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70" r:id="rId3"/>
    <p:sldId id="273" r:id="rId4"/>
    <p:sldId id="271" r:id="rId5"/>
    <p:sldId id="259" r:id="rId6"/>
    <p:sldId id="260" r:id="rId7"/>
    <p:sldId id="261" r:id="rId8"/>
    <p:sldId id="262" r:id="rId9"/>
    <p:sldId id="330" r:id="rId10"/>
    <p:sldId id="331" r:id="rId11"/>
    <p:sldId id="332" r:id="rId12"/>
    <p:sldId id="333" r:id="rId13"/>
    <p:sldId id="347" r:id="rId14"/>
    <p:sldId id="334" r:id="rId15"/>
    <p:sldId id="348" r:id="rId16"/>
    <p:sldId id="335" r:id="rId17"/>
    <p:sldId id="263" r:id="rId18"/>
    <p:sldId id="266" r:id="rId19"/>
    <p:sldId id="267" r:id="rId20"/>
    <p:sldId id="268" r:id="rId21"/>
    <p:sldId id="269"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44"/>
    <p:restoredTop sz="90373"/>
  </p:normalViewPr>
  <p:slideViewPr>
    <p:cSldViewPr snapToGrid="0" snapToObjects="1">
      <p:cViewPr varScale="1">
        <p:scale>
          <a:sx n="131" d="100"/>
          <a:sy n="131" d="100"/>
        </p:scale>
        <p:origin x="8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G:\My%20Drive\thesis\dac2022\data.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G:\My%20Drive\thesis\dac2022\data.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453839368495435"/>
          <c:y val="8.3554670208056681E-2"/>
          <c:w val="0.74620959729490688"/>
          <c:h val="0.78266374571704433"/>
        </c:manualLayout>
      </c:layout>
      <c:lineChart>
        <c:grouping val="standard"/>
        <c:varyColors val="0"/>
        <c:ser>
          <c:idx val="0"/>
          <c:order val="0"/>
          <c:tx>
            <c:strRef>
              <c:f>Sheet1!$A$9</c:f>
              <c:strCache>
                <c:ptCount val="1"/>
                <c:pt idx="0">
                  <c:v>Difference</c:v>
                </c:pt>
              </c:strCache>
            </c:strRef>
          </c:tx>
          <c:spPr>
            <a:ln w="28575" cap="rnd">
              <a:solidFill>
                <a:schemeClr val="accent1"/>
              </a:solidFill>
              <a:round/>
            </a:ln>
            <a:effectLst/>
          </c:spPr>
          <c:marker>
            <c:symbol val="square"/>
            <c:size val="4"/>
            <c:spPr>
              <a:solidFill>
                <a:schemeClr val="accent1"/>
              </a:solidFill>
              <a:ln w="9525">
                <a:solidFill>
                  <a:schemeClr val="accent1"/>
                </a:solidFill>
              </a:ln>
              <a:effectLst/>
            </c:spPr>
          </c:marker>
          <c:cat>
            <c:numRef>
              <c:f>Sheet1!$B$8:$U$8</c:f>
              <c:numCache>
                <c:formatCode>General</c:formatCode>
                <c:ptCount val="20"/>
                <c:pt idx="1">
                  <c:v>2</c:v>
                </c:pt>
                <c:pt idx="3">
                  <c:v>4</c:v>
                </c:pt>
                <c:pt idx="5">
                  <c:v>6</c:v>
                </c:pt>
                <c:pt idx="7">
                  <c:v>8</c:v>
                </c:pt>
                <c:pt idx="9">
                  <c:v>10</c:v>
                </c:pt>
                <c:pt idx="11">
                  <c:v>12</c:v>
                </c:pt>
                <c:pt idx="13">
                  <c:v>14</c:v>
                </c:pt>
                <c:pt idx="15">
                  <c:v>16</c:v>
                </c:pt>
                <c:pt idx="17">
                  <c:v>18</c:v>
                </c:pt>
                <c:pt idx="19">
                  <c:v>20</c:v>
                </c:pt>
              </c:numCache>
            </c:numRef>
          </c:cat>
          <c:val>
            <c:numRef>
              <c:f>Sheet1!$B$9:$U$9</c:f>
              <c:numCache>
                <c:formatCode>General</c:formatCode>
                <c:ptCount val="20"/>
                <c:pt idx="0">
                  <c:v>9.9770000000000002E-4</c:v>
                </c:pt>
                <c:pt idx="1">
                  <c:v>3.058E-3</c:v>
                </c:pt>
                <c:pt idx="2">
                  <c:v>1.2534099999999999E-2</c:v>
                </c:pt>
                <c:pt idx="3">
                  <c:v>4.0779999999999997E-2</c:v>
                </c:pt>
                <c:pt idx="4">
                  <c:v>4.8590000000000001E-2</c:v>
                </c:pt>
                <c:pt idx="5">
                  <c:v>5.5168000000000002E-2</c:v>
                </c:pt>
                <c:pt idx="6">
                  <c:v>6.9000000000000006E-2</c:v>
                </c:pt>
                <c:pt idx="7">
                  <c:v>7.5539999999999996E-2</c:v>
                </c:pt>
                <c:pt idx="8">
                  <c:v>7.9200900000000005E-2</c:v>
                </c:pt>
                <c:pt idx="9">
                  <c:v>8.1811400000000006E-2</c:v>
                </c:pt>
                <c:pt idx="10">
                  <c:v>8.3088700000000001E-2</c:v>
                </c:pt>
                <c:pt idx="11">
                  <c:v>9.5387503984701597E-2</c:v>
                </c:pt>
                <c:pt idx="12">
                  <c:v>0.11383920627427099</c:v>
                </c:pt>
                <c:pt idx="13">
                  <c:v>0.124286309394693</c:v>
                </c:pt>
                <c:pt idx="14">
                  <c:v>0.138293140087106</c:v>
                </c:pt>
                <c:pt idx="15">
                  <c:v>0.14830192339909401</c:v>
                </c:pt>
                <c:pt idx="16">
                  <c:v>0.15602102515202601</c:v>
                </c:pt>
                <c:pt idx="17">
                  <c:v>0.17556784288570701</c:v>
                </c:pt>
                <c:pt idx="18">
                  <c:v>0.18363645160289699</c:v>
                </c:pt>
                <c:pt idx="19">
                  <c:v>0.21</c:v>
                </c:pt>
              </c:numCache>
            </c:numRef>
          </c:val>
          <c:smooth val="0"/>
          <c:extLst>
            <c:ext xmlns:c16="http://schemas.microsoft.com/office/drawing/2014/chart" uri="{C3380CC4-5D6E-409C-BE32-E72D297353CC}">
              <c16:uniqueId val="{00000000-432F-4A5B-8AE7-2F0ABCF9B4F6}"/>
            </c:ext>
          </c:extLst>
        </c:ser>
        <c:dLbls>
          <c:showLegendKey val="0"/>
          <c:showVal val="0"/>
          <c:showCatName val="0"/>
          <c:showSerName val="0"/>
          <c:showPercent val="0"/>
          <c:showBubbleSize val="0"/>
        </c:dLbls>
        <c:marker val="1"/>
        <c:smooth val="0"/>
        <c:axId val="537353152"/>
        <c:axId val="537350240"/>
      </c:lineChart>
      <c:lineChart>
        <c:grouping val="standard"/>
        <c:varyColors val="0"/>
        <c:ser>
          <c:idx val="1"/>
          <c:order val="1"/>
          <c:tx>
            <c:strRef>
              <c:f>Sheet1!$A$10</c:f>
              <c:strCache>
                <c:ptCount val="1"/>
                <c:pt idx="0">
                  <c:v>Accuracy</c:v>
                </c:pt>
              </c:strCache>
            </c:strRef>
          </c:tx>
          <c:spPr>
            <a:ln w="28575" cap="rnd">
              <a:solidFill>
                <a:schemeClr val="accent6"/>
              </a:solidFill>
              <a:round/>
            </a:ln>
            <a:effectLst/>
          </c:spPr>
          <c:marker>
            <c:symbol val="circle"/>
            <c:size val="4"/>
            <c:spPr>
              <a:solidFill>
                <a:schemeClr val="accent6"/>
              </a:solidFill>
              <a:ln w="9525">
                <a:solidFill>
                  <a:schemeClr val="accent6"/>
                </a:solidFill>
              </a:ln>
              <a:effectLst/>
            </c:spPr>
          </c:marker>
          <c:cat>
            <c:numRef>
              <c:f>Sheet1!$B$8:$U$8</c:f>
              <c:numCache>
                <c:formatCode>General</c:formatCode>
                <c:ptCount val="20"/>
                <c:pt idx="1">
                  <c:v>2</c:v>
                </c:pt>
                <c:pt idx="3">
                  <c:v>4</c:v>
                </c:pt>
                <c:pt idx="5">
                  <c:v>6</c:v>
                </c:pt>
                <c:pt idx="7">
                  <c:v>8</c:v>
                </c:pt>
                <c:pt idx="9">
                  <c:v>10</c:v>
                </c:pt>
                <c:pt idx="11">
                  <c:v>12</c:v>
                </c:pt>
                <c:pt idx="13">
                  <c:v>14</c:v>
                </c:pt>
                <c:pt idx="15">
                  <c:v>16</c:v>
                </c:pt>
                <c:pt idx="17">
                  <c:v>18</c:v>
                </c:pt>
                <c:pt idx="19">
                  <c:v>20</c:v>
                </c:pt>
              </c:numCache>
            </c:numRef>
          </c:cat>
          <c:val>
            <c:numRef>
              <c:f>Sheet1!$B$10:$U$10</c:f>
              <c:numCache>
                <c:formatCode>General</c:formatCode>
                <c:ptCount val="20"/>
                <c:pt idx="0">
                  <c:v>76.13</c:v>
                </c:pt>
                <c:pt idx="1">
                  <c:v>76.13</c:v>
                </c:pt>
                <c:pt idx="2">
                  <c:v>76.08</c:v>
                </c:pt>
                <c:pt idx="3">
                  <c:v>76.040000000000006</c:v>
                </c:pt>
                <c:pt idx="4">
                  <c:v>76.03</c:v>
                </c:pt>
                <c:pt idx="5">
                  <c:v>75.930000000000007</c:v>
                </c:pt>
                <c:pt idx="6">
                  <c:v>75.830000000000013</c:v>
                </c:pt>
                <c:pt idx="7">
                  <c:v>75.430000000000007</c:v>
                </c:pt>
                <c:pt idx="8">
                  <c:v>75.03</c:v>
                </c:pt>
                <c:pt idx="9">
                  <c:v>74.930000000000007</c:v>
                </c:pt>
                <c:pt idx="10">
                  <c:v>74.81</c:v>
                </c:pt>
                <c:pt idx="11">
                  <c:v>74.330000000000013</c:v>
                </c:pt>
                <c:pt idx="12">
                  <c:v>74.34</c:v>
                </c:pt>
                <c:pt idx="13">
                  <c:v>74.03</c:v>
                </c:pt>
                <c:pt idx="14">
                  <c:v>73.930000000000007</c:v>
                </c:pt>
                <c:pt idx="15">
                  <c:v>73.62</c:v>
                </c:pt>
                <c:pt idx="16">
                  <c:v>73.63000000000001</c:v>
                </c:pt>
                <c:pt idx="17">
                  <c:v>71.930000000000007</c:v>
                </c:pt>
                <c:pt idx="18">
                  <c:v>71.59</c:v>
                </c:pt>
                <c:pt idx="19">
                  <c:v>68.930000000000007</c:v>
                </c:pt>
              </c:numCache>
            </c:numRef>
          </c:val>
          <c:smooth val="0"/>
          <c:extLst>
            <c:ext xmlns:c16="http://schemas.microsoft.com/office/drawing/2014/chart" uri="{C3380CC4-5D6E-409C-BE32-E72D297353CC}">
              <c16:uniqueId val="{00000001-432F-4A5B-8AE7-2F0ABCF9B4F6}"/>
            </c:ext>
          </c:extLst>
        </c:ser>
        <c:dLbls>
          <c:showLegendKey val="0"/>
          <c:showVal val="0"/>
          <c:showCatName val="0"/>
          <c:showSerName val="0"/>
          <c:showPercent val="0"/>
          <c:showBubbleSize val="0"/>
        </c:dLbls>
        <c:marker val="1"/>
        <c:smooth val="0"/>
        <c:axId val="625009808"/>
        <c:axId val="526879392"/>
      </c:lineChart>
      <c:catAx>
        <c:axId val="537353152"/>
        <c:scaling>
          <c:orientation val="minMax"/>
        </c:scaling>
        <c:delete val="0"/>
        <c:axPos val="b"/>
        <c:numFmt formatCode="General" sourceLinked="0"/>
        <c:majorTickMark val="none"/>
        <c:minorTickMark val="out"/>
        <c:tickLblPos val="nextTo"/>
        <c:spPr>
          <a:noFill/>
          <a:ln w="9525" cap="flat" cmpd="sng" algn="ctr">
            <a:solidFill>
              <a:schemeClr val="tx1"/>
            </a:solid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537350240"/>
        <c:crosses val="autoZero"/>
        <c:auto val="1"/>
        <c:lblAlgn val="ctr"/>
        <c:lblOffset val="0"/>
        <c:tickMarkSkip val="1"/>
        <c:noMultiLvlLbl val="0"/>
      </c:catAx>
      <c:valAx>
        <c:axId val="537350240"/>
        <c:scaling>
          <c:orientation val="minMax"/>
        </c:scaling>
        <c:delete val="0"/>
        <c:axPos val="l"/>
        <c:numFmt formatCode="General" sourceLinked="1"/>
        <c:majorTickMark val="out"/>
        <c:minorTickMark val="none"/>
        <c:tickLblPos val="nextTo"/>
        <c:spPr>
          <a:noFill/>
          <a:ln w="9525">
            <a:solidFill>
              <a:schemeClr val="tx1"/>
            </a:solidFill>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537353152"/>
        <c:crosses val="autoZero"/>
        <c:crossBetween val="between"/>
      </c:valAx>
      <c:valAx>
        <c:axId val="526879392"/>
        <c:scaling>
          <c:orientation val="minMax"/>
          <c:min val="68"/>
        </c:scaling>
        <c:delete val="0"/>
        <c:axPos val="r"/>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625009808"/>
        <c:crosses val="max"/>
        <c:crossBetween val="between"/>
      </c:valAx>
      <c:catAx>
        <c:axId val="625009808"/>
        <c:scaling>
          <c:orientation val="minMax"/>
        </c:scaling>
        <c:delete val="1"/>
        <c:axPos val="b"/>
        <c:numFmt formatCode="General" sourceLinked="1"/>
        <c:majorTickMark val="out"/>
        <c:minorTickMark val="none"/>
        <c:tickLblPos val="nextTo"/>
        <c:crossAx val="526879392"/>
        <c:crosses val="autoZero"/>
        <c:auto val="1"/>
        <c:lblAlgn val="ctr"/>
        <c:lblOffset val="100"/>
        <c:noMultiLvlLbl val="0"/>
      </c:catAx>
      <c:spPr>
        <a:noFill/>
        <a:ln w="12700">
          <a:solidFill>
            <a:schemeClr val="tx1"/>
          </a:solidFill>
        </a:ln>
        <a:effectLst/>
      </c:spPr>
    </c:plotArea>
    <c:legend>
      <c:legendPos val="b"/>
      <c:layout>
        <c:manualLayout>
          <c:xMode val="edge"/>
          <c:yMode val="edge"/>
          <c:x val="0.59718646374925199"/>
          <c:y val="8.2000002707193959E-2"/>
          <c:w val="0.2773405173538081"/>
          <c:h val="0.13759049541118121"/>
        </c:manualLayout>
      </c:layout>
      <c:overlay val="0"/>
      <c:spPr>
        <a:noFill/>
        <a:ln w="12700">
          <a:solidFill>
            <a:schemeClr val="tx1"/>
          </a:solidFill>
        </a:ln>
        <a:effectLst/>
      </c:spPr>
      <c:txPr>
        <a:bodyPr rot="0" spcFirstLastPara="1" vertOverflow="ellipsis" vert="horz" wrap="square" anchor="ctr" anchorCtr="1"/>
        <a:lstStyle/>
        <a:p>
          <a:pPr>
            <a:defRPr sz="10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b="1">
          <a:solidFill>
            <a:sysClr val="windowText" lastClr="000000"/>
          </a:solidFill>
          <a:latin typeface="Times New Roman" panose="02020603050405020304" pitchFamily="18" charset="0"/>
          <a:cs typeface="Times New Roman" panose="02020603050405020304" pitchFamily="18" charset="0"/>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286608537128069"/>
          <c:y val="7.2475826870030555E-2"/>
          <c:w val="0.74218553666717602"/>
          <c:h val="0.79376473519771529"/>
        </c:manualLayout>
      </c:layout>
      <c:lineChart>
        <c:grouping val="standard"/>
        <c:varyColors val="0"/>
        <c:ser>
          <c:idx val="0"/>
          <c:order val="0"/>
          <c:tx>
            <c:strRef>
              <c:f>Sheet1!$A$4</c:f>
              <c:strCache>
                <c:ptCount val="1"/>
                <c:pt idx="0">
                  <c:v>Difference</c:v>
                </c:pt>
              </c:strCache>
            </c:strRef>
          </c:tx>
          <c:spPr>
            <a:ln w="28575" cap="rnd">
              <a:solidFill>
                <a:schemeClr val="accent1"/>
              </a:solidFill>
              <a:round/>
            </a:ln>
            <a:effectLst/>
          </c:spPr>
          <c:marker>
            <c:symbol val="circle"/>
            <c:size val="4"/>
            <c:spPr>
              <a:solidFill>
                <a:schemeClr val="accent1"/>
              </a:solidFill>
              <a:ln w="9525">
                <a:solidFill>
                  <a:schemeClr val="accent1"/>
                </a:solidFill>
              </a:ln>
              <a:effectLst/>
            </c:spPr>
          </c:marker>
          <c:cat>
            <c:numRef>
              <c:f>Sheet1!$B$3:$U$3</c:f>
              <c:numCache>
                <c:formatCode>General</c:formatCode>
                <c:ptCount val="20"/>
                <c:pt idx="1">
                  <c:v>2</c:v>
                </c:pt>
                <c:pt idx="3">
                  <c:v>4</c:v>
                </c:pt>
                <c:pt idx="5">
                  <c:v>6</c:v>
                </c:pt>
                <c:pt idx="7">
                  <c:v>8</c:v>
                </c:pt>
                <c:pt idx="9">
                  <c:v>10</c:v>
                </c:pt>
                <c:pt idx="11">
                  <c:v>12</c:v>
                </c:pt>
                <c:pt idx="13">
                  <c:v>14</c:v>
                </c:pt>
                <c:pt idx="15">
                  <c:v>16</c:v>
                </c:pt>
                <c:pt idx="17">
                  <c:v>18</c:v>
                </c:pt>
                <c:pt idx="19">
                  <c:v>20</c:v>
                </c:pt>
              </c:numCache>
            </c:numRef>
          </c:cat>
          <c:val>
            <c:numRef>
              <c:f>Sheet1!$B$4:$U$4</c:f>
              <c:numCache>
                <c:formatCode>General</c:formatCode>
                <c:ptCount val="20"/>
                <c:pt idx="0">
                  <c:v>9.9770000000000002E-4</c:v>
                </c:pt>
                <c:pt idx="1">
                  <c:v>2.0579999999999999E-3</c:v>
                </c:pt>
                <c:pt idx="2">
                  <c:v>5.3410000000000003E-3</c:v>
                </c:pt>
                <c:pt idx="3">
                  <c:v>2.078E-2</c:v>
                </c:pt>
                <c:pt idx="4">
                  <c:v>3.8589999999999999E-2</c:v>
                </c:pt>
                <c:pt idx="5">
                  <c:v>5.3168E-2</c:v>
                </c:pt>
                <c:pt idx="6">
                  <c:v>6.6000000000000003E-2</c:v>
                </c:pt>
                <c:pt idx="7">
                  <c:v>7.2539999999999993E-2</c:v>
                </c:pt>
                <c:pt idx="8">
                  <c:v>7.9200900000000005E-2</c:v>
                </c:pt>
                <c:pt idx="9">
                  <c:v>8.2811399999999993E-2</c:v>
                </c:pt>
                <c:pt idx="10">
                  <c:v>8.9010886999999997E-2</c:v>
                </c:pt>
                <c:pt idx="11">
                  <c:v>9.7000000000000003E-2</c:v>
                </c:pt>
                <c:pt idx="12">
                  <c:v>0.11383920627427099</c:v>
                </c:pt>
                <c:pt idx="13">
                  <c:v>0.124286309394693</c:v>
                </c:pt>
                <c:pt idx="14">
                  <c:v>0.138293140087106</c:v>
                </c:pt>
                <c:pt idx="15">
                  <c:v>0.14830192339909401</c:v>
                </c:pt>
                <c:pt idx="16">
                  <c:v>0.15602102515202601</c:v>
                </c:pt>
                <c:pt idx="17">
                  <c:v>0.17556784288570701</c:v>
                </c:pt>
                <c:pt idx="18">
                  <c:v>0.18363645160289699</c:v>
                </c:pt>
                <c:pt idx="19">
                  <c:v>0.19709023073066001</c:v>
                </c:pt>
              </c:numCache>
            </c:numRef>
          </c:val>
          <c:smooth val="0"/>
          <c:extLst>
            <c:ext xmlns:c16="http://schemas.microsoft.com/office/drawing/2014/chart" uri="{C3380CC4-5D6E-409C-BE32-E72D297353CC}">
              <c16:uniqueId val="{00000000-D364-42D5-80A7-C04BB90291D7}"/>
            </c:ext>
          </c:extLst>
        </c:ser>
        <c:dLbls>
          <c:showLegendKey val="0"/>
          <c:showVal val="0"/>
          <c:showCatName val="0"/>
          <c:showSerName val="0"/>
          <c:showPercent val="0"/>
          <c:showBubbleSize val="0"/>
        </c:dLbls>
        <c:marker val="1"/>
        <c:smooth val="0"/>
        <c:axId val="86081823"/>
        <c:axId val="86082655"/>
      </c:lineChart>
      <c:lineChart>
        <c:grouping val="standard"/>
        <c:varyColors val="0"/>
        <c:ser>
          <c:idx val="1"/>
          <c:order val="1"/>
          <c:tx>
            <c:strRef>
              <c:f>Sheet1!$A$5</c:f>
              <c:strCache>
                <c:ptCount val="1"/>
                <c:pt idx="0">
                  <c:v>Accuracy</c:v>
                </c:pt>
              </c:strCache>
            </c:strRef>
          </c:tx>
          <c:spPr>
            <a:ln w="28575" cap="rnd">
              <a:solidFill>
                <a:schemeClr val="accent6"/>
              </a:solidFill>
              <a:round/>
            </a:ln>
            <a:effectLst/>
          </c:spPr>
          <c:marker>
            <c:symbol val="circle"/>
            <c:size val="4"/>
            <c:spPr>
              <a:solidFill>
                <a:schemeClr val="accent6"/>
              </a:solidFill>
              <a:ln w="9525">
                <a:solidFill>
                  <a:schemeClr val="accent6"/>
                </a:solidFill>
              </a:ln>
              <a:effectLst/>
            </c:spPr>
          </c:marker>
          <c:cat>
            <c:numRef>
              <c:f>Sheet1!$B$3:$U$3</c:f>
              <c:numCache>
                <c:formatCode>General</c:formatCode>
                <c:ptCount val="20"/>
                <c:pt idx="1">
                  <c:v>2</c:v>
                </c:pt>
                <c:pt idx="3">
                  <c:v>4</c:v>
                </c:pt>
                <c:pt idx="5">
                  <c:v>6</c:v>
                </c:pt>
                <c:pt idx="7">
                  <c:v>8</c:v>
                </c:pt>
                <c:pt idx="9">
                  <c:v>10</c:v>
                </c:pt>
                <c:pt idx="11">
                  <c:v>12</c:v>
                </c:pt>
                <c:pt idx="13">
                  <c:v>14</c:v>
                </c:pt>
                <c:pt idx="15">
                  <c:v>16</c:v>
                </c:pt>
                <c:pt idx="17">
                  <c:v>18</c:v>
                </c:pt>
                <c:pt idx="19">
                  <c:v>20</c:v>
                </c:pt>
              </c:numCache>
            </c:numRef>
          </c:cat>
          <c:val>
            <c:numRef>
              <c:f>Sheet1!$B$5:$U$5</c:f>
              <c:numCache>
                <c:formatCode>General</c:formatCode>
                <c:ptCount val="20"/>
                <c:pt idx="0">
                  <c:v>90.13</c:v>
                </c:pt>
                <c:pt idx="1">
                  <c:v>90.13</c:v>
                </c:pt>
                <c:pt idx="2">
                  <c:v>90.13</c:v>
                </c:pt>
                <c:pt idx="3">
                  <c:v>90.13</c:v>
                </c:pt>
                <c:pt idx="4">
                  <c:v>90.13</c:v>
                </c:pt>
                <c:pt idx="5">
                  <c:v>90.12</c:v>
                </c:pt>
                <c:pt idx="6">
                  <c:v>90.11</c:v>
                </c:pt>
                <c:pt idx="7">
                  <c:v>90.11</c:v>
                </c:pt>
                <c:pt idx="8">
                  <c:v>90.11</c:v>
                </c:pt>
                <c:pt idx="9">
                  <c:v>90.11</c:v>
                </c:pt>
                <c:pt idx="10">
                  <c:v>90</c:v>
                </c:pt>
                <c:pt idx="11">
                  <c:v>89.99</c:v>
                </c:pt>
                <c:pt idx="12">
                  <c:v>89.69</c:v>
                </c:pt>
                <c:pt idx="13">
                  <c:v>89.445999999999998</c:v>
                </c:pt>
                <c:pt idx="14">
                  <c:v>89.331999999999994</c:v>
                </c:pt>
                <c:pt idx="15">
                  <c:v>89.13</c:v>
                </c:pt>
                <c:pt idx="16">
                  <c:v>89.03</c:v>
                </c:pt>
                <c:pt idx="17">
                  <c:v>88.23</c:v>
                </c:pt>
                <c:pt idx="18">
                  <c:v>88.333299999999994</c:v>
                </c:pt>
                <c:pt idx="19">
                  <c:v>87.096999999999994</c:v>
                </c:pt>
              </c:numCache>
            </c:numRef>
          </c:val>
          <c:smooth val="0"/>
          <c:extLst>
            <c:ext xmlns:c16="http://schemas.microsoft.com/office/drawing/2014/chart" uri="{C3380CC4-5D6E-409C-BE32-E72D297353CC}">
              <c16:uniqueId val="{00000001-D364-42D5-80A7-C04BB90291D7}"/>
            </c:ext>
          </c:extLst>
        </c:ser>
        <c:dLbls>
          <c:showLegendKey val="0"/>
          <c:showVal val="0"/>
          <c:showCatName val="0"/>
          <c:showSerName val="0"/>
          <c:showPercent val="0"/>
          <c:showBubbleSize val="0"/>
        </c:dLbls>
        <c:marker val="1"/>
        <c:smooth val="0"/>
        <c:axId val="79271583"/>
        <c:axId val="79271167"/>
      </c:lineChart>
      <c:catAx>
        <c:axId val="86081823"/>
        <c:scaling>
          <c:orientation val="minMax"/>
        </c:scaling>
        <c:delete val="0"/>
        <c:axPos val="b"/>
        <c:numFmt formatCode="General" sourceLinked="1"/>
        <c:majorTickMark val="none"/>
        <c:minorTickMark val="out"/>
        <c:tickLblPos val="nextTo"/>
        <c:spPr>
          <a:noFill/>
          <a:ln w="9525" cap="flat" cmpd="sng" algn="ctr">
            <a:solidFill>
              <a:schemeClr val="tx1"/>
            </a:solid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86082655"/>
        <c:crosses val="autoZero"/>
        <c:auto val="1"/>
        <c:lblAlgn val="ctr"/>
        <c:lblOffset val="0"/>
        <c:tickMarkSkip val="1"/>
        <c:noMultiLvlLbl val="0"/>
      </c:catAx>
      <c:valAx>
        <c:axId val="86082655"/>
        <c:scaling>
          <c:orientation val="minMax"/>
        </c:scaling>
        <c:delete val="0"/>
        <c:axPos val="l"/>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86081823"/>
        <c:crosses val="autoZero"/>
        <c:crossBetween val="between"/>
      </c:valAx>
      <c:valAx>
        <c:axId val="79271167"/>
        <c:scaling>
          <c:orientation val="minMax"/>
          <c:min val="87"/>
        </c:scaling>
        <c:delete val="0"/>
        <c:axPos val="r"/>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crossAx val="79271583"/>
        <c:crosses val="max"/>
        <c:crossBetween val="between"/>
        <c:majorUnit val="1"/>
      </c:valAx>
      <c:catAx>
        <c:axId val="79271583"/>
        <c:scaling>
          <c:orientation val="minMax"/>
        </c:scaling>
        <c:delete val="1"/>
        <c:axPos val="b"/>
        <c:numFmt formatCode="General" sourceLinked="1"/>
        <c:majorTickMark val="out"/>
        <c:minorTickMark val="none"/>
        <c:tickLblPos val="nextTo"/>
        <c:crossAx val="79271167"/>
        <c:crosses val="autoZero"/>
        <c:auto val="1"/>
        <c:lblAlgn val="ctr"/>
        <c:lblOffset val="100"/>
        <c:noMultiLvlLbl val="0"/>
      </c:catAx>
      <c:spPr>
        <a:noFill/>
        <a:ln w="12700">
          <a:solidFill>
            <a:schemeClr val="tx1"/>
          </a:solidFill>
        </a:ln>
        <a:effectLst/>
      </c:spPr>
    </c:plotArea>
    <c:legend>
      <c:legendPos val="b"/>
      <c:layout>
        <c:manualLayout>
          <c:xMode val="edge"/>
          <c:yMode val="edge"/>
          <c:x val="0.15610022188908404"/>
          <c:y val="7.1283986940930577E-2"/>
          <c:w val="0.28763835585548836"/>
          <c:h val="0.14310022461102562"/>
        </c:manualLayout>
      </c:layout>
      <c:overlay val="0"/>
      <c:spPr>
        <a:noFill/>
        <a:ln w="12700">
          <a:solidFill>
            <a:schemeClr val="tx1"/>
          </a:solidFill>
        </a:ln>
        <a:effectLst/>
      </c:spPr>
      <c:txPr>
        <a:bodyPr rot="0" spcFirstLastPara="1" vertOverflow="ellipsis" vert="horz" wrap="square" anchor="ctr" anchorCtr="1"/>
        <a:lstStyle/>
        <a:p>
          <a:pPr>
            <a:defRPr sz="10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b="1">
          <a:solidFill>
            <a:sysClr val="windowText" lastClr="000000"/>
          </a:solidFill>
          <a:latin typeface="Times New Roman" panose="02020603050405020304" pitchFamily="18" charset="0"/>
          <a:cs typeface="Times New Roman" panose="02020603050405020304" pitchFamily="18" charset="0"/>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0.16459</cdr:x>
      <cdr:y>0.30441</cdr:y>
    </cdr:from>
    <cdr:to>
      <cdr:x>0.90401</cdr:x>
      <cdr:y>0.30441</cdr:y>
    </cdr:to>
    <cdr:cxnSp macro="">
      <cdr:nvCxnSpPr>
        <cdr:cNvPr id="3" name="直接连接符 2">
          <a:extLst xmlns:a="http://schemas.openxmlformats.org/drawingml/2006/main">
            <a:ext uri="{FF2B5EF4-FFF2-40B4-BE49-F238E27FC236}">
              <a16:creationId xmlns:a16="http://schemas.microsoft.com/office/drawing/2014/main" id="{1A8C5267-0412-4B67-A49A-006BFD814F73}"/>
            </a:ext>
          </a:extLst>
        </cdr:cNvPr>
        <cdr:cNvCxnSpPr/>
      </cdr:nvCxnSpPr>
      <cdr:spPr>
        <a:xfrm xmlns:a="http://schemas.openxmlformats.org/drawingml/2006/main">
          <a:off x="555277" y="698665"/>
          <a:ext cx="2494657" cy="0"/>
        </a:xfrm>
        <a:prstGeom xmlns:a="http://schemas.openxmlformats.org/drawingml/2006/main" prst="line">
          <a:avLst/>
        </a:prstGeom>
        <a:ln xmlns:a="http://schemas.openxmlformats.org/drawingml/2006/main" w="19050">
          <a:solidFill>
            <a:srgbClr val="FF0000"/>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0.44319</cdr:x>
      <cdr:y>0.08214</cdr:y>
    </cdr:from>
    <cdr:to>
      <cdr:x>0.44319</cdr:x>
      <cdr:y>0.86472</cdr:y>
    </cdr:to>
    <cdr:cxnSp macro="">
      <cdr:nvCxnSpPr>
        <cdr:cNvPr id="5" name="直接连接符 4">
          <a:extLst xmlns:a="http://schemas.openxmlformats.org/drawingml/2006/main">
            <a:ext uri="{FF2B5EF4-FFF2-40B4-BE49-F238E27FC236}">
              <a16:creationId xmlns:a16="http://schemas.microsoft.com/office/drawing/2014/main" id="{6706A215-065F-4BAD-A1A2-7E59F55F9DF1}"/>
            </a:ext>
          </a:extLst>
        </cdr:cNvPr>
        <cdr:cNvCxnSpPr/>
      </cdr:nvCxnSpPr>
      <cdr:spPr>
        <a:xfrm xmlns:a="http://schemas.openxmlformats.org/drawingml/2006/main" flipV="1">
          <a:off x="1495235" y="188517"/>
          <a:ext cx="0" cy="1796134"/>
        </a:xfrm>
        <a:prstGeom xmlns:a="http://schemas.openxmlformats.org/drawingml/2006/main" prst="line">
          <a:avLst/>
        </a:prstGeom>
        <a:ln xmlns:a="http://schemas.openxmlformats.org/drawingml/2006/main" w="15875">
          <a:solidFill>
            <a:schemeClr val="tx1"/>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0.36625</cdr:x>
      <cdr:y>0.62046</cdr:y>
    </cdr:from>
    <cdr:to>
      <cdr:x>0.44046</cdr:x>
      <cdr:y>0.62046</cdr:y>
    </cdr:to>
    <cdr:cxnSp macro="">
      <cdr:nvCxnSpPr>
        <cdr:cNvPr id="7" name="直接箭头连接符 6">
          <a:extLst xmlns:a="http://schemas.openxmlformats.org/drawingml/2006/main">
            <a:ext uri="{FF2B5EF4-FFF2-40B4-BE49-F238E27FC236}">
              <a16:creationId xmlns:a16="http://schemas.microsoft.com/office/drawing/2014/main" id="{51E4684F-DFC2-495B-8C6E-1C65C84E806E}"/>
            </a:ext>
          </a:extLst>
        </cdr:cNvPr>
        <cdr:cNvCxnSpPr/>
      </cdr:nvCxnSpPr>
      <cdr:spPr>
        <a:xfrm xmlns:a="http://schemas.openxmlformats.org/drawingml/2006/main" flipH="1">
          <a:off x="1235635" y="1424045"/>
          <a:ext cx="250368" cy="0"/>
        </a:xfrm>
        <a:prstGeom xmlns:a="http://schemas.openxmlformats.org/drawingml/2006/main" prst="straightConnector1">
          <a:avLst/>
        </a:prstGeom>
        <a:ln xmlns:a="http://schemas.openxmlformats.org/drawingml/2006/main" w="15875">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0.62394</cdr:x>
      <cdr:y>0.08085</cdr:y>
    </cdr:from>
    <cdr:to>
      <cdr:x>0.62556</cdr:x>
      <cdr:y>0.86804</cdr:y>
    </cdr:to>
    <cdr:cxnSp macro="">
      <cdr:nvCxnSpPr>
        <cdr:cNvPr id="8" name="直接连接符 7">
          <a:extLst xmlns:a="http://schemas.openxmlformats.org/drawingml/2006/main">
            <a:ext uri="{FF2B5EF4-FFF2-40B4-BE49-F238E27FC236}">
              <a16:creationId xmlns:a16="http://schemas.microsoft.com/office/drawing/2014/main" id="{CF6BC48E-0266-4A53-B84A-8F49452936BC}"/>
            </a:ext>
          </a:extLst>
        </cdr:cNvPr>
        <cdr:cNvCxnSpPr/>
      </cdr:nvCxnSpPr>
      <cdr:spPr>
        <a:xfrm xmlns:a="http://schemas.openxmlformats.org/drawingml/2006/main">
          <a:off x="2094323" y="179212"/>
          <a:ext cx="5437" cy="1744962"/>
        </a:xfrm>
        <a:prstGeom xmlns:a="http://schemas.openxmlformats.org/drawingml/2006/main" prst="line">
          <a:avLst/>
        </a:prstGeom>
        <a:ln xmlns:a="http://schemas.openxmlformats.org/drawingml/2006/main" w="15875">
          <a:solidFill>
            <a:schemeClr val="tx1"/>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0.62081</cdr:x>
      <cdr:y>0.37308</cdr:y>
    </cdr:from>
    <cdr:to>
      <cdr:x>0.69994</cdr:x>
      <cdr:y>0.37308</cdr:y>
    </cdr:to>
    <cdr:cxnSp macro="">
      <cdr:nvCxnSpPr>
        <cdr:cNvPr id="13" name="直接箭头连接符 12">
          <a:extLst xmlns:a="http://schemas.openxmlformats.org/drawingml/2006/main">
            <a:ext uri="{FF2B5EF4-FFF2-40B4-BE49-F238E27FC236}">
              <a16:creationId xmlns:a16="http://schemas.microsoft.com/office/drawing/2014/main" id="{384F2559-A12B-4EA4-9E96-0D523853D257}"/>
            </a:ext>
          </a:extLst>
        </cdr:cNvPr>
        <cdr:cNvCxnSpPr/>
      </cdr:nvCxnSpPr>
      <cdr:spPr>
        <a:xfrm xmlns:a="http://schemas.openxmlformats.org/drawingml/2006/main">
          <a:off x="2092375" y="856417"/>
          <a:ext cx="266698" cy="0"/>
        </a:xfrm>
        <a:prstGeom xmlns:a="http://schemas.openxmlformats.org/drawingml/2006/main" prst="straightConnector1">
          <a:avLst/>
        </a:prstGeom>
        <a:ln xmlns:a="http://schemas.openxmlformats.org/drawingml/2006/main" w="15875">
          <a:solidFill>
            <a:schemeClr val="accent6"/>
          </a:solidFill>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0.55136</cdr:x>
      <cdr:y>0.46555</cdr:y>
    </cdr:from>
    <cdr:to>
      <cdr:x>0.62404</cdr:x>
      <cdr:y>0.46555</cdr:y>
    </cdr:to>
    <cdr:cxnSp macro="">
      <cdr:nvCxnSpPr>
        <cdr:cNvPr id="15" name="直接箭头连接符 14">
          <a:extLst xmlns:a="http://schemas.openxmlformats.org/drawingml/2006/main">
            <a:ext uri="{FF2B5EF4-FFF2-40B4-BE49-F238E27FC236}">
              <a16:creationId xmlns:a16="http://schemas.microsoft.com/office/drawing/2014/main" id="{140FDB13-795C-4DB2-87F9-11572B2DCD12}"/>
            </a:ext>
          </a:extLst>
        </cdr:cNvPr>
        <cdr:cNvCxnSpPr/>
      </cdr:nvCxnSpPr>
      <cdr:spPr>
        <a:xfrm xmlns:a="http://schemas.openxmlformats.org/drawingml/2006/main" flipH="1">
          <a:off x="1858302" y="1068681"/>
          <a:ext cx="244960" cy="0"/>
        </a:xfrm>
        <a:prstGeom xmlns:a="http://schemas.openxmlformats.org/drawingml/2006/main" prst="straightConnector1">
          <a:avLst/>
        </a:prstGeom>
        <a:ln xmlns:a="http://schemas.openxmlformats.org/drawingml/2006/main" w="15875">
          <a:tailEnd type="triangle"/>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0.12525</cdr:x>
      <cdr:y>0.40921</cdr:y>
    </cdr:from>
    <cdr:to>
      <cdr:x>0.85913</cdr:x>
      <cdr:y>0.40921</cdr:y>
    </cdr:to>
    <cdr:cxnSp macro="">
      <cdr:nvCxnSpPr>
        <cdr:cNvPr id="10" name="Straight Connector 9">
          <a:extLst xmlns:a="http://schemas.openxmlformats.org/drawingml/2006/main">
            <a:ext uri="{FF2B5EF4-FFF2-40B4-BE49-F238E27FC236}">
              <a16:creationId xmlns:a16="http://schemas.microsoft.com/office/drawing/2014/main" id="{0396429E-23AA-4E92-8719-306F61E70F2A}"/>
            </a:ext>
          </a:extLst>
        </cdr:cNvPr>
        <cdr:cNvCxnSpPr/>
      </cdr:nvCxnSpPr>
      <cdr:spPr>
        <a:xfrm xmlns:a="http://schemas.openxmlformats.org/drawingml/2006/main">
          <a:off x="420413" y="907088"/>
          <a:ext cx="2463362" cy="0"/>
        </a:xfrm>
        <a:prstGeom xmlns:a="http://schemas.openxmlformats.org/drawingml/2006/main" prst="line">
          <a:avLst/>
        </a:prstGeom>
        <a:ln xmlns:a="http://schemas.openxmlformats.org/drawingml/2006/main" w="19050">
          <a:solidFill>
            <a:srgbClr val="FF0000"/>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CACE22-C994-A04E-BECD-11099D1E73EC}" type="datetimeFigureOut">
              <a:rPr lang="en-US" smtClean="0"/>
              <a:t>6/28/22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E1E7A6-DE1C-DA4D-ADAE-5F5CE9CB44BF}" type="slidenum">
              <a:rPr lang="en-US" smtClean="0"/>
              <a:t>‹#›</a:t>
            </a:fld>
            <a:endParaRPr lang="en-US"/>
          </a:p>
        </p:txBody>
      </p:sp>
    </p:spTree>
    <p:extLst>
      <p:ext uri="{BB962C8B-B14F-4D97-AF65-F5344CB8AC3E}">
        <p14:creationId xmlns:p14="http://schemas.microsoft.com/office/powerpoint/2010/main" val="2884182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Thank you very much for attending my presentation. My name is Lei Zhao, from the University of Pittsburgh. Today I will talk about our recent work on a DNN protection solution for PIM accelerators with model compression.</a:t>
            </a:r>
          </a:p>
        </p:txBody>
      </p:sp>
      <p:sp>
        <p:nvSpPr>
          <p:cNvPr id="4" name="Slide Number Placeholder 3"/>
          <p:cNvSpPr>
            <a:spLocks noGrp="1"/>
          </p:cNvSpPr>
          <p:nvPr>
            <p:ph type="sldNum" sz="quarter" idx="5"/>
          </p:nvPr>
        </p:nvSpPr>
        <p:spPr/>
        <p:txBody>
          <a:bodyPr/>
          <a:lstStyle/>
          <a:p>
            <a:fld id="{69E1E7A6-DE1C-DA4D-ADAE-5F5CE9CB44BF}" type="slidenum">
              <a:rPr lang="en-US" smtClean="0"/>
              <a:t>1</a:t>
            </a:fld>
            <a:endParaRPr lang="en-US"/>
          </a:p>
        </p:txBody>
      </p:sp>
    </p:spTree>
    <p:extLst>
      <p:ext uri="{BB962C8B-B14F-4D97-AF65-F5344CB8AC3E}">
        <p14:creationId xmlns:p14="http://schemas.microsoft.com/office/powerpoint/2010/main" val="1116120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 dive into the details of each step.</a:t>
            </a:r>
          </a:p>
          <a:p>
            <a:r>
              <a:rPr lang="en-US" dirty="0"/>
              <a:t>Assume we have a 2-by-2 weight matrix.</a:t>
            </a:r>
          </a:p>
          <a:p>
            <a:r>
              <a:rPr lang="en-US" dirty="0"/>
              <a:t>Each weight is a 4-bit fixed point number.</a:t>
            </a:r>
          </a:p>
          <a:p>
            <a:r>
              <a:rPr lang="en-US" dirty="0"/>
              <a:t>The decomposing step is to store the four bits of all the weights into separate matrices.</a:t>
            </a:r>
          </a:p>
        </p:txBody>
      </p:sp>
      <p:sp>
        <p:nvSpPr>
          <p:cNvPr id="4" name="Slide Number Placeholder 3"/>
          <p:cNvSpPr>
            <a:spLocks noGrp="1"/>
          </p:cNvSpPr>
          <p:nvPr>
            <p:ph type="sldNum" sz="quarter" idx="5"/>
          </p:nvPr>
        </p:nvSpPr>
        <p:spPr/>
        <p:txBody>
          <a:bodyPr/>
          <a:lstStyle/>
          <a:p>
            <a:fld id="{53119399-F2BB-48A5-8315-F33B8F650A06}" type="slidenum">
              <a:rPr lang="en-US" smtClean="0"/>
              <a:t>10</a:t>
            </a:fld>
            <a:endParaRPr lang="en-US"/>
          </a:p>
        </p:txBody>
      </p:sp>
    </p:spTree>
    <p:extLst>
      <p:ext uri="{BB962C8B-B14F-4D97-AF65-F5344CB8AC3E}">
        <p14:creationId xmlns:p14="http://schemas.microsoft.com/office/powerpoint/2010/main" val="4071050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clustering step calculates the hamming distance between each pair of bit matrices, and use </a:t>
            </a:r>
            <a:r>
              <a:rPr lang="en-US" dirty="0" err="1"/>
              <a:t>Kmeans</a:t>
            </a:r>
            <a:r>
              <a:rPr lang="en-US" dirty="0"/>
              <a:t> to group them into </a:t>
            </a:r>
            <a:r>
              <a:rPr lang="en-US" dirty="0" err="1"/>
              <a:t>cluseters</a:t>
            </a:r>
            <a:r>
              <a:rPr lang="en-US" dirty="0"/>
              <a:t>.</a:t>
            </a:r>
          </a:p>
          <a:p>
            <a:r>
              <a:rPr lang="en-US" dirty="0"/>
              <a:t>Within each cluster, we calculate the centroid matrix by averaging all bit matrices in the cluster.</a:t>
            </a:r>
          </a:p>
        </p:txBody>
      </p:sp>
      <p:sp>
        <p:nvSpPr>
          <p:cNvPr id="4" name="Slide Number Placeholder 3"/>
          <p:cNvSpPr>
            <a:spLocks noGrp="1"/>
          </p:cNvSpPr>
          <p:nvPr>
            <p:ph type="sldNum" sz="quarter" idx="5"/>
          </p:nvPr>
        </p:nvSpPr>
        <p:spPr/>
        <p:txBody>
          <a:bodyPr/>
          <a:lstStyle/>
          <a:p>
            <a:fld id="{53119399-F2BB-48A5-8315-F33B8F650A06}" type="slidenum">
              <a:rPr lang="en-US" smtClean="0"/>
              <a:t>11</a:t>
            </a:fld>
            <a:endParaRPr lang="en-US"/>
          </a:p>
        </p:txBody>
      </p:sp>
    </p:spTree>
    <p:extLst>
      <p:ext uri="{BB962C8B-B14F-4D97-AF65-F5344CB8AC3E}">
        <p14:creationId xmlns:p14="http://schemas.microsoft.com/office/powerpoint/2010/main" val="205933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flipping step, we flip the bits to make the clustered bit matrices as close as possible to the centroid matrix.</a:t>
            </a:r>
          </a:p>
          <a:p>
            <a:r>
              <a:rPr lang="en-US" dirty="0"/>
              <a:t>This example shows how to make matrix A close to the centroid matrix.</a:t>
            </a:r>
          </a:p>
          <a:p>
            <a:r>
              <a:rPr lang="en-US" dirty="0"/>
              <a:t>We first do a bit-wise XOR operation.</a:t>
            </a:r>
          </a:p>
          <a:p>
            <a:r>
              <a:rPr lang="en-US" dirty="0"/>
              <a:t>In the resulting matrix, a 1 means there is a mismatch in the corresponding position of matrix A and the centroid matrix.</a:t>
            </a:r>
          </a:p>
          <a:p>
            <a:r>
              <a:rPr lang="en-US" dirty="0"/>
              <a:t>We add two vectors as metadata. The CFV records the flipping status of each column, the RFV records the flipping status of each row.</a:t>
            </a:r>
          </a:p>
          <a:p>
            <a:r>
              <a:rPr lang="en-US" dirty="0"/>
              <a:t>We also calculate the number of 1s for each column and each row, called column score and row score.</a:t>
            </a:r>
          </a:p>
          <a:p>
            <a:r>
              <a:rPr lang="en-US" dirty="0"/>
              <a:t>For each column or row whose score is larger than half the matrix size, we flip the row or column, together with the bit in the metadata.</a:t>
            </a:r>
          </a:p>
          <a:p>
            <a:r>
              <a:rPr lang="en-US" dirty="0"/>
              <a:t>After each flip, we need to recalculate the scores.</a:t>
            </a:r>
          </a:p>
          <a:p>
            <a:r>
              <a:rPr lang="en-US" dirty="0"/>
              <a:t>Note that even if all scores are not larger than half the matrix size, it is still possible to flip multiple rows and columns simultaneously to further reduce the score.</a:t>
            </a:r>
          </a:p>
          <a:p>
            <a:endParaRPr lang="en-US" dirty="0"/>
          </a:p>
          <a:p>
            <a:r>
              <a:rPr lang="en-US" dirty="0"/>
              <a:t>Similarly, we do the same for all other bit matrices in the cluster.</a:t>
            </a:r>
          </a:p>
        </p:txBody>
      </p:sp>
      <p:sp>
        <p:nvSpPr>
          <p:cNvPr id="4" name="Slide Number Placeholder 3"/>
          <p:cNvSpPr>
            <a:spLocks noGrp="1"/>
          </p:cNvSpPr>
          <p:nvPr>
            <p:ph type="sldNum" sz="quarter" idx="5"/>
          </p:nvPr>
        </p:nvSpPr>
        <p:spPr/>
        <p:txBody>
          <a:bodyPr/>
          <a:lstStyle/>
          <a:p>
            <a:fld id="{53119399-F2BB-48A5-8315-F33B8F650A06}" type="slidenum">
              <a:rPr lang="en-US" smtClean="0"/>
              <a:t>12</a:t>
            </a:fld>
            <a:endParaRPr lang="en-US"/>
          </a:p>
        </p:txBody>
      </p:sp>
    </p:spTree>
    <p:extLst>
      <p:ext uri="{BB962C8B-B14F-4D97-AF65-F5344CB8AC3E}">
        <p14:creationId xmlns:p14="http://schemas.microsoft.com/office/powerpoint/2010/main" val="13709755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the flipping is done, we only keep the metadata and the centroid matrix and discard the other bit matrices.</a:t>
            </a:r>
          </a:p>
          <a:p>
            <a:endParaRPr lang="en-US" dirty="0"/>
          </a:p>
          <a:p>
            <a:endParaRPr lang="en-US" dirty="0"/>
          </a:p>
        </p:txBody>
      </p:sp>
      <p:sp>
        <p:nvSpPr>
          <p:cNvPr id="4" name="Slide Number Placeholder 3"/>
          <p:cNvSpPr>
            <a:spLocks noGrp="1"/>
          </p:cNvSpPr>
          <p:nvPr>
            <p:ph type="sldNum" sz="quarter" idx="5"/>
          </p:nvPr>
        </p:nvSpPr>
        <p:spPr/>
        <p:txBody>
          <a:bodyPr/>
          <a:lstStyle/>
          <a:p>
            <a:fld id="{53119399-F2BB-48A5-8315-F33B8F650A06}" type="slidenum">
              <a:rPr lang="en-US" smtClean="0"/>
              <a:t>13</a:t>
            </a:fld>
            <a:endParaRPr lang="en-US"/>
          </a:p>
        </p:txBody>
      </p:sp>
    </p:spTree>
    <p:extLst>
      <p:ext uri="{BB962C8B-B14F-4D97-AF65-F5344CB8AC3E}">
        <p14:creationId xmlns:p14="http://schemas.microsoft.com/office/powerpoint/2010/main" val="3508353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on the accelerator, we only need to store the centroid matrix and the </a:t>
            </a:r>
            <a:r>
              <a:rPr lang="en-US" dirty="0" err="1"/>
              <a:t>metedata</a:t>
            </a:r>
            <a:r>
              <a:rPr lang="en-US" dirty="0"/>
              <a:t>, which significantly reduced the storage requirement.</a:t>
            </a:r>
          </a:p>
        </p:txBody>
      </p:sp>
      <p:sp>
        <p:nvSpPr>
          <p:cNvPr id="4" name="Slide Number Placeholder 3"/>
          <p:cNvSpPr>
            <a:spLocks noGrp="1"/>
          </p:cNvSpPr>
          <p:nvPr>
            <p:ph type="sldNum" sz="quarter" idx="5"/>
          </p:nvPr>
        </p:nvSpPr>
        <p:spPr/>
        <p:txBody>
          <a:bodyPr/>
          <a:lstStyle/>
          <a:p>
            <a:fld id="{53119399-F2BB-48A5-8315-F33B8F650A06}" type="slidenum">
              <a:rPr lang="en-US" smtClean="0"/>
              <a:t>14</a:t>
            </a:fld>
            <a:endParaRPr lang="en-US"/>
          </a:p>
        </p:txBody>
      </p:sp>
    </p:spTree>
    <p:extLst>
      <p:ext uri="{BB962C8B-B14F-4D97-AF65-F5344CB8AC3E}">
        <p14:creationId xmlns:p14="http://schemas.microsoft.com/office/powerpoint/2010/main" val="1865765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reconstruct the bit matrices by using the centroid matrix and the metadata.</a:t>
            </a:r>
          </a:p>
          <a:p>
            <a:r>
              <a:rPr lang="en-US" dirty="0"/>
              <a:t>Note that there are mismatched bits between the reconstructed matrix and the original matrix, indicated by the red bits.</a:t>
            </a:r>
          </a:p>
          <a:p>
            <a:r>
              <a:rPr lang="en-US" dirty="0"/>
              <a:t>So, we need to calibrate the reconstructed DNN to restore the accuracy.</a:t>
            </a:r>
          </a:p>
        </p:txBody>
      </p:sp>
      <p:sp>
        <p:nvSpPr>
          <p:cNvPr id="4" name="Slide Number Placeholder 3"/>
          <p:cNvSpPr>
            <a:spLocks noGrp="1"/>
          </p:cNvSpPr>
          <p:nvPr>
            <p:ph type="sldNum" sz="quarter" idx="5"/>
          </p:nvPr>
        </p:nvSpPr>
        <p:spPr/>
        <p:txBody>
          <a:bodyPr/>
          <a:lstStyle/>
          <a:p>
            <a:fld id="{53119399-F2BB-48A5-8315-F33B8F650A06}" type="slidenum">
              <a:rPr lang="en-US" smtClean="0"/>
              <a:t>15</a:t>
            </a:fld>
            <a:endParaRPr lang="en-US"/>
          </a:p>
        </p:txBody>
      </p:sp>
    </p:spTree>
    <p:extLst>
      <p:ext uri="{BB962C8B-B14F-4D97-AF65-F5344CB8AC3E}">
        <p14:creationId xmlns:p14="http://schemas.microsoft.com/office/powerpoint/2010/main" val="22040484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all DNNs, we add a batch norm layer after each convolutional and fully connected layer.</a:t>
            </a:r>
          </a:p>
          <a:p>
            <a:r>
              <a:rPr lang="en-US" dirty="0"/>
              <a:t>With the original weights, the batch norm layers normalized the intermediate results.</a:t>
            </a:r>
          </a:p>
          <a:p>
            <a:r>
              <a:rPr lang="en-US" dirty="0"/>
              <a:t>However, if we use the reconstructed weights, the batch norm layer may no longer make the intermediate results standard normalized.</a:t>
            </a:r>
          </a:p>
          <a:p>
            <a:r>
              <a:rPr lang="en-US" dirty="0"/>
              <a:t>So, we re-run the forward pass of the DNN to update the batch norm layer’s parameters.</a:t>
            </a:r>
          </a:p>
        </p:txBody>
      </p:sp>
      <p:sp>
        <p:nvSpPr>
          <p:cNvPr id="4" name="Slide Number Placeholder 3"/>
          <p:cNvSpPr>
            <a:spLocks noGrp="1"/>
          </p:cNvSpPr>
          <p:nvPr>
            <p:ph type="sldNum" sz="quarter" idx="5"/>
          </p:nvPr>
        </p:nvSpPr>
        <p:spPr/>
        <p:txBody>
          <a:bodyPr/>
          <a:lstStyle/>
          <a:p>
            <a:fld id="{53119399-F2BB-48A5-8315-F33B8F650A06}" type="slidenum">
              <a:rPr lang="en-US" smtClean="0"/>
              <a:t>16</a:t>
            </a:fld>
            <a:endParaRPr lang="en-US"/>
          </a:p>
        </p:txBody>
      </p:sp>
    </p:spTree>
    <p:extLst>
      <p:ext uri="{BB962C8B-B14F-4D97-AF65-F5344CB8AC3E}">
        <p14:creationId xmlns:p14="http://schemas.microsoft.com/office/powerpoint/2010/main" val="2078625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all weights are in SC format, the inputs also need to be converted to SC format before computing with the weights.</a:t>
            </a:r>
          </a:p>
          <a:p>
            <a:r>
              <a:rPr lang="en-US" dirty="0"/>
              <a:t>We use a separate crossbar to store the sign bits of the weights.</a:t>
            </a:r>
          </a:p>
          <a:p>
            <a:r>
              <a:rPr lang="en-US" dirty="0"/>
              <a:t>Because the weights are pretrained, we can know the percentage of 1s in each row of this crossbar once after the DNN finishes training.</a:t>
            </a:r>
          </a:p>
          <a:p>
            <a:endParaRPr lang="en-US" dirty="0"/>
          </a:p>
          <a:p>
            <a:r>
              <a:rPr lang="en-US" dirty="0"/>
              <a:t>This example shows the process of converting 0.85 from binary format to SC format.</a:t>
            </a:r>
          </a:p>
          <a:p>
            <a:r>
              <a:rPr lang="en-US" dirty="0"/>
              <a:t>Assume the bit stream read out from the row is 0.4.</a:t>
            </a:r>
          </a:p>
          <a:p>
            <a:r>
              <a:rPr lang="en-US" dirty="0"/>
              <a:t>We calculate the number of 1s needed to insert into the bit stream, and then apply a bit-wise OR operation to insert the 1s in a fixed position.</a:t>
            </a:r>
          </a:p>
          <a:p>
            <a:r>
              <a:rPr lang="en-US" dirty="0"/>
              <a:t>The number of 1s needed to be inserted can be precomputed and stored in a look up table.</a:t>
            </a:r>
          </a:p>
        </p:txBody>
      </p:sp>
      <p:sp>
        <p:nvSpPr>
          <p:cNvPr id="4" name="Slide Number Placeholder 3"/>
          <p:cNvSpPr>
            <a:spLocks noGrp="1"/>
          </p:cNvSpPr>
          <p:nvPr>
            <p:ph type="sldNum" sz="quarter" idx="5"/>
          </p:nvPr>
        </p:nvSpPr>
        <p:spPr/>
        <p:txBody>
          <a:bodyPr/>
          <a:lstStyle/>
          <a:p>
            <a:fld id="{69E1E7A6-DE1C-DA4D-ADAE-5F5CE9CB44BF}" type="slidenum">
              <a:rPr lang="en-US" smtClean="0"/>
              <a:t>17</a:t>
            </a:fld>
            <a:endParaRPr lang="en-US"/>
          </a:p>
        </p:txBody>
      </p:sp>
    </p:spTree>
    <p:extLst>
      <p:ext uri="{BB962C8B-B14F-4D97-AF65-F5344CB8AC3E}">
        <p14:creationId xmlns:p14="http://schemas.microsoft.com/office/powerpoint/2010/main" val="1334216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evaluate the effectiveness of our protection scheme and the performance and energy gains,</a:t>
            </a:r>
          </a:p>
          <a:p>
            <a:r>
              <a:rPr lang="en-US" dirty="0"/>
              <a:t>We test on four datasets with various DNN structures.</a:t>
            </a:r>
          </a:p>
          <a:p>
            <a:r>
              <a:rPr lang="en-US" dirty="0"/>
              <a:t>We use </a:t>
            </a:r>
            <a:r>
              <a:rPr lang="en-US" dirty="0" err="1"/>
              <a:t>pytorch</a:t>
            </a:r>
            <a:r>
              <a:rPr lang="en-US" dirty="0"/>
              <a:t> for DNN training and fine-tuning.</a:t>
            </a:r>
          </a:p>
          <a:p>
            <a:r>
              <a:rPr lang="en-US" dirty="0"/>
              <a:t>We use the </a:t>
            </a:r>
            <a:r>
              <a:rPr lang="en-US" dirty="0" err="1"/>
              <a:t>PuLP</a:t>
            </a:r>
            <a:r>
              <a:rPr lang="en-US" dirty="0"/>
              <a:t> library to solve the mixed-integer linear programming problem.</a:t>
            </a:r>
          </a:p>
          <a:p>
            <a:r>
              <a:rPr lang="en-US" dirty="0"/>
              <a:t>We compare our design with ISAAC as the baseline.</a:t>
            </a:r>
          </a:p>
          <a:p>
            <a:endParaRPr lang="en-US" dirty="0"/>
          </a:p>
        </p:txBody>
      </p:sp>
      <p:sp>
        <p:nvSpPr>
          <p:cNvPr id="4" name="Slide Number Placeholder 3"/>
          <p:cNvSpPr>
            <a:spLocks noGrp="1"/>
          </p:cNvSpPr>
          <p:nvPr>
            <p:ph type="sldNum" sz="quarter" idx="5"/>
          </p:nvPr>
        </p:nvSpPr>
        <p:spPr/>
        <p:txBody>
          <a:bodyPr/>
          <a:lstStyle/>
          <a:p>
            <a:fld id="{69E1E7A6-DE1C-DA4D-ADAE-5F5CE9CB44BF}" type="slidenum">
              <a:rPr lang="en-US" smtClean="0"/>
              <a:t>18</a:t>
            </a:fld>
            <a:endParaRPr lang="en-US"/>
          </a:p>
        </p:txBody>
      </p:sp>
    </p:spTree>
    <p:extLst>
      <p:ext uri="{BB962C8B-B14F-4D97-AF65-F5344CB8AC3E}">
        <p14:creationId xmlns:p14="http://schemas.microsoft.com/office/powerpoint/2010/main" val="39648107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column shows the original accuracy of each benchmark.</a:t>
            </a:r>
          </a:p>
          <a:p>
            <a:r>
              <a:rPr lang="en-US" dirty="0"/>
              <a:t>If we use the same set of GSLs as in training for inference, we can achieve similar accuracy, as shown in the third column.</a:t>
            </a:r>
          </a:p>
          <a:p>
            <a:r>
              <a:rPr lang="en-US" dirty="0"/>
              <a:t>The last column shows If we use a different set of GSLs in inference, the accuracy is significantly lower.</a:t>
            </a:r>
          </a:p>
          <a:p>
            <a:endParaRPr lang="en-US" dirty="0"/>
          </a:p>
        </p:txBody>
      </p:sp>
      <p:sp>
        <p:nvSpPr>
          <p:cNvPr id="4" name="Slide Number Placeholder 3"/>
          <p:cNvSpPr>
            <a:spLocks noGrp="1"/>
          </p:cNvSpPr>
          <p:nvPr>
            <p:ph type="sldNum" sz="quarter" idx="5"/>
          </p:nvPr>
        </p:nvSpPr>
        <p:spPr/>
        <p:txBody>
          <a:bodyPr/>
          <a:lstStyle/>
          <a:p>
            <a:fld id="{69E1E7A6-DE1C-DA4D-ADAE-5F5CE9CB44BF}" type="slidenum">
              <a:rPr lang="en-US" smtClean="0"/>
              <a:t>19</a:t>
            </a:fld>
            <a:endParaRPr lang="en-US"/>
          </a:p>
        </p:txBody>
      </p:sp>
    </p:spTree>
    <p:extLst>
      <p:ext uri="{BB962C8B-B14F-4D97-AF65-F5344CB8AC3E}">
        <p14:creationId xmlns:p14="http://schemas.microsoft.com/office/powerpoint/2010/main" val="3334663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ReRAM has been widely explored for DNN accelerators because it can perform matrix-vector multiplication inside the storage, achieving extremely high parallelism and less data movements.</a:t>
            </a:r>
          </a:p>
          <a:p>
            <a:r>
              <a:rPr lang="en-US" dirty="0"/>
              <a:t>However, ReRAM based accelerators also raises new security issues:</a:t>
            </a:r>
          </a:p>
          <a:p>
            <a:r>
              <a:rPr lang="en-US" dirty="0"/>
              <a:t>Firstly, ReRAM is a non-volatile device, so the embedded DNN model is exposed to adversaries even if the system is powered off.</a:t>
            </a:r>
          </a:p>
          <a:p>
            <a:r>
              <a:rPr lang="en-US" dirty="0"/>
              <a:t>Secondly, ReRAM uses the crossbar structure to store DNN weights, and because the ReRAM crossbar structure can only compute on cleartext data, conventional encryption based method can not be used to protect the weights.</a:t>
            </a:r>
          </a:p>
          <a:p>
            <a:endParaRPr lang="en-US" dirty="0"/>
          </a:p>
          <a:p>
            <a:r>
              <a:rPr lang="en-US" dirty="0"/>
              <a:t>Therefore, we need to find new DNN protection solutions for ReRAM crossbar based PIM accelerators.</a:t>
            </a:r>
          </a:p>
        </p:txBody>
      </p:sp>
      <p:sp>
        <p:nvSpPr>
          <p:cNvPr id="4" name="Slide Number Placeholder 3"/>
          <p:cNvSpPr>
            <a:spLocks noGrp="1"/>
          </p:cNvSpPr>
          <p:nvPr>
            <p:ph type="sldNum" sz="quarter" idx="5"/>
          </p:nvPr>
        </p:nvSpPr>
        <p:spPr/>
        <p:txBody>
          <a:bodyPr/>
          <a:lstStyle/>
          <a:p>
            <a:fld id="{69E1E7A6-DE1C-DA4D-ADAE-5F5CE9CB44BF}" type="slidenum">
              <a:rPr lang="en-US" smtClean="0"/>
              <a:t>2</a:t>
            </a:fld>
            <a:endParaRPr lang="en-US"/>
          </a:p>
        </p:txBody>
      </p:sp>
    </p:spTree>
    <p:extLst>
      <p:ext uri="{BB962C8B-B14F-4D97-AF65-F5344CB8AC3E}">
        <p14:creationId xmlns:p14="http://schemas.microsoft.com/office/powerpoint/2010/main" val="24481822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our new design only activates half of the cells in the crossbar at the same time, the computing speed is higher than ISAAC, which need to activate the entire crossbar. On average </a:t>
            </a:r>
            <a:r>
              <a:rPr lang="en-US" dirty="0" err="1"/>
              <a:t>ther</a:t>
            </a:r>
            <a:r>
              <a:rPr lang="en-US" dirty="0"/>
              <a:t> is a 1.14X speedup.</a:t>
            </a:r>
          </a:p>
          <a:p>
            <a:endParaRPr lang="en-US" dirty="0"/>
          </a:p>
        </p:txBody>
      </p:sp>
      <p:sp>
        <p:nvSpPr>
          <p:cNvPr id="4" name="Slide Number Placeholder 3"/>
          <p:cNvSpPr>
            <a:spLocks noGrp="1"/>
          </p:cNvSpPr>
          <p:nvPr>
            <p:ph type="sldNum" sz="quarter" idx="5"/>
          </p:nvPr>
        </p:nvSpPr>
        <p:spPr/>
        <p:txBody>
          <a:bodyPr/>
          <a:lstStyle/>
          <a:p>
            <a:fld id="{69E1E7A6-DE1C-DA4D-ADAE-5F5CE9CB44BF}" type="slidenum">
              <a:rPr lang="en-US" smtClean="0"/>
              <a:t>20</a:t>
            </a:fld>
            <a:endParaRPr lang="en-US"/>
          </a:p>
        </p:txBody>
      </p:sp>
    </p:spTree>
    <p:extLst>
      <p:ext uri="{BB962C8B-B14F-4D97-AF65-F5344CB8AC3E}">
        <p14:creationId xmlns:p14="http://schemas.microsoft.com/office/powerpoint/2010/main" val="257001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energy saving comes from two aspects.</a:t>
            </a:r>
          </a:p>
          <a:p>
            <a:r>
              <a:rPr lang="en-US" dirty="0"/>
              <a:t>The first one is still from less activated cells for each computation.</a:t>
            </a:r>
          </a:p>
          <a:p>
            <a:r>
              <a:rPr lang="en-US" dirty="0"/>
              <a:t>For the  second aspect, the transistors can isolate the activated cells from the </a:t>
            </a:r>
            <a:r>
              <a:rPr lang="en-US" dirty="0" err="1"/>
              <a:t>unactivated</a:t>
            </a:r>
            <a:r>
              <a:rPr lang="en-US" dirty="0"/>
              <a:t> cells thanks to the 1T4R structure, so no sneak current will not incur energy waste.</a:t>
            </a:r>
          </a:p>
          <a:p>
            <a:r>
              <a:rPr lang="en-US" dirty="0"/>
              <a:t>Therefore, there is a 9% energy saving compared to ISAAC.</a:t>
            </a:r>
          </a:p>
          <a:p>
            <a:endParaRPr lang="en-US" dirty="0"/>
          </a:p>
        </p:txBody>
      </p:sp>
      <p:sp>
        <p:nvSpPr>
          <p:cNvPr id="4" name="Slide Number Placeholder 3"/>
          <p:cNvSpPr>
            <a:spLocks noGrp="1"/>
          </p:cNvSpPr>
          <p:nvPr>
            <p:ph type="sldNum" sz="quarter" idx="5"/>
          </p:nvPr>
        </p:nvSpPr>
        <p:spPr/>
        <p:txBody>
          <a:bodyPr/>
          <a:lstStyle/>
          <a:p>
            <a:fld id="{69E1E7A6-DE1C-DA4D-ADAE-5F5CE9CB44BF}" type="slidenum">
              <a:rPr lang="en-US" smtClean="0"/>
              <a:t>21</a:t>
            </a:fld>
            <a:endParaRPr lang="en-US"/>
          </a:p>
        </p:txBody>
      </p:sp>
    </p:spTree>
    <p:extLst>
      <p:ext uri="{BB962C8B-B14F-4D97-AF65-F5344CB8AC3E}">
        <p14:creationId xmlns:p14="http://schemas.microsoft.com/office/powerpoint/2010/main" val="2680377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E1E7A6-DE1C-DA4D-ADAE-5F5CE9CB44BF}" type="slidenum">
              <a:rPr lang="en-US" smtClean="0"/>
              <a:t>22</a:t>
            </a:fld>
            <a:endParaRPr lang="en-US"/>
          </a:p>
        </p:txBody>
      </p:sp>
    </p:spTree>
    <p:extLst>
      <p:ext uri="{BB962C8B-B14F-4D97-AF65-F5344CB8AC3E}">
        <p14:creationId xmlns:p14="http://schemas.microsoft.com/office/powerpoint/2010/main" val="3962875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we start describing the design details, it is necessary to give some background techniques that are used in our design.</a:t>
            </a:r>
          </a:p>
          <a:p>
            <a:endParaRPr lang="en-US" dirty="0"/>
          </a:p>
          <a:p>
            <a:r>
              <a:rPr lang="en-US" dirty="0"/>
              <a:t>Instead of using conventional binary based numbers to represent values, we use Stochastic Computing representation, or SC for short.</a:t>
            </a:r>
          </a:p>
          <a:p>
            <a:endParaRPr lang="en-US" dirty="0"/>
          </a:p>
          <a:p>
            <a:r>
              <a:rPr lang="en-US" dirty="0"/>
              <a:t>SC numbers are represented by the probability of 1s in a bit stream.</a:t>
            </a:r>
          </a:p>
          <a:p>
            <a:r>
              <a:rPr lang="en-US" dirty="0"/>
              <a:t>For example, 0.75 is represented as 0.110 in conventional binary format.</a:t>
            </a:r>
          </a:p>
          <a:p>
            <a:r>
              <a:rPr lang="en-US" dirty="0"/>
              <a:t>If we set the bit stream length to 16, this number can be represented as the green bit stream.</a:t>
            </a:r>
          </a:p>
          <a:p>
            <a:r>
              <a:rPr lang="en-US" dirty="0"/>
              <a:t>The representation is not unique, as long as 75% of bits are 1.</a:t>
            </a:r>
          </a:p>
          <a:p>
            <a:endParaRPr lang="en-US" dirty="0"/>
          </a:p>
          <a:p>
            <a:r>
              <a:rPr lang="en-US" dirty="0"/>
              <a:t>The benefit of SC is its simple implementation of add and multiply operations.</a:t>
            </a:r>
          </a:p>
          <a:p>
            <a:r>
              <a:rPr lang="en-US" dirty="0"/>
              <a:t>To add two numbers, we use a MUX to randomly select one bit from either input with 50% probability.</a:t>
            </a:r>
          </a:p>
          <a:p>
            <a:r>
              <a:rPr lang="en-US" dirty="0"/>
              <a:t>To multiply two numbers, we can use a simple AND gate.</a:t>
            </a:r>
          </a:p>
          <a:p>
            <a:endParaRPr lang="en-US" dirty="0"/>
          </a:p>
          <a:p>
            <a:r>
              <a:rPr lang="en-US" dirty="0"/>
              <a:t>However, there are two drawbacks of SC.</a:t>
            </a:r>
          </a:p>
          <a:p>
            <a:r>
              <a:rPr lang="en-US" dirty="0"/>
              <a:t>First, converting from binary to SC format requires random number generators, which incur latency  and implementation overheads.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Second, to represent a number with higher precision, we need longer bit streams. Usually, for an n-bit binary number, we needs a bit stream of 2 to the power of n bits in SC format. This incurs an exponential storage overhead.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most PIM designs uses 8-bit fixed point, which requires 256 buts in SC format. That is 32x more storage overhead.</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9E1E7A6-DE1C-DA4D-ADAE-5F5CE9CB44BF}" type="slidenum">
              <a:rPr lang="en-US" smtClean="0"/>
              <a:t>3</a:t>
            </a:fld>
            <a:endParaRPr lang="en-US"/>
          </a:p>
        </p:txBody>
      </p:sp>
    </p:spTree>
    <p:extLst>
      <p:ext uri="{BB962C8B-B14F-4D97-AF65-F5344CB8AC3E}">
        <p14:creationId xmlns:p14="http://schemas.microsoft.com/office/powerpoint/2010/main" val="1821279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take a look at some ReRAM basics.</a:t>
            </a:r>
          </a:p>
          <a:p>
            <a:endParaRPr lang="en-US" dirty="0"/>
          </a:p>
          <a:p>
            <a:r>
              <a:rPr lang="en-US" dirty="0"/>
              <a:t>A ReRAM cell is a resistance device.</a:t>
            </a:r>
          </a:p>
          <a:p>
            <a:r>
              <a:rPr lang="en-US" dirty="0"/>
              <a:t>By applying voltages on the top and bottom electrodes, a tunnel of oxygen vacancy filament can be constructed or destructed to change the conductivity of the cell.</a:t>
            </a:r>
          </a:p>
          <a:p>
            <a:r>
              <a:rPr lang="en-US" dirty="0"/>
              <a:t>If the cell is in high resistance state, it stores a 1. Otherwise, if the cell is in low resistance state, it stores a 0.</a:t>
            </a:r>
          </a:p>
          <a:p>
            <a:endParaRPr lang="en-US" dirty="0"/>
          </a:p>
          <a:p>
            <a:r>
              <a:rPr lang="en-US" dirty="0"/>
              <a:t>In order to do matrix-vector multiplication, ReRAM cells are organized in a crossbar structure, as shown on the right.</a:t>
            </a:r>
          </a:p>
          <a:p>
            <a:r>
              <a:rPr lang="en-US" dirty="0"/>
              <a:t>Horizontal lines are called word lines, and vertical lines are called bit lines.</a:t>
            </a:r>
          </a:p>
          <a:p>
            <a:r>
              <a:rPr lang="en-US" dirty="0"/>
              <a:t>A ReRAM cell sits at each </a:t>
            </a:r>
            <a:r>
              <a:rPr lang="en-US" dirty="0" err="1"/>
              <a:t>crosspoint</a:t>
            </a:r>
            <a:r>
              <a:rPr lang="en-US" dirty="0"/>
              <a:t> of a word line and bit line.</a:t>
            </a:r>
          </a:p>
          <a:p>
            <a:r>
              <a:rPr lang="en-US" dirty="0"/>
              <a:t>The values of the matrix are programmed as the resistance of the ReRAM cells, shown by letters G in the figure.</a:t>
            </a:r>
          </a:p>
          <a:p>
            <a:r>
              <a:rPr lang="en-US" dirty="0"/>
              <a:t>The values of the vector are converted into voltage level, shown by letters V in the figure.</a:t>
            </a:r>
          </a:p>
          <a:p>
            <a:r>
              <a:rPr lang="en-US" dirty="0"/>
              <a:t>So, the current flowing out from each bit line represents the multiply and accumulate result between the vector and the columns of the matrix.</a:t>
            </a:r>
          </a:p>
          <a:p>
            <a:endParaRPr lang="en-US" dirty="0"/>
          </a:p>
        </p:txBody>
      </p:sp>
      <p:sp>
        <p:nvSpPr>
          <p:cNvPr id="4" name="Slide Number Placeholder 3"/>
          <p:cNvSpPr>
            <a:spLocks noGrp="1"/>
          </p:cNvSpPr>
          <p:nvPr>
            <p:ph type="sldNum" sz="quarter" idx="5"/>
          </p:nvPr>
        </p:nvSpPr>
        <p:spPr/>
        <p:txBody>
          <a:bodyPr/>
          <a:lstStyle/>
          <a:p>
            <a:fld id="{69E1E7A6-DE1C-DA4D-ADAE-5F5CE9CB44BF}" type="slidenum">
              <a:rPr lang="en-US" smtClean="0"/>
              <a:t>4</a:t>
            </a:fld>
            <a:endParaRPr lang="en-US"/>
          </a:p>
        </p:txBody>
      </p:sp>
    </p:spTree>
    <p:extLst>
      <p:ext uri="{BB962C8B-B14F-4D97-AF65-F5344CB8AC3E}">
        <p14:creationId xmlns:p14="http://schemas.microsoft.com/office/powerpoint/2010/main" val="1011117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Recently, a new 1T4R structure has been proposed.</a:t>
            </a:r>
          </a:p>
          <a:p>
            <a:r>
              <a:rPr lang="en-US" dirty="0"/>
              <a:t>This figure shows a 4-by-4 small region in a crossbar.</a:t>
            </a:r>
          </a:p>
          <a:p>
            <a:r>
              <a:rPr lang="en-US" dirty="0"/>
              <a:t>The figure below shows four transistors.</a:t>
            </a:r>
          </a:p>
          <a:p>
            <a:r>
              <a:rPr lang="en-US" dirty="0"/>
              <a:t>These 4 transistors are fabricated in a different layer beneath the crossbar.</a:t>
            </a:r>
          </a:p>
          <a:p>
            <a:r>
              <a:rPr lang="en-US" dirty="0"/>
              <a:t>Each transistor controls 4 ReRAM cells on the same row in the 4-by-4 region,</a:t>
            </a:r>
          </a:p>
          <a:p>
            <a:endParaRPr lang="en-US" dirty="0"/>
          </a:p>
          <a:p>
            <a:r>
              <a:rPr lang="en-US" dirty="0"/>
              <a:t>The schematic view is shown on the right,</a:t>
            </a:r>
          </a:p>
          <a:p>
            <a:r>
              <a:rPr lang="en-US" dirty="0"/>
              <a:t>A full crossbar is composed of multiple such 4-by-4 small regions.</a:t>
            </a:r>
          </a:p>
          <a:p>
            <a:r>
              <a:rPr lang="en-US" dirty="0"/>
              <a:t>In addition to the horizontal word lines and vertical bit lines, these 1T4R structure also has multiple pairs of Global Select Lines, or GSLs for short, to control the transistors.</a:t>
            </a:r>
          </a:p>
          <a:p>
            <a:endParaRPr lang="en-US" dirty="0"/>
          </a:p>
        </p:txBody>
      </p:sp>
      <p:sp>
        <p:nvSpPr>
          <p:cNvPr id="4" name="Slide Number Placeholder 3"/>
          <p:cNvSpPr>
            <a:spLocks noGrp="1"/>
          </p:cNvSpPr>
          <p:nvPr>
            <p:ph type="sldNum" sz="quarter" idx="5"/>
          </p:nvPr>
        </p:nvSpPr>
        <p:spPr/>
        <p:txBody>
          <a:bodyPr/>
          <a:lstStyle/>
          <a:p>
            <a:fld id="{69E1E7A6-DE1C-DA4D-ADAE-5F5CE9CB44BF}" type="slidenum">
              <a:rPr lang="en-US" smtClean="0"/>
              <a:t>5</a:t>
            </a:fld>
            <a:endParaRPr lang="en-US"/>
          </a:p>
        </p:txBody>
      </p:sp>
    </p:spTree>
    <p:extLst>
      <p:ext uri="{BB962C8B-B14F-4D97-AF65-F5344CB8AC3E}">
        <p14:creationId xmlns:p14="http://schemas.microsoft.com/office/powerpoint/2010/main" val="3747923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work, we utilize the 1T4R structure with some modifications to provide protection capability.</a:t>
            </a:r>
          </a:p>
          <a:p>
            <a:r>
              <a:rPr lang="en-US" dirty="0"/>
              <a:t>Because the crossbar is a symmetrical  structure, we exchange the locations of the Word Line Driver and the Analog Digital Converter.</a:t>
            </a:r>
          </a:p>
          <a:p>
            <a:r>
              <a:rPr lang="en-US" dirty="0"/>
              <a:t>So, the bit lines are now horizontal and the word lines are now vertical.</a:t>
            </a:r>
          </a:p>
          <a:p>
            <a:endParaRPr lang="en-US" dirty="0"/>
          </a:p>
          <a:p>
            <a:r>
              <a:rPr lang="en-US" dirty="0"/>
              <a:t>By providing different GSL signals, we can dynamically construct a logical bit line.</a:t>
            </a:r>
          </a:p>
          <a:p>
            <a:r>
              <a:rPr lang="en-US" dirty="0"/>
              <a:t>For example, the first pair of GSL signals will connect the second row and fourth row to the bit lines, while the other two pairs of GSL signals will connect the first and third row to the bit lines.</a:t>
            </a:r>
          </a:p>
          <a:p>
            <a:r>
              <a:rPr lang="en-US" dirty="0"/>
              <a:t>Accordingly, if we flip the GSL signals, the other cells will be connected to the bit lines.</a:t>
            </a:r>
          </a:p>
          <a:p>
            <a:endParaRPr lang="en-US" dirty="0"/>
          </a:p>
          <a:p>
            <a:r>
              <a:rPr lang="en-US" dirty="0"/>
              <a:t>So, we can use the logical </a:t>
            </a:r>
            <a:r>
              <a:rPr lang="en-US" dirty="0" err="1"/>
              <a:t>bitline</a:t>
            </a:r>
            <a:r>
              <a:rPr lang="en-US" dirty="0"/>
              <a:t> to store the SC bit stream of one weight.</a:t>
            </a:r>
          </a:p>
          <a:p>
            <a:r>
              <a:rPr lang="en-US" dirty="0"/>
              <a:t>As a result, we only need to keep the GSL bits secret to hide the logical bit lines from the adversary.</a:t>
            </a:r>
          </a:p>
          <a:p>
            <a:endParaRPr lang="en-US" dirty="0"/>
          </a:p>
        </p:txBody>
      </p:sp>
      <p:sp>
        <p:nvSpPr>
          <p:cNvPr id="4" name="Slide Number Placeholder 3"/>
          <p:cNvSpPr>
            <a:spLocks noGrp="1"/>
          </p:cNvSpPr>
          <p:nvPr>
            <p:ph type="sldNum" sz="quarter" idx="5"/>
          </p:nvPr>
        </p:nvSpPr>
        <p:spPr/>
        <p:txBody>
          <a:bodyPr/>
          <a:lstStyle/>
          <a:p>
            <a:fld id="{69E1E7A6-DE1C-DA4D-ADAE-5F5CE9CB44BF}" type="slidenum">
              <a:rPr lang="en-US" smtClean="0"/>
              <a:t>6</a:t>
            </a:fld>
            <a:endParaRPr lang="en-US"/>
          </a:p>
        </p:txBody>
      </p:sp>
    </p:spTree>
    <p:extLst>
      <p:ext uri="{BB962C8B-B14F-4D97-AF65-F5344CB8AC3E}">
        <p14:creationId xmlns:p14="http://schemas.microsoft.com/office/powerpoint/2010/main" val="1117398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SC bit streams have large storage overhead compared to the binary format.</a:t>
            </a:r>
          </a:p>
          <a:p>
            <a:r>
              <a:rPr lang="en-US" dirty="0"/>
              <a:t>In order to reduce this overhead, we propose to share the </a:t>
            </a:r>
            <a:r>
              <a:rPr lang="en-US" dirty="0" err="1"/>
              <a:t>bitline</a:t>
            </a:r>
            <a:r>
              <a:rPr lang="en-US" dirty="0"/>
              <a:t> segments among multiple weights.</a:t>
            </a:r>
          </a:p>
          <a:p>
            <a:endParaRPr lang="en-US" dirty="0"/>
          </a:p>
          <a:p>
            <a:r>
              <a:rPr lang="en-US" dirty="0"/>
              <a:t>We take two rows from the crossbar as an example.</a:t>
            </a:r>
          </a:p>
          <a:p>
            <a:r>
              <a:rPr lang="en-US" dirty="0"/>
              <a:t>Because each segment has 4 cells, we can assign a variable S to each segment to represent the number of 1s in the segment.</a:t>
            </a:r>
          </a:p>
          <a:p>
            <a:r>
              <a:rPr lang="en-US" dirty="0"/>
              <a:t>So, S can be 0, 1, 2, 3, or 4.</a:t>
            </a:r>
          </a:p>
          <a:p>
            <a:r>
              <a:rPr lang="en-US" dirty="0"/>
              <a:t>Given GSL signals, we can construct two equations, one for each logical bit line to encode the DNN weight.</a:t>
            </a:r>
          </a:p>
          <a:p>
            <a:r>
              <a:rPr lang="en-US" dirty="0"/>
              <a:t>We can use another set of GSL signals, to encode another two weights in the </a:t>
            </a:r>
            <a:r>
              <a:rPr lang="en-US" dirty="0" err="1"/>
              <a:t>bitline</a:t>
            </a:r>
            <a:r>
              <a:rPr lang="en-US" dirty="0"/>
              <a:t> segments.</a:t>
            </a:r>
          </a:p>
          <a:p>
            <a:r>
              <a:rPr lang="en-US" dirty="0"/>
              <a:t>As a result, we can get a set of equations and some constrains, which can be solved by a mixed-integer linear programming model.</a:t>
            </a:r>
          </a:p>
          <a:p>
            <a:endParaRPr lang="en-US" dirty="0"/>
          </a:p>
        </p:txBody>
      </p:sp>
      <p:sp>
        <p:nvSpPr>
          <p:cNvPr id="4" name="Slide Number Placeholder 3"/>
          <p:cNvSpPr>
            <a:spLocks noGrp="1"/>
          </p:cNvSpPr>
          <p:nvPr>
            <p:ph type="sldNum" sz="quarter" idx="5"/>
          </p:nvPr>
        </p:nvSpPr>
        <p:spPr/>
        <p:txBody>
          <a:bodyPr/>
          <a:lstStyle/>
          <a:p>
            <a:fld id="{69E1E7A6-DE1C-DA4D-ADAE-5F5CE9CB44BF}" type="slidenum">
              <a:rPr lang="en-US" smtClean="0"/>
              <a:t>7</a:t>
            </a:fld>
            <a:endParaRPr lang="en-US"/>
          </a:p>
        </p:txBody>
      </p:sp>
    </p:spTree>
    <p:extLst>
      <p:ext uri="{BB962C8B-B14F-4D97-AF65-F5344CB8AC3E}">
        <p14:creationId xmlns:p14="http://schemas.microsoft.com/office/powerpoint/2010/main" val="3861050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there is an upper bound of the number of weights that can be encoded in the same set of </a:t>
            </a:r>
            <a:r>
              <a:rPr lang="en-US" dirty="0" err="1"/>
              <a:t>bitline</a:t>
            </a:r>
            <a:r>
              <a:rPr lang="en-US" dirty="0"/>
              <a:t> segments before the DNN accuracy starts to degrade.</a:t>
            </a:r>
          </a:p>
          <a:p>
            <a:r>
              <a:rPr lang="en-US" dirty="0"/>
              <a:t>These two figures shows two of our benchmarks.</a:t>
            </a:r>
          </a:p>
          <a:p>
            <a:endParaRPr lang="en-US" dirty="0"/>
          </a:p>
          <a:p>
            <a:r>
              <a:rPr lang="en-US" dirty="0"/>
              <a:t>As we can see, as the number of GSL signals increase as shown on the x axis, the accuracy will drop accordingly.</a:t>
            </a:r>
          </a:p>
          <a:p>
            <a:r>
              <a:rPr lang="en-US" dirty="0"/>
              <a:t>We can also observe that the number of weights that can be encoded in the same set of </a:t>
            </a:r>
            <a:r>
              <a:rPr lang="en-US" dirty="0" err="1"/>
              <a:t>bitline</a:t>
            </a:r>
            <a:r>
              <a:rPr lang="en-US" dirty="0"/>
              <a:t> segments vary between benchmarks.</a:t>
            </a:r>
          </a:p>
          <a:p>
            <a:r>
              <a:rPr lang="en-US" dirty="0"/>
              <a:t>We conservatively select 8  for all our benchmarks in our evaluation.</a:t>
            </a:r>
          </a:p>
          <a:p>
            <a:r>
              <a:rPr lang="en-US" dirty="0"/>
              <a:t>this also means that we constantly reduces the storage overhead from 32x to 4x.</a:t>
            </a:r>
          </a:p>
          <a:p>
            <a:endParaRPr lang="en-US" dirty="0"/>
          </a:p>
        </p:txBody>
      </p:sp>
      <p:sp>
        <p:nvSpPr>
          <p:cNvPr id="4" name="Slide Number Placeholder 3"/>
          <p:cNvSpPr>
            <a:spLocks noGrp="1"/>
          </p:cNvSpPr>
          <p:nvPr>
            <p:ph type="sldNum" sz="quarter" idx="5"/>
          </p:nvPr>
        </p:nvSpPr>
        <p:spPr/>
        <p:txBody>
          <a:bodyPr/>
          <a:lstStyle/>
          <a:p>
            <a:fld id="{69E1E7A6-DE1C-DA4D-ADAE-5F5CE9CB44BF}" type="slidenum">
              <a:rPr lang="en-US" smtClean="0"/>
              <a:t>8</a:t>
            </a:fld>
            <a:endParaRPr lang="en-US"/>
          </a:p>
        </p:txBody>
      </p:sp>
    </p:spTree>
    <p:extLst>
      <p:ext uri="{BB962C8B-B14F-4D97-AF65-F5344CB8AC3E}">
        <p14:creationId xmlns:p14="http://schemas.microsoft.com/office/powerpoint/2010/main" val="3409576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tackle the remaining 4x storage overhead, we propose another sharing scheme at the crossbar level.</a:t>
            </a:r>
          </a:p>
          <a:p>
            <a:endParaRPr lang="en-US" dirty="0"/>
          </a:p>
          <a:p>
            <a:r>
              <a:rPr lang="en-US" dirty="0"/>
              <a:t>We first give an overview of all the steps in the crossbar level sharing.</a:t>
            </a:r>
          </a:p>
          <a:p>
            <a:r>
              <a:rPr lang="en-US" dirty="0"/>
              <a:t>Given a pretrained DNN model, we first decompose the weight matrices into bit matrices.</a:t>
            </a:r>
          </a:p>
          <a:p>
            <a:r>
              <a:rPr lang="en-US" dirty="0"/>
              <a:t>Then we group the bit matrices into clusters according to their differences.</a:t>
            </a:r>
          </a:p>
          <a:p>
            <a:r>
              <a:rPr lang="en-US" dirty="0"/>
              <a:t>Within each cluster, we compute a centroid matrix by averaging all bit matrices.</a:t>
            </a:r>
          </a:p>
          <a:p>
            <a:r>
              <a:rPr lang="en-US" dirty="0"/>
              <a:t>Then we flip the bits of each bit matrix to make it as close as possible to the centroid matrix.</a:t>
            </a:r>
          </a:p>
          <a:p>
            <a:r>
              <a:rPr lang="en-US" dirty="0"/>
              <a:t>Then, we discard all the bit matrices and only keep the centroid matrix.</a:t>
            </a:r>
          </a:p>
          <a:p>
            <a:r>
              <a:rPr lang="en-US" dirty="0"/>
              <a:t>During computation, we use the centroid matrix to reconstruct all other bit matrices.</a:t>
            </a:r>
          </a:p>
          <a:p>
            <a:r>
              <a:rPr lang="en-US" dirty="0"/>
              <a:t>With this newly reconstructed DNN weights, we use the training data to calibrate the DNN to restore the accuracy.</a:t>
            </a:r>
          </a:p>
          <a:p>
            <a:r>
              <a:rPr lang="en-US" dirty="0"/>
              <a:t>Finally, the calibrated DNN will be deployed on the accelerator.</a:t>
            </a:r>
          </a:p>
        </p:txBody>
      </p:sp>
      <p:sp>
        <p:nvSpPr>
          <p:cNvPr id="4" name="Slide Number Placeholder 3"/>
          <p:cNvSpPr>
            <a:spLocks noGrp="1"/>
          </p:cNvSpPr>
          <p:nvPr>
            <p:ph type="sldNum" sz="quarter" idx="5"/>
          </p:nvPr>
        </p:nvSpPr>
        <p:spPr/>
        <p:txBody>
          <a:bodyPr/>
          <a:lstStyle/>
          <a:p>
            <a:fld id="{53119399-F2BB-48A5-8315-F33B8F650A06}" type="slidenum">
              <a:rPr lang="en-US" smtClean="0"/>
              <a:t>9</a:t>
            </a:fld>
            <a:endParaRPr lang="en-US"/>
          </a:p>
        </p:txBody>
      </p:sp>
    </p:spTree>
    <p:extLst>
      <p:ext uri="{BB962C8B-B14F-4D97-AF65-F5344CB8AC3E}">
        <p14:creationId xmlns:p14="http://schemas.microsoft.com/office/powerpoint/2010/main" val="764013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991A1-14F4-EBDF-3BA2-47E6227AF1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57E2E8-10DD-6580-C60F-045B34EC67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797423-2043-FB88-0A14-B41C44F6A917}"/>
              </a:ext>
            </a:extLst>
          </p:cNvPr>
          <p:cNvSpPr>
            <a:spLocks noGrp="1"/>
          </p:cNvSpPr>
          <p:nvPr>
            <p:ph type="dt" sz="half" idx="10"/>
          </p:nvPr>
        </p:nvSpPr>
        <p:spPr/>
        <p:txBody>
          <a:bodyPr/>
          <a:lstStyle/>
          <a:p>
            <a:fld id="{1D00164F-519D-6344-ADFF-367C721EC131}" type="datetimeFigureOut">
              <a:rPr lang="en-US" smtClean="0"/>
              <a:t>6/28/22</a:t>
            </a:fld>
            <a:endParaRPr lang="en-US"/>
          </a:p>
        </p:txBody>
      </p:sp>
      <p:sp>
        <p:nvSpPr>
          <p:cNvPr id="5" name="Footer Placeholder 4">
            <a:extLst>
              <a:ext uri="{FF2B5EF4-FFF2-40B4-BE49-F238E27FC236}">
                <a16:creationId xmlns:a16="http://schemas.microsoft.com/office/drawing/2014/main" id="{F80CAF00-16E3-461E-0A43-1B1C8A2F0A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DCB375-50F3-B561-A9D5-560AE52254B8}"/>
              </a:ext>
            </a:extLst>
          </p:cNvPr>
          <p:cNvSpPr>
            <a:spLocks noGrp="1"/>
          </p:cNvSpPr>
          <p:nvPr>
            <p:ph type="sldNum" sz="quarter" idx="12"/>
          </p:nvPr>
        </p:nvSpPr>
        <p:spPr/>
        <p:txBody>
          <a:bodyPr/>
          <a:lstStyle/>
          <a:p>
            <a:fld id="{0FB161FC-13C4-A342-954B-3556E03F9EB9}" type="slidenum">
              <a:rPr lang="en-US" smtClean="0"/>
              <a:t>‹#›</a:t>
            </a:fld>
            <a:endParaRPr lang="en-US"/>
          </a:p>
        </p:txBody>
      </p:sp>
    </p:spTree>
    <p:extLst>
      <p:ext uri="{BB962C8B-B14F-4D97-AF65-F5344CB8AC3E}">
        <p14:creationId xmlns:p14="http://schemas.microsoft.com/office/powerpoint/2010/main" val="2038644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A968E-724E-3BE8-3C94-0089C3E02E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93295F-6CFE-7F24-07A9-C37FDE1D20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0B3697-15E5-DD2C-B4C8-A82C54624975}"/>
              </a:ext>
            </a:extLst>
          </p:cNvPr>
          <p:cNvSpPr>
            <a:spLocks noGrp="1"/>
          </p:cNvSpPr>
          <p:nvPr>
            <p:ph type="dt" sz="half" idx="10"/>
          </p:nvPr>
        </p:nvSpPr>
        <p:spPr/>
        <p:txBody>
          <a:bodyPr/>
          <a:lstStyle/>
          <a:p>
            <a:fld id="{1D00164F-519D-6344-ADFF-367C721EC131}" type="datetimeFigureOut">
              <a:rPr lang="en-US" smtClean="0"/>
              <a:t>6/28/22</a:t>
            </a:fld>
            <a:endParaRPr lang="en-US"/>
          </a:p>
        </p:txBody>
      </p:sp>
      <p:sp>
        <p:nvSpPr>
          <p:cNvPr id="5" name="Footer Placeholder 4">
            <a:extLst>
              <a:ext uri="{FF2B5EF4-FFF2-40B4-BE49-F238E27FC236}">
                <a16:creationId xmlns:a16="http://schemas.microsoft.com/office/drawing/2014/main" id="{050EEEAD-6FF5-4FE6-845C-755003DEA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A19249-984C-B962-719B-F7AB00BF13C4}"/>
              </a:ext>
            </a:extLst>
          </p:cNvPr>
          <p:cNvSpPr>
            <a:spLocks noGrp="1"/>
          </p:cNvSpPr>
          <p:nvPr>
            <p:ph type="sldNum" sz="quarter" idx="12"/>
          </p:nvPr>
        </p:nvSpPr>
        <p:spPr/>
        <p:txBody>
          <a:bodyPr/>
          <a:lstStyle/>
          <a:p>
            <a:fld id="{0FB161FC-13C4-A342-954B-3556E03F9EB9}" type="slidenum">
              <a:rPr lang="en-US" smtClean="0"/>
              <a:t>‹#›</a:t>
            </a:fld>
            <a:endParaRPr lang="en-US"/>
          </a:p>
        </p:txBody>
      </p:sp>
    </p:spTree>
    <p:extLst>
      <p:ext uri="{BB962C8B-B14F-4D97-AF65-F5344CB8AC3E}">
        <p14:creationId xmlns:p14="http://schemas.microsoft.com/office/powerpoint/2010/main" val="2694188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6ABD09-E625-8FEE-D0A8-E0EB49F665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CD6F29-B35C-481B-07C5-811A7ED16E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D582F6-2D09-6C55-3F69-12C41FF6E518}"/>
              </a:ext>
            </a:extLst>
          </p:cNvPr>
          <p:cNvSpPr>
            <a:spLocks noGrp="1"/>
          </p:cNvSpPr>
          <p:nvPr>
            <p:ph type="dt" sz="half" idx="10"/>
          </p:nvPr>
        </p:nvSpPr>
        <p:spPr/>
        <p:txBody>
          <a:bodyPr/>
          <a:lstStyle/>
          <a:p>
            <a:fld id="{1D00164F-519D-6344-ADFF-367C721EC131}" type="datetimeFigureOut">
              <a:rPr lang="en-US" smtClean="0"/>
              <a:t>6/28/22</a:t>
            </a:fld>
            <a:endParaRPr lang="en-US"/>
          </a:p>
        </p:txBody>
      </p:sp>
      <p:sp>
        <p:nvSpPr>
          <p:cNvPr id="5" name="Footer Placeholder 4">
            <a:extLst>
              <a:ext uri="{FF2B5EF4-FFF2-40B4-BE49-F238E27FC236}">
                <a16:creationId xmlns:a16="http://schemas.microsoft.com/office/drawing/2014/main" id="{BA40B144-374C-F88B-0133-09577DBFFA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C0BE-D6C7-B0CE-4034-73C10E1732E0}"/>
              </a:ext>
            </a:extLst>
          </p:cNvPr>
          <p:cNvSpPr>
            <a:spLocks noGrp="1"/>
          </p:cNvSpPr>
          <p:nvPr>
            <p:ph type="sldNum" sz="quarter" idx="12"/>
          </p:nvPr>
        </p:nvSpPr>
        <p:spPr/>
        <p:txBody>
          <a:bodyPr/>
          <a:lstStyle/>
          <a:p>
            <a:fld id="{0FB161FC-13C4-A342-954B-3556E03F9EB9}" type="slidenum">
              <a:rPr lang="en-US" smtClean="0"/>
              <a:t>‹#›</a:t>
            </a:fld>
            <a:endParaRPr lang="en-US"/>
          </a:p>
        </p:txBody>
      </p:sp>
    </p:spTree>
    <p:extLst>
      <p:ext uri="{BB962C8B-B14F-4D97-AF65-F5344CB8AC3E}">
        <p14:creationId xmlns:p14="http://schemas.microsoft.com/office/powerpoint/2010/main" val="3347905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D66D-91B5-7D65-4CAB-801A89D29C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8AB207-B4B7-67B4-AB97-71FA85208C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600237-F698-0210-65C9-AB91BD9C440A}"/>
              </a:ext>
            </a:extLst>
          </p:cNvPr>
          <p:cNvSpPr>
            <a:spLocks noGrp="1"/>
          </p:cNvSpPr>
          <p:nvPr>
            <p:ph type="dt" sz="half" idx="10"/>
          </p:nvPr>
        </p:nvSpPr>
        <p:spPr/>
        <p:txBody>
          <a:bodyPr/>
          <a:lstStyle/>
          <a:p>
            <a:fld id="{1D00164F-519D-6344-ADFF-367C721EC131}" type="datetimeFigureOut">
              <a:rPr lang="en-US" smtClean="0"/>
              <a:t>6/28/22</a:t>
            </a:fld>
            <a:endParaRPr lang="en-US"/>
          </a:p>
        </p:txBody>
      </p:sp>
      <p:sp>
        <p:nvSpPr>
          <p:cNvPr id="5" name="Footer Placeholder 4">
            <a:extLst>
              <a:ext uri="{FF2B5EF4-FFF2-40B4-BE49-F238E27FC236}">
                <a16:creationId xmlns:a16="http://schemas.microsoft.com/office/drawing/2014/main" id="{4B0E748D-DF26-6158-4D45-413A6962A1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5FAF30-B7E1-1734-2456-4E5682290BF0}"/>
              </a:ext>
            </a:extLst>
          </p:cNvPr>
          <p:cNvSpPr>
            <a:spLocks noGrp="1"/>
          </p:cNvSpPr>
          <p:nvPr>
            <p:ph type="sldNum" sz="quarter" idx="12"/>
          </p:nvPr>
        </p:nvSpPr>
        <p:spPr/>
        <p:txBody>
          <a:bodyPr/>
          <a:lstStyle/>
          <a:p>
            <a:fld id="{0FB161FC-13C4-A342-954B-3556E03F9EB9}" type="slidenum">
              <a:rPr lang="en-US" smtClean="0"/>
              <a:t>‹#›</a:t>
            </a:fld>
            <a:endParaRPr lang="en-US"/>
          </a:p>
        </p:txBody>
      </p:sp>
    </p:spTree>
    <p:extLst>
      <p:ext uri="{BB962C8B-B14F-4D97-AF65-F5344CB8AC3E}">
        <p14:creationId xmlns:p14="http://schemas.microsoft.com/office/powerpoint/2010/main" val="3931429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A768D-675D-5C48-8078-037A509841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DA64F4-75CA-AF61-7B50-EADDB79B41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79AE6E-CC95-B647-55EE-6DDF2B1E52C7}"/>
              </a:ext>
            </a:extLst>
          </p:cNvPr>
          <p:cNvSpPr>
            <a:spLocks noGrp="1"/>
          </p:cNvSpPr>
          <p:nvPr>
            <p:ph type="dt" sz="half" idx="10"/>
          </p:nvPr>
        </p:nvSpPr>
        <p:spPr/>
        <p:txBody>
          <a:bodyPr/>
          <a:lstStyle/>
          <a:p>
            <a:fld id="{1D00164F-519D-6344-ADFF-367C721EC131}" type="datetimeFigureOut">
              <a:rPr lang="en-US" smtClean="0"/>
              <a:t>6/28/22</a:t>
            </a:fld>
            <a:endParaRPr lang="en-US"/>
          </a:p>
        </p:txBody>
      </p:sp>
      <p:sp>
        <p:nvSpPr>
          <p:cNvPr id="5" name="Footer Placeholder 4">
            <a:extLst>
              <a:ext uri="{FF2B5EF4-FFF2-40B4-BE49-F238E27FC236}">
                <a16:creationId xmlns:a16="http://schemas.microsoft.com/office/drawing/2014/main" id="{7B64E0BD-5B37-6790-4AD5-07DF336316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AC992E-BB57-2B20-662A-3E4FBC48A68A}"/>
              </a:ext>
            </a:extLst>
          </p:cNvPr>
          <p:cNvSpPr>
            <a:spLocks noGrp="1"/>
          </p:cNvSpPr>
          <p:nvPr>
            <p:ph type="sldNum" sz="quarter" idx="12"/>
          </p:nvPr>
        </p:nvSpPr>
        <p:spPr/>
        <p:txBody>
          <a:bodyPr/>
          <a:lstStyle/>
          <a:p>
            <a:fld id="{0FB161FC-13C4-A342-954B-3556E03F9EB9}" type="slidenum">
              <a:rPr lang="en-US" smtClean="0"/>
              <a:t>‹#›</a:t>
            </a:fld>
            <a:endParaRPr lang="en-US"/>
          </a:p>
        </p:txBody>
      </p:sp>
    </p:spTree>
    <p:extLst>
      <p:ext uri="{BB962C8B-B14F-4D97-AF65-F5344CB8AC3E}">
        <p14:creationId xmlns:p14="http://schemas.microsoft.com/office/powerpoint/2010/main" val="2284428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5490F-826C-BA01-730A-891AF85942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EE7505-BAAB-1825-5C51-2033E08CD3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C5EF7F-F304-ADDD-7217-A37787BFCF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41DFD2-D604-06D5-1995-C45B2F10D284}"/>
              </a:ext>
            </a:extLst>
          </p:cNvPr>
          <p:cNvSpPr>
            <a:spLocks noGrp="1"/>
          </p:cNvSpPr>
          <p:nvPr>
            <p:ph type="dt" sz="half" idx="10"/>
          </p:nvPr>
        </p:nvSpPr>
        <p:spPr/>
        <p:txBody>
          <a:bodyPr/>
          <a:lstStyle/>
          <a:p>
            <a:fld id="{1D00164F-519D-6344-ADFF-367C721EC131}" type="datetimeFigureOut">
              <a:rPr lang="en-US" smtClean="0"/>
              <a:t>6/28/22</a:t>
            </a:fld>
            <a:endParaRPr lang="en-US"/>
          </a:p>
        </p:txBody>
      </p:sp>
      <p:sp>
        <p:nvSpPr>
          <p:cNvPr id="6" name="Footer Placeholder 5">
            <a:extLst>
              <a:ext uri="{FF2B5EF4-FFF2-40B4-BE49-F238E27FC236}">
                <a16:creationId xmlns:a16="http://schemas.microsoft.com/office/drawing/2014/main" id="{15729C8C-457F-84F2-5DB7-66F505268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AAC388-7069-287F-E832-77E389AE2757}"/>
              </a:ext>
            </a:extLst>
          </p:cNvPr>
          <p:cNvSpPr>
            <a:spLocks noGrp="1"/>
          </p:cNvSpPr>
          <p:nvPr>
            <p:ph type="sldNum" sz="quarter" idx="12"/>
          </p:nvPr>
        </p:nvSpPr>
        <p:spPr/>
        <p:txBody>
          <a:bodyPr/>
          <a:lstStyle/>
          <a:p>
            <a:fld id="{0FB161FC-13C4-A342-954B-3556E03F9EB9}" type="slidenum">
              <a:rPr lang="en-US" smtClean="0"/>
              <a:t>‹#›</a:t>
            </a:fld>
            <a:endParaRPr lang="en-US"/>
          </a:p>
        </p:txBody>
      </p:sp>
    </p:spTree>
    <p:extLst>
      <p:ext uri="{BB962C8B-B14F-4D97-AF65-F5344CB8AC3E}">
        <p14:creationId xmlns:p14="http://schemas.microsoft.com/office/powerpoint/2010/main" val="2115421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378C-DAE9-CCA7-2B4F-812AC56E88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BED993-48BA-47D7-C7B6-C89CD3C853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F6C7F9-AFA9-5129-120B-235630B955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8A14CF-92BA-8FC8-3AB6-FFAD825BA0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50AA97-0961-D012-C255-39AABA3BE9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3EDAEE-13DF-DE16-09A4-416232FABBD9}"/>
              </a:ext>
            </a:extLst>
          </p:cNvPr>
          <p:cNvSpPr>
            <a:spLocks noGrp="1"/>
          </p:cNvSpPr>
          <p:nvPr>
            <p:ph type="dt" sz="half" idx="10"/>
          </p:nvPr>
        </p:nvSpPr>
        <p:spPr/>
        <p:txBody>
          <a:bodyPr/>
          <a:lstStyle/>
          <a:p>
            <a:fld id="{1D00164F-519D-6344-ADFF-367C721EC131}" type="datetimeFigureOut">
              <a:rPr lang="en-US" smtClean="0"/>
              <a:t>6/28/22</a:t>
            </a:fld>
            <a:endParaRPr lang="en-US"/>
          </a:p>
        </p:txBody>
      </p:sp>
      <p:sp>
        <p:nvSpPr>
          <p:cNvPr id="8" name="Footer Placeholder 7">
            <a:extLst>
              <a:ext uri="{FF2B5EF4-FFF2-40B4-BE49-F238E27FC236}">
                <a16:creationId xmlns:a16="http://schemas.microsoft.com/office/drawing/2014/main" id="{7565413D-5F6B-B07F-8BB3-E4A1DEBA34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8E28E7-FD27-3C51-C795-4F4A3FB57FC2}"/>
              </a:ext>
            </a:extLst>
          </p:cNvPr>
          <p:cNvSpPr>
            <a:spLocks noGrp="1"/>
          </p:cNvSpPr>
          <p:nvPr>
            <p:ph type="sldNum" sz="quarter" idx="12"/>
          </p:nvPr>
        </p:nvSpPr>
        <p:spPr/>
        <p:txBody>
          <a:bodyPr/>
          <a:lstStyle/>
          <a:p>
            <a:fld id="{0FB161FC-13C4-A342-954B-3556E03F9EB9}" type="slidenum">
              <a:rPr lang="en-US" smtClean="0"/>
              <a:t>‹#›</a:t>
            </a:fld>
            <a:endParaRPr lang="en-US"/>
          </a:p>
        </p:txBody>
      </p:sp>
    </p:spTree>
    <p:extLst>
      <p:ext uri="{BB962C8B-B14F-4D97-AF65-F5344CB8AC3E}">
        <p14:creationId xmlns:p14="http://schemas.microsoft.com/office/powerpoint/2010/main" val="604383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2C5F0-DB5E-2B1C-666E-0077BBC09F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000622-9300-B1D6-1985-BC12EB3C3682}"/>
              </a:ext>
            </a:extLst>
          </p:cNvPr>
          <p:cNvSpPr>
            <a:spLocks noGrp="1"/>
          </p:cNvSpPr>
          <p:nvPr>
            <p:ph type="dt" sz="half" idx="10"/>
          </p:nvPr>
        </p:nvSpPr>
        <p:spPr/>
        <p:txBody>
          <a:bodyPr/>
          <a:lstStyle/>
          <a:p>
            <a:fld id="{1D00164F-519D-6344-ADFF-367C721EC131}" type="datetimeFigureOut">
              <a:rPr lang="en-US" smtClean="0"/>
              <a:t>6/28/22</a:t>
            </a:fld>
            <a:endParaRPr lang="en-US"/>
          </a:p>
        </p:txBody>
      </p:sp>
      <p:sp>
        <p:nvSpPr>
          <p:cNvPr id="4" name="Footer Placeholder 3">
            <a:extLst>
              <a:ext uri="{FF2B5EF4-FFF2-40B4-BE49-F238E27FC236}">
                <a16:creationId xmlns:a16="http://schemas.microsoft.com/office/drawing/2014/main" id="{C54CEF56-041F-2AFC-88AC-FD2136C463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A545E9-9DDE-05E5-5A66-149733BF6E10}"/>
              </a:ext>
            </a:extLst>
          </p:cNvPr>
          <p:cNvSpPr>
            <a:spLocks noGrp="1"/>
          </p:cNvSpPr>
          <p:nvPr>
            <p:ph type="sldNum" sz="quarter" idx="12"/>
          </p:nvPr>
        </p:nvSpPr>
        <p:spPr/>
        <p:txBody>
          <a:bodyPr/>
          <a:lstStyle/>
          <a:p>
            <a:fld id="{0FB161FC-13C4-A342-954B-3556E03F9EB9}" type="slidenum">
              <a:rPr lang="en-US" smtClean="0"/>
              <a:t>‹#›</a:t>
            </a:fld>
            <a:endParaRPr lang="en-US"/>
          </a:p>
        </p:txBody>
      </p:sp>
    </p:spTree>
    <p:extLst>
      <p:ext uri="{BB962C8B-B14F-4D97-AF65-F5344CB8AC3E}">
        <p14:creationId xmlns:p14="http://schemas.microsoft.com/office/powerpoint/2010/main" val="164613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80ACDB-1042-D2C7-7255-412FF31F6A8E}"/>
              </a:ext>
            </a:extLst>
          </p:cNvPr>
          <p:cNvSpPr>
            <a:spLocks noGrp="1"/>
          </p:cNvSpPr>
          <p:nvPr>
            <p:ph type="dt" sz="half" idx="10"/>
          </p:nvPr>
        </p:nvSpPr>
        <p:spPr/>
        <p:txBody>
          <a:bodyPr/>
          <a:lstStyle/>
          <a:p>
            <a:fld id="{1D00164F-519D-6344-ADFF-367C721EC131}" type="datetimeFigureOut">
              <a:rPr lang="en-US" smtClean="0"/>
              <a:t>6/28/22</a:t>
            </a:fld>
            <a:endParaRPr lang="en-US"/>
          </a:p>
        </p:txBody>
      </p:sp>
      <p:sp>
        <p:nvSpPr>
          <p:cNvPr id="3" name="Footer Placeholder 2">
            <a:extLst>
              <a:ext uri="{FF2B5EF4-FFF2-40B4-BE49-F238E27FC236}">
                <a16:creationId xmlns:a16="http://schemas.microsoft.com/office/drawing/2014/main" id="{7B35D915-FE93-75EA-4B1C-1713FBE0C0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9CD56E-B0D8-0659-1E4B-F81DF4F2623E}"/>
              </a:ext>
            </a:extLst>
          </p:cNvPr>
          <p:cNvSpPr>
            <a:spLocks noGrp="1"/>
          </p:cNvSpPr>
          <p:nvPr>
            <p:ph type="sldNum" sz="quarter" idx="12"/>
          </p:nvPr>
        </p:nvSpPr>
        <p:spPr/>
        <p:txBody>
          <a:bodyPr/>
          <a:lstStyle/>
          <a:p>
            <a:fld id="{0FB161FC-13C4-A342-954B-3556E03F9EB9}" type="slidenum">
              <a:rPr lang="en-US" smtClean="0"/>
              <a:t>‹#›</a:t>
            </a:fld>
            <a:endParaRPr lang="en-US"/>
          </a:p>
        </p:txBody>
      </p:sp>
    </p:spTree>
    <p:extLst>
      <p:ext uri="{BB962C8B-B14F-4D97-AF65-F5344CB8AC3E}">
        <p14:creationId xmlns:p14="http://schemas.microsoft.com/office/powerpoint/2010/main" val="1174249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246C6-7044-AEF1-0DE8-96F85F619F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02FF9F-AFDF-2B44-3EB8-D7537AA66E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635CF8-E8A0-FFBB-8578-92992986BF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9DFD95-FF7B-25BA-09A8-499E33828250}"/>
              </a:ext>
            </a:extLst>
          </p:cNvPr>
          <p:cNvSpPr>
            <a:spLocks noGrp="1"/>
          </p:cNvSpPr>
          <p:nvPr>
            <p:ph type="dt" sz="half" idx="10"/>
          </p:nvPr>
        </p:nvSpPr>
        <p:spPr/>
        <p:txBody>
          <a:bodyPr/>
          <a:lstStyle/>
          <a:p>
            <a:fld id="{1D00164F-519D-6344-ADFF-367C721EC131}" type="datetimeFigureOut">
              <a:rPr lang="en-US" smtClean="0"/>
              <a:t>6/28/22</a:t>
            </a:fld>
            <a:endParaRPr lang="en-US"/>
          </a:p>
        </p:txBody>
      </p:sp>
      <p:sp>
        <p:nvSpPr>
          <p:cNvPr id="6" name="Footer Placeholder 5">
            <a:extLst>
              <a:ext uri="{FF2B5EF4-FFF2-40B4-BE49-F238E27FC236}">
                <a16:creationId xmlns:a16="http://schemas.microsoft.com/office/drawing/2014/main" id="{2A07DF8A-6D6A-9762-B59E-2640ACD731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AFCF9D-0C35-90DF-9418-9869F941C289}"/>
              </a:ext>
            </a:extLst>
          </p:cNvPr>
          <p:cNvSpPr>
            <a:spLocks noGrp="1"/>
          </p:cNvSpPr>
          <p:nvPr>
            <p:ph type="sldNum" sz="quarter" idx="12"/>
          </p:nvPr>
        </p:nvSpPr>
        <p:spPr/>
        <p:txBody>
          <a:bodyPr/>
          <a:lstStyle/>
          <a:p>
            <a:fld id="{0FB161FC-13C4-A342-954B-3556E03F9EB9}" type="slidenum">
              <a:rPr lang="en-US" smtClean="0"/>
              <a:t>‹#›</a:t>
            </a:fld>
            <a:endParaRPr lang="en-US"/>
          </a:p>
        </p:txBody>
      </p:sp>
    </p:spTree>
    <p:extLst>
      <p:ext uri="{BB962C8B-B14F-4D97-AF65-F5344CB8AC3E}">
        <p14:creationId xmlns:p14="http://schemas.microsoft.com/office/powerpoint/2010/main" val="4211395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B7FA3-D4E4-0B4B-7241-3FEF7627A5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360E39-5514-5628-4335-D6A56D867D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E6115A-74B9-9537-D19C-DF70C651FC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884203-7592-A2E9-F797-4D9B71F10E46}"/>
              </a:ext>
            </a:extLst>
          </p:cNvPr>
          <p:cNvSpPr>
            <a:spLocks noGrp="1"/>
          </p:cNvSpPr>
          <p:nvPr>
            <p:ph type="dt" sz="half" idx="10"/>
          </p:nvPr>
        </p:nvSpPr>
        <p:spPr/>
        <p:txBody>
          <a:bodyPr/>
          <a:lstStyle/>
          <a:p>
            <a:fld id="{1D00164F-519D-6344-ADFF-367C721EC131}" type="datetimeFigureOut">
              <a:rPr lang="en-US" smtClean="0"/>
              <a:t>6/28/22</a:t>
            </a:fld>
            <a:endParaRPr lang="en-US"/>
          </a:p>
        </p:txBody>
      </p:sp>
      <p:sp>
        <p:nvSpPr>
          <p:cNvPr id="6" name="Footer Placeholder 5">
            <a:extLst>
              <a:ext uri="{FF2B5EF4-FFF2-40B4-BE49-F238E27FC236}">
                <a16:creationId xmlns:a16="http://schemas.microsoft.com/office/drawing/2014/main" id="{23AE118E-52BC-C34A-7654-87BC7D90BF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E8ECD8-1E51-D18F-B37D-0C4B32EAC8D4}"/>
              </a:ext>
            </a:extLst>
          </p:cNvPr>
          <p:cNvSpPr>
            <a:spLocks noGrp="1"/>
          </p:cNvSpPr>
          <p:nvPr>
            <p:ph type="sldNum" sz="quarter" idx="12"/>
          </p:nvPr>
        </p:nvSpPr>
        <p:spPr/>
        <p:txBody>
          <a:bodyPr/>
          <a:lstStyle/>
          <a:p>
            <a:fld id="{0FB161FC-13C4-A342-954B-3556E03F9EB9}" type="slidenum">
              <a:rPr lang="en-US" smtClean="0"/>
              <a:t>‹#›</a:t>
            </a:fld>
            <a:endParaRPr lang="en-US"/>
          </a:p>
        </p:txBody>
      </p:sp>
    </p:spTree>
    <p:extLst>
      <p:ext uri="{BB962C8B-B14F-4D97-AF65-F5344CB8AC3E}">
        <p14:creationId xmlns:p14="http://schemas.microsoft.com/office/powerpoint/2010/main" val="3931446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93BD7D-0494-475C-1A32-3CE13FB44F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E9B1F3-EDE6-E206-6A00-402CBEA31A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7A819B-2999-3249-42AF-B093107D8F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00164F-519D-6344-ADFF-367C721EC131}" type="datetimeFigureOut">
              <a:rPr lang="en-US" smtClean="0"/>
              <a:t>6/28/22</a:t>
            </a:fld>
            <a:endParaRPr lang="en-US"/>
          </a:p>
        </p:txBody>
      </p:sp>
      <p:sp>
        <p:nvSpPr>
          <p:cNvPr id="5" name="Footer Placeholder 4">
            <a:extLst>
              <a:ext uri="{FF2B5EF4-FFF2-40B4-BE49-F238E27FC236}">
                <a16:creationId xmlns:a16="http://schemas.microsoft.com/office/drawing/2014/main" id="{C3E20749-A8FA-42D4-554D-FA9B7DCBF2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87CD2B-0FF9-5714-3266-E04E08513A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161FC-13C4-A342-954B-3556E03F9EB9}" type="slidenum">
              <a:rPr lang="en-US" smtClean="0"/>
              <a:t>‹#›</a:t>
            </a:fld>
            <a:endParaRPr lang="en-US"/>
          </a:p>
        </p:txBody>
      </p:sp>
    </p:spTree>
    <p:extLst>
      <p:ext uri="{BB962C8B-B14F-4D97-AF65-F5344CB8AC3E}">
        <p14:creationId xmlns:p14="http://schemas.microsoft.com/office/powerpoint/2010/main" val="1773086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22.svg"/></Relationships>
</file>

<file path=ppt/slides/_rels/slide1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38.png"/><Relationship Id="rId7"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9.svg"/></Relationships>
</file>

<file path=ppt/slides/_rels/slide1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38.png"/><Relationship Id="rId7"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9.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5.jpeg"/><Relationship Id="rId3" Type="http://schemas.openxmlformats.org/officeDocument/2006/relationships/image" Target="../media/image40.png"/><Relationship Id="rId7" Type="http://schemas.openxmlformats.org/officeDocument/2006/relationships/image" Target="../media/image44.e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3.svg"/><Relationship Id="rId11" Type="http://schemas.openxmlformats.org/officeDocument/2006/relationships/image" Target="../media/image48.emf"/><Relationship Id="rId5" Type="http://schemas.openxmlformats.org/officeDocument/2006/relationships/image" Target="../media/image42.png"/><Relationship Id="rId10" Type="http://schemas.openxmlformats.org/officeDocument/2006/relationships/image" Target="../media/image47.jpeg"/><Relationship Id="rId4" Type="http://schemas.openxmlformats.org/officeDocument/2006/relationships/image" Target="../media/image41.svg"/><Relationship Id="rId9" Type="http://schemas.openxmlformats.org/officeDocument/2006/relationships/image" Target="../media/image46.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18" Type="http://schemas.openxmlformats.org/officeDocument/2006/relationships/image" Target="../media/image20.png"/><Relationship Id="rId26" Type="http://schemas.openxmlformats.org/officeDocument/2006/relationships/image" Target="../media/image28.sv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svg"/><Relationship Id="rId17" Type="http://schemas.openxmlformats.org/officeDocument/2006/relationships/image" Target="../media/image19.svg"/><Relationship Id="rId25" Type="http://schemas.openxmlformats.org/officeDocument/2006/relationships/image" Target="../media/image27.png"/><Relationship Id="rId2" Type="http://schemas.openxmlformats.org/officeDocument/2006/relationships/notesSlide" Target="../notesSlides/notesSlide9.xml"/><Relationship Id="rId16" Type="http://schemas.openxmlformats.org/officeDocument/2006/relationships/image" Target="../media/image18.png"/><Relationship Id="rId20" Type="http://schemas.openxmlformats.org/officeDocument/2006/relationships/image" Target="../media/image22.svg"/><Relationship Id="rId29"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8.svg"/><Relationship Id="rId11" Type="http://schemas.openxmlformats.org/officeDocument/2006/relationships/image" Target="../media/image13.png"/><Relationship Id="rId24" Type="http://schemas.openxmlformats.org/officeDocument/2006/relationships/image" Target="../media/image26.svg"/><Relationship Id="rId32" Type="http://schemas.openxmlformats.org/officeDocument/2006/relationships/image" Target="../media/image34.svg"/><Relationship Id="rId5" Type="http://schemas.openxmlformats.org/officeDocument/2006/relationships/image" Target="../media/image7.png"/><Relationship Id="rId15" Type="http://schemas.openxmlformats.org/officeDocument/2006/relationships/image" Target="../media/image17.svg"/><Relationship Id="rId23" Type="http://schemas.openxmlformats.org/officeDocument/2006/relationships/image" Target="../media/image25.png"/><Relationship Id="rId28" Type="http://schemas.openxmlformats.org/officeDocument/2006/relationships/image" Target="../media/image30.svg"/><Relationship Id="rId10" Type="http://schemas.openxmlformats.org/officeDocument/2006/relationships/image" Target="../media/image12.svg"/><Relationship Id="rId19" Type="http://schemas.openxmlformats.org/officeDocument/2006/relationships/image" Target="../media/image21.png"/><Relationship Id="rId31" Type="http://schemas.openxmlformats.org/officeDocument/2006/relationships/image" Target="../media/image33.pn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svg"/><Relationship Id="rId27" Type="http://schemas.openxmlformats.org/officeDocument/2006/relationships/image" Target="../media/image29.png"/><Relationship Id="rId30" Type="http://schemas.openxmlformats.org/officeDocument/2006/relationships/image" Target="../media/image3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C2D6635-06C2-596C-D898-F7578C6F4117}"/>
              </a:ext>
            </a:extLst>
          </p:cNvPr>
          <p:cNvSpPr txBox="1"/>
          <p:nvPr/>
        </p:nvSpPr>
        <p:spPr>
          <a:xfrm>
            <a:off x="2029059" y="4933988"/>
            <a:ext cx="9005207" cy="866904"/>
          </a:xfrm>
          <a:prstGeom prst="rect">
            <a:avLst/>
          </a:prstGeom>
          <a:noFill/>
        </p:spPr>
        <p:txBody>
          <a:bodyPr wrap="square">
            <a:spAutoFit/>
          </a:bodyPr>
          <a:lstStyle/>
          <a:p>
            <a:pPr marL="0" indent="0">
              <a:lnSpc>
                <a:spcPct val="150000"/>
              </a:lnSpc>
              <a:buNone/>
            </a:pPr>
            <a:r>
              <a:rPr lang="en-US" sz="1800" baseline="30000" dirty="0">
                <a:latin typeface="Tahoma" panose="020B0604030504040204" pitchFamily="34" charset="0"/>
                <a:ea typeface="Tahoma" panose="020B0604030504040204" pitchFamily="34" charset="0"/>
                <a:cs typeface="Tahoma" panose="020B0604030504040204" pitchFamily="34" charset="0"/>
              </a:rPr>
              <a:t>+</a:t>
            </a:r>
            <a:r>
              <a:rPr lang="en-US" sz="18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Department of Computer Science, University of Pittsburgh</a:t>
            </a:r>
          </a:p>
          <a:p>
            <a:pPr marL="0" indent="0">
              <a:lnSpc>
                <a:spcPct val="150000"/>
              </a:lnSpc>
              <a:buNone/>
            </a:pPr>
            <a:r>
              <a:rPr lang="en-US" sz="1800" baseline="30000" dirty="0">
                <a:latin typeface="Tahoma" panose="020B0604030504040204" pitchFamily="34" charset="0"/>
                <a:ea typeface="Tahoma" panose="020B0604030504040204" pitchFamily="34" charset="0"/>
                <a:cs typeface="Tahoma" panose="020B0604030504040204" pitchFamily="34" charset="0"/>
              </a:rPr>
              <a:t>* </a:t>
            </a:r>
            <a:r>
              <a:rPr lang="en-US" sz="1800" kern="0" dirty="0">
                <a:solidFill>
                  <a:sysClr val="windowText" lastClr="000000"/>
                </a:solidFill>
                <a:latin typeface="Tahoma" panose="020B0604030504040204" pitchFamily="34" charset="0"/>
                <a:ea typeface="Tahoma" panose="020B0604030504040204" pitchFamily="34" charset="0"/>
                <a:cs typeface="Tahoma" panose="020B0604030504040204" pitchFamily="34" charset="0"/>
              </a:rPr>
              <a:t>Department of Electrical and Computer Engineering, University of Pittsburgh</a:t>
            </a:r>
          </a:p>
        </p:txBody>
      </p:sp>
      <p:sp>
        <p:nvSpPr>
          <p:cNvPr id="7" name="Title 1">
            <a:extLst>
              <a:ext uri="{FF2B5EF4-FFF2-40B4-BE49-F238E27FC236}">
                <a16:creationId xmlns:a16="http://schemas.microsoft.com/office/drawing/2014/main" id="{DD07DD90-44E2-53AF-897E-123E88EBF31F}"/>
              </a:ext>
            </a:extLst>
          </p:cNvPr>
          <p:cNvSpPr>
            <a:spLocks noGrp="1" noChangeArrowheads="1"/>
          </p:cNvSpPr>
          <p:nvPr>
            <p:ph type="ctrTitle"/>
          </p:nvPr>
        </p:nvSpPr>
        <p:spPr>
          <a:xfrm>
            <a:off x="0" y="2154010"/>
            <a:ext cx="11960452" cy="851752"/>
          </a:xfrm>
        </p:spPr>
        <p:txBody>
          <a:bodyPr>
            <a:normAutofit fontScale="90000"/>
          </a:bodyPr>
          <a:lstStyle/>
          <a:p>
            <a:r>
              <a:rPr lang="en-US" altLang="en-US" sz="4000" b="1" dirty="0"/>
              <a:t>A DNN Protection Solution for PIM Accelerators with Model Compression</a:t>
            </a:r>
          </a:p>
        </p:txBody>
      </p:sp>
      <p:sp>
        <p:nvSpPr>
          <p:cNvPr id="8" name="Subtitle 2">
            <a:extLst>
              <a:ext uri="{FF2B5EF4-FFF2-40B4-BE49-F238E27FC236}">
                <a16:creationId xmlns:a16="http://schemas.microsoft.com/office/drawing/2014/main" id="{B2429F92-55D4-1132-9A68-371772BFA925}"/>
              </a:ext>
            </a:extLst>
          </p:cNvPr>
          <p:cNvSpPr>
            <a:spLocks noGrp="1" noChangeArrowheads="1"/>
          </p:cNvSpPr>
          <p:nvPr>
            <p:ph type="subTitle" idx="1"/>
          </p:nvPr>
        </p:nvSpPr>
        <p:spPr>
          <a:xfrm>
            <a:off x="1524000" y="4107063"/>
            <a:ext cx="9144000" cy="485094"/>
          </a:xfrm>
        </p:spPr>
        <p:txBody>
          <a:bodyPr/>
          <a:lstStyle/>
          <a:p>
            <a:r>
              <a:rPr lang="en-US" sz="2000" b="1" dirty="0">
                <a:solidFill>
                  <a:srgbClr val="FF0000"/>
                </a:solidFill>
                <a:latin typeface="Tahoma" panose="020B0604030504040204" pitchFamily="34" charset="0"/>
                <a:ea typeface="Tahoma" panose="020B0604030504040204" pitchFamily="34" charset="0"/>
                <a:cs typeface="Tahoma" panose="020B0604030504040204" pitchFamily="34" charset="0"/>
              </a:rPr>
              <a:t>Lei Zhao</a:t>
            </a:r>
            <a:r>
              <a:rPr lang="en-US" sz="2000" baseline="30000" dirty="0">
                <a:latin typeface="Tahoma" panose="020B0604030504040204" pitchFamily="34" charset="0"/>
                <a:ea typeface="Tahoma" panose="020B0604030504040204" pitchFamily="34" charset="0"/>
                <a:cs typeface="Tahoma" panose="020B0604030504040204" pitchFamily="34" charset="0"/>
              </a:rPr>
              <a:t>+</a:t>
            </a:r>
            <a:r>
              <a:rPr lang="en-US" sz="2000" dirty="0">
                <a:latin typeface="Tahoma" panose="020B0604030504040204" pitchFamily="34" charset="0"/>
                <a:ea typeface="Tahoma" panose="020B0604030504040204" pitchFamily="34" charset="0"/>
                <a:cs typeface="Tahoma" panose="020B0604030504040204" pitchFamily="34" charset="0"/>
              </a:rPr>
              <a:t>, </a:t>
            </a:r>
            <a:r>
              <a:rPr lang="en-US" sz="2000" dirty="0" err="1">
                <a:latin typeface="Tahoma" panose="020B0604030504040204" pitchFamily="34" charset="0"/>
                <a:ea typeface="Tahoma" panose="020B0604030504040204" pitchFamily="34" charset="0"/>
                <a:cs typeface="Tahoma" panose="020B0604030504040204" pitchFamily="34" charset="0"/>
              </a:rPr>
              <a:t>Youtao</a:t>
            </a:r>
            <a:r>
              <a:rPr lang="en-US" sz="2000" dirty="0">
                <a:latin typeface="Tahoma" panose="020B0604030504040204" pitchFamily="34" charset="0"/>
                <a:ea typeface="Tahoma" panose="020B0604030504040204" pitchFamily="34" charset="0"/>
                <a:cs typeface="Tahoma" panose="020B0604030504040204" pitchFamily="34" charset="0"/>
              </a:rPr>
              <a:t> Zhang</a:t>
            </a:r>
            <a:r>
              <a:rPr lang="en-US" sz="2000" baseline="30000" dirty="0">
                <a:latin typeface="Tahoma" panose="020B0604030504040204" pitchFamily="34" charset="0"/>
                <a:ea typeface="Tahoma" panose="020B0604030504040204" pitchFamily="34" charset="0"/>
                <a:cs typeface="Tahoma" panose="020B0604030504040204" pitchFamily="34" charset="0"/>
              </a:rPr>
              <a:t>+</a:t>
            </a:r>
            <a:r>
              <a:rPr lang="en-US" sz="2000" dirty="0">
                <a:latin typeface="Tahoma" panose="020B0604030504040204" pitchFamily="34" charset="0"/>
                <a:ea typeface="Tahoma" panose="020B0604030504040204" pitchFamily="34" charset="0"/>
                <a:cs typeface="Tahoma" panose="020B0604030504040204" pitchFamily="34" charset="0"/>
              </a:rPr>
              <a:t>, Jun Yang</a:t>
            </a:r>
            <a:r>
              <a:rPr lang="en-US" sz="2000" baseline="30000" dirty="0">
                <a:latin typeface="Tahoma" panose="020B0604030504040204" pitchFamily="34" charset="0"/>
                <a:ea typeface="Tahoma" panose="020B0604030504040204" pitchFamily="34" charset="0"/>
                <a:cs typeface="Tahoma" panose="020B0604030504040204" pitchFamily="34" charset="0"/>
              </a:rPr>
              <a:t>*</a:t>
            </a:r>
          </a:p>
        </p:txBody>
      </p:sp>
      <p:pic>
        <p:nvPicPr>
          <p:cNvPr id="9" name="Picture 2" descr="Shield and Signature | Living Our Brand | University of Pittsburgh">
            <a:extLst>
              <a:ext uri="{FF2B5EF4-FFF2-40B4-BE49-F238E27FC236}">
                <a16:creationId xmlns:a16="http://schemas.microsoft.com/office/drawing/2014/main" id="{2C3BA0E9-CE8F-B8CD-95A5-90E22F303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38" y="398861"/>
            <a:ext cx="2974687" cy="115834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7DCD90EF-1288-EF80-9C5F-A14B547437EC}"/>
              </a:ext>
            </a:extLst>
          </p:cNvPr>
          <p:cNvCxnSpPr/>
          <p:nvPr/>
        </p:nvCxnSpPr>
        <p:spPr>
          <a:xfrm>
            <a:off x="0" y="3331779"/>
            <a:ext cx="121920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868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0F2C39B-2466-48B9-88C4-0AC880CEB98D}"/>
              </a:ext>
            </a:extLst>
          </p:cNvPr>
          <p:cNvGrpSpPr/>
          <p:nvPr/>
        </p:nvGrpSpPr>
        <p:grpSpPr>
          <a:xfrm>
            <a:off x="5353488" y="2967335"/>
            <a:ext cx="1485024" cy="923329"/>
            <a:chOff x="1064928" y="3574600"/>
            <a:chExt cx="1485024" cy="923329"/>
          </a:xfrm>
        </p:grpSpPr>
        <p:sp>
          <p:nvSpPr>
            <p:cNvPr id="9" name="Rectangle 8">
              <a:extLst>
                <a:ext uri="{FF2B5EF4-FFF2-40B4-BE49-F238E27FC236}">
                  <a16:creationId xmlns:a16="http://schemas.microsoft.com/office/drawing/2014/main" id="{45058E68-A24D-4D6D-82F2-92F08C5B0B32}"/>
                </a:ext>
              </a:extLst>
            </p:cNvPr>
            <p:cNvSpPr/>
            <p:nvPr/>
          </p:nvSpPr>
          <p:spPr>
            <a:xfrm>
              <a:off x="1064929" y="3574600"/>
              <a:ext cx="742511" cy="461665"/>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a:extLst>
                <a:ext uri="{FF2B5EF4-FFF2-40B4-BE49-F238E27FC236}">
                  <a16:creationId xmlns:a16="http://schemas.microsoft.com/office/drawing/2014/main" id="{4A1DA047-B122-4A3B-B81C-F3C4FD58D5DF}"/>
                </a:ext>
              </a:extLst>
            </p:cNvPr>
            <p:cNvSpPr txBox="1"/>
            <p:nvPr/>
          </p:nvSpPr>
          <p:spPr>
            <a:xfrm>
              <a:off x="1064929" y="3605377"/>
              <a:ext cx="742511" cy="400110"/>
            </a:xfrm>
            <a:prstGeom prst="rect">
              <a:avLst/>
            </a:prstGeom>
            <a:noFill/>
          </p:spPr>
          <p:txBody>
            <a:bodyPr wrap="none" rtlCol="0">
              <a:spAutoFit/>
            </a:bodyPr>
            <a:lstStyle/>
            <a:p>
              <a:r>
                <a:rPr lang="en-US" altLang="zh-CN" sz="2000">
                  <a:latin typeface="Tahoma" panose="020B0604030504040204" pitchFamily="34" charset="0"/>
                  <a:ea typeface="Tahoma" panose="020B0604030504040204" pitchFamily="34" charset="0"/>
                  <a:cs typeface="Tahoma" panose="020B0604030504040204" pitchFamily="34" charset="0"/>
                </a:rPr>
                <a:t>0101</a:t>
              </a:r>
              <a:endParaRPr lang="zh-CN" altLang="en-US" sz="2000">
                <a:latin typeface="Tahoma" panose="020B0604030504040204" pitchFamily="34" charset="0"/>
                <a:cs typeface="Tahoma" panose="020B0604030504040204" pitchFamily="34" charset="0"/>
              </a:endParaRPr>
            </a:p>
          </p:txBody>
        </p:sp>
        <p:sp>
          <p:nvSpPr>
            <p:cNvPr id="50" name="Rectangle 49">
              <a:extLst>
                <a:ext uri="{FF2B5EF4-FFF2-40B4-BE49-F238E27FC236}">
                  <a16:creationId xmlns:a16="http://schemas.microsoft.com/office/drawing/2014/main" id="{35407D09-B05F-42E0-B9DD-5FAE62546DBA}"/>
                </a:ext>
              </a:extLst>
            </p:cNvPr>
            <p:cNvSpPr/>
            <p:nvPr/>
          </p:nvSpPr>
          <p:spPr>
            <a:xfrm>
              <a:off x="1807440" y="3574600"/>
              <a:ext cx="742511" cy="461665"/>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TextBox 50">
              <a:extLst>
                <a:ext uri="{FF2B5EF4-FFF2-40B4-BE49-F238E27FC236}">
                  <a16:creationId xmlns:a16="http://schemas.microsoft.com/office/drawing/2014/main" id="{4F1D4FB9-26EF-42A6-BAA4-D9212C30E840}"/>
                </a:ext>
              </a:extLst>
            </p:cNvPr>
            <p:cNvSpPr txBox="1"/>
            <p:nvPr/>
          </p:nvSpPr>
          <p:spPr>
            <a:xfrm>
              <a:off x="1807440" y="3605377"/>
              <a:ext cx="742511" cy="400110"/>
            </a:xfrm>
            <a:prstGeom prst="rect">
              <a:avLst/>
            </a:prstGeom>
            <a:noFill/>
          </p:spPr>
          <p:txBody>
            <a:bodyPr wrap="none" rtlCol="0">
              <a:spAutoFit/>
            </a:bodyPr>
            <a:lstStyle/>
            <a:p>
              <a:r>
                <a:rPr lang="en-US" altLang="zh-CN" sz="2000">
                  <a:latin typeface="Tahoma" panose="020B0604030504040204" pitchFamily="34" charset="0"/>
                  <a:ea typeface="Tahoma" panose="020B0604030504040204" pitchFamily="34" charset="0"/>
                  <a:cs typeface="Tahoma" panose="020B0604030504040204" pitchFamily="34" charset="0"/>
                </a:rPr>
                <a:t>1010</a:t>
              </a:r>
              <a:endParaRPr lang="zh-CN" altLang="en-US" sz="2000">
                <a:latin typeface="Tahoma" panose="020B0604030504040204" pitchFamily="34" charset="0"/>
                <a:cs typeface="Tahoma" panose="020B0604030504040204" pitchFamily="34" charset="0"/>
              </a:endParaRPr>
            </a:p>
          </p:txBody>
        </p:sp>
        <p:sp>
          <p:nvSpPr>
            <p:cNvPr id="52" name="Rectangle 51">
              <a:extLst>
                <a:ext uri="{FF2B5EF4-FFF2-40B4-BE49-F238E27FC236}">
                  <a16:creationId xmlns:a16="http://schemas.microsoft.com/office/drawing/2014/main" id="{8AF10E9B-C124-4C4B-A642-03CF6D2431AF}"/>
                </a:ext>
              </a:extLst>
            </p:cNvPr>
            <p:cNvSpPr/>
            <p:nvPr/>
          </p:nvSpPr>
          <p:spPr>
            <a:xfrm>
              <a:off x="1064929" y="4036264"/>
              <a:ext cx="742511" cy="461665"/>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TextBox 52">
              <a:extLst>
                <a:ext uri="{FF2B5EF4-FFF2-40B4-BE49-F238E27FC236}">
                  <a16:creationId xmlns:a16="http://schemas.microsoft.com/office/drawing/2014/main" id="{4A2106B3-AA94-4998-9B72-2640C90F347E}"/>
                </a:ext>
              </a:extLst>
            </p:cNvPr>
            <p:cNvSpPr txBox="1"/>
            <p:nvPr/>
          </p:nvSpPr>
          <p:spPr>
            <a:xfrm>
              <a:off x="1064928" y="4078769"/>
              <a:ext cx="742511" cy="400110"/>
            </a:xfrm>
            <a:prstGeom prst="rect">
              <a:avLst/>
            </a:prstGeom>
            <a:noFill/>
          </p:spPr>
          <p:txBody>
            <a:bodyPr wrap="none" rtlCol="0">
              <a:spAutoFit/>
            </a:bodyPr>
            <a:lstStyle/>
            <a:p>
              <a:r>
                <a:rPr lang="en-US" altLang="zh-CN" sz="2000">
                  <a:latin typeface="Tahoma" panose="020B0604030504040204" pitchFamily="34" charset="0"/>
                  <a:ea typeface="Tahoma" panose="020B0604030504040204" pitchFamily="34" charset="0"/>
                  <a:cs typeface="Tahoma" panose="020B0604030504040204" pitchFamily="34" charset="0"/>
                </a:rPr>
                <a:t>1000</a:t>
              </a:r>
              <a:endParaRPr lang="zh-CN" altLang="en-US" sz="2000">
                <a:latin typeface="Tahoma" panose="020B0604030504040204" pitchFamily="34" charset="0"/>
                <a:cs typeface="Tahoma" panose="020B0604030504040204" pitchFamily="34" charset="0"/>
              </a:endParaRPr>
            </a:p>
          </p:txBody>
        </p:sp>
        <p:sp>
          <p:nvSpPr>
            <p:cNvPr id="54" name="Rectangle 53">
              <a:extLst>
                <a:ext uri="{FF2B5EF4-FFF2-40B4-BE49-F238E27FC236}">
                  <a16:creationId xmlns:a16="http://schemas.microsoft.com/office/drawing/2014/main" id="{0855A1B2-3A40-447B-9E30-C9C71CE7764F}"/>
                </a:ext>
              </a:extLst>
            </p:cNvPr>
            <p:cNvSpPr/>
            <p:nvPr/>
          </p:nvSpPr>
          <p:spPr>
            <a:xfrm>
              <a:off x="1807441" y="4036264"/>
              <a:ext cx="742511" cy="461665"/>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TextBox 54">
              <a:extLst>
                <a:ext uri="{FF2B5EF4-FFF2-40B4-BE49-F238E27FC236}">
                  <a16:creationId xmlns:a16="http://schemas.microsoft.com/office/drawing/2014/main" id="{7923EC27-097D-4EF1-94A3-F1FFDA00C5BE}"/>
                </a:ext>
              </a:extLst>
            </p:cNvPr>
            <p:cNvSpPr txBox="1"/>
            <p:nvPr/>
          </p:nvSpPr>
          <p:spPr>
            <a:xfrm>
              <a:off x="1807440" y="4078769"/>
              <a:ext cx="742511" cy="400110"/>
            </a:xfrm>
            <a:prstGeom prst="rect">
              <a:avLst/>
            </a:prstGeom>
            <a:noFill/>
          </p:spPr>
          <p:txBody>
            <a:bodyPr wrap="none" rtlCol="0">
              <a:spAutoFit/>
            </a:bodyPr>
            <a:lstStyle/>
            <a:p>
              <a:r>
                <a:rPr lang="en-US" altLang="zh-CN" sz="2000">
                  <a:latin typeface="Tahoma" panose="020B0604030504040204" pitchFamily="34" charset="0"/>
                  <a:ea typeface="Tahoma" panose="020B0604030504040204" pitchFamily="34" charset="0"/>
                  <a:cs typeface="Tahoma" panose="020B0604030504040204" pitchFamily="34" charset="0"/>
                </a:rPr>
                <a:t>0011</a:t>
              </a:r>
              <a:endParaRPr lang="zh-CN" altLang="en-US" sz="2000">
                <a:latin typeface="Tahoma" panose="020B0604030504040204" pitchFamily="34" charset="0"/>
                <a:cs typeface="Tahoma" panose="020B0604030504040204" pitchFamily="34" charset="0"/>
              </a:endParaRPr>
            </a:p>
          </p:txBody>
        </p:sp>
      </p:grpSp>
      <p:grpSp>
        <p:nvGrpSpPr>
          <p:cNvPr id="12" name="Group 11">
            <a:extLst>
              <a:ext uri="{FF2B5EF4-FFF2-40B4-BE49-F238E27FC236}">
                <a16:creationId xmlns:a16="http://schemas.microsoft.com/office/drawing/2014/main" id="{5D79AAFF-2D5F-4E41-A16F-45E4EF487F62}"/>
              </a:ext>
            </a:extLst>
          </p:cNvPr>
          <p:cNvGrpSpPr/>
          <p:nvPr/>
        </p:nvGrpSpPr>
        <p:grpSpPr>
          <a:xfrm>
            <a:off x="3808050" y="4913204"/>
            <a:ext cx="833939" cy="923330"/>
            <a:chOff x="3628522" y="1979504"/>
            <a:chExt cx="833939" cy="923330"/>
          </a:xfrm>
        </p:grpSpPr>
        <p:sp>
          <p:nvSpPr>
            <p:cNvPr id="56" name="Rectangle 55">
              <a:extLst>
                <a:ext uri="{FF2B5EF4-FFF2-40B4-BE49-F238E27FC236}">
                  <a16:creationId xmlns:a16="http://schemas.microsoft.com/office/drawing/2014/main" id="{1D9AC31B-ADF9-46F8-8BC0-906440825B96}"/>
                </a:ext>
              </a:extLst>
            </p:cNvPr>
            <p:cNvSpPr/>
            <p:nvPr/>
          </p:nvSpPr>
          <p:spPr>
            <a:xfrm>
              <a:off x="3628524" y="1979505"/>
              <a:ext cx="417700" cy="461665"/>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Box 56">
              <a:extLst>
                <a:ext uri="{FF2B5EF4-FFF2-40B4-BE49-F238E27FC236}">
                  <a16:creationId xmlns:a16="http://schemas.microsoft.com/office/drawing/2014/main" id="{20A880FB-4C94-49CE-881F-09C83D0FD63C}"/>
                </a:ext>
              </a:extLst>
            </p:cNvPr>
            <p:cNvSpPr txBox="1"/>
            <p:nvPr/>
          </p:nvSpPr>
          <p:spPr>
            <a:xfrm>
              <a:off x="3628523" y="2010282"/>
              <a:ext cx="324128" cy="400110"/>
            </a:xfrm>
            <a:prstGeom prst="rect">
              <a:avLst/>
            </a:prstGeom>
            <a:noFill/>
          </p:spPr>
          <p:txBody>
            <a:bodyPr wrap="none" rtlCol="0">
              <a:spAutoFit/>
            </a:bodyPr>
            <a:lstStyle/>
            <a:p>
              <a:r>
                <a:rPr lang="en-US" altLang="zh-CN" sz="2000">
                  <a:latin typeface="Tahoma" panose="020B0604030504040204" pitchFamily="34" charset="0"/>
                  <a:ea typeface="Tahoma" panose="020B0604030504040204" pitchFamily="34" charset="0"/>
                  <a:cs typeface="Tahoma" panose="020B0604030504040204" pitchFamily="34" charset="0"/>
                </a:rPr>
                <a:t>0</a:t>
              </a:r>
              <a:endParaRPr lang="zh-CN" altLang="en-US" sz="2000">
                <a:latin typeface="Tahoma" panose="020B0604030504040204" pitchFamily="34" charset="0"/>
                <a:cs typeface="Tahoma" panose="020B0604030504040204" pitchFamily="34" charset="0"/>
              </a:endParaRPr>
            </a:p>
          </p:txBody>
        </p:sp>
        <p:sp>
          <p:nvSpPr>
            <p:cNvPr id="60" name="Rectangle 59">
              <a:extLst>
                <a:ext uri="{FF2B5EF4-FFF2-40B4-BE49-F238E27FC236}">
                  <a16:creationId xmlns:a16="http://schemas.microsoft.com/office/drawing/2014/main" id="{63190C94-C411-4BFE-9E29-57661D1F87C4}"/>
                </a:ext>
              </a:extLst>
            </p:cNvPr>
            <p:cNvSpPr/>
            <p:nvPr/>
          </p:nvSpPr>
          <p:spPr>
            <a:xfrm>
              <a:off x="3628524" y="2441169"/>
              <a:ext cx="417700" cy="461665"/>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TextBox 60">
              <a:extLst>
                <a:ext uri="{FF2B5EF4-FFF2-40B4-BE49-F238E27FC236}">
                  <a16:creationId xmlns:a16="http://schemas.microsoft.com/office/drawing/2014/main" id="{60E02EA6-F4E5-41EA-A595-B1C67250401A}"/>
                </a:ext>
              </a:extLst>
            </p:cNvPr>
            <p:cNvSpPr txBox="1"/>
            <p:nvPr/>
          </p:nvSpPr>
          <p:spPr>
            <a:xfrm>
              <a:off x="3628522" y="2483674"/>
              <a:ext cx="324128" cy="400110"/>
            </a:xfrm>
            <a:prstGeom prst="rect">
              <a:avLst/>
            </a:prstGeom>
            <a:noFill/>
          </p:spPr>
          <p:txBody>
            <a:bodyPr wrap="none" rtlCol="0">
              <a:spAutoFit/>
            </a:bodyPr>
            <a:lstStyle/>
            <a:p>
              <a:r>
                <a:rPr lang="en-US" altLang="zh-CN" sz="2000">
                  <a:latin typeface="Tahoma" panose="020B0604030504040204" pitchFamily="34" charset="0"/>
                  <a:cs typeface="Tahoma" panose="020B0604030504040204" pitchFamily="34" charset="0"/>
                </a:rPr>
                <a:t>1</a:t>
              </a:r>
              <a:endParaRPr lang="zh-CN" altLang="en-US" sz="2000">
                <a:latin typeface="Tahoma" panose="020B0604030504040204" pitchFamily="34" charset="0"/>
                <a:cs typeface="Tahoma" panose="020B0604030504040204" pitchFamily="34" charset="0"/>
              </a:endParaRPr>
            </a:p>
          </p:txBody>
        </p:sp>
        <p:sp>
          <p:nvSpPr>
            <p:cNvPr id="64" name="Rectangle 63">
              <a:extLst>
                <a:ext uri="{FF2B5EF4-FFF2-40B4-BE49-F238E27FC236}">
                  <a16:creationId xmlns:a16="http://schemas.microsoft.com/office/drawing/2014/main" id="{D468CFE5-D059-4F73-AD18-344F8AE5365B}"/>
                </a:ext>
              </a:extLst>
            </p:cNvPr>
            <p:cNvSpPr/>
            <p:nvPr/>
          </p:nvSpPr>
          <p:spPr>
            <a:xfrm>
              <a:off x="4044761" y="1979504"/>
              <a:ext cx="417700" cy="461665"/>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TextBox 64">
              <a:extLst>
                <a:ext uri="{FF2B5EF4-FFF2-40B4-BE49-F238E27FC236}">
                  <a16:creationId xmlns:a16="http://schemas.microsoft.com/office/drawing/2014/main" id="{EF54AB27-03ED-4CE5-ACA6-23E52D162B50}"/>
                </a:ext>
              </a:extLst>
            </p:cNvPr>
            <p:cNvSpPr txBox="1"/>
            <p:nvPr/>
          </p:nvSpPr>
          <p:spPr>
            <a:xfrm>
              <a:off x="4044760" y="2010281"/>
              <a:ext cx="324128" cy="400110"/>
            </a:xfrm>
            <a:prstGeom prst="rect">
              <a:avLst/>
            </a:prstGeom>
            <a:noFill/>
          </p:spPr>
          <p:txBody>
            <a:bodyPr wrap="none" rtlCol="0">
              <a:spAutoFit/>
            </a:bodyPr>
            <a:lstStyle/>
            <a:p>
              <a:r>
                <a:rPr lang="en-US" altLang="zh-CN" sz="2000">
                  <a:latin typeface="Tahoma" panose="020B0604030504040204" pitchFamily="34" charset="0"/>
                  <a:ea typeface="Tahoma" panose="020B0604030504040204" pitchFamily="34" charset="0"/>
                  <a:cs typeface="Tahoma" panose="020B0604030504040204" pitchFamily="34" charset="0"/>
                </a:rPr>
                <a:t>1</a:t>
              </a:r>
              <a:endParaRPr lang="zh-CN" altLang="en-US" sz="2000">
                <a:latin typeface="Tahoma" panose="020B0604030504040204" pitchFamily="34" charset="0"/>
                <a:cs typeface="Tahoma" panose="020B0604030504040204" pitchFamily="34" charset="0"/>
              </a:endParaRPr>
            </a:p>
          </p:txBody>
        </p:sp>
        <p:sp>
          <p:nvSpPr>
            <p:cNvPr id="66" name="Rectangle 65">
              <a:extLst>
                <a:ext uri="{FF2B5EF4-FFF2-40B4-BE49-F238E27FC236}">
                  <a16:creationId xmlns:a16="http://schemas.microsoft.com/office/drawing/2014/main" id="{C37BA011-2F8B-404C-9F8E-5573C351E741}"/>
                </a:ext>
              </a:extLst>
            </p:cNvPr>
            <p:cNvSpPr/>
            <p:nvPr/>
          </p:nvSpPr>
          <p:spPr>
            <a:xfrm>
              <a:off x="4044761" y="2441168"/>
              <a:ext cx="417700" cy="461665"/>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TextBox 66">
              <a:extLst>
                <a:ext uri="{FF2B5EF4-FFF2-40B4-BE49-F238E27FC236}">
                  <a16:creationId xmlns:a16="http://schemas.microsoft.com/office/drawing/2014/main" id="{CDD5DEEF-4B1C-4B7A-806D-B2D40F605954}"/>
                </a:ext>
              </a:extLst>
            </p:cNvPr>
            <p:cNvSpPr txBox="1"/>
            <p:nvPr/>
          </p:nvSpPr>
          <p:spPr>
            <a:xfrm>
              <a:off x="4044759" y="2483673"/>
              <a:ext cx="324128" cy="400110"/>
            </a:xfrm>
            <a:prstGeom prst="rect">
              <a:avLst/>
            </a:prstGeom>
            <a:noFill/>
          </p:spPr>
          <p:txBody>
            <a:bodyPr wrap="none" rtlCol="0">
              <a:spAutoFit/>
            </a:bodyPr>
            <a:lstStyle/>
            <a:p>
              <a:r>
                <a:rPr lang="en-US" altLang="zh-CN" sz="2000">
                  <a:latin typeface="Tahoma" panose="020B0604030504040204" pitchFamily="34" charset="0"/>
                  <a:cs typeface="Tahoma" panose="020B0604030504040204" pitchFamily="34" charset="0"/>
                </a:rPr>
                <a:t>0</a:t>
              </a:r>
              <a:endParaRPr lang="zh-CN" altLang="en-US" sz="2000">
                <a:latin typeface="Tahoma" panose="020B0604030504040204" pitchFamily="34" charset="0"/>
                <a:cs typeface="Tahoma" panose="020B0604030504040204" pitchFamily="34" charset="0"/>
              </a:endParaRPr>
            </a:p>
          </p:txBody>
        </p:sp>
      </p:grpSp>
      <p:grpSp>
        <p:nvGrpSpPr>
          <p:cNvPr id="13" name="Group 12">
            <a:extLst>
              <a:ext uri="{FF2B5EF4-FFF2-40B4-BE49-F238E27FC236}">
                <a16:creationId xmlns:a16="http://schemas.microsoft.com/office/drawing/2014/main" id="{C9422FBF-0B35-4292-BCC6-18D87C2C29B9}"/>
              </a:ext>
            </a:extLst>
          </p:cNvPr>
          <p:cNvGrpSpPr/>
          <p:nvPr/>
        </p:nvGrpSpPr>
        <p:grpSpPr>
          <a:xfrm>
            <a:off x="5029360" y="4918820"/>
            <a:ext cx="833939" cy="923330"/>
            <a:chOff x="3621859" y="3173988"/>
            <a:chExt cx="833939" cy="923330"/>
          </a:xfrm>
        </p:grpSpPr>
        <p:sp>
          <p:nvSpPr>
            <p:cNvPr id="68" name="Rectangle 67">
              <a:extLst>
                <a:ext uri="{FF2B5EF4-FFF2-40B4-BE49-F238E27FC236}">
                  <a16:creationId xmlns:a16="http://schemas.microsoft.com/office/drawing/2014/main" id="{B24B5F79-64CE-4076-B5B7-70BC2A999AC5}"/>
                </a:ext>
              </a:extLst>
            </p:cNvPr>
            <p:cNvSpPr/>
            <p:nvPr/>
          </p:nvSpPr>
          <p:spPr>
            <a:xfrm>
              <a:off x="3621861" y="3173989"/>
              <a:ext cx="417700" cy="461665"/>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TextBox 68">
              <a:extLst>
                <a:ext uri="{FF2B5EF4-FFF2-40B4-BE49-F238E27FC236}">
                  <a16:creationId xmlns:a16="http://schemas.microsoft.com/office/drawing/2014/main" id="{18DCA02F-CFE8-459B-9737-3AF047A31AF2}"/>
                </a:ext>
              </a:extLst>
            </p:cNvPr>
            <p:cNvSpPr txBox="1"/>
            <p:nvPr/>
          </p:nvSpPr>
          <p:spPr>
            <a:xfrm>
              <a:off x="3621860" y="3204766"/>
              <a:ext cx="324128" cy="400110"/>
            </a:xfrm>
            <a:prstGeom prst="rect">
              <a:avLst/>
            </a:prstGeom>
            <a:noFill/>
          </p:spPr>
          <p:txBody>
            <a:bodyPr wrap="none" rtlCol="0">
              <a:spAutoFit/>
            </a:bodyPr>
            <a:lstStyle/>
            <a:p>
              <a:r>
                <a:rPr lang="en-US" altLang="zh-CN" sz="2000">
                  <a:latin typeface="Tahoma" panose="020B0604030504040204" pitchFamily="34" charset="0"/>
                  <a:ea typeface="Tahoma" panose="020B0604030504040204" pitchFamily="34" charset="0"/>
                  <a:cs typeface="Tahoma" panose="020B0604030504040204" pitchFamily="34" charset="0"/>
                </a:rPr>
                <a:t>1</a:t>
              </a:r>
              <a:endParaRPr lang="zh-CN" altLang="en-US" sz="2000">
                <a:latin typeface="Tahoma" panose="020B0604030504040204" pitchFamily="34" charset="0"/>
                <a:cs typeface="Tahoma" panose="020B0604030504040204" pitchFamily="34" charset="0"/>
              </a:endParaRPr>
            </a:p>
          </p:txBody>
        </p:sp>
        <p:sp>
          <p:nvSpPr>
            <p:cNvPr id="70" name="Rectangle 69">
              <a:extLst>
                <a:ext uri="{FF2B5EF4-FFF2-40B4-BE49-F238E27FC236}">
                  <a16:creationId xmlns:a16="http://schemas.microsoft.com/office/drawing/2014/main" id="{0A1BC0BA-7274-4198-B834-03140BC11B1B}"/>
                </a:ext>
              </a:extLst>
            </p:cNvPr>
            <p:cNvSpPr/>
            <p:nvPr/>
          </p:nvSpPr>
          <p:spPr>
            <a:xfrm>
              <a:off x="3621861" y="3635653"/>
              <a:ext cx="417700" cy="461665"/>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TextBox 70">
              <a:extLst>
                <a:ext uri="{FF2B5EF4-FFF2-40B4-BE49-F238E27FC236}">
                  <a16:creationId xmlns:a16="http://schemas.microsoft.com/office/drawing/2014/main" id="{6EB3BEDC-E1FB-447F-946A-21489C16D6BE}"/>
                </a:ext>
              </a:extLst>
            </p:cNvPr>
            <p:cNvSpPr txBox="1"/>
            <p:nvPr/>
          </p:nvSpPr>
          <p:spPr>
            <a:xfrm>
              <a:off x="3621859" y="3678158"/>
              <a:ext cx="324128" cy="400110"/>
            </a:xfrm>
            <a:prstGeom prst="rect">
              <a:avLst/>
            </a:prstGeom>
            <a:noFill/>
          </p:spPr>
          <p:txBody>
            <a:bodyPr wrap="none" rtlCol="0">
              <a:spAutoFit/>
            </a:bodyPr>
            <a:lstStyle/>
            <a:p>
              <a:r>
                <a:rPr lang="en-US" altLang="zh-CN" sz="2000">
                  <a:latin typeface="Tahoma" panose="020B0604030504040204" pitchFamily="34" charset="0"/>
                  <a:cs typeface="Tahoma" panose="020B0604030504040204" pitchFamily="34" charset="0"/>
                </a:rPr>
                <a:t>0</a:t>
              </a:r>
              <a:endParaRPr lang="zh-CN" altLang="en-US" sz="2000">
                <a:latin typeface="Tahoma" panose="020B0604030504040204" pitchFamily="34" charset="0"/>
                <a:cs typeface="Tahoma" panose="020B0604030504040204" pitchFamily="34" charset="0"/>
              </a:endParaRPr>
            </a:p>
          </p:txBody>
        </p:sp>
        <p:sp>
          <p:nvSpPr>
            <p:cNvPr id="72" name="Rectangle 71">
              <a:extLst>
                <a:ext uri="{FF2B5EF4-FFF2-40B4-BE49-F238E27FC236}">
                  <a16:creationId xmlns:a16="http://schemas.microsoft.com/office/drawing/2014/main" id="{7F92B979-90A9-415C-A2A3-4461BDF633B1}"/>
                </a:ext>
              </a:extLst>
            </p:cNvPr>
            <p:cNvSpPr/>
            <p:nvPr/>
          </p:nvSpPr>
          <p:spPr>
            <a:xfrm>
              <a:off x="4038098" y="3173988"/>
              <a:ext cx="417700" cy="461665"/>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TextBox 72">
              <a:extLst>
                <a:ext uri="{FF2B5EF4-FFF2-40B4-BE49-F238E27FC236}">
                  <a16:creationId xmlns:a16="http://schemas.microsoft.com/office/drawing/2014/main" id="{2355080B-197F-46E3-B03B-DBD54AC74A58}"/>
                </a:ext>
              </a:extLst>
            </p:cNvPr>
            <p:cNvSpPr txBox="1"/>
            <p:nvPr/>
          </p:nvSpPr>
          <p:spPr>
            <a:xfrm>
              <a:off x="4038097" y="3204765"/>
              <a:ext cx="324128" cy="400110"/>
            </a:xfrm>
            <a:prstGeom prst="rect">
              <a:avLst/>
            </a:prstGeom>
            <a:noFill/>
          </p:spPr>
          <p:txBody>
            <a:bodyPr wrap="none" rtlCol="0">
              <a:spAutoFit/>
            </a:bodyPr>
            <a:lstStyle/>
            <a:p>
              <a:r>
                <a:rPr lang="en-US" altLang="zh-CN" sz="2000">
                  <a:latin typeface="Tahoma" panose="020B0604030504040204" pitchFamily="34" charset="0"/>
                  <a:ea typeface="Tahoma" panose="020B0604030504040204" pitchFamily="34" charset="0"/>
                  <a:cs typeface="Tahoma" panose="020B0604030504040204" pitchFamily="34" charset="0"/>
                </a:rPr>
                <a:t>0</a:t>
              </a:r>
              <a:endParaRPr lang="zh-CN" altLang="en-US" sz="2000">
                <a:latin typeface="Tahoma" panose="020B0604030504040204" pitchFamily="34" charset="0"/>
                <a:cs typeface="Tahoma" panose="020B0604030504040204" pitchFamily="34" charset="0"/>
              </a:endParaRPr>
            </a:p>
          </p:txBody>
        </p:sp>
        <p:sp>
          <p:nvSpPr>
            <p:cNvPr id="74" name="Rectangle 73">
              <a:extLst>
                <a:ext uri="{FF2B5EF4-FFF2-40B4-BE49-F238E27FC236}">
                  <a16:creationId xmlns:a16="http://schemas.microsoft.com/office/drawing/2014/main" id="{199276EE-132F-4D1B-A918-ADE812B12727}"/>
                </a:ext>
              </a:extLst>
            </p:cNvPr>
            <p:cNvSpPr/>
            <p:nvPr/>
          </p:nvSpPr>
          <p:spPr>
            <a:xfrm>
              <a:off x="4038098" y="3635652"/>
              <a:ext cx="417700" cy="461665"/>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TextBox 74">
              <a:extLst>
                <a:ext uri="{FF2B5EF4-FFF2-40B4-BE49-F238E27FC236}">
                  <a16:creationId xmlns:a16="http://schemas.microsoft.com/office/drawing/2014/main" id="{99D17802-FDA5-4F9E-BC9D-F4FF3DF32D1D}"/>
                </a:ext>
              </a:extLst>
            </p:cNvPr>
            <p:cNvSpPr txBox="1"/>
            <p:nvPr/>
          </p:nvSpPr>
          <p:spPr>
            <a:xfrm>
              <a:off x="4038096" y="3678157"/>
              <a:ext cx="324128" cy="400110"/>
            </a:xfrm>
            <a:prstGeom prst="rect">
              <a:avLst/>
            </a:prstGeom>
            <a:noFill/>
          </p:spPr>
          <p:txBody>
            <a:bodyPr wrap="none" rtlCol="0">
              <a:spAutoFit/>
            </a:bodyPr>
            <a:lstStyle/>
            <a:p>
              <a:r>
                <a:rPr lang="en-US" altLang="zh-CN" sz="2000">
                  <a:latin typeface="Tahoma" panose="020B0604030504040204" pitchFamily="34" charset="0"/>
                  <a:cs typeface="Tahoma" panose="020B0604030504040204" pitchFamily="34" charset="0"/>
                </a:rPr>
                <a:t>0</a:t>
              </a:r>
              <a:endParaRPr lang="zh-CN" altLang="en-US" sz="2000">
                <a:latin typeface="Tahoma" panose="020B0604030504040204" pitchFamily="34" charset="0"/>
                <a:cs typeface="Tahoma" panose="020B0604030504040204" pitchFamily="34" charset="0"/>
              </a:endParaRPr>
            </a:p>
          </p:txBody>
        </p:sp>
      </p:grpSp>
      <p:grpSp>
        <p:nvGrpSpPr>
          <p:cNvPr id="18" name="Group 17">
            <a:extLst>
              <a:ext uri="{FF2B5EF4-FFF2-40B4-BE49-F238E27FC236}">
                <a16:creationId xmlns:a16="http://schemas.microsoft.com/office/drawing/2014/main" id="{9BB3151B-C18E-471E-98A3-0E2FB63E4CE4}"/>
              </a:ext>
            </a:extLst>
          </p:cNvPr>
          <p:cNvGrpSpPr/>
          <p:nvPr/>
        </p:nvGrpSpPr>
        <p:grpSpPr>
          <a:xfrm>
            <a:off x="6250672" y="4924930"/>
            <a:ext cx="833939" cy="923330"/>
            <a:chOff x="3612199" y="4307067"/>
            <a:chExt cx="833939" cy="923330"/>
          </a:xfrm>
        </p:grpSpPr>
        <p:sp>
          <p:nvSpPr>
            <p:cNvPr id="76" name="Rectangle 75">
              <a:extLst>
                <a:ext uri="{FF2B5EF4-FFF2-40B4-BE49-F238E27FC236}">
                  <a16:creationId xmlns:a16="http://schemas.microsoft.com/office/drawing/2014/main" id="{B7E5DF97-8EAC-41C0-8C85-AA7DB7AE5043}"/>
                </a:ext>
              </a:extLst>
            </p:cNvPr>
            <p:cNvSpPr/>
            <p:nvPr/>
          </p:nvSpPr>
          <p:spPr>
            <a:xfrm>
              <a:off x="3612201" y="4307068"/>
              <a:ext cx="417700" cy="461665"/>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TextBox 76">
              <a:extLst>
                <a:ext uri="{FF2B5EF4-FFF2-40B4-BE49-F238E27FC236}">
                  <a16:creationId xmlns:a16="http://schemas.microsoft.com/office/drawing/2014/main" id="{8183DA85-FA0E-4080-A17C-EB343B8E5719}"/>
                </a:ext>
              </a:extLst>
            </p:cNvPr>
            <p:cNvSpPr txBox="1"/>
            <p:nvPr/>
          </p:nvSpPr>
          <p:spPr>
            <a:xfrm>
              <a:off x="3612200" y="4337845"/>
              <a:ext cx="324128" cy="400110"/>
            </a:xfrm>
            <a:prstGeom prst="rect">
              <a:avLst/>
            </a:prstGeom>
            <a:noFill/>
          </p:spPr>
          <p:txBody>
            <a:bodyPr wrap="none" rtlCol="0">
              <a:spAutoFit/>
            </a:bodyPr>
            <a:lstStyle/>
            <a:p>
              <a:r>
                <a:rPr lang="en-US" altLang="zh-CN" sz="2000">
                  <a:latin typeface="Tahoma" panose="020B0604030504040204" pitchFamily="34" charset="0"/>
                  <a:ea typeface="Tahoma" panose="020B0604030504040204" pitchFamily="34" charset="0"/>
                  <a:cs typeface="Tahoma" panose="020B0604030504040204" pitchFamily="34" charset="0"/>
                </a:rPr>
                <a:t>0</a:t>
              </a:r>
              <a:endParaRPr lang="zh-CN" altLang="en-US" sz="2000">
                <a:latin typeface="Tahoma" panose="020B0604030504040204" pitchFamily="34" charset="0"/>
                <a:cs typeface="Tahoma" panose="020B0604030504040204" pitchFamily="34" charset="0"/>
              </a:endParaRPr>
            </a:p>
          </p:txBody>
        </p:sp>
        <p:sp>
          <p:nvSpPr>
            <p:cNvPr id="78" name="Rectangle 77">
              <a:extLst>
                <a:ext uri="{FF2B5EF4-FFF2-40B4-BE49-F238E27FC236}">
                  <a16:creationId xmlns:a16="http://schemas.microsoft.com/office/drawing/2014/main" id="{92502A86-CEE2-4FBC-B7BC-87414CE975EF}"/>
                </a:ext>
              </a:extLst>
            </p:cNvPr>
            <p:cNvSpPr/>
            <p:nvPr/>
          </p:nvSpPr>
          <p:spPr>
            <a:xfrm>
              <a:off x="3612201" y="4768732"/>
              <a:ext cx="417700" cy="461665"/>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TextBox 78">
              <a:extLst>
                <a:ext uri="{FF2B5EF4-FFF2-40B4-BE49-F238E27FC236}">
                  <a16:creationId xmlns:a16="http://schemas.microsoft.com/office/drawing/2014/main" id="{AC83E783-5AAE-4797-AF07-EBCBE17ED85B}"/>
                </a:ext>
              </a:extLst>
            </p:cNvPr>
            <p:cNvSpPr txBox="1"/>
            <p:nvPr/>
          </p:nvSpPr>
          <p:spPr>
            <a:xfrm>
              <a:off x="3612199" y="4811237"/>
              <a:ext cx="324128" cy="400110"/>
            </a:xfrm>
            <a:prstGeom prst="rect">
              <a:avLst/>
            </a:prstGeom>
            <a:noFill/>
          </p:spPr>
          <p:txBody>
            <a:bodyPr wrap="none" rtlCol="0">
              <a:spAutoFit/>
            </a:bodyPr>
            <a:lstStyle/>
            <a:p>
              <a:r>
                <a:rPr lang="en-US" altLang="zh-CN" sz="2000">
                  <a:latin typeface="Tahoma" panose="020B0604030504040204" pitchFamily="34" charset="0"/>
                  <a:cs typeface="Tahoma" panose="020B0604030504040204" pitchFamily="34" charset="0"/>
                </a:rPr>
                <a:t>0</a:t>
              </a:r>
              <a:endParaRPr lang="zh-CN" altLang="en-US" sz="2000">
                <a:latin typeface="Tahoma" panose="020B0604030504040204" pitchFamily="34" charset="0"/>
                <a:cs typeface="Tahoma" panose="020B0604030504040204" pitchFamily="34" charset="0"/>
              </a:endParaRPr>
            </a:p>
          </p:txBody>
        </p:sp>
        <p:sp>
          <p:nvSpPr>
            <p:cNvPr id="80" name="Rectangle 79">
              <a:extLst>
                <a:ext uri="{FF2B5EF4-FFF2-40B4-BE49-F238E27FC236}">
                  <a16:creationId xmlns:a16="http://schemas.microsoft.com/office/drawing/2014/main" id="{396117FC-0748-402A-85D6-89045A57B9C4}"/>
                </a:ext>
              </a:extLst>
            </p:cNvPr>
            <p:cNvSpPr/>
            <p:nvPr/>
          </p:nvSpPr>
          <p:spPr>
            <a:xfrm>
              <a:off x="4028438" y="4307067"/>
              <a:ext cx="417700" cy="461665"/>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TextBox 80">
              <a:extLst>
                <a:ext uri="{FF2B5EF4-FFF2-40B4-BE49-F238E27FC236}">
                  <a16:creationId xmlns:a16="http://schemas.microsoft.com/office/drawing/2014/main" id="{AD141FA4-6EE5-4CE8-8743-99228D8AD529}"/>
                </a:ext>
              </a:extLst>
            </p:cNvPr>
            <p:cNvSpPr txBox="1"/>
            <p:nvPr/>
          </p:nvSpPr>
          <p:spPr>
            <a:xfrm>
              <a:off x="4028437" y="4337844"/>
              <a:ext cx="324128" cy="400110"/>
            </a:xfrm>
            <a:prstGeom prst="rect">
              <a:avLst/>
            </a:prstGeom>
            <a:noFill/>
          </p:spPr>
          <p:txBody>
            <a:bodyPr wrap="none" rtlCol="0">
              <a:spAutoFit/>
            </a:bodyPr>
            <a:lstStyle/>
            <a:p>
              <a:r>
                <a:rPr lang="en-US" altLang="zh-CN" sz="2000">
                  <a:latin typeface="Tahoma" panose="020B0604030504040204" pitchFamily="34" charset="0"/>
                  <a:ea typeface="Tahoma" panose="020B0604030504040204" pitchFamily="34" charset="0"/>
                  <a:cs typeface="Tahoma" panose="020B0604030504040204" pitchFamily="34" charset="0"/>
                </a:rPr>
                <a:t>1</a:t>
              </a:r>
              <a:endParaRPr lang="zh-CN" altLang="en-US" sz="2000">
                <a:latin typeface="Tahoma" panose="020B0604030504040204" pitchFamily="34" charset="0"/>
                <a:cs typeface="Tahoma" panose="020B0604030504040204" pitchFamily="34" charset="0"/>
              </a:endParaRPr>
            </a:p>
          </p:txBody>
        </p:sp>
        <p:sp>
          <p:nvSpPr>
            <p:cNvPr id="82" name="Rectangle 81">
              <a:extLst>
                <a:ext uri="{FF2B5EF4-FFF2-40B4-BE49-F238E27FC236}">
                  <a16:creationId xmlns:a16="http://schemas.microsoft.com/office/drawing/2014/main" id="{E6F998C0-8A52-4F75-A567-3C7DC5709E29}"/>
                </a:ext>
              </a:extLst>
            </p:cNvPr>
            <p:cNvSpPr/>
            <p:nvPr/>
          </p:nvSpPr>
          <p:spPr>
            <a:xfrm>
              <a:off x="4028438" y="4768731"/>
              <a:ext cx="417700" cy="461665"/>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TextBox 82">
              <a:extLst>
                <a:ext uri="{FF2B5EF4-FFF2-40B4-BE49-F238E27FC236}">
                  <a16:creationId xmlns:a16="http://schemas.microsoft.com/office/drawing/2014/main" id="{3970DB0E-8AEE-4129-BE92-EA88E0AE33F8}"/>
                </a:ext>
              </a:extLst>
            </p:cNvPr>
            <p:cNvSpPr txBox="1"/>
            <p:nvPr/>
          </p:nvSpPr>
          <p:spPr>
            <a:xfrm>
              <a:off x="4028436" y="4811236"/>
              <a:ext cx="324128" cy="400110"/>
            </a:xfrm>
            <a:prstGeom prst="rect">
              <a:avLst/>
            </a:prstGeom>
            <a:noFill/>
          </p:spPr>
          <p:txBody>
            <a:bodyPr wrap="none" rtlCol="0">
              <a:spAutoFit/>
            </a:bodyPr>
            <a:lstStyle/>
            <a:p>
              <a:r>
                <a:rPr lang="en-US" altLang="zh-CN" sz="2000">
                  <a:latin typeface="Tahoma" panose="020B0604030504040204" pitchFamily="34" charset="0"/>
                  <a:cs typeface="Tahoma" panose="020B0604030504040204" pitchFamily="34" charset="0"/>
                </a:rPr>
                <a:t>1</a:t>
              </a:r>
              <a:endParaRPr lang="zh-CN" altLang="en-US" sz="2000">
                <a:latin typeface="Tahoma" panose="020B0604030504040204" pitchFamily="34" charset="0"/>
                <a:cs typeface="Tahoma" panose="020B0604030504040204" pitchFamily="34" charset="0"/>
              </a:endParaRPr>
            </a:p>
          </p:txBody>
        </p:sp>
      </p:grpSp>
      <p:grpSp>
        <p:nvGrpSpPr>
          <p:cNvPr id="19" name="Group 18">
            <a:extLst>
              <a:ext uri="{FF2B5EF4-FFF2-40B4-BE49-F238E27FC236}">
                <a16:creationId xmlns:a16="http://schemas.microsoft.com/office/drawing/2014/main" id="{A194E1E1-03AF-458E-9DAB-D28F727C1152}"/>
              </a:ext>
            </a:extLst>
          </p:cNvPr>
          <p:cNvGrpSpPr/>
          <p:nvPr/>
        </p:nvGrpSpPr>
        <p:grpSpPr>
          <a:xfrm>
            <a:off x="7500848" y="4927698"/>
            <a:ext cx="833939" cy="923330"/>
            <a:chOff x="3612197" y="5486183"/>
            <a:chExt cx="833939" cy="923330"/>
          </a:xfrm>
        </p:grpSpPr>
        <p:sp>
          <p:nvSpPr>
            <p:cNvPr id="84" name="Rectangle 83">
              <a:extLst>
                <a:ext uri="{FF2B5EF4-FFF2-40B4-BE49-F238E27FC236}">
                  <a16:creationId xmlns:a16="http://schemas.microsoft.com/office/drawing/2014/main" id="{72C883CC-6E40-40B5-A1B0-9D72F9001F48}"/>
                </a:ext>
              </a:extLst>
            </p:cNvPr>
            <p:cNvSpPr/>
            <p:nvPr/>
          </p:nvSpPr>
          <p:spPr>
            <a:xfrm>
              <a:off x="3612199" y="5486184"/>
              <a:ext cx="417700" cy="461665"/>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TextBox 84">
              <a:extLst>
                <a:ext uri="{FF2B5EF4-FFF2-40B4-BE49-F238E27FC236}">
                  <a16:creationId xmlns:a16="http://schemas.microsoft.com/office/drawing/2014/main" id="{220E3D72-C647-448F-95B9-D5B8B463CEBA}"/>
                </a:ext>
              </a:extLst>
            </p:cNvPr>
            <p:cNvSpPr txBox="1"/>
            <p:nvPr/>
          </p:nvSpPr>
          <p:spPr>
            <a:xfrm>
              <a:off x="3612198" y="5516961"/>
              <a:ext cx="324128" cy="400110"/>
            </a:xfrm>
            <a:prstGeom prst="rect">
              <a:avLst/>
            </a:prstGeom>
            <a:noFill/>
          </p:spPr>
          <p:txBody>
            <a:bodyPr wrap="none" rtlCol="0">
              <a:spAutoFit/>
            </a:bodyPr>
            <a:lstStyle/>
            <a:p>
              <a:r>
                <a:rPr lang="en-US" altLang="zh-CN" sz="2000">
                  <a:latin typeface="Tahoma" panose="020B0604030504040204" pitchFamily="34" charset="0"/>
                  <a:ea typeface="Tahoma" panose="020B0604030504040204" pitchFamily="34" charset="0"/>
                  <a:cs typeface="Tahoma" panose="020B0604030504040204" pitchFamily="34" charset="0"/>
                </a:rPr>
                <a:t>1</a:t>
              </a:r>
              <a:endParaRPr lang="zh-CN" altLang="en-US" sz="2000">
                <a:latin typeface="Tahoma" panose="020B0604030504040204" pitchFamily="34" charset="0"/>
                <a:cs typeface="Tahoma" panose="020B0604030504040204" pitchFamily="34" charset="0"/>
              </a:endParaRPr>
            </a:p>
          </p:txBody>
        </p:sp>
        <p:sp>
          <p:nvSpPr>
            <p:cNvPr id="86" name="Rectangle 85">
              <a:extLst>
                <a:ext uri="{FF2B5EF4-FFF2-40B4-BE49-F238E27FC236}">
                  <a16:creationId xmlns:a16="http://schemas.microsoft.com/office/drawing/2014/main" id="{D9112968-005F-4559-8C1D-7E5BC0C93583}"/>
                </a:ext>
              </a:extLst>
            </p:cNvPr>
            <p:cNvSpPr/>
            <p:nvPr/>
          </p:nvSpPr>
          <p:spPr>
            <a:xfrm>
              <a:off x="3612199" y="5947848"/>
              <a:ext cx="417700" cy="461665"/>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TextBox 86">
              <a:extLst>
                <a:ext uri="{FF2B5EF4-FFF2-40B4-BE49-F238E27FC236}">
                  <a16:creationId xmlns:a16="http://schemas.microsoft.com/office/drawing/2014/main" id="{FF6592D1-018D-4D01-B9FA-F1FA1F4321EC}"/>
                </a:ext>
              </a:extLst>
            </p:cNvPr>
            <p:cNvSpPr txBox="1"/>
            <p:nvPr/>
          </p:nvSpPr>
          <p:spPr>
            <a:xfrm>
              <a:off x="3612197" y="5990353"/>
              <a:ext cx="324128" cy="400110"/>
            </a:xfrm>
            <a:prstGeom prst="rect">
              <a:avLst/>
            </a:prstGeom>
            <a:noFill/>
          </p:spPr>
          <p:txBody>
            <a:bodyPr wrap="none" rtlCol="0">
              <a:spAutoFit/>
            </a:bodyPr>
            <a:lstStyle/>
            <a:p>
              <a:r>
                <a:rPr lang="en-US" altLang="zh-CN" sz="2000">
                  <a:latin typeface="Tahoma" panose="020B0604030504040204" pitchFamily="34" charset="0"/>
                  <a:cs typeface="Tahoma" panose="020B0604030504040204" pitchFamily="34" charset="0"/>
                </a:rPr>
                <a:t>0</a:t>
              </a:r>
              <a:endParaRPr lang="zh-CN" altLang="en-US" sz="2000">
                <a:latin typeface="Tahoma" panose="020B0604030504040204" pitchFamily="34" charset="0"/>
                <a:cs typeface="Tahoma" panose="020B0604030504040204" pitchFamily="34" charset="0"/>
              </a:endParaRPr>
            </a:p>
          </p:txBody>
        </p:sp>
        <p:sp>
          <p:nvSpPr>
            <p:cNvPr id="88" name="Rectangle 87">
              <a:extLst>
                <a:ext uri="{FF2B5EF4-FFF2-40B4-BE49-F238E27FC236}">
                  <a16:creationId xmlns:a16="http://schemas.microsoft.com/office/drawing/2014/main" id="{AAC5DB2C-4D6F-4963-807B-1AE8DBA4A5BD}"/>
                </a:ext>
              </a:extLst>
            </p:cNvPr>
            <p:cNvSpPr/>
            <p:nvPr/>
          </p:nvSpPr>
          <p:spPr>
            <a:xfrm>
              <a:off x="4028436" y="5486183"/>
              <a:ext cx="417700" cy="461665"/>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TextBox 88">
              <a:extLst>
                <a:ext uri="{FF2B5EF4-FFF2-40B4-BE49-F238E27FC236}">
                  <a16:creationId xmlns:a16="http://schemas.microsoft.com/office/drawing/2014/main" id="{6424C08D-3822-483E-A34E-FB839B184C0E}"/>
                </a:ext>
              </a:extLst>
            </p:cNvPr>
            <p:cNvSpPr txBox="1"/>
            <p:nvPr/>
          </p:nvSpPr>
          <p:spPr>
            <a:xfrm>
              <a:off x="4028435" y="5516960"/>
              <a:ext cx="324128" cy="400110"/>
            </a:xfrm>
            <a:prstGeom prst="rect">
              <a:avLst/>
            </a:prstGeom>
            <a:noFill/>
          </p:spPr>
          <p:txBody>
            <a:bodyPr wrap="none" rtlCol="0">
              <a:spAutoFit/>
            </a:bodyPr>
            <a:lstStyle/>
            <a:p>
              <a:r>
                <a:rPr lang="en-US" altLang="zh-CN" sz="2000">
                  <a:latin typeface="Tahoma" panose="020B0604030504040204" pitchFamily="34" charset="0"/>
                  <a:ea typeface="Tahoma" panose="020B0604030504040204" pitchFamily="34" charset="0"/>
                  <a:cs typeface="Tahoma" panose="020B0604030504040204" pitchFamily="34" charset="0"/>
                </a:rPr>
                <a:t>0</a:t>
              </a:r>
              <a:endParaRPr lang="zh-CN" altLang="en-US" sz="2000">
                <a:latin typeface="Tahoma" panose="020B0604030504040204" pitchFamily="34" charset="0"/>
                <a:cs typeface="Tahoma" panose="020B0604030504040204" pitchFamily="34" charset="0"/>
              </a:endParaRPr>
            </a:p>
          </p:txBody>
        </p:sp>
        <p:sp>
          <p:nvSpPr>
            <p:cNvPr id="90" name="Rectangle 89">
              <a:extLst>
                <a:ext uri="{FF2B5EF4-FFF2-40B4-BE49-F238E27FC236}">
                  <a16:creationId xmlns:a16="http://schemas.microsoft.com/office/drawing/2014/main" id="{C3EE0774-03E1-408D-AE27-7BC4F5EC1D32}"/>
                </a:ext>
              </a:extLst>
            </p:cNvPr>
            <p:cNvSpPr/>
            <p:nvPr/>
          </p:nvSpPr>
          <p:spPr>
            <a:xfrm>
              <a:off x="4028436" y="5947847"/>
              <a:ext cx="417700" cy="461665"/>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TextBox 90">
              <a:extLst>
                <a:ext uri="{FF2B5EF4-FFF2-40B4-BE49-F238E27FC236}">
                  <a16:creationId xmlns:a16="http://schemas.microsoft.com/office/drawing/2014/main" id="{52ACE80C-A6A2-41B1-8AAF-6C423BAB6A33}"/>
                </a:ext>
              </a:extLst>
            </p:cNvPr>
            <p:cNvSpPr txBox="1"/>
            <p:nvPr/>
          </p:nvSpPr>
          <p:spPr>
            <a:xfrm>
              <a:off x="4028434" y="5990352"/>
              <a:ext cx="324128" cy="400110"/>
            </a:xfrm>
            <a:prstGeom prst="rect">
              <a:avLst/>
            </a:prstGeom>
            <a:noFill/>
          </p:spPr>
          <p:txBody>
            <a:bodyPr wrap="none" rtlCol="0">
              <a:spAutoFit/>
            </a:bodyPr>
            <a:lstStyle/>
            <a:p>
              <a:r>
                <a:rPr lang="en-US" altLang="zh-CN" sz="2000">
                  <a:latin typeface="Tahoma" panose="020B0604030504040204" pitchFamily="34" charset="0"/>
                  <a:cs typeface="Tahoma" panose="020B0604030504040204" pitchFamily="34" charset="0"/>
                </a:rPr>
                <a:t>1</a:t>
              </a:r>
              <a:endParaRPr lang="zh-CN" altLang="en-US" sz="2000">
                <a:latin typeface="Tahoma" panose="020B0604030504040204" pitchFamily="34" charset="0"/>
                <a:cs typeface="Tahoma" panose="020B0604030504040204" pitchFamily="34" charset="0"/>
              </a:endParaRPr>
            </a:p>
          </p:txBody>
        </p:sp>
      </p:grpSp>
      <p:cxnSp>
        <p:nvCxnSpPr>
          <p:cNvPr id="92" name="Straight Arrow Connector 91">
            <a:extLst>
              <a:ext uri="{FF2B5EF4-FFF2-40B4-BE49-F238E27FC236}">
                <a16:creationId xmlns:a16="http://schemas.microsoft.com/office/drawing/2014/main" id="{595E7CD9-B5EE-45C4-9484-359E2687584E}"/>
              </a:ext>
            </a:extLst>
          </p:cNvPr>
          <p:cNvCxnSpPr/>
          <p:nvPr/>
        </p:nvCxnSpPr>
        <p:spPr>
          <a:xfrm>
            <a:off x="4224287" y="4484579"/>
            <a:ext cx="0" cy="4286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09C55E62-5868-4488-90C4-8C5B60EC73E4}"/>
              </a:ext>
            </a:extLst>
          </p:cNvPr>
          <p:cNvCxnSpPr/>
          <p:nvPr/>
        </p:nvCxnSpPr>
        <p:spPr>
          <a:xfrm>
            <a:off x="5445597" y="4484578"/>
            <a:ext cx="0" cy="4286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54664E87-D505-4F4C-A793-C3C509CC346D}"/>
              </a:ext>
            </a:extLst>
          </p:cNvPr>
          <p:cNvCxnSpPr/>
          <p:nvPr/>
        </p:nvCxnSpPr>
        <p:spPr>
          <a:xfrm>
            <a:off x="6666909" y="4496305"/>
            <a:ext cx="0" cy="4286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B195D44A-526F-4818-8ACE-BE1B36CE0188}"/>
              </a:ext>
            </a:extLst>
          </p:cNvPr>
          <p:cNvCxnSpPr/>
          <p:nvPr/>
        </p:nvCxnSpPr>
        <p:spPr>
          <a:xfrm>
            <a:off x="7917085" y="4496305"/>
            <a:ext cx="0" cy="4286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DF99624-4913-4AA8-A89C-C074843CAA1B}"/>
              </a:ext>
            </a:extLst>
          </p:cNvPr>
          <p:cNvCxnSpPr/>
          <p:nvPr/>
        </p:nvCxnSpPr>
        <p:spPr>
          <a:xfrm>
            <a:off x="4224287" y="4496305"/>
            <a:ext cx="36927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78AFDAC-4A43-4203-9C9D-F39DC53239FD}"/>
              </a:ext>
            </a:extLst>
          </p:cNvPr>
          <p:cNvCxnSpPr/>
          <p:nvPr/>
        </p:nvCxnSpPr>
        <p:spPr>
          <a:xfrm>
            <a:off x="6095999" y="3890664"/>
            <a:ext cx="0" cy="61296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4B141A4E-90E3-421E-B146-EFD04EDA5974}"/>
              </a:ext>
            </a:extLst>
          </p:cNvPr>
          <p:cNvSpPr txBox="1"/>
          <p:nvPr/>
        </p:nvSpPr>
        <p:spPr>
          <a:xfrm>
            <a:off x="5293277" y="2600265"/>
            <a:ext cx="1582484" cy="369332"/>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Weight Matrix</a:t>
            </a:r>
            <a:endParaRPr lang="zh-CN" altLang="en-US">
              <a:latin typeface="Times New Roman" panose="02020603050405020304" pitchFamily="18" charset="0"/>
              <a:cs typeface="Times New Roman" panose="02020603050405020304" pitchFamily="18" charset="0"/>
            </a:endParaRPr>
          </a:p>
        </p:txBody>
      </p:sp>
      <p:sp>
        <p:nvSpPr>
          <p:cNvPr id="101" name="TextBox 100">
            <a:extLst>
              <a:ext uri="{FF2B5EF4-FFF2-40B4-BE49-F238E27FC236}">
                <a16:creationId xmlns:a16="http://schemas.microsoft.com/office/drawing/2014/main" id="{D5607A02-DCAA-4BDE-B884-973E790294CA}"/>
              </a:ext>
            </a:extLst>
          </p:cNvPr>
          <p:cNvSpPr txBox="1"/>
          <p:nvPr/>
        </p:nvSpPr>
        <p:spPr>
          <a:xfrm>
            <a:off x="5481733" y="6313279"/>
            <a:ext cx="1242648" cy="369332"/>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Bit Matrice</a:t>
            </a:r>
            <a:endParaRPr lang="zh-CN" altLang="en-US">
              <a:latin typeface="Times New Roman" panose="02020603050405020304" pitchFamily="18" charset="0"/>
              <a:cs typeface="Times New Roman" panose="02020603050405020304" pitchFamily="18" charset="0"/>
            </a:endParaRPr>
          </a:p>
        </p:txBody>
      </p:sp>
      <p:sp>
        <p:nvSpPr>
          <p:cNvPr id="102" name="TextBox 101">
            <a:extLst>
              <a:ext uri="{FF2B5EF4-FFF2-40B4-BE49-F238E27FC236}">
                <a16:creationId xmlns:a16="http://schemas.microsoft.com/office/drawing/2014/main" id="{77ACA47A-94C9-46A4-A60E-2ACFC2401324}"/>
              </a:ext>
            </a:extLst>
          </p:cNvPr>
          <p:cNvSpPr txBox="1"/>
          <p:nvPr/>
        </p:nvSpPr>
        <p:spPr>
          <a:xfrm>
            <a:off x="1031174" y="1696218"/>
            <a:ext cx="9664249" cy="461665"/>
          </a:xfrm>
          <a:prstGeom prst="rect">
            <a:avLst/>
          </a:prstGeom>
          <a:noFill/>
        </p:spPr>
        <p:txBody>
          <a:bodyPr wrap="none" rtlCol="0">
            <a:spAutoFit/>
          </a:bodyPr>
          <a:lstStyle/>
          <a:p>
            <a:r>
              <a:rPr lang="en-US" altLang="zh-CN" sz="2400">
                <a:latin typeface="Times New Roman" panose="02020603050405020304" pitchFamily="18" charset="0"/>
                <a:cs typeface="Times New Roman" panose="02020603050405020304" pitchFamily="18" charset="0"/>
              </a:rPr>
              <a:t>Weight matrix is decomposed into bit matices according to bit significance</a:t>
            </a:r>
            <a:endParaRPr lang="zh-CN" altLang="en-US" sz="2400">
              <a:latin typeface="Times New Roman" panose="02020603050405020304" pitchFamily="18" charset="0"/>
              <a:cs typeface="Times New Roman" panose="02020603050405020304" pitchFamily="18" charset="0"/>
            </a:endParaRPr>
          </a:p>
        </p:txBody>
      </p:sp>
      <p:sp>
        <p:nvSpPr>
          <p:cNvPr id="96" name="TextBox 95">
            <a:extLst>
              <a:ext uri="{FF2B5EF4-FFF2-40B4-BE49-F238E27FC236}">
                <a16:creationId xmlns:a16="http://schemas.microsoft.com/office/drawing/2014/main" id="{9EC947C9-7427-49B4-8B82-CE1EAED5F924}"/>
              </a:ext>
            </a:extLst>
          </p:cNvPr>
          <p:cNvSpPr txBox="1"/>
          <p:nvPr/>
        </p:nvSpPr>
        <p:spPr>
          <a:xfrm>
            <a:off x="3840271" y="6011287"/>
            <a:ext cx="583814" cy="338554"/>
          </a:xfrm>
          <a:prstGeom prst="rect">
            <a:avLst/>
          </a:prstGeom>
          <a:noFill/>
        </p:spPr>
        <p:txBody>
          <a:bodyPr wrap="none" rtlCol="0">
            <a:spAutoFit/>
          </a:bodyPr>
          <a:lstStyle/>
          <a:p>
            <a:r>
              <a:rPr lang="en-US" altLang="zh-CN" sz="1600" i="1" dirty="0">
                <a:solidFill>
                  <a:srgbClr val="FF0000"/>
                </a:solidFill>
                <a:latin typeface="Times New Roman" panose="02020603050405020304" pitchFamily="18" charset="0"/>
                <a:cs typeface="Times New Roman" panose="02020603050405020304" pitchFamily="18" charset="0"/>
              </a:rPr>
              <a:t>MSB</a:t>
            </a:r>
            <a:endParaRPr lang="zh-CN" altLang="en-US" sz="1600" i="1" dirty="0">
              <a:solidFill>
                <a:srgbClr val="FF0000"/>
              </a:solidFill>
              <a:latin typeface="Times New Roman" panose="02020603050405020304" pitchFamily="18" charset="0"/>
              <a:cs typeface="Times New Roman" panose="02020603050405020304" pitchFamily="18" charset="0"/>
            </a:endParaRPr>
          </a:p>
        </p:txBody>
      </p:sp>
      <p:sp>
        <p:nvSpPr>
          <p:cNvPr id="98" name="TextBox 97">
            <a:extLst>
              <a:ext uri="{FF2B5EF4-FFF2-40B4-BE49-F238E27FC236}">
                <a16:creationId xmlns:a16="http://schemas.microsoft.com/office/drawing/2014/main" id="{1790D0DB-9954-4018-9D7E-D8482C0CE19C}"/>
              </a:ext>
            </a:extLst>
          </p:cNvPr>
          <p:cNvSpPr txBox="1"/>
          <p:nvPr/>
        </p:nvSpPr>
        <p:spPr>
          <a:xfrm>
            <a:off x="7625178" y="6066072"/>
            <a:ext cx="526106" cy="338554"/>
          </a:xfrm>
          <a:prstGeom prst="rect">
            <a:avLst/>
          </a:prstGeom>
          <a:noFill/>
        </p:spPr>
        <p:txBody>
          <a:bodyPr wrap="none" rtlCol="0">
            <a:spAutoFit/>
          </a:bodyPr>
          <a:lstStyle/>
          <a:p>
            <a:r>
              <a:rPr lang="en-US" altLang="zh-CN" sz="1600" i="1" dirty="0">
                <a:solidFill>
                  <a:srgbClr val="FF0000"/>
                </a:solidFill>
                <a:latin typeface="Times New Roman" panose="02020603050405020304" pitchFamily="18" charset="0"/>
                <a:cs typeface="Times New Roman" panose="02020603050405020304" pitchFamily="18" charset="0"/>
              </a:rPr>
              <a:t>LSB</a:t>
            </a:r>
            <a:endParaRPr lang="zh-CN" altLang="en-US" sz="1600" i="1" dirty="0">
              <a:solidFill>
                <a:srgbClr val="FF0000"/>
              </a:solidFill>
              <a:latin typeface="Times New Roman" panose="02020603050405020304" pitchFamily="18" charset="0"/>
              <a:cs typeface="Times New Roman" panose="02020603050405020304" pitchFamily="18" charset="0"/>
            </a:endParaRPr>
          </a:p>
        </p:txBody>
      </p:sp>
      <p:cxnSp>
        <p:nvCxnSpPr>
          <p:cNvPr id="3" name="Straight Arrow Connector 2">
            <a:extLst>
              <a:ext uri="{FF2B5EF4-FFF2-40B4-BE49-F238E27FC236}">
                <a16:creationId xmlns:a16="http://schemas.microsoft.com/office/drawing/2014/main" id="{34A016CC-347C-4053-9AB9-A98ADCFFC0E1}"/>
              </a:ext>
            </a:extLst>
          </p:cNvPr>
          <p:cNvCxnSpPr>
            <a:cxnSpLocks/>
          </p:cNvCxnSpPr>
          <p:nvPr/>
        </p:nvCxnSpPr>
        <p:spPr>
          <a:xfrm>
            <a:off x="4025616" y="5946449"/>
            <a:ext cx="4048673" cy="3405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3" name="Title 1">
            <a:extLst>
              <a:ext uri="{FF2B5EF4-FFF2-40B4-BE49-F238E27FC236}">
                <a16:creationId xmlns:a16="http://schemas.microsoft.com/office/drawing/2014/main" id="{6E97F4E8-A9F7-C9B3-5248-AF3729F80210}"/>
              </a:ext>
            </a:extLst>
          </p:cNvPr>
          <p:cNvSpPr>
            <a:spLocks noGrp="1"/>
          </p:cNvSpPr>
          <p:nvPr>
            <p:ph type="title"/>
          </p:nvPr>
        </p:nvSpPr>
        <p:spPr>
          <a:xfrm>
            <a:off x="105610" y="348813"/>
            <a:ext cx="11879262" cy="656337"/>
          </a:xfrm>
        </p:spPr>
        <p:txBody>
          <a:bodyPr/>
          <a:lstStyle/>
          <a:p>
            <a:r>
              <a:rPr lang="en-US" sz="3200" b="1" dirty="0"/>
              <a:t>Crossbar Level Sharing -- Decomposing</a:t>
            </a:r>
          </a:p>
        </p:txBody>
      </p:sp>
    </p:spTree>
    <p:extLst>
      <p:ext uri="{BB962C8B-B14F-4D97-AF65-F5344CB8AC3E}">
        <p14:creationId xmlns:p14="http://schemas.microsoft.com/office/powerpoint/2010/main" val="1348729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CBB5701-432A-4AF2-AE2A-2C6A01F451F5}"/>
              </a:ext>
            </a:extLst>
          </p:cNvPr>
          <p:cNvGrpSpPr/>
          <p:nvPr/>
        </p:nvGrpSpPr>
        <p:grpSpPr>
          <a:xfrm>
            <a:off x="1372894" y="2655404"/>
            <a:ext cx="914400" cy="914400"/>
            <a:chOff x="987813" y="1302854"/>
            <a:chExt cx="914400" cy="914400"/>
          </a:xfrm>
        </p:grpSpPr>
        <p:pic>
          <p:nvPicPr>
            <p:cNvPr id="56" name="Graphic 55" descr="Braille with solid fill">
              <a:extLst>
                <a:ext uri="{FF2B5EF4-FFF2-40B4-BE49-F238E27FC236}">
                  <a16:creationId xmlns:a16="http://schemas.microsoft.com/office/drawing/2014/main" id="{64EA8BC9-33A4-4A25-A8F7-AE9873762BB5}"/>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7813" y="1302854"/>
              <a:ext cx="914400" cy="914400"/>
            </a:xfrm>
            <a:prstGeom prst="rect">
              <a:avLst/>
            </a:prstGeom>
          </p:spPr>
        </p:pic>
        <p:sp>
          <p:nvSpPr>
            <p:cNvPr id="57" name="Rectangle 56">
              <a:extLst>
                <a:ext uri="{FF2B5EF4-FFF2-40B4-BE49-F238E27FC236}">
                  <a16:creationId xmlns:a16="http://schemas.microsoft.com/office/drawing/2014/main" id="{6B4B0830-32F5-430D-9AC2-62B777A06641}"/>
                </a:ext>
              </a:extLst>
            </p:cNvPr>
            <p:cNvSpPr/>
            <p:nvPr/>
          </p:nvSpPr>
          <p:spPr>
            <a:xfrm>
              <a:off x="1085141" y="1487961"/>
              <a:ext cx="792983" cy="58595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8" name="Group 57">
            <a:extLst>
              <a:ext uri="{FF2B5EF4-FFF2-40B4-BE49-F238E27FC236}">
                <a16:creationId xmlns:a16="http://schemas.microsoft.com/office/drawing/2014/main" id="{8B99A28C-9B6E-4277-97EE-7CEDAA516857}"/>
              </a:ext>
            </a:extLst>
          </p:cNvPr>
          <p:cNvGrpSpPr/>
          <p:nvPr/>
        </p:nvGrpSpPr>
        <p:grpSpPr>
          <a:xfrm>
            <a:off x="988933" y="3382644"/>
            <a:ext cx="914400" cy="914400"/>
            <a:chOff x="987813" y="1302854"/>
            <a:chExt cx="914400" cy="914400"/>
          </a:xfrm>
        </p:grpSpPr>
        <p:pic>
          <p:nvPicPr>
            <p:cNvPr id="59" name="Graphic 58" descr="Braille with solid fill">
              <a:extLst>
                <a:ext uri="{FF2B5EF4-FFF2-40B4-BE49-F238E27FC236}">
                  <a16:creationId xmlns:a16="http://schemas.microsoft.com/office/drawing/2014/main" id="{AC464745-C0CC-4F7E-A1A3-B33090BCEFD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7813" y="1302854"/>
              <a:ext cx="914400" cy="914400"/>
            </a:xfrm>
            <a:prstGeom prst="rect">
              <a:avLst/>
            </a:prstGeom>
          </p:spPr>
        </p:pic>
        <p:sp>
          <p:nvSpPr>
            <p:cNvPr id="60" name="Rectangle 59">
              <a:extLst>
                <a:ext uri="{FF2B5EF4-FFF2-40B4-BE49-F238E27FC236}">
                  <a16:creationId xmlns:a16="http://schemas.microsoft.com/office/drawing/2014/main" id="{A9FB4378-1E09-40CB-85AA-2A8FA8E5A5A1}"/>
                </a:ext>
              </a:extLst>
            </p:cNvPr>
            <p:cNvSpPr/>
            <p:nvPr/>
          </p:nvSpPr>
          <p:spPr>
            <a:xfrm>
              <a:off x="1085141" y="1487961"/>
              <a:ext cx="792983" cy="58595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Group 60">
            <a:extLst>
              <a:ext uri="{FF2B5EF4-FFF2-40B4-BE49-F238E27FC236}">
                <a16:creationId xmlns:a16="http://schemas.microsoft.com/office/drawing/2014/main" id="{766E9964-52E8-43AA-9026-B3FD6C1F0E79}"/>
              </a:ext>
            </a:extLst>
          </p:cNvPr>
          <p:cNvGrpSpPr/>
          <p:nvPr/>
        </p:nvGrpSpPr>
        <p:grpSpPr>
          <a:xfrm>
            <a:off x="2287294" y="3611571"/>
            <a:ext cx="914400" cy="914400"/>
            <a:chOff x="987813" y="1302854"/>
            <a:chExt cx="914400" cy="914400"/>
          </a:xfrm>
        </p:grpSpPr>
        <p:pic>
          <p:nvPicPr>
            <p:cNvPr id="62" name="Graphic 61" descr="Braille with solid fill">
              <a:extLst>
                <a:ext uri="{FF2B5EF4-FFF2-40B4-BE49-F238E27FC236}">
                  <a16:creationId xmlns:a16="http://schemas.microsoft.com/office/drawing/2014/main" id="{7B3AE219-4FE4-426E-B169-C944E1FBA60E}"/>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7813" y="1302854"/>
              <a:ext cx="914400" cy="914400"/>
            </a:xfrm>
            <a:prstGeom prst="rect">
              <a:avLst/>
            </a:prstGeom>
          </p:spPr>
        </p:pic>
        <p:sp>
          <p:nvSpPr>
            <p:cNvPr id="63" name="Rectangle 62">
              <a:extLst>
                <a:ext uri="{FF2B5EF4-FFF2-40B4-BE49-F238E27FC236}">
                  <a16:creationId xmlns:a16="http://schemas.microsoft.com/office/drawing/2014/main" id="{15505197-D1F6-47C7-9AA5-45244AEBF6D3}"/>
                </a:ext>
              </a:extLst>
            </p:cNvPr>
            <p:cNvSpPr/>
            <p:nvPr/>
          </p:nvSpPr>
          <p:spPr>
            <a:xfrm>
              <a:off x="1085141" y="1487961"/>
              <a:ext cx="792983" cy="58595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Group 63">
            <a:extLst>
              <a:ext uri="{FF2B5EF4-FFF2-40B4-BE49-F238E27FC236}">
                <a16:creationId xmlns:a16="http://schemas.microsoft.com/office/drawing/2014/main" id="{98C2D6C4-2BB3-4D97-8D06-BDD55EA69A50}"/>
              </a:ext>
            </a:extLst>
          </p:cNvPr>
          <p:cNvGrpSpPr/>
          <p:nvPr/>
        </p:nvGrpSpPr>
        <p:grpSpPr>
          <a:xfrm>
            <a:off x="1315962" y="4414345"/>
            <a:ext cx="914400" cy="914400"/>
            <a:chOff x="987813" y="1302854"/>
            <a:chExt cx="914400" cy="914400"/>
          </a:xfrm>
        </p:grpSpPr>
        <p:pic>
          <p:nvPicPr>
            <p:cNvPr id="65" name="Graphic 64" descr="Braille with solid fill">
              <a:extLst>
                <a:ext uri="{FF2B5EF4-FFF2-40B4-BE49-F238E27FC236}">
                  <a16:creationId xmlns:a16="http://schemas.microsoft.com/office/drawing/2014/main" id="{F43FD59A-F9E8-414A-83A8-EECFBB025F68}"/>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7813" y="1302854"/>
              <a:ext cx="914400" cy="914400"/>
            </a:xfrm>
            <a:prstGeom prst="rect">
              <a:avLst/>
            </a:prstGeom>
          </p:spPr>
        </p:pic>
        <p:sp>
          <p:nvSpPr>
            <p:cNvPr id="66" name="Rectangle 65">
              <a:extLst>
                <a:ext uri="{FF2B5EF4-FFF2-40B4-BE49-F238E27FC236}">
                  <a16:creationId xmlns:a16="http://schemas.microsoft.com/office/drawing/2014/main" id="{05ED0FD5-C76D-4547-8111-4EC699B8D96B}"/>
                </a:ext>
              </a:extLst>
            </p:cNvPr>
            <p:cNvSpPr/>
            <p:nvPr/>
          </p:nvSpPr>
          <p:spPr>
            <a:xfrm>
              <a:off x="1085141" y="1487961"/>
              <a:ext cx="792983" cy="58595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7" name="Group 66">
            <a:extLst>
              <a:ext uri="{FF2B5EF4-FFF2-40B4-BE49-F238E27FC236}">
                <a16:creationId xmlns:a16="http://schemas.microsoft.com/office/drawing/2014/main" id="{5335FB54-31CF-430A-B17F-3FCA3BE9A24A}"/>
              </a:ext>
            </a:extLst>
          </p:cNvPr>
          <p:cNvGrpSpPr/>
          <p:nvPr/>
        </p:nvGrpSpPr>
        <p:grpSpPr>
          <a:xfrm>
            <a:off x="2498761" y="4868114"/>
            <a:ext cx="914400" cy="914400"/>
            <a:chOff x="987813" y="1302854"/>
            <a:chExt cx="914400" cy="914400"/>
          </a:xfrm>
        </p:grpSpPr>
        <p:pic>
          <p:nvPicPr>
            <p:cNvPr id="68" name="Graphic 67" descr="Braille with solid fill">
              <a:extLst>
                <a:ext uri="{FF2B5EF4-FFF2-40B4-BE49-F238E27FC236}">
                  <a16:creationId xmlns:a16="http://schemas.microsoft.com/office/drawing/2014/main" id="{D8460D73-6AA9-433F-9EEA-B20BF87F5734}"/>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7813" y="1302854"/>
              <a:ext cx="914400" cy="914400"/>
            </a:xfrm>
            <a:prstGeom prst="rect">
              <a:avLst/>
            </a:prstGeom>
          </p:spPr>
        </p:pic>
        <p:sp>
          <p:nvSpPr>
            <p:cNvPr id="69" name="Rectangle 68">
              <a:extLst>
                <a:ext uri="{FF2B5EF4-FFF2-40B4-BE49-F238E27FC236}">
                  <a16:creationId xmlns:a16="http://schemas.microsoft.com/office/drawing/2014/main" id="{D9603345-56A5-4E43-9992-1E88DBF0C5A4}"/>
                </a:ext>
              </a:extLst>
            </p:cNvPr>
            <p:cNvSpPr/>
            <p:nvPr/>
          </p:nvSpPr>
          <p:spPr>
            <a:xfrm>
              <a:off x="1085141" y="1487961"/>
              <a:ext cx="792983" cy="58595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0" name="Group 69">
            <a:extLst>
              <a:ext uri="{FF2B5EF4-FFF2-40B4-BE49-F238E27FC236}">
                <a16:creationId xmlns:a16="http://schemas.microsoft.com/office/drawing/2014/main" id="{5AD36387-CF06-4288-9B97-BB97472E02EE}"/>
              </a:ext>
            </a:extLst>
          </p:cNvPr>
          <p:cNvGrpSpPr/>
          <p:nvPr/>
        </p:nvGrpSpPr>
        <p:grpSpPr>
          <a:xfrm>
            <a:off x="3299022" y="4123541"/>
            <a:ext cx="914400" cy="914400"/>
            <a:chOff x="987813" y="1302854"/>
            <a:chExt cx="914400" cy="914400"/>
          </a:xfrm>
        </p:grpSpPr>
        <p:pic>
          <p:nvPicPr>
            <p:cNvPr id="71" name="Graphic 70" descr="Braille with solid fill">
              <a:extLst>
                <a:ext uri="{FF2B5EF4-FFF2-40B4-BE49-F238E27FC236}">
                  <a16:creationId xmlns:a16="http://schemas.microsoft.com/office/drawing/2014/main" id="{AE8EC899-5128-4C6C-9444-49BCD5F98DAF}"/>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7813" y="1302854"/>
              <a:ext cx="914400" cy="914400"/>
            </a:xfrm>
            <a:prstGeom prst="rect">
              <a:avLst/>
            </a:prstGeom>
          </p:spPr>
        </p:pic>
        <p:sp>
          <p:nvSpPr>
            <p:cNvPr id="72" name="Rectangle 71">
              <a:extLst>
                <a:ext uri="{FF2B5EF4-FFF2-40B4-BE49-F238E27FC236}">
                  <a16:creationId xmlns:a16="http://schemas.microsoft.com/office/drawing/2014/main" id="{6D515794-7DB1-4261-87FB-E8BB4EE7958E}"/>
                </a:ext>
              </a:extLst>
            </p:cNvPr>
            <p:cNvSpPr/>
            <p:nvPr/>
          </p:nvSpPr>
          <p:spPr>
            <a:xfrm>
              <a:off x="1085141" y="1487961"/>
              <a:ext cx="792983" cy="58595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3" name="Group 72">
            <a:extLst>
              <a:ext uri="{FF2B5EF4-FFF2-40B4-BE49-F238E27FC236}">
                <a16:creationId xmlns:a16="http://schemas.microsoft.com/office/drawing/2014/main" id="{B60E2EF5-058D-446A-B9AE-2265AFE0DD45}"/>
              </a:ext>
            </a:extLst>
          </p:cNvPr>
          <p:cNvGrpSpPr/>
          <p:nvPr/>
        </p:nvGrpSpPr>
        <p:grpSpPr>
          <a:xfrm>
            <a:off x="2880091" y="2844495"/>
            <a:ext cx="914400" cy="914400"/>
            <a:chOff x="987813" y="1302854"/>
            <a:chExt cx="914400" cy="914400"/>
          </a:xfrm>
        </p:grpSpPr>
        <p:pic>
          <p:nvPicPr>
            <p:cNvPr id="74" name="Graphic 73" descr="Braille with solid fill">
              <a:extLst>
                <a:ext uri="{FF2B5EF4-FFF2-40B4-BE49-F238E27FC236}">
                  <a16:creationId xmlns:a16="http://schemas.microsoft.com/office/drawing/2014/main" id="{8E780AE7-91A3-405B-B790-AC618879B9F3}"/>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7813" y="1302854"/>
              <a:ext cx="914400" cy="914400"/>
            </a:xfrm>
            <a:prstGeom prst="rect">
              <a:avLst/>
            </a:prstGeom>
          </p:spPr>
        </p:pic>
        <p:sp>
          <p:nvSpPr>
            <p:cNvPr id="75" name="Rectangle 74">
              <a:extLst>
                <a:ext uri="{FF2B5EF4-FFF2-40B4-BE49-F238E27FC236}">
                  <a16:creationId xmlns:a16="http://schemas.microsoft.com/office/drawing/2014/main" id="{B83BD35C-6BB2-49F6-96BD-D1057C86C1CC}"/>
                </a:ext>
              </a:extLst>
            </p:cNvPr>
            <p:cNvSpPr/>
            <p:nvPr/>
          </p:nvSpPr>
          <p:spPr>
            <a:xfrm>
              <a:off x="1085141" y="1487961"/>
              <a:ext cx="792983" cy="58595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6" name="Group 75">
            <a:extLst>
              <a:ext uri="{FF2B5EF4-FFF2-40B4-BE49-F238E27FC236}">
                <a16:creationId xmlns:a16="http://schemas.microsoft.com/office/drawing/2014/main" id="{29D7FDA2-6085-4C21-B0A4-219B85F47BBF}"/>
              </a:ext>
            </a:extLst>
          </p:cNvPr>
          <p:cNvGrpSpPr/>
          <p:nvPr/>
        </p:nvGrpSpPr>
        <p:grpSpPr>
          <a:xfrm>
            <a:off x="6034058" y="2519795"/>
            <a:ext cx="914400" cy="914400"/>
            <a:chOff x="987813" y="1302854"/>
            <a:chExt cx="914400" cy="914400"/>
          </a:xfrm>
        </p:grpSpPr>
        <p:pic>
          <p:nvPicPr>
            <p:cNvPr id="77" name="Graphic 76" descr="Braille with solid fill">
              <a:extLst>
                <a:ext uri="{FF2B5EF4-FFF2-40B4-BE49-F238E27FC236}">
                  <a16:creationId xmlns:a16="http://schemas.microsoft.com/office/drawing/2014/main" id="{B1C09ECB-7517-4A9D-9E80-DCE6E4C4A9E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7813" y="1302854"/>
              <a:ext cx="914400" cy="914400"/>
            </a:xfrm>
            <a:prstGeom prst="rect">
              <a:avLst/>
            </a:prstGeom>
          </p:spPr>
        </p:pic>
        <p:sp>
          <p:nvSpPr>
            <p:cNvPr id="78" name="Rectangle 77">
              <a:extLst>
                <a:ext uri="{FF2B5EF4-FFF2-40B4-BE49-F238E27FC236}">
                  <a16:creationId xmlns:a16="http://schemas.microsoft.com/office/drawing/2014/main" id="{A16F9033-9DA9-4EB0-B0D1-4791444C479C}"/>
                </a:ext>
              </a:extLst>
            </p:cNvPr>
            <p:cNvSpPr/>
            <p:nvPr/>
          </p:nvSpPr>
          <p:spPr>
            <a:xfrm>
              <a:off x="1085141" y="1487961"/>
              <a:ext cx="792983" cy="58595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9" name="Group 78">
            <a:extLst>
              <a:ext uri="{FF2B5EF4-FFF2-40B4-BE49-F238E27FC236}">
                <a16:creationId xmlns:a16="http://schemas.microsoft.com/office/drawing/2014/main" id="{F155B4F9-88F2-4A32-BD62-5B729879BAF2}"/>
              </a:ext>
            </a:extLst>
          </p:cNvPr>
          <p:cNvGrpSpPr/>
          <p:nvPr/>
        </p:nvGrpSpPr>
        <p:grpSpPr>
          <a:xfrm>
            <a:off x="6755470" y="3290855"/>
            <a:ext cx="914400" cy="914400"/>
            <a:chOff x="987813" y="1302854"/>
            <a:chExt cx="914400" cy="914400"/>
          </a:xfrm>
        </p:grpSpPr>
        <p:pic>
          <p:nvPicPr>
            <p:cNvPr id="80" name="Graphic 79" descr="Braille with solid fill">
              <a:extLst>
                <a:ext uri="{FF2B5EF4-FFF2-40B4-BE49-F238E27FC236}">
                  <a16:creationId xmlns:a16="http://schemas.microsoft.com/office/drawing/2014/main" id="{2CE4565A-5893-4980-9CC7-1B1CCB26AE4E}"/>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7813" y="1302854"/>
              <a:ext cx="914400" cy="914400"/>
            </a:xfrm>
            <a:prstGeom prst="rect">
              <a:avLst/>
            </a:prstGeom>
          </p:spPr>
        </p:pic>
        <p:sp>
          <p:nvSpPr>
            <p:cNvPr id="81" name="Rectangle 80">
              <a:extLst>
                <a:ext uri="{FF2B5EF4-FFF2-40B4-BE49-F238E27FC236}">
                  <a16:creationId xmlns:a16="http://schemas.microsoft.com/office/drawing/2014/main" id="{467043E6-2F4A-4897-9E2E-DB861B1025E3}"/>
                </a:ext>
              </a:extLst>
            </p:cNvPr>
            <p:cNvSpPr/>
            <p:nvPr/>
          </p:nvSpPr>
          <p:spPr>
            <a:xfrm>
              <a:off x="1085141" y="1487961"/>
              <a:ext cx="792983" cy="58595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2" name="Group 81">
            <a:extLst>
              <a:ext uri="{FF2B5EF4-FFF2-40B4-BE49-F238E27FC236}">
                <a16:creationId xmlns:a16="http://schemas.microsoft.com/office/drawing/2014/main" id="{7982D065-281F-4EBE-B457-EB38932F60B9}"/>
              </a:ext>
            </a:extLst>
          </p:cNvPr>
          <p:cNvGrpSpPr/>
          <p:nvPr/>
        </p:nvGrpSpPr>
        <p:grpSpPr>
          <a:xfrm>
            <a:off x="7331075" y="2615022"/>
            <a:ext cx="914400" cy="914400"/>
            <a:chOff x="987813" y="1302854"/>
            <a:chExt cx="914400" cy="914400"/>
          </a:xfrm>
        </p:grpSpPr>
        <p:pic>
          <p:nvPicPr>
            <p:cNvPr id="83" name="Graphic 82" descr="Braille with solid fill">
              <a:extLst>
                <a:ext uri="{FF2B5EF4-FFF2-40B4-BE49-F238E27FC236}">
                  <a16:creationId xmlns:a16="http://schemas.microsoft.com/office/drawing/2014/main" id="{3E7C7207-802D-43C1-856D-C1C600D2132F}"/>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7813" y="1302854"/>
              <a:ext cx="914400" cy="914400"/>
            </a:xfrm>
            <a:prstGeom prst="rect">
              <a:avLst/>
            </a:prstGeom>
          </p:spPr>
        </p:pic>
        <p:sp>
          <p:nvSpPr>
            <p:cNvPr id="84" name="Rectangle 83">
              <a:extLst>
                <a:ext uri="{FF2B5EF4-FFF2-40B4-BE49-F238E27FC236}">
                  <a16:creationId xmlns:a16="http://schemas.microsoft.com/office/drawing/2014/main" id="{F7C7A854-92EC-4C52-A7EB-A8FDD58778B3}"/>
                </a:ext>
              </a:extLst>
            </p:cNvPr>
            <p:cNvSpPr/>
            <p:nvPr/>
          </p:nvSpPr>
          <p:spPr>
            <a:xfrm>
              <a:off x="1085141" y="1487961"/>
              <a:ext cx="792983" cy="58595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1" name="Group 90">
            <a:extLst>
              <a:ext uri="{FF2B5EF4-FFF2-40B4-BE49-F238E27FC236}">
                <a16:creationId xmlns:a16="http://schemas.microsoft.com/office/drawing/2014/main" id="{F53389E2-702D-4BBF-965A-90D2DE51C609}"/>
              </a:ext>
            </a:extLst>
          </p:cNvPr>
          <p:cNvGrpSpPr/>
          <p:nvPr/>
        </p:nvGrpSpPr>
        <p:grpSpPr>
          <a:xfrm>
            <a:off x="6944747" y="4724457"/>
            <a:ext cx="914400" cy="914400"/>
            <a:chOff x="987813" y="1302854"/>
            <a:chExt cx="914400" cy="914400"/>
          </a:xfrm>
        </p:grpSpPr>
        <p:pic>
          <p:nvPicPr>
            <p:cNvPr id="92" name="Graphic 91" descr="Braille with solid fill">
              <a:extLst>
                <a:ext uri="{FF2B5EF4-FFF2-40B4-BE49-F238E27FC236}">
                  <a16:creationId xmlns:a16="http://schemas.microsoft.com/office/drawing/2014/main" id="{0FE20238-D37B-477B-8AFF-432110F25C83}"/>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7813" y="1302854"/>
              <a:ext cx="914400" cy="914400"/>
            </a:xfrm>
            <a:prstGeom prst="rect">
              <a:avLst/>
            </a:prstGeom>
          </p:spPr>
        </p:pic>
        <p:sp>
          <p:nvSpPr>
            <p:cNvPr id="93" name="Rectangle 92">
              <a:extLst>
                <a:ext uri="{FF2B5EF4-FFF2-40B4-BE49-F238E27FC236}">
                  <a16:creationId xmlns:a16="http://schemas.microsoft.com/office/drawing/2014/main" id="{BC958FAA-8F9B-4FB7-8E53-AED59821366D}"/>
                </a:ext>
              </a:extLst>
            </p:cNvPr>
            <p:cNvSpPr/>
            <p:nvPr/>
          </p:nvSpPr>
          <p:spPr>
            <a:xfrm>
              <a:off x="1085141" y="1487961"/>
              <a:ext cx="792983" cy="58595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4" name="Group 93">
            <a:extLst>
              <a:ext uri="{FF2B5EF4-FFF2-40B4-BE49-F238E27FC236}">
                <a16:creationId xmlns:a16="http://schemas.microsoft.com/office/drawing/2014/main" id="{846BBAA7-D26C-4C70-B7E4-CD98EF40EF7C}"/>
              </a:ext>
            </a:extLst>
          </p:cNvPr>
          <p:cNvGrpSpPr/>
          <p:nvPr/>
        </p:nvGrpSpPr>
        <p:grpSpPr>
          <a:xfrm>
            <a:off x="5858467" y="5223168"/>
            <a:ext cx="914400" cy="914400"/>
            <a:chOff x="987813" y="1302854"/>
            <a:chExt cx="914400" cy="914400"/>
          </a:xfrm>
        </p:grpSpPr>
        <p:pic>
          <p:nvPicPr>
            <p:cNvPr id="95" name="Graphic 94" descr="Braille with solid fill">
              <a:extLst>
                <a:ext uri="{FF2B5EF4-FFF2-40B4-BE49-F238E27FC236}">
                  <a16:creationId xmlns:a16="http://schemas.microsoft.com/office/drawing/2014/main" id="{FC3AF604-4DDA-4485-BBB1-362776FFFDD1}"/>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7813" y="1302854"/>
              <a:ext cx="914400" cy="914400"/>
            </a:xfrm>
            <a:prstGeom prst="rect">
              <a:avLst/>
            </a:prstGeom>
          </p:spPr>
        </p:pic>
        <p:sp>
          <p:nvSpPr>
            <p:cNvPr id="96" name="Rectangle 95">
              <a:extLst>
                <a:ext uri="{FF2B5EF4-FFF2-40B4-BE49-F238E27FC236}">
                  <a16:creationId xmlns:a16="http://schemas.microsoft.com/office/drawing/2014/main" id="{E769405F-777D-47EB-9005-250EF992D30B}"/>
                </a:ext>
              </a:extLst>
            </p:cNvPr>
            <p:cNvSpPr/>
            <p:nvPr/>
          </p:nvSpPr>
          <p:spPr>
            <a:xfrm>
              <a:off x="1085141" y="1487961"/>
              <a:ext cx="792983" cy="58595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7" name="Group 96">
            <a:extLst>
              <a:ext uri="{FF2B5EF4-FFF2-40B4-BE49-F238E27FC236}">
                <a16:creationId xmlns:a16="http://schemas.microsoft.com/office/drawing/2014/main" id="{1648A589-EDB1-451C-9FBF-E15DD516078A}"/>
              </a:ext>
            </a:extLst>
          </p:cNvPr>
          <p:cNvGrpSpPr/>
          <p:nvPr/>
        </p:nvGrpSpPr>
        <p:grpSpPr>
          <a:xfrm>
            <a:off x="6935184" y="5638857"/>
            <a:ext cx="914400" cy="914400"/>
            <a:chOff x="987813" y="1302854"/>
            <a:chExt cx="914400" cy="914400"/>
          </a:xfrm>
        </p:grpSpPr>
        <p:pic>
          <p:nvPicPr>
            <p:cNvPr id="98" name="Graphic 97" descr="Braille with solid fill">
              <a:extLst>
                <a:ext uri="{FF2B5EF4-FFF2-40B4-BE49-F238E27FC236}">
                  <a16:creationId xmlns:a16="http://schemas.microsoft.com/office/drawing/2014/main" id="{1FEEC1D1-D623-44D1-BEBE-FC4AF9DEB40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7813" y="1302854"/>
              <a:ext cx="914400" cy="914400"/>
            </a:xfrm>
            <a:prstGeom prst="rect">
              <a:avLst/>
            </a:prstGeom>
          </p:spPr>
        </p:pic>
        <p:sp>
          <p:nvSpPr>
            <p:cNvPr id="99" name="Rectangle 98">
              <a:extLst>
                <a:ext uri="{FF2B5EF4-FFF2-40B4-BE49-F238E27FC236}">
                  <a16:creationId xmlns:a16="http://schemas.microsoft.com/office/drawing/2014/main" id="{CEA95FF2-0C42-4E5F-850F-A73F7FC51604}"/>
                </a:ext>
              </a:extLst>
            </p:cNvPr>
            <p:cNvSpPr/>
            <p:nvPr/>
          </p:nvSpPr>
          <p:spPr>
            <a:xfrm>
              <a:off x="1085141" y="1487961"/>
              <a:ext cx="792983" cy="58595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0" name="Group 99">
            <a:extLst>
              <a:ext uri="{FF2B5EF4-FFF2-40B4-BE49-F238E27FC236}">
                <a16:creationId xmlns:a16="http://schemas.microsoft.com/office/drawing/2014/main" id="{81DCA5F7-860C-4B7D-9EF2-36B27F8D8D34}"/>
              </a:ext>
            </a:extLst>
          </p:cNvPr>
          <p:cNvGrpSpPr/>
          <p:nvPr/>
        </p:nvGrpSpPr>
        <p:grpSpPr>
          <a:xfrm>
            <a:off x="8031027" y="4669258"/>
            <a:ext cx="914400" cy="914400"/>
            <a:chOff x="987813" y="1302854"/>
            <a:chExt cx="914400" cy="914400"/>
          </a:xfrm>
        </p:grpSpPr>
        <p:pic>
          <p:nvPicPr>
            <p:cNvPr id="101" name="Graphic 100" descr="Braille with solid fill">
              <a:extLst>
                <a:ext uri="{FF2B5EF4-FFF2-40B4-BE49-F238E27FC236}">
                  <a16:creationId xmlns:a16="http://schemas.microsoft.com/office/drawing/2014/main" id="{8110A337-4FC6-4F39-BA22-D06D75923CC8}"/>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7813" y="1302854"/>
              <a:ext cx="914400" cy="914400"/>
            </a:xfrm>
            <a:prstGeom prst="rect">
              <a:avLst/>
            </a:prstGeom>
          </p:spPr>
        </p:pic>
        <p:sp>
          <p:nvSpPr>
            <p:cNvPr id="102" name="Rectangle 101">
              <a:extLst>
                <a:ext uri="{FF2B5EF4-FFF2-40B4-BE49-F238E27FC236}">
                  <a16:creationId xmlns:a16="http://schemas.microsoft.com/office/drawing/2014/main" id="{A39EFD64-E86B-4028-AC50-452DC29A15CD}"/>
                </a:ext>
              </a:extLst>
            </p:cNvPr>
            <p:cNvSpPr/>
            <p:nvPr/>
          </p:nvSpPr>
          <p:spPr>
            <a:xfrm>
              <a:off x="1085141" y="1487961"/>
              <a:ext cx="792983" cy="58595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Rectangle: Rounded Corners 10">
            <a:extLst>
              <a:ext uri="{FF2B5EF4-FFF2-40B4-BE49-F238E27FC236}">
                <a16:creationId xmlns:a16="http://schemas.microsoft.com/office/drawing/2014/main" id="{DCDCE658-6090-4287-BE8C-DD961DA9D6A6}"/>
              </a:ext>
            </a:extLst>
          </p:cNvPr>
          <p:cNvSpPr/>
          <p:nvPr/>
        </p:nvSpPr>
        <p:spPr>
          <a:xfrm>
            <a:off x="5959028" y="2307247"/>
            <a:ext cx="3352881" cy="19315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Rectangle: Rounded Corners 102">
            <a:extLst>
              <a:ext uri="{FF2B5EF4-FFF2-40B4-BE49-F238E27FC236}">
                <a16:creationId xmlns:a16="http://schemas.microsoft.com/office/drawing/2014/main" id="{A2D1BD77-8AD8-4F3E-B2EC-50114B0069D9}"/>
              </a:ext>
            </a:extLst>
          </p:cNvPr>
          <p:cNvSpPr/>
          <p:nvPr/>
        </p:nvSpPr>
        <p:spPr>
          <a:xfrm>
            <a:off x="5810640" y="4681193"/>
            <a:ext cx="3352881" cy="193157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TextBox 103">
            <a:extLst>
              <a:ext uri="{FF2B5EF4-FFF2-40B4-BE49-F238E27FC236}">
                <a16:creationId xmlns:a16="http://schemas.microsoft.com/office/drawing/2014/main" id="{36C8042E-8C24-4699-AC45-4147FBE22CB6}"/>
              </a:ext>
            </a:extLst>
          </p:cNvPr>
          <p:cNvSpPr txBox="1"/>
          <p:nvPr/>
        </p:nvSpPr>
        <p:spPr>
          <a:xfrm>
            <a:off x="6084486" y="2311620"/>
            <a:ext cx="886781" cy="307777"/>
          </a:xfrm>
          <a:prstGeom prst="rect">
            <a:avLst/>
          </a:prstGeom>
          <a:noFill/>
        </p:spPr>
        <p:txBody>
          <a:bodyPr wrap="square" rtlCol="0">
            <a:spAutoFit/>
          </a:bodyPr>
          <a:lstStyle/>
          <a:p>
            <a:r>
              <a:rPr lang="en-US" altLang="zh-CN" sz="1400">
                <a:latin typeface="Tahoma" panose="020B0604030504040204" pitchFamily="34" charset="0"/>
                <a:ea typeface="Tahoma" panose="020B0604030504040204" pitchFamily="34" charset="0"/>
                <a:cs typeface="Tahoma" panose="020B0604030504040204" pitchFamily="34" charset="0"/>
              </a:rPr>
              <a:t>Cluster 1</a:t>
            </a:r>
            <a:endParaRPr lang="zh-CN" altLang="en-US" sz="1600">
              <a:latin typeface="Tahoma" panose="020B0604030504040204" pitchFamily="34" charset="0"/>
              <a:cs typeface="Tahoma" panose="020B0604030504040204" pitchFamily="34" charset="0"/>
            </a:endParaRPr>
          </a:p>
        </p:txBody>
      </p:sp>
      <p:sp>
        <p:nvSpPr>
          <p:cNvPr id="105" name="TextBox 104">
            <a:extLst>
              <a:ext uri="{FF2B5EF4-FFF2-40B4-BE49-F238E27FC236}">
                <a16:creationId xmlns:a16="http://schemas.microsoft.com/office/drawing/2014/main" id="{57DC3262-AF9E-421A-AFB8-ACBD84E1CF0D}"/>
              </a:ext>
            </a:extLst>
          </p:cNvPr>
          <p:cNvSpPr txBox="1"/>
          <p:nvPr/>
        </p:nvSpPr>
        <p:spPr>
          <a:xfrm>
            <a:off x="5905516" y="4681193"/>
            <a:ext cx="886781" cy="307777"/>
          </a:xfrm>
          <a:prstGeom prst="rect">
            <a:avLst/>
          </a:prstGeom>
          <a:noFill/>
        </p:spPr>
        <p:txBody>
          <a:bodyPr wrap="square" rtlCol="0">
            <a:spAutoFit/>
          </a:bodyPr>
          <a:lstStyle/>
          <a:p>
            <a:r>
              <a:rPr lang="en-US" altLang="zh-CN" sz="1400">
                <a:latin typeface="Tahoma" panose="020B0604030504040204" pitchFamily="34" charset="0"/>
                <a:ea typeface="Tahoma" panose="020B0604030504040204" pitchFamily="34" charset="0"/>
                <a:cs typeface="Tahoma" panose="020B0604030504040204" pitchFamily="34" charset="0"/>
              </a:rPr>
              <a:t>Cluster n</a:t>
            </a:r>
            <a:endParaRPr lang="zh-CN" altLang="en-US" sz="1600">
              <a:latin typeface="Tahoma" panose="020B0604030504040204" pitchFamily="34" charset="0"/>
              <a:cs typeface="Tahoma" panose="020B0604030504040204" pitchFamily="34" charset="0"/>
            </a:endParaRPr>
          </a:p>
        </p:txBody>
      </p:sp>
      <p:sp>
        <p:nvSpPr>
          <p:cNvPr id="106" name="TextBox 105">
            <a:extLst>
              <a:ext uri="{FF2B5EF4-FFF2-40B4-BE49-F238E27FC236}">
                <a16:creationId xmlns:a16="http://schemas.microsoft.com/office/drawing/2014/main" id="{D39A5A8F-D80E-4C36-B3F0-FD26F61BB1A3}"/>
              </a:ext>
            </a:extLst>
          </p:cNvPr>
          <p:cNvSpPr txBox="1"/>
          <p:nvPr/>
        </p:nvSpPr>
        <p:spPr>
          <a:xfrm rot="5400000">
            <a:off x="7250755" y="4502771"/>
            <a:ext cx="886781" cy="400110"/>
          </a:xfrm>
          <a:prstGeom prst="rect">
            <a:avLst/>
          </a:prstGeom>
          <a:noFill/>
        </p:spPr>
        <p:txBody>
          <a:bodyPr wrap="square" rtlCol="0">
            <a:spAutoFit/>
          </a:bodyPr>
          <a:lstStyle/>
          <a:p>
            <a:r>
              <a:rPr lang="en-US" altLang="zh-CN" sz="2000" b="1">
                <a:latin typeface="Tahoma" panose="020B0604030504040204" pitchFamily="34" charset="0"/>
                <a:ea typeface="Tahoma" panose="020B0604030504040204" pitchFamily="34" charset="0"/>
                <a:cs typeface="Tahoma" panose="020B0604030504040204" pitchFamily="34" charset="0"/>
              </a:rPr>
              <a:t>…</a:t>
            </a:r>
            <a:endParaRPr lang="zh-CN" altLang="en-US" sz="2400" b="1">
              <a:latin typeface="Tahoma" panose="020B0604030504040204" pitchFamily="34" charset="0"/>
              <a:cs typeface="Tahoma" panose="020B0604030504040204" pitchFamily="34" charset="0"/>
            </a:endParaRPr>
          </a:p>
        </p:txBody>
      </p:sp>
      <p:grpSp>
        <p:nvGrpSpPr>
          <p:cNvPr id="107" name="Group 106">
            <a:extLst>
              <a:ext uri="{FF2B5EF4-FFF2-40B4-BE49-F238E27FC236}">
                <a16:creationId xmlns:a16="http://schemas.microsoft.com/office/drawing/2014/main" id="{0AAD69C4-0D52-4D5F-A800-5C184F55DE39}"/>
              </a:ext>
            </a:extLst>
          </p:cNvPr>
          <p:cNvGrpSpPr/>
          <p:nvPr/>
        </p:nvGrpSpPr>
        <p:grpSpPr>
          <a:xfrm>
            <a:off x="8277084" y="3269442"/>
            <a:ext cx="914400" cy="914400"/>
            <a:chOff x="987813" y="1302854"/>
            <a:chExt cx="914400" cy="914400"/>
          </a:xfrm>
        </p:grpSpPr>
        <p:pic>
          <p:nvPicPr>
            <p:cNvPr id="108" name="Graphic 107" descr="Braille with solid fill">
              <a:extLst>
                <a:ext uri="{FF2B5EF4-FFF2-40B4-BE49-F238E27FC236}">
                  <a16:creationId xmlns:a16="http://schemas.microsoft.com/office/drawing/2014/main" id="{492B0B4B-0DD5-4E11-8803-6CD8E039C873}"/>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87813" y="1302854"/>
              <a:ext cx="914400" cy="914400"/>
            </a:xfrm>
            <a:prstGeom prst="rect">
              <a:avLst/>
            </a:prstGeom>
          </p:spPr>
        </p:pic>
        <p:sp>
          <p:nvSpPr>
            <p:cNvPr id="109" name="Rectangle 108">
              <a:extLst>
                <a:ext uri="{FF2B5EF4-FFF2-40B4-BE49-F238E27FC236}">
                  <a16:creationId xmlns:a16="http://schemas.microsoft.com/office/drawing/2014/main" id="{C338ABD6-8C61-41B1-80D0-96F0F7226DD9}"/>
                </a:ext>
              </a:extLst>
            </p:cNvPr>
            <p:cNvSpPr/>
            <p:nvPr/>
          </p:nvSpPr>
          <p:spPr>
            <a:xfrm>
              <a:off x="1085141" y="1487961"/>
              <a:ext cx="792983" cy="585953"/>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0" name="Group 109">
            <a:extLst>
              <a:ext uri="{FF2B5EF4-FFF2-40B4-BE49-F238E27FC236}">
                <a16:creationId xmlns:a16="http://schemas.microsoft.com/office/drawing/2014/main" id="{F6F7D958-3573-4719-B047-BA9E7E43A9F4}"/>
              </a:ext>
            </a:extLst>
          </p:cNvPr>
          <p:cNvGrpSpPr/>
          <p:nvPr/>
        </p:nvGrpSpPr>
        <p:grpSpPr>
          <a:xfrm>
            <a:off x="8127931" y="5693616"/>
            <a:ext cx="914400" cy="914400"/>
            <a:chOff x="987813" y="1302854"/>
            <a:chExt cx="914400" cy="914400"/>
          </a:xfrm>
        </p:grpSpPr>
        <p:pic>
          <p:nvPicPr>
            <p:cNvPr id="111" name="Graphic 110" descr="Braille with solid fill">
              <a:extLst>
                <a:ext uri="{FF2B5EF4-FFF2-40B4-BE49-F238E27FC236}">
                  <a16:creationId xmlns:a16="http://schemas.microsoft.com/office/drawing/2014/main" id="{BA139A95-4134-4D94-9E91-90021908BA0D}"/>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87813" y="1302854"/>
              <a:ext cx="914400" cy="914400"/>
            </a:xfrm>
            <a:prstGeom prst="rect">
              <a:avLst/>
            </a:prstGeom>
          </p:spPr>
        </p:pic>
        <p:sp>
          <p:nvSpPr>
            <p:cNvPr id="112" name="Rectangle 111">
              <a:extLst>
                <a:ext uri="{FF2B5EF4-FFF2-40B4-BE49-F238E27FC236}">
                  <a16:creationId xmlns:a16="http://schemas.microsoft.com/office/drawing/2014/main" id="{5191AD5E-8C01-431E-A48E-D152B5E933A4}"/>
                </a:ext>
              </a:extLst>
            </p:cNvPr>
            <p:cNvSpPr/>
            <p:nvPr/>
          </p:nvSpPr>
          <p:spPr>
            <a:xfrm>
              <a:off x="1085141" y="1487961"/>
              <a:ext cx="792983" cy="585953"/>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3" name="TextBox 112">
            <a:extLst>
              <a:ext uri="{FF2B5EF4-FFF2-40B4-BE49-F238E27FC236}">
                <a16:creationId xmlns:a16="http://schemas.microsoft.com/office/drawing/2014/main" id="{CF06A1D3-99C8-4967-9221-F290D3E87364}"/>
              </a:ext>
            </a:extLst>
          </p:cNvPr>
          <p:cNvSpPr txBox="1"/>
          <p:nvPr/>
        </p:nvSpPr>
        <p:spPr>
          <a:xfrm>
            <a:off x="823821" y="1162789"/>
            <a:ext cx="6357831" cy="461665"/>
          </a:xfrm>
          <a:prstGeom prst="rect">
            <a:avLst/>
          </a:prstGeom>
          <a:noFill/>
        </p:spPr>
        <p:txBody>
          <a:bodyPr wrap="none" rtlCol="0">
            <a:spAutoFit/>
          </a:bodyPr>
          <a:lstStyle/>
          <a:p>
            <a:r>
              <a:rPr lang="en-US" altLang="zh-CN" sz="2400" dirty="0">
                <a:latin typeface="Times New Roman" panose="02020603050405020304" pitchFamily="18" charset="0"/>
                <a:cs typeface="Times New Roman" panose="02020603050405020304" pitchFamily="18" charset="0"/>
              </a:rPr>
              <a:t>Divide all bit matrices into clusters using </a:t>
            </a:r>
            <a:r>
              <a:rPr lang="en-US" altLang="zh-CN" sz="2400" i="1" dirty="0" err="1">
                <a:latin typeface="Times New Roman" panose="02020603050405020304" pitchFamily="18" charset="0"/>
                <a:cs typeface="Times New Roman" panose="02020603050405020304" pitchFamily="18" charset="0"/>
              </a:rPr>
              <a:t>Kmeans</a:t>
            </a:r>
            <a:endParaRPr lang="en-US" altLang="zh-CN" sz="2400" i="1" dirty="0">
              <a:latin typeface="Times New Roman" panose="02020603050405020304" pitchFamily="18" charset="0"/>
              <a:cs typeface="Times New Roman" panose="02020603050405020304" pitchFamily="18" charset="0"/>
            </a:endParaRPr>
          </a:p>
        </p:txBody>
      </p:sp>
      <p:sp>
        <p:nvSpPr>
          <p:cNvPr id="114" name="Arrow: Right 113">
            <a:extLst>
              <a:ext uri="{FF2B5EF4-FFF2-40B4-BE49-F238E27FC236}">
                <a16:creationId xmlns:a16="http://schemas.microsoft.com/office/drawing/2014/main" id="{F965F241-40DB-4F90-9727-41A8AE40D835}"/>
              </a:ext>
            </a:extLst>
          </p:cNvPr>
          <p:cNvSpPr/>
          <p:nvPr/>
        </p:nvSpPr>
        <p:spPr>
          <a:xfrm>
            <a:off x="4697911" y="4225436"/>
            <a:ext cx="523875" cy="24765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TextBox 114">
            <a:extLst>
              <a:ext uri="{FF2B5EF4-FFF2-40B4-BE49-F238E27FC236}">
                <a16:creationId xmlns:a16="http://schemas.microsoft.com/office/drawing/2014/main" id="{066AFBE4-CA77-43BD-9BD7-AE14C8998884}"/>
              </a:ext>
            </a:extLst>
          </p:cNvPr>
          <p:cNvSpPr txBox="1"/>
          <p:nvPr/>
        </p:nvSpPr>
        <p:spPr>
          <a:xfrm>
            <a:off x="2151699" y="5823964"/>
            <a:ext cx="1271960" cy="307777"/>
          </a:xfrm>
          <a:prstGeom prst="rect">
            <a:avLst/>
          </a:prstGeom>
          <a:noFill/>
        </p:spPr>
        <p:txBody>
          <a:bodyPr wrap="square" rtlCol="0">
            <a:spAutoFit/>
          </a:bodyPr>
          <a:lstStyle/>
          <a:p>
            <a:r>
              <a:rPr lang="en-US" altLang="zh-CN" sz="1400">
                <a:latin typeface="Tahoma" panose="020B0604030504040204" pitchFamily="34" charset="0"/>
                <a:ea typeface="Tahoma" panose="020B0604030504040204" pitchFamily="34" charset="0"/>
                <a:cs typeface="Tahoma" panose="020B0604030504040204" pitchFamily="34" charset="0"/>
              </a:rPr>
              <a:t>Bit Matrices</a:t>
            </a:r>
            <a:endParaRPr lang="zh-CN" altLang="en-US" sz="1600">
              <a:latin typeface="Tahoma" panose="020B0604030504040204" pitchFamily="34" charset="0"/>
              <a:cs typeface="Tahoma" panose="020B0604030504040204" pitchFamily="34" charset="0"/>
            </a:endParaRPr>
          </a:p>
        </p:txBody>
      </p:sp>
      <p:sp>
        <p:nvSpPr>
          <p:cNvPr id="116" name="TextBox 115">
            <a:extLst>
              <a:ext uri="{FF2B5EF4-FFF2-40B4-BE49-F238E27FC236}">
                <a16:creationId xmlns:a16="http://schemas.microsoft.com/office/drawing/2014/main" id="{ED7C714F-8850-4FB1-88DC-E799703FA709}"/>
              </a:ext>
            </a:extLst>
          </p:cNvPr>
          <p:cNvSpPr txBox="1"/>
          <p:nvPr/>
        </p:nvSpPr>
        <p:spPr>
          <a:xfrm>
            <a:off x="823820" y="1667371"/>
            <a:ext cx="8920783" cy="461665"/>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Calculate the </a:t>
            </a:r>
            <a:r>
              <a:rPr lang="en-US" altLang="zh-CN" sz="2400" dirty="0">
                <a:solidFill>
                  <a:schemeClr val="accent2"/>
                </a:solidFill>
                <a:latin typeface="Times New Roman" panose="02020603050405020304" pitchFamily="18" charset="0"/>
                <a:cs typeface="Times New Roman" panose="02020603050405020304" pitchFamily="18" charset="0"/>
              </a:rPr>
              <a:t>centroid bit matrix </a:t>
            </a:r>
            <a:r>
              <a:rPr lang="en-US" altLang="zh-CN" sz="2400" dirty="0">
                <a:latin typeface="Times New Roman" panose="02020603050405020304" pitchFamily="18" charset="0"/>
                <a:cs typeface="Times New Roman" panose="02020603050405020304" pitchFamily="18" charset="0"/>
              </a:rPr>
              <a:t>by averaging all clustered bit matrices</a:t>
            </a:r>
            <a:endParaRPr lang="zh-CN" altLang="en-US" sz="2400" dirty="0">
              <a:latin typeface="Times New Roman" panose="02020603050405020304" pitchFamily="18" charset="0"/>
              <a:cs typeface="Times New Roman" panose="02020603050405020304" pitchFamily="18" charset="0"/>
            </a:endParaRPr>
          </a:p>
        </p:txBody>
      </p:sp>
      <p:sp>
        <p:nvSpPr>
          <p:cNvPr id="85" name="Title 1">
            <a:extLst>
              <a:ext uri="{FF2B5EF4-FFF2-40B4-BE49-F238E27FC236}">
                <a16:creationId xmlns:a16="http://schemas.microsoft.com/office/drawing/2014/main" id="{AF1FB345-72C9-5F9E-47F5-F9A9A4202729}"/>
              </a:ext>
            </a:extLst>
          </p:cNvPr>
          <p:cNvSpPr>
            <a:spLocks noGrp="1"/>
          </p:cNvSpPr>
          <p:nvPr>
            <p:ph type="title"/>
          </p:nvPr>
        </p:nvSpPr>
        <p:spPr>
          <a:xfrm>
            <a:off x="105610" y="348813"/>
            <a:ext cx="11879262" cy="656337"/>
          </a:xfrm>
        </p:spPr>
        <p:txBody>
          <a:bodyPr/>
          <a:lstStyle/>
          <a:p>
            <a:r>
              <a:rPr lang="en-US" sz="3200" b="1" dirty="0"/>
              <a:t>Crossbar Level Sharing -- Clustering</a:t>
            </a:r>
          </a:p>
        </p:txBody>
      </p:sp>
    </p:spTree>
    <p:extLst>
      <p:ext uri="{BB962C8B-B14F-4D97-AF65-F5344CB8AC3E}">
        <p14:creationId xmlns:p14="http://schemas.microsoft.com/office/powerpoint/2010/main" val="26712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500"/>
                                        <p:tgtEl>
                                          <p:spTgt spid="113"/>
                                        </p:tgtEl>
                                      </p:cBhvr>
                                    </p:animEffect>
                                  </p:childTnLst>
                                </p:cTn>
                              </p:par>
                              <p:par>
                                <p:cTn id="8" presetID="10" presetClass="entr" presetSubtype="0" fill="hold" nodeType="withEffect">
                                  <p:stCondLst>
                                    <p:cond delay="0"/>
                                  </p:stCondLst>
                                  <p:childTnLst>
                                    <p:set>
                                      <p:cBhvr>
                                        <p:cTn id="9" dur="1" fill="hold">
                                          <p:stCondLst>
                                            <p:cond delay="0"/>
                                          </p:stCondLst>
                                        </p:cTn>
                                        <p:tgtEl>
                                          <p:spTgt spid="76"/>
                                        </p:tgtEl>
                                        <p:attrNameLst>
                                          <p:attrName>style.visibility</p:attrName>
                                        </p:attrNameLst>
                                      </p:cBhvr>
                                      <p:to>
                                        <p:strVal val="visible"/>
                                      </p:to>
                                    </p:set>
                                    <p:animEffect transition="in" filter="fade">
                                      <p:cBhvr>
                                        <p:cTn id="10" dur="500"/>
                                        <p:tgtEl>
                                          <p:spTgt spid="76"/>
                                        </p:tgtEl>
                                      </p:cBhvr>
                                    </p:animEffect>
                                  </p:childTnLst>
                                </p:cTn>
                              </p:par>
                              <p:par>
                                <p:cTn id="11" presetID="10" presetClass="entr" presetSubtype="0" fill="hold" nodeType="with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fade">
                                      <p:cBhvr>
                                        <p:cTn id="13" dur="500"/>
                                        <p:tgtEl>
                                          <p:spTgt spid="79"/>
                                        </p:tgtEl>
                                      </p:cBhvr>
                                    </p:animEffect>
                                  </p:childTnLst>
                                </p:cTn>
                              </p:par>
                              <p:par>
                                <p:cTn id="14" presetID="10" presetClass="entr" presetSubtype="0" fill="hold" nodeType="withEffect">
                                  <p:stCondLst>
                                    <p:cond delay="0"/>
                                  </p:stCondLst>
                                  <p:childTnLst>
                                    <p:set>
                                      <p:cBhvr>
                                        <p:cTn id="15" dur="1" fill="hold">
                                          <p:stCondLst>
                                            <p:cond delay="0"/>
                                          </p:stCondLst>
                                        </p:cTn>
                                        <p:tgtEl>
                                          <p:spTgt spid="82"/>
                                        </p:tgtEl>
                                        <p:attrNameLst>
                                          <p:attrName>style.visibility</p:attrName>
                                        </p:attrNameLst>
                                      </p:cBhvr>
                                      <p:to>
                                        <p:strVal val="visible"/>
                                      </p:to>
                                    </p:set>
                                    <p:animEffect transition="in" filter="fade">
                                      <p:cBhvr>
                                        <p:cTn id="16" dur="500"/>
                                        <p:tgtEl>
                                          <p:spTgt spid="82"/>
                                        </p:tgtEl>
                                      </p:cBhvr>
                                    </p:animEffect>
                                  </p:childTnLst>
                                </p:cTn>
                              </p:par>
                              <p:par>
                                <p:cTn id="17" presetID="10" presetClass="entr" presetSubtype="0" fill="hold" nodeType="withEffect">
                                  <p:stCondLst>
                                    <p:cond delay="0"/>
                                  </p:stCondLst>
                                  <p:childTnLst>
                                    <p:set>
                                      <p:cBhvr>
                                        <p:cTn id="18" dur="1" fill="hold">
                                          <p:stCondLst>
                                            <p:cond delay="0"/>
                                          </p:stCondLst>
                                        </p:cTn>
                                        <p:tgtEl>
                                          <p:spTgt spid="91"/>
                                        </p:tgtEl>
                                        <p:attrNameLst>
                                          <p:attrName>style.visibility</p:attrName>
                                        </p:attrNameLst>
                                      </p:cBhvr>
                                      <p:to>
                                        <p:strVal val="visible"/>
                                      </p:to>
                                    </p:set>
                                    <p:animEffect transition="in" filter="fade">
                                      <p:cBhvr>
                                        <p:cTn id="19" dur="500"/>
                                        <p:tgtEl>
                                          <p:spTgt spid="91"/>
                                        </p:tgtEl>
                                      </p:cBhvr>
                                    </p:animEffect>
                                  </p:childTnLst>
                                </p:cTn>
                              </p:par>
                              <p:par>
                                <p:cTn id="20" presetID="10" presetClass="entr" presetSubtype="0" fill="hold" nodeType="withEffect">
                                  <p:stCondLst>
                                    <p:cond delay="0"/>
                                  </p:stCondLst>
                                  <p:childTnLst>
                                    <p:set>
                                      <p:cBhvr>
                                        <p:cTn id="21" dur="1" fill="hold">
                                          <p:stCondLst>
                                            <p:cond delay="0"/>
                                          </p:stCondLst>
                                        </p:cTn>
                                        <p:tgtEl>
                                          <p:spTgt spid="94"/>
                                        </p:tgtEl>
                                        <p:attrNameLst>
                                          <p:attrName>style.visibility</p:attrName>
                                        </p:attrNameLst>
                                      </p:cBhvr>
                                      <p:to>
                                        <p:strVal val="visible"/>
                                      </p:to>
                                    </p:set>
                                    <p:animEffect transition="in" filter="fade">
                                      <p:cBhvr>
                                        <p:cTn id="22" dur="500"/>
                                        <p:tgtEl>
                                          <p:spTgt spid="94"/>
                                        </p:tgtEl>
                                      </p:cBhvr>
                                    </p:animEffect>
                                  </p:childTnLst>
                                </p:cTn>
                              </p:par>
                              <p:par>
                                <p:cTn id="23" presetID="10" presetClass="entr" presetSubtype="0" fill="hold" nodeType="withEffect">
                                  <p:stCondLst>
                                    <p:cond delay="0"/>
                                  </p:stCondLst>
                                  <p:childTnLst>
                                    <p:set>
                                      <p:cBhvr>
                                        <p:cTn id="24" dur="1" fill="hold">
                                          <p:stCondLst>
                                            <p:cond delay="0"/>
                                          </p:stCondLst>
                                        </p:cTn>
                                        <p:tgtEl>
                                          <p:spTgt spid="97"/>
                                        </p:tgtEl>
                                        <p:attrNameLst>
                                          <p:attrName>style.visibility</p:attrName>
                                        </p:attrNameLst>
                                      </p:cBhvr>
                                      <p:to>
                                        <p:strVal val="visible"/>
                                      </p:to>
                                    </p:set>
                                    <p:animEffect transition="in" filter="fade">
                                      <p:cBhvr>
                                        <p:cTn id="25" dur="500"/>
                                        <p:tgtEl>
                                          <p:spTgt spid="97"/>
                                        </p:tgtEl>
                                      </p:cBhvr>
                                    </p:animEffect>
                                  </p:childTnLst>
                                </p:cTn>
                              </p:par>
                              <p:par>
                                <p:cTn id="26" presetID="10" presetClass="entr" presetSubtype="0" fill="hold" nodeType="withEffect">
                                  <p:stCondLst>
                                    <p:cond delay="0"/>
                                  </p:stCondLst>
                                  <p:childTnLst>
                                    <p:set>
                                      <p:cBhvr>
                                        <p:cTn id="27" dur="1" fill="hold">
                                          <p:stCondLst>
                                            <p:cond delay="0"/>
                                          </p:stCondLst>
                                        </p:cTn>
                                        <p:tgtEl>
                                          <p:spTgt spid="100"/>
                                        </p:tgtEl>
                                        <p:attrNameLst>
                                          <p:attrName>style.visibility</p:attrName>
                                        </p:attrNameLst>
                                      </p:cBhvr>
                                      <p:to>
                                        <p:strVal val="visible"/>
                                      </p:to>
                                    </p:set>
                                    <p:animEffect transition="in" filter="fade">
                                      <p:cBhvr>
                                        <p:cTn id="28" dur="500"/>
                                        <p:tgtEl>
                                          <p:spTgt spid="10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3"/>
                                        </p:tgtEl>
                                        <p:attrNameLst>
                                          <p:attrName>style.visibility</p:attrName>
                                        </p:attrNameLst>
                                      </p:cBhvr>
                                      <p:to>
                                        <p:strVal val="visible"/>
                                      </p:to>
                                    </p:set>
                                    <p:animEffect transition="in" filter="fade">
                                      <p:cBhvr>
                                        <p:cTn id="34" dur="500"/>
                                        <p:tgtEl>
                                          <p:spTgt spid="10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4"/>
                                        </p:tgtEl>
                                        <p:attrNameLst>
                                          <p:attrName>style.visibility</p:attrName>
                                        </p:attrNameLst>
                                      </p:cBhvr>
                                      <p:to>
                                        <p:strVal val="visible"/>
                                      </p:to>
                                    </p:set>
                                    <p:animEffect transition="in" filter="fade">
                                      <p:cBhvr>
                                        <p:cTn id="37" dur="500"/>
                                        <p:tgtEl>
                                          <p:spTgt spid="10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5"/>
                                        </p:tgtEl>
                                        <p:attrNameLst>
                                          <p:attrName>style.visibility</p:attrName>
                                        </p:attrNameLst>
                                      </p:cBhvr>
                                      <p:to>
                                        <p:strVal val="visible"/>
                                      </p:to>
                                    </p:set>
                                    <p:animEffect transition="in" filter="fade">
                                      <p:cBhvr>
                                        <p:cTn id="40" dur="500"/>
                                        <p:tgtEl>
                                          <p:spTgt spid="10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6"/>
                                        </p:tgtEl>
                                        <p:attrNameLst>
                                          <p:attrName>style.visibility</p:attrName>
                                        </p:attrNameLst>
                                      </p:cBhvr>
                                      <p:to>
                                        <p:strVal val="visible"/>
                                      </p:to>
                                    </p:set>
                                    <p:animEffect transition="in" filter="fade">
                                      <p:cBhvr>
                                        <p:cTn id="43" dur="500"/>
                                        <p:tgtEl>
                                          <p:spTgt spid="10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14"/>
                                        </p:tgtEl>
                                        <p:attrNameLst>
                                          <p:attrName>style.visibility</p:attrName>
                                        </p:attrNameLst>
                                      </p:cBhvr>
                                      <p:to>
                                        <p:strVal val="visible"/>
                                      </p:to>
                                    </p:set>
                                    <p:animEffect transition="in" filter="fade">
                                      <p:cBhvr>
                                        <p:cTn id="46" dur="500"/>
                                        <p:tgtEl>
                                          <p:spTgt spid="11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07"/>
                                        </p:tgtEl>
                                        <p:attrNameLst>
                                          <p:attrName>style.visibility</p:attrName>
                                        </p:attrNameLst>
                                      </p:cBhvr>
                                      <p:to>
                                        <p:strVal val="visible"/>
                                      </p:to>
                                    </p:set>
                                    <p:animEffect transition="in" filter="fade">
                                      <p:cBhvr>
                                        <p:cTn id="51" dur="500"/>
                                        <p:tgtEl>
                                          <p:spTgt spid="107"/>
                                        </p:tgtEl>
                                      </p:cBhvr>
                                    </p:animEffect>
                                  </p:childTnLst>
                                </p:cTn>
                              </p:par>
                              <p:par>
                                <p:cTn id="52" presetID="10" presetClass="entr" presetSubtype="0" fill="hold" nodeType="withEffect">
                                  <p:stCondLst>
                                    <p:cond delay="0"/>
                                  </p:stCondLst>
                                  <p:childTnLst>
                                    <p:set>
                                      <p:cBhvr>
                                        <p:cTn id="53" dur="1" fill="hold">
                                          <p:stCondLst>
                                            <p:cond delay="0"/>
                                          </p:stCondLst>
                                        </p:cTn>
                                        <p:tgtEl>
                                          <p:spTgt spid="110"/>
                                        </p:tgtEl>
                                        <p:attrNameLst>
                                          <p:attrName>style.visibility</p:attrName>
                                        </p:attrNameLst>
                                      </p:cBhvr>
                                      <p:to>
                                        <p:strVal val="visible"/>
                                      </p:to>
                                    </p:set>
                                    <p:animEffect transition="in" filter="fade">
                                      <p:cBhvr>
                                        <p:cTn id="54" dur="500"/>
                                        <p:tgtEl>
                                          <p:spTgt spid="1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16"/>
                                        </p:tgtEl>
                                        <p:attrNameLst>
                                          <p:attrName>style.visibility</p:attrName>
                                        </p:attrNameLst>
                                      </p:cBhvr>
                                      <p:to>
                                        <p:strVal val="visible"/>
                                      </p:to>
                                    </p:set>
                                    <p:animEffect transition="in" filter="fade">
                                      <p:cBhvr>
                                        <p:cTn id="57"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3" grpId="0" animBg="1"/>
      <p:bldP spid="104" grpId="0"/>
      <p:bldP spid="105" grpId="0"/>
      <p:bldP spid="106" grpId="0"/>
      <p:bldP spid="113" grpId="0"/>
      <p:bldP spid="114" grpId="0" animBg="1"/>
      <p:bldP spid="1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3" name="Rectangle: Rounded Corners 3732">
            <a:extLst>
              <a:ext uri="{FF2B5EF4-FFF2-40B4-BE49-F238E27FC236}">
                <a16:creationId xmlns:a16="http://schemas.microsoft.com/office/drawing/2014/main" id="{DBF643FD-E5ED-4AD7-BFC4-3EDF00191EFC}"/>
              </a:ext>
            </a:extLst>
          </p:cNvPr>
          <p:cNvSpPr/>
          <p:nvPr/>
        </p:nvSpPr>
        <p:spPr>
          <a:xfrm>
            <a:off x="2029180" y="1360547"/>
            <a:ext cx="1432542" cy="2009887"/>
          </a:xfrm>
          <a:prstGeom prst="roundRect">
            <a:avLst/>
          </a:prstGeom>
          <a:solidFill>
            <a:srgbClr val="D0CECE">
              <a:alpha val="45882"/>
            </a:srgb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1" name="Rectangle: Rounded Corners 390">
            <a:extLst>
              <a:ext uri="{FF2B5EF4-FFF2-40B4-BE49-F238E27FC236}">
                <a16:creationId xmlns:a16="http://schemas.microsoft.com/office/drawing/2014/main" id="{F7027E95-3865-4412-BBBF-F36C24CF5F6C}"/>
              </a:ext>
            </a:extLst>
          </p:cNvPr>
          <p:cNvSpPr/>
          <p:nvPr/>
        </p:nvSpPr>
        <p:spPr>
          <a:xfrm>
            <a:off x="1003094" y="2383911"/>
            <a:ext cx="2457160" cy="1024821"/>
          </a:xfrm>
          <a:prstGeom prst="roundRect">
            <a:avLst/>
          </a:prstGeom>
          <a:solidFill>
            <a:srgbClr val="D0CECE">
              <a:alpha val="45882"/>
            </a:srgb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89" name="Group 3888">
            <a:extLst>
              <a:ext uri="{FF2B5EF4-FFF2-40B4-BE49-F238E27FC236}">
                <a16:creationId xmlns:a16="http://schemas.microsoft.com/office/drawing/2014/main" id="{61FE6DCB-FA6E-4DB5-9ADF-CE2F004CF3A0}"/>
              </a:ext>
            </a:extLst>
          </p:cNvPr>
          <p:cNvGrpSpPr/>
          <p:nvPr/>
        </p:nvGrpSpPr>
        <p:grpSpPr>
          <a:xfrm>
            <a:off x="8323263" y="2482697"/>
            <a:ext cx="2357032" cy="2640965"/>
            <a:chOff x="7705013" y="2674003"/>
            <a:chExt cx="2357032" cy="2640965"/>
          </a:xfrm>
        </p:grpSpPr>
        <p:grpSp>
          <p:nvGrpSpPr>
            <p:cNvPr id="3771" name="Group 3770">
              <a:extLst>
                <a:ext uri="{FF2B5EF4-FFF2-40B4-BE49-F238E27FC236}">
                  <a16:creationId xmlns:a16="http://schemas.microsoft.com/office/drawing/2014/main" id="{3FEACDA8-36AC-4DAF-A6D0-4CE68F2E4F92}"/>
                </a:ext>
              </a:extLst>
            </p:cNvPr>
            <p:cNvGrpSpPr/>
            <p:nvPr/>
          </p:nvGrpSpPr>
          <p:grpSpPr>
            <a:xfrm>
              <a:off x="7705013" y="4914858"/>
              <a:ext cx="1957495" cy="400110"/>
              <a:chOff x="7705013" y="4914858"/>
              <a:chExt cx="1957495" cy="400110"/>
            </a:xfrm>
          </p:grpSpPr>
          <p:sp>
            <p:nvSpPr>
              <p:cNvPr id="3222" name="TextBox 3221">
                <a:extLst>
                  <a:ext uri="{FF2B5EF4-FFF2-40B4-BE49-F238E27FC236}">
                    <a16:creationId xmlns:a16="http://schemas.microsoft.com/office/drawing/2014/main" id="{F9A7E5D6-2038-4B4D-B60D-08D99909439F}"/>
                  </a:ext>
                </a:extLst>
              </p:cNvPr>
              <p:cNvSpPr txBox="1"/>
              <p:nvPr/>
            </p:nvSpPr>
            <p:spPr>
              <a:xfrm>
                <a:off x="7705013" y="4914858"/>
                <a:ext cx="215900" cy="400110"/>
              </a:xfrm>
              <a:prstGeom prst="rect">
                <a:avLst/>
              </a:prstGeom>
              <a:noFill/>
            </p:spPr>
            <p:txBody>
              <a:bodyPr wrap="square" rtlCol="0">
                <a:spAutoFit/>
              </a:bodyPr>
              <a:lstStyle/>
              <a:p>
                <a:r>
                  <a:rPr lang="en-US" altLang="zh-CN" sz="2000" b="1"/>
                  <a:t>5</a:t>
                </a:r>
                <a:endParaRPr lang="zh-CN" altLang="en-US" sz="2000" b="1"/>
              </a:p>
            </p:txBody>
          </p:sp>
          <p:sp>
            <p:nvSpPr>
              <p:cNvPr id="3223" name="TextBox 3222">
                <a:extLst>
                  <a:ext uri="{FF2B5EF4-FFF2-40B4-BE49-F238E27FC236}">
                    <a16:creationId xmlns:a16="http://schemas.microsoft.com/office/drawing/2014/main" id="{3D101C8B-B62A-45A4-9420-D45DC9A6432C}"/>
                  </a:ext>
                </a:extLst>
              </p:cNvPr>
              <p:cNvSpPr txBox="1"/>
              <p:nvPr/>
            </p:nvSpPr>
            <p:spPr>
              <a:xfrm>
                <a:off x="8053151" y="4914858"/>
                <a:ext cx="215900" cy="400110"/>
              </a:xfrm>
              <a:prstGeom prst="rect">
                <a:avLst/>
              </a:prstGeom>
              <a:noFill/>
            </p:spPr>
            <p:txBody>
              <a:bodyPr wrap="square" rtlCol="0">
                <a:spAutoFit/>
              </a:bodyPr>
              <a:lstStyle/>
              <a:p>
                <a:r>
                  <a:rPr lang="en-US" altLang="zh-CN" sz="2000" b="1"/>
                  <a:t>2</a:t>
                </a:r>
                <a:endParaRPr lang="zh-CN" altLang="en-US" sz="2000" b="1"/>
              </a:p>
            </p:txBody>
          </p:sp>
          <p:sp>
            <p:nvSpPr>
              <p:cNvPr id="3224" name="TextBox 3223">
                <a:extLst>
                  <a:ext uri="{FF2B5EF4-FFF2-40B4-BE49-F238E27FC236}">
                    <a16:creationId xmlns:a16="http://schemas.microsoft.com/office/drawing/2014/main" id="{76FBDA68-1328-47B6-887F-58911C0BE632}"/>
                  </a:ext>
                </a:extLst>
              </p:cNvPr>
              <p:cNvSpPr txBox="1"/>
              <p:nvPr/>
            </p:nvSpPr>
            <p:spPr>
              <a:xfrm>
                <a:off x="8401289" y="4914858"/>
                <a:ext cx="215900" cy="400110"/>
              </a:xfrm>
              <a:prstGeom prst="rect">
                <a:avLst/>
              </a:prstGeom>
              <a:noFill/>
            </p:spPr>
            <p:txBody>
              <a:bodyPr wrap="square" rtlCol="0">
                <a:spAutoFit/>
              </a:bodyPr>
              <a:lstStyle/>
              <a:p>
                <a:r>
                  <a:rPr lang="en-US" altLang="zh-CN" sz="2000" b="1"/>
                  <a:t>3</a:t>
                </a:r>
                <a:endParaRPr lang="zh-CN" altLang="en-US" sz="2000" b="1"/>
              </a:p>
            </p:txBody>
          </p:sp>
          <p:sp>
            <p:nvSpPr>
              <p:cNvPr id="3225" name="TextBox 3224">
                <a:extLst>
                  <a:ext uri="{FF2B5EF4-FFF2-40B4-BE49-F238E27FC236}">
                    <a16:creationId xmlns:a16="http://schemas.microsoft.com/office/drawing/2014/main" id="{7E95ED4A-23AD-4C75-88E9-75EE06412CBA}"/>
                  </a:ext>
                </a:extLst>
              </p:cNvPr>
              <p:cNvSpPr txBox="1"/>
              <p:nvPr/>
            </p:nvSpPr>
            <p:spPr>
              <a:xfrm>
                <a:off x="8749427" y="4914858"/>
                <a:ext cx="215900" cy="400110"/>
              </a:xfrm>
              <a:prstGeom prst="rect">
                <a:avLst/>
              </a:prstGeom>
              <a:noFill/>
            </p:spPr>
            <p:txBody>
              <a:bodyPr wrap="square" rtlCol="0">
                <a:spAutoFit/>
              </a:bodyPr>
              <a:lstStyle/>
              <a:p>
                <a:r>
                  <a:rPr lang="en-US" altLang="zh-CN" sz="2000" b="1"/>
                  <a:t>3</a:t>
                </a:r>
                <a:endParaRPr lang="zh-CN" altLang="en-US" sz="2000" b="1"/>
              </a:p>
            </p:txBody>
          </p:sp>
          <p:sp>
            <p:nvSpPr>
              <p:cNvPr id="3226" name="TextBox 3225">
                <a:extLst>
                  <a:ext uri="{FF2B5EF4-FFF2-40B4-BE49-F238E27FC236}">
                    <a16:creationId xmlns:a16="http://schemas.microsoft.com/office/drawing/2014/main" id="{59143626-4EF8-44A2-8618-0064B3AC8B41}"/>
                  </a:ext>
                </a:extLst>
              </p:cNvPr>
              <p:cNvSpPr txBox="1"/>
              <p:nvPr/>
            </p:nvSpPr>
            <p:spPr>
              <a:xfrm>
                <a:off x="9097565" y="4914858"/>
                <a:ext cx="215900" cy="400110"/>
              </a:xfrm>
              <a:prstGeom prst="rect">
                <a:avLst/>
              </a:prstGeom>
              <a:noFill/>
            </p:spPr>
            <p:txBody>
              <a:bodyPr wrap="square" rtlCol="0">
                <a:spAutoFit/>
              </a:bodyPr>
              <a:lstStyle/>
              <a:p>
                <a:r>
                  <a:rPr lang="en-US" altLang="zh-CN" sz="2000" b="1"/>
                  <a:t>3</a:t>
                </a:r>
                <a:endParaRPr lang="zh-CN" altLang="en-US" sz="2000" b="1"/>
              </a:p>
            </p:txBody>
          </p:sp>
          <p:sp>
            <p:nvSpPr>
              <p:cNvPr id="3227" name="TextBox 3226">
                <a:extLst>
                  <a:ext uri="{FF2B5EF4-FFF2-40B4-BE49-F238E27FC236}">
                    <a16:creationId xmlns:a16="http://schemas.microsoft.com/office/drawing/2014/main" id="{B26D7901-3902-468D-9121-2BCC85115FD4}"/>
                  </a:ext>
                </a:extLst>
              </p:cNvPr>
              <p:cNvSpPr txBox="1"/>
              <p:nvPr/>
            </p:nvSpPr>
            <p:spPr>
              <a:xfrm>
                <a:off x="9446608" y="4914858"/>
                <a:ext cx="215900" cy="400110"/>
              </a:xfrm>
              <a:prstGeom prst="rect">
                <a:avLst/>
              </a:prstGeom>
              <a:noFill/>
            </p:spPr>
            <p:txBody>
              <a:bodyPr wrap="square" rtlCol="0">
                <a:spAutoFit/>
              </a:bodyPr>
              <a:lstStyle/>
              <a:p>
                <a:r>
                  <a:rPr lang="en-US" altLang="zh-CN" sz="2000" b="1"/>
                  <a:t>2</a:t>
                </a:r>
                <a:endParaRPr lang="zh-CN" altLang="en-US" sz="2000" b="1"/>
              </a:p>
            </p:txBody>
          </p:sp>
        </p:grpSp>
        <p:grpSp>
          <p:nvGrpSpPr>
            <p:cNvPr id="3772" name="Group 3771">
              <a:extLst>
                <a:ext uri="{FF2B5EF4-FFF2-40B4-BE49-F238E27FC236}">
                  <a16:creationId xmlns:a16="http://schemas.microsoft.com/office/drawing/2014/main" id="{8AAC914C-502D-4D65-B9CA-C28F3F6351E0}"/>
                </a:ext>
              </a:extLst>
            </p:cNvPr>
            <p:cNvGrpSpPr/>
            <p:nvPr/>
          </p:nvGrpSpPr>
          <p:grpSpPr>
            <a:xfrm>
              <a:off x="9846145" y="2674003"/>
              <a:ext cx="215900" cy="2191703"/>
              <a:chOff x="9846145" y="2674003"/>
              <a:chExt cx="215900" cy="2191703"/>
            </a:xfrm>
          </p:grpSpPr>
          <p:sp>
            <p:nvSpPr>
              <p:cNvPr id="3228" name="TextBox 3227">
                <a:extLst>
                  <a:ext uri="{FF2B5EF4-FFF2-40B4-BE49-F238E27FC236}">
                    <a16:creationId xmlns:a16="http://schemas.microsoft.com/office/drawing/2014/main" id="{EAE8678C-9763-4F0C-B5DD-D08F1B88499F}"/>
                  </a:ext>
                </a:extLst>
              </p:cNvPr>
              <p:cNvSpPr txBox="1"/>
              <p:nvPr/>
            </p:nvSpPr>
            <p:spPr>
              <a:xfrm>
                <a:off x="9846145" y="2674003"/>
                <a:ext cx="215900" cy="400110"/>
              </a:xfrm>
              <a:prstGeom prst="rect">
                <a:avLst/>
              </a:prstGeom>
              <a:noFill/>
            </p:spPr>
            <p:txBody>
              <a:bodyPr wrap="square" rtlCol="0">
                <a:spAutoFit/>
              </a:bodyPr>
              <a:lstStyle/>
              <a:p>
                <a:r>
                  <a:rPr lang="en-US" altLang="zh-CN" sz="2000" b="1"/>
                  <a:t>3</a:t>
                </a:r>
                <a:endParaRPr lang="zh-CN" altLang="en-US" sz="2000" b="1"/>
              </a:p>
            </p:txBody>
          </p:sp>
          <p:sp>
            <p:nvSpPr>
              <p:cNvPr id="3229" name="TextBox 3228">
                <a:extLst>
                  <a:ext uri="{FF2B5EF4-FFF2-40B4-BE49-F238E27FC236}">
                    <a16:creationId xmlns:a16="http://schemas.microsoft.com/office/drawing/2014/main" id="{450794AD-2F53-4F6D-A8FD-E433AB0CF93E}"/>
                  </a:ext>
                </a:extLst>
              </p:cNvPr>
              <p:cNvSpPr txBox="1"/>
              <p:nvPr/>
            </p:nvSpPr>
            <p:spPr>
              <a:xfrm>
                <a:off x="9846145" y="3032704"/>
                <a:ext cx="215900" cy="400110"/>
              </a:xfrm>
              <a:prstGeom prst="rect">
                <a:avLst/>
              </a:prstGeom>
              <a:noFill/>
            </p:spPr>
            <p:txBody>
              <a:bodyPr wrap="square" rtlCol="0">
                <a:spAutoFit/>
              </a:bodyPr>
              <a:lstStyle/>
              <a:p>
                <a:r>
                  <a:rPr lang="en-US" altLang="zh-CN" sz="2000" b="1"/>
                  <a:t>3</a:t>
                </a:r>
                <a:endParaRPr lang="zh-CN" altLang="en-US" sz="2000" b="1"/>
              </a:p>
            </p:txBody>
          </p:sp>
          <p:sp>
            <p:nvSpPr>
              <p:cNvPr id="3230" name="TextBox 3229">
                <a:extLst>
                  <a:ext uri="{FF2B5EF4-FFF2-40B4-BE49-F238E27FC236}">
                    <a16:creationId xmlns:a16="http://schemas.microsoft.com/office/drawing/2014/main" id="{F235229E-2B5A-4D4C-AE9F-610AC060AF8E}"/>
                  </a:ext>
                </a:extLst>
              </p:cNvPr>
              <p:cNvSpPr txBox="1"/>
              <p:nvPr/>
            </p:nvSpPr>
            <p:spPr>
              <a:xfrm>
                <a:off x="9846145" y="3393980"/>
                <a:ext cx="215900" cy="400110"/>
              </a:xfrm>
              <a:prstGeom prst="rect">
                <a:avLst/>
              </a:prstGeom>
              <a:noFill/>
            </p:spPr>
            <p:txBody>
              <a:bodyPr wrap="square" rtlCol="0">
                <a:spAutoFit/>
              </a:bodyPr>
              <a:lstStyle/>
              <a:p>
                <a:r>
                  <a:rPr lang="en-US" altLang="zh-CN" sz="2000" b="1"/>
                  <a:t>3</a:t>
                </a:r>
                <a:endParaRPr lang="zh-CN" altLang="en-US" sz="2000" b="1"/>
              </a:p>
            </p:txBody>
          </p:sp>
          <p:sp>
            <p:nvSpPr>
              <p:cNvPr id="3231" name="TextBox 3230">
                <a:extLst>
                  <a:ext uri="{FF2B5EF4-FFF2-40B4-BE49-F238E27FC236}">
                    <a16:creationId xmlns:a16="http://schemas.microsoft.com/office/drawing/2014/main" id="{DB73DE76-A75F-4988-BB46-63488E241427}"/>
                  </a:ext>
                </a:extLst>
              </p:cNvPr>
              <p:cNvSpPr txBox="1"/>
              <p:nvPr/>
            </p:nvSpPr>
            <p:spPr>
              <a:xfrm>
                <a:off x="9846145" y="3754596"/>
                <a:ext cx="215900" cy="400110"/>
              </a:xfrm>
              <a:prstGeom prst="rect">
                <a:avLst/>
              </a:prstGeom>
              <a:noFill/>
            </p:spPr>
            <p:txBody>
              <a:bodyPr wrap="square" rtlCol="0">
                <a:spAutoFit/>
              </a:bodyPr>
              <a:lstStyle/>
              <a:p>
                <a:r>
                  <a:rPr lang="en-US" altLang="zh-CN" sz="2000" b="1"/>
                  <a:t>3</a:t>
                </a:r>
                <a:endParaRPr lang="zh-CN" altLang="en-US" sz="2000" b="1"/>
              </a:p>
            </p:txBody>
          </p:sp>
          <p:sp>
            <p:nvSpPr>
              <p:cNvPr id="3232" name="TextBox 3231">
                <a:extLst>
                  <a:ext uri="{FF2B5EF4-FFF2-40B4-BE49-F238E27FC236}">
                    <a16:creationId xmlns:a16="http://schemas.microsoft.com/office/drawing/2014/main" id="{BAB62F54-499B-4856-9E9E-DB49E8A84EA3}"/>
                  </a:ext>
                </a:extLst>
              </p:cNvPr>
              <p:cNvSpPr txBox="1"/>
              <p:nvPr/>
            </p:nvSpPr>
            <p:spPr>
              <a:xfrm>
                <a:off x="9846145" y="4110096"/>
                <a:ext cx="215900" cy="400110"/>
              </a:xfrm>
              <a:prstGeom prst="rect">
                <a:avLst/>
              </a:prstGeom>
              <a:noFill/>
            </p:spPr>
            <p:txBody>
              <a:bodyPr wrap="square" rtlCol="0">
                <a:spAutoFit/>
              </a:bodyPr>
              <a:lstStyle/>
              <a:p>
                <a:r>
                  <a:rPr lang="en-US" altLang="zh-CN" sz="2000" b="1"/>
                  <a:t>3</a:t>
                </a:r>
                <a:endParaRPr lang="zh-CN" altLang="en-US" sz="2000" b="1"/>
              </a:p>
            </p:txBody>
          </p:sp>
          <p:sp>
            <p:nvSpPr>
              <p:cNvPr id="3233" name="TextBox 3232">
                <a:extLst>
                  <a:ext uri="{FF2B5EF4-FFF2-40B4-BE49-F238E27FC236}">
                    <a16:creationId xmlns:a16="http://schemas.microsoft.com/office/drawing/2014/main" id="{A6F91301-1DB2-4ABC-9591-2B1F7D2DFA7F}"/>
                  </a:ext>
                </a:extLst>
              </p:cNvPr>
              <p:cNvSpPr txBox="1"/>
              <p:nvPr/>
            </p:nvSpPr>
            <p:spPr>
              <a:xfrm>
                <a:off x="9846145" y="4465596"/>
                <a:ext cx="215900" cy="400110"/>
              </a:xfrm>
              <a:prstGeom prst="rect">
                <a:avLst/>
              </a:prstGeom>
              <a:noFill/>
            </p:spPr>
            <p:txBody>
              <a:bodyPr wrap="square" rtlCol="0">
                <a:spAutoFit/>
              </a:bodyPr>
              <a:lstStyle/>
              <a:p>
                <a:r>
                  <a:rPr lang="en-US" altLang="zh-CN" sz="2000" b="1"/>
                  <a:t>3</a:t>
                </a:r>
                <a:endParaRPr lang="zh-CN" altLang="en-US" sz="2000" b="1"/>
              </a:p>
            </p:txBody>
          </p:sp>
        </p:grpSp>
      </p:grpSp>
      <p:grpSp>
        <p:nvGrpSpPr>
          <p:cNvPr id="3775" name="Group 3774">
            <a:extLst>
              <a:ext uri="{FF2B5EF4-FFF2-40B4-BE49-F238E27FC236}">
                <a16:creationId xmlns:a16="http://schemas.microsoft.com/office/drawing/2014/main" id="{28CD065B-5856-4D06-9972-44CE8ED8A41A}"/>
              </a:ext>
            </a:extLst>
          </p:cNvPr>
          <p:cNvGrpSpPr/>
          <p:nvPr/>
        </p:nvGrpSpPr>
        <p:grpSpPr>
          <a:xfrm>
            <a:off x="10213837" y="1852440"/>
            <a:ext cx="1311804" cy="3699742"/>
            <a:chOff x="9595587" y="2043746"/>
            <a:chExt cx="1311804" cy="3699742"/>
          </a:xfrm>
        </p:grpSpPr>
        <p:grpSp>
          <p:nvGrpSpPr>
            <p:cNvPr id="3773" name="Group 3772">
              <a:extLst>
                <a:ext uri="{FF2B5EF4-FFF2-40B4-BE49-F238E27FC236}">
                  <a16:creationId xmlns:a16="http://schemas.microsoft.com/office/drawing/2014/main" id="{E04CAA5E-07DB-4B6E-A35F-4DEEE55F6413}"/>
                </a:ext>
              </a:extLst>
            </p:cNvPr>
            <p:cNvGrpSpPr/>
            <p:nvPr/>
          </p:nvGrpSpPr>
          <p:grpSpPr>
            <a:xfrm>
              <a:off x="9860035" y="2043746"/>
              <a:ext cx="1047356" cy="648408"/>
              <a:chOff x="9860035" y="2043746"/>
              <a:chExt cx="1047356" cy="648408"/>
            </a:xfrm>
          </p:grpSpPr>
          <p:sp>
            <p:nvSpPr>
              <p:cNvPr id="3234" name="Rectangle 6">
                <a:extLst>
                  <a:ext uri="{FF2B5EF4-FFF2-40B4-BE49-F238E27FC236}">
                    <a16:creationId xmlns:a16="http://schemas.microsoft.com/office/drawing/2014/main" id="{1DA1643F-6B25-49E8-B7A9-E3DACAFE9D88}"/>
                  </a:ext>
                </a:extLst>
              </p:cNvPr>
              <p:cNvSpPr>
                <a:spLocks noChangeArrowheads="1"/>
              </p:cNvSpPr>
              <p:nvPr/>
            </p:nvSpPr>
            <p:spPr bwMode="auto">
              <a:xfrm>
                <a:off x="9860035" y="2043746"/>
                <a:ext cx="104735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00"/>
                    </a:solidFill>
                    <a:effectLst/>
                    <a:latin typeface="Times New Roman" panose="02020603050405020304" pitchFamily="18" charset="0"/>
                  </a:rPr>
                  <a:t>Row</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00"/>
                    </a:solidFill>
                    <a:effectLst/>
                    <a:latin typeface="Times New Roman" panose="02020603050405020304" pitchFamily="18" charset="0"/>
                  </a:rPr>
                  <a:t>Score</a:t>
                </a:r>
                <a:endParaRPr kumimoji="0" lang="zh-CN" altLang="zh-CN" sz="2400" i="1" u="none" strike="noStrike" cap="none" normalizeH="0" baseline="0">
                  <a:ln>
                    <a:noFill/>
                  </a:ln>
                  <a:solidFill>
                    <a:schemeClr val="tx1"/>
                  </a:solidFill>
                  <a:effectLst/>
                </a:endParaRPr>
              </a:p>
            </p:txBody>
          </p:sp>
          <p:cxnSp>
            <p:nvCxnSpPr>
              <p:cNvPr id="3237" name="Straight Arrow Connector 3236">
                <a:extLst>
                  <a:ext uri="{FF2B5EF4-FFF2-40B4-BE49-F238E27FC236}">
                    <a16:creationId xmlns:a16="http://schemas.microsoft.com/office/drawing/2014/main" id="{798211C9-126F-40C1-800E-DF4BAE2ECF87}"/>
                  </a:ext>
                </a:extLst>
              </p:cNvPr>
              <p:cNvCxnSpPr/>
              <p:nvPr/>
            </p:nvCxnSpPr>
            <p:spPr>
              <a:xfrm flipH="1">
                <a:off x="10108578" y="2531806"/>
                <a:ext cx="199190" cy="16034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774" name="Group 3773">
              <a:extLst>
                <a:ext uri="{FF2B5EF4-FFF2-40B4-BE49-F238E27FC236}">
                  <a16:creationId xmlns:a16="http://schemas.microsoft.com/office/drawing/2014/main" id="{5E968C22-5A8D-413C-9AA5-6525401EA11E}"/>
                </a:ext>
              </a:extLst>
            </p:cNvPr>
            <p:cNvGrpSpPr/>
            <p:nvPr/>
          </p:nvGrpSpPr>
          <p:grpSpPr>
            <a:xfrm>
              <a:off x="9595587" y="5124773"/>
              <a:ext cx="1047356" cy="618715"/>
              <a:chOff x="9595587" y="5124773"/>
              <a:chExt cx="1047356" cy="618715"/>
            </a:xfrm>
          </p:grpSpPr>
          <p:sp>
            <p:nvSpPr>
              <p:cNvPr id="3235" name="Rectangle 6">
                <a:extLst>
                  <a:ext uri="{FF2B5EF4-FFF2-40B4-BE49-F238E27FC236}">
                    <a16:creationId xmlns:a16="http://schemas.microsoft.com/office/drawing/2014/main" id="{9FFBCE25-79C4-419B-830F-F4347A20A2DB}"/>
                  </a:ext>
                </a:extLst>
              </p:cNvPr>
              <p:cNvSpPr>
                <a:spLocks noChangeArrowheads="1"/>
              </p:cNvSpPr>
              <p:nvPr/>
            </p:nvSpPr>
            <p:spPr bwMode="auto">
              <a:xfrm>
                <a:off x="9595587" y="5251045"/>
                <a:ext cx="104735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00"/>
                    </a:solidFill>
                    <a:effectLst/>
                    <a:latin typeface="Times New Roman" panose="02020603050405020304" pitchFamily="18" charset="0"/>
                  </a:rPr>
                  <a:t>Column</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00"/>
                    </a:solidFill>
                    <a:effectLst/>
                    <a:latin typeface="Times New Roman" panose="02020603050405020304" pitchFamily="18" charset="0"/>
                  </a:rPr>
                  <a:t>Score</a:t>
                </a:r>
                <a:endParaRPr kumimoji="0" lang="zh-CN" altLang="zh-CN" sz="2400" i="1" u="none" strike="noStrike" cap="none" normalizeH="0" baseline="0">
                  <a:ln>
                    <a:noFill/>
                  </a:ln>
                  <a:solidFill>
                    <a:schemeClr val="tx1"/>
                  </a:solidFill>
                  <a:effectLst/>
                </a:endParaRPr>
              </a:p>
            </p:txBody>
          </p:sp>
          <p:cxnSp>
            <p:nvCxnSpPr>
              <p:cNvPr id="3238" name="Straight Arrow Connector 3237">
                <a:extLst>
                  <a:ext uri="{FF2B5EF4-FFF2-40B4-BE49-F238E27FC236}">
                    <a16:creationId xmlns:a16="http://schemas.microsoft.com/office/drawing/2014/main" id="{9D509C8D-E337-4109-913E-08E5875BD151}"/>
                  </a:ext>
                </a:extLst>
              </p:cNvPr>
              <p:cNvCxnSpPr>
                <a:cxnSpLocks/>
              </p:cNvCxnSpPr>
              <p:nvPr/>
            </p:nvCxnSpPr>
            <p:spPr>
              <a:xfrm flipH="1" flipV="1">
                <a:off x="9744604" y="5124773"/>
                <a:ext cx="276623" cy="9162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3241" name="Rectangle 6">
            <a:extLst>
              <a:ext uri="{FF2B5EF4-FFF2-40B4-BE49-F238E27FC236}">
                <a16:creationId xmlns:a16="http://schemas.microsoft.com/office/drawing/2014/main" id="{4BC06945-1436-4CD2-B179-1CEBB018A847}"/>
              </a:ext>
            </a:extLst>
          </p:cNvPr>
          <p:cNvSpPr>
            <a:spLocks noChangeArrowheads="1"/>
          </p:cNvSpPr>
          <p:nvPr/>
        </p:nvSpPr>
        <p:spPr bwMode="auto">
          <a:xfrm>
            <a:off x="8657387" y="5727815"/>
            <a:ext cx="13106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i="1" u="none" strike="noStrike" cap="none" normalizeH="0" baseline="0">
                <a:ln>
                  <a:noFill/>
                </a:ln>
                <a:solidFill>
                  <a:srgbClr val="000000"/>
                </a:solidFill>
                <a:effectLst/>
                <a:latin typeface="Times New Roman" panose="02020603050405020304" pitchFamily="18" charset="0"/>
              </a:rPr>
              <a:t>Total Score =</a:t>
            </a:r>
            <a:endParaRPr kumimoji="0" lang="zh-CN" altLang="zh-CN" sz="2800" i="1" u="none" strike="noStrike" cap="none" normalizeH="0" baseline="0">
              <a:ln>
                <a:noFill/>
              </a:ln>
              <a:solidFill>
                <a:schemeClr val="tx1"/>
              </a:solidFill>
              <a:effectLst/>
            </a:endParaRPr>
          </a:p>
        </p:txBody>
      </p:sp>
      <p:sp>
        <p:nvSpPr>
          <p:cNvPr id="3242" name="Rectangle 6">
            <a:extLst>
              <a:ext uri="{FF2B5EF4-FFF2-40B4-BE49-F238E27FC236}">
                <a16:creationId xmlns:a16="http://schemas.microsoft.com/office/drawing/2014/main" id="{68EDFFBA-C66A-446C-BBEC-E82E103DE5D7}"/>
              </a:ext>
            </a:extLst>
          </p:cNvPr>
          <p:cNvSpPr>
            <a:spLocks noChangeArrowheads="1"/>
          </p:cNvSpPr>
          <p:nvPr/>
        </p:nvSpPr>
        <p:spPr bwMode="auto">
          <a:xfrm>
            <a:off x="9917613" y="5727815"/>
            <a:ext cx="3653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i="1" u="none" strike="noStrike" cap="none" normalizeH="0" baseline="0">
                <a:ln>
                  <a:noFill/>
                </a:ln>
                <a:solidFill>
                  <a:srgbClr val="000000"/>
                </a:solidFill>
                <a:effectLst/>
                <a:latin typeface="Times New Roman" panose="02020603050405020304" pitchFamily="18" charset="0"/>
              </a:rPr>
              <a:t>36</a:t>
            </a:r>
            <a:endParaRPr kumimoji="0" lang="zh-CN" altLang="zh-CN" sz="2800" i="1" u="none" strike="noStrike" cap="none" normalizeH="0" baseline="0">
              <a:ln>
                <a:noFill/>
              </a:ln>
              <a:solidFill>
                <a:schemeClr val="tx1"/>
              </a:solidFill>
              <a:effectLst/>
            </a:endParaRPr>
          </a:p>
        </p:txBody>
      </p:sp>
      <p:grpSp>
        <p:nvGrpSpPr>
          <p:cNvPr id="3264" name="Group 3263">
            <a:extLst>
              <a:ext uri="{FF2B5EF4-FFF2-40B4-BE49-F238E27FC236}">
                <a16:creationId xmlns:a16="http://schemas.microsoft.com/office/drawing/2014/main" id="{9C9504E9-E174-4E7B-87E4-15C3FDF4AE30}"/>
              </a:ext>
            </a:extLst>
          </p:cNvPr>
          <p:cNvGrpSpPr/>
          <p:nvPr/>
        </p:nvGrpSpPr>
        <p:grpSpPr>
          <a:xfrm>
            <a:off x="6797373" y="2224415"/>
            <a:ext cx="702713" cy="2754862"/>
            <a:chOff x="6179123" y="2415721"/>
            <a:chExt cx="702713" cy="2754862"/>
          </a:xfrm>
        </p:grpSpPr>
        <p:pic>
          <p:nvPicPr>
            <p:cNvPr id="3246" name="Graphic 3245" descr="Badge Follow outline">
              <a:extLst>
                <a:ext uri="{FF2B5EF4-FFF2-40B4-BE49-F238E27FC236}">
                  <a16:creationId xmlns:a16="http://schemas.microsoft.com/office/drawing/2014/main" id="{3DE0C0AA-4960-4C52-B8BA-EDCCCFF5683F}"/>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79123" y="3592659"/>
              <a:ext cx="400110" cy="400110"/>
            </a:xfrm>
            <a:prstGeom prst="rect">
              <a:avLst/>
            </a:prstGeom>
          </p:spPr>
        </p:pic>
        <p:cxnSp>
          <p:nvCxnSpPr>
            <p:cNvPr id="3247" name="Straight Arrow Connector 3246">
              <a:extLst>
                <a:ext uri="{FF2B5EF4-FFF2-40B4-BE49-F238E27FC236}">
                  <a16:creationId xmlns:a16="http://schemas.microsoft.com/office/drawing/2014/main" id="{DCA43F9A-176A-473D-84EB-586C674CE65C}"/>
                </a:ext>
              </a:extLst>
            </p:cNvPr>
            <p:cNvCxnSpPr>
              <a:cxnSpLocks/>
            </p:cNvCxnSpPr>
            <p:nvPr/>
          </p:nvCxnSpPr>
          <p:spPr>
            <a:xfrm>
              <a:off x="6579233" y="3794090"/>
              <a:ext cx="30260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57" name="Straight Arrow Connector 3256">
              <a:extLst>
                <a:ext uri="{FF2B5EF4-FFF2-40B4-BE49-F238E27FC236}">
                  <a16:creationId xmlns:a16="http://schemas.microsoft.com/office/drawing/2014/main" id="{F1F95F1E-4A55-49A2-BF96-8CF5C156A6D5}"/>
                </a:ext>
              </a:extLst>
            </p:cNvPr>
            <p:cNvCxnSpPr>
              <a:cxnSpLocks/>
            </p:cNvCxnSpPr>
            <p:nvPr/>
          </p:nvCxnSpPr>
          <p:spPr>
            <a:xfrm>
              <a:off x="6396651" y="2415721"/>
              <a:ext cx="0" cy="12159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59" name="Straight Arrow Connector 3258">
              <a:extLst>
                <a:ext uri="{FF2B5EF4-FFF2-40B4-BE49-F238E27FC236}">
                  <a16:creationId xmlns:a16="http://schemas.microsoft.com/office/drawing/2014/main" id="{81E3403D-6C4A-4A0D-9AAB-A9B98648278A}"/>
                </a:ext>
              </a:extLst>
            </p:cNvPr>
            <p:cNvCxnSpPr>
              <a:cxnSpLocks/>
            </p:cNvCxnSpPr>
            <p:nvPr/>
          </p:nvCxnSpPr>
          <p:spPr>
            <a:xfrm flipV="1">
              <a:off x="6384549" y="3954623"/>
              <a:ext cx="0" cy="12159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60" name="Straight Arrow Connector 3259">
              <a:extLst>
                <a:ext uri="{FF2B5EF4-FFF2-40B4-BE49-F238E27FC236}">
                  <a16:creationId xmlns:a16="http://schemas.microsoft.com/office/drawing/2014/main" id="{0DEF8DE0-595F-4EDC-BF2D-75B20355066C}"/>
                </a:ext>
              </a:extLst>
            </p:cNvPr>
            <p:cNvCxnSpPr>
              <a:cxnSpLocks/>
            </p:cNvCxnSpPr>
            <p:nvPr/>
          </p:nvCxnSpPr>
          <p:spPr>
            <a:xfrm>
              <a:off x="6205259" y="5157716"/>
              <a:ext cx="191392" cy="1"/>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63" name="Straight Arrow Connector 3262">
              <a:extLst>
                <a:ext uri="{FF2B5EF4-FFF2-40B4-BE49-F238E27FC236}">
                  <a16:creationId xmlns:a16="http://schemas.microsoft.com/office/drawing/2014/main" id="{70098D0E-3297-49E7-967E-B2E7D6C4C82D}"/>
                </a:ext>
              </a:extLst>
            </p:cNvPr>
            <p:cNvCxnSpPr>
              <a:cxnSpLocks/>
            </p:cNvCxnSpPr>
            <p:nvPr/>
          </p:nvCxnSpPr>
          <p:spPr>
            <a:xfrm>
              <a:off x="6205259" y="2427096"/>
              <a:ext cx="191392" cy="1"/>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3309" name="Rectangle: Rounded Corners 3308">
            <a:extLst>
              <a:ext uri="{FF2B5EF4-FFF2-40B4-BE49-F238E27FC236}">
                <a16:creationId xmlns:a16="http://schemas.microsoft.com/office/drawing/2014/main" id="{0607C0D9-4A5F-40AA-BC28-810B38B81409}"/>
              </a:ext>
            </a:extLst>
          </p:cNvPr>
          <p:cNvSpPr/>
          <p:nvPr/>
        </p:nvSpPr>
        <p:spPr>
          <a:xfrm>
            <a:off x="8276825" y="4796189"/>
            <a:ext cx="412750" cy="25483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32" name="Group 3731">
            <a:extLst>
              <a:ext uri="{FF2B5EF4-FFF2-40B4-BE49-F238E27FC236}">
                <a16:creationId xmlns:a16="http://schemas.microsoft.com/office/drawing/2014/main" id="{BC6BB294-316C-4B44-8143-98A6224342C4}"/>
              </a:ext>
            </a:extLst>
          </p:cNvPr>
          <p:cNvGrpSpPr/>
          <p:nvPr/>
        </p:nvGrpSpPr>
        <p:grpSpPr>
          <a:xfrm>
            <a:off x="4577470" y="1103322"/>
            <a:ext cx="2096265" cy="5244378"/>
            <a:chOff x="3959220" y="1294628"/>
            <a:chExt cx="2096265" cy="5244378"/>
          </a:xfrm>
        </p:grpSpPr>
        <p:sp>
          <p:nvSpPr>
            <p:cNvPr id="3037" name="Rectangle 6">
              <a:extLst>
                <a:ext uri="{FF2B5EF4-FFF2-40B4-BE49-F238E27FC236}">
                  <a16:creationId xmlns:a16="http://schemas.microsoft.com/office/drawing/2014/main" id="{56C5C6F9-50A2-4E10-A56E-AA0D67AA4182}"/>
                </a:ext>
              </a:extLst>
            </p:cNvPr>
            <p:cNvSpPr>
              <a:spLocks noChangeArrowheads="1"/>
            </p:cNvSpPr>
            <p:nvPr/>
          </p:nvSpPr>
          <p:spPr bwMode="auto">
            <a:xfrm>
              <a:off x="4648056" y="3561448"/>
              <a:ext cx="90384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anose="02020603050405020304" pitchFamily="18" charset="0"/>
                </a:rPr>
                <a:t>Matrix A</a:t>
              </a:r>
              <a:endParaRPr kumimoji="0" lang="zh-CN" altLang="zh-CN" sz="2400" b="0" i="0" u="none" strike="noStrike" cap="none" normalizeH="0" baseline="0">
                <a:ln>
                  <a:noFill/>
                </a:ln>
                <a:solidFill>
                  <a:schemeClr val="tx1"/>
                </a:solidFill>
                <a:effectLst/>
                <a:latin typeface="Arial" panose="020B0604020202020204" pitchFamily="34" charset="0"/>
              </a:endParaRPr>
            </a:p>
          </p:txBody>
        </p:sp>
        <p:sp>
          <p:nvSpPr>
            <p:cNvPr id="3038" name="Rectangle 6">
              <a:extLst>
                <a:ext uri="{FF2B5EF4-FFF2-40B4-BE49-F238E27FC236}">
                  <a16:creationId xmlns:a16="http://schemas.microsoft.com/office/drawing/2014/main" id="{AF24F4A7-69FD-4A2A-A606-3904534D6831}"/>
                </a:ext>
              </a:extLst>
            </p:cNvPr>
            <p:cNvSpPr>
              <a:spLocks noChangeArrowheads="1"/>
            </p:cNvSpPr>
            <p:nvPr/>
          </p:nvSpPr>
          <p:spPr bwMode="auto">
            <a:xfrm>
              <a:off x="4365274" y="6292785"/>
              <a:ext cx="162976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a:ln>
                    <a:noFill/>
                  </a:ln>
                  <a:solidFill>
                    <a:srgbClr val="000000"/>
                  </a:solidFill>
                  <a:effectLst/>
                  <a:latin typeface="Times New Roman" panose="02020603050405020304" pitchFamily="18" charset="0"/>
                </a:rPr>
                <a:t>C</a:t>
              </a:r>
              <a:r>
                <a:rPr kumimoji="0" lang="en-US" altLang="zh-CN" sz="1600" b="1" i="0" u="none" strike="noStrike" cap="none" normalizeH="0" baseline="0">
                  <a:ln>
                    <a:noFill/>
                  </a:ln>
                  <a:solidFill>
                    <a:srgbClr val="000000"/>
                  </a:solidFill>
                  <a:effectLst/>
                  <a:latin typeface="Times New Roman" panose="02020603050405020304" pitchFamily="18" charset="0"/>
                </a:rPr>
                <a:t>entroid Matrix</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nvGrpSpPr>
            <p:cNvPr id="3590" name="Group 3589">
              <a:extLst>
                <a:ext uri="{FF2B5EF4-FFF2-40B4-BE49-F238E27FC236}">
                  <a16:creationId xmlns:a16="http://schemas.microsoft.com/office/drawing/2014/main" id="{DC7714B8-5179-4AD6-B3FF-3CFDD8D4C95A}"/>
                </a:ext>
              </a:extLst>
            </p:cNvPr>
            <p:cNvGrpSpPr/>
            <p:nvPr/>
          </p:nvGrpSpPr>
          <p:grpSpPr>
            <a:xfrm>
              <a:off x="3959220" y="1294628"/>
              <a:ext cx="2096265" cy="2191703"/>
              <a:chOff x="6653469" y="1036847"/>
              <a:chExt cx="2096265" cy="2191703"/>
            </a:xfrm>
          </p:grpSpPr>
          <p:grpSp>
            <p:nvGrpSpPr>
              <p:cNvPr id="3550" name="Group 3549">
                <a:extLst>
                  <a:ext uri="{FF2B5EF4-FFF2-40B4-BE49-F238E27FC236}">
                    <a16:creationId xmlns:a16="http://schemas.microsoft.com/office/drawing/2014/main" id="{2C11ABA1-3918-46CB-B691-2DC23EBC0F64}"/>
                  </a:ext>
                </a:extLst>
              </p:cNvPr>
              <p:cNvGrpSpPr/>
              <p:nvPr/>
            </p:nvGrpSpPr>
            <p:grpSpPr>
              <a:xfrm>
                <a:off x="6653469" y="1067361"/>
                <a:ext cx="2096265" cy="2150897"/>
                <a:chOff x="4032810" y="3231995"/>
                <a:chExt cx="2096265" cy="2150897"/>
              </a:xfrm>
            </p:grpSpPr>
            <p:sp>
              <p:nvSpPr>
                <p:cNvPr id="3529" name="Rectangle 3528">
                  <a:extLst>
                    <a:ext uri="{FF2B5EF4-FFF2-40B4-BE49-F238E27FC236}">
                      <a16:creationId xmlns:a16="http://schemas.microsoft.com/office/drawing/2014/main" id="{7BB6D2D6-4726-44C4-9590-17A92EFCBA26}"/>
                    </a:ext>
                  </a:extLst>
                </p:cNvPr>
                <p:cNvSpPr/>
                <p:nvPr/>
              </p:nvSpPr>
              <p:spPr>
                <a:xfrm>
                  <a:off x="4032810" y="3231995"/>
                  <a:ext cx="2096265" cy="2148119"/>
                </a:xfrm>
                <a:prstGeom prst="rect">
                  <a:avLst/>
                </a:prstGeom>
                <a:solidFill>
                  <a:schemeClr val="accent5">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31" name="Straight Connector 3530">
                  <a:extLst>
                    <a:ext uri="{FF2B5EF4-FFF2-40B4-BE49-F238E27FC236}">
                      <a16:creationId xmlns:a16="http://schemas.microsoft.com/office/drawing/2014/main" id="{CE034370-3CC1-45DD-9E1A-DDBDA32B9710}"/>
                    </a:ext>
                  </a:extLst>
                </p:cNvPr>
                <p:cNvCxnSpPr>
                  <a:cxnSpLocks/>
                </p:cNvCxnSpPr>
                <p:nvPr/>
              </p:nvCxnSpPr>
              <p:spPr>
                <a:xfrm>
                  <a:off x="4053553" y="3588819"/>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33" name="Straight Connector 3532">
                  <a:extLst>
                    <a:ext uri="{FF2B5EF4-FFF2-40B4-BE49-F238E27FC236}">
                      <a16:creationId xmlns:a16="http://schemas.microsoft.com/office/drawing/2014/main" id="{89820A22-9C5B-4DDE-94E0-474F910CFE81}"/>
                    </a:ext>
                  </a:extLst>
                </p:cNvPr>
                <p:cNvCxnSpPr>
                  <a:cxnSpLocks/>
                </p:cNvCxnSpPr>
                <p:nvPr/>
              </p:nvCxnSpPr>
              <p:spPr>
                <a:xfrm>
                  <a:off x="4049323" y="3947072"/>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34" name="Straight Connector 3533">
                  <a:extLst>
                    <a:ext uri="{FF2B5EF4-FFF2-40B4-BE49-F238E27FC236}">
                      <a16:creationId xmlns:a16="http://schemas.microsoft.com/office/drawing/2014/main" id="{2233C38B-C85C-4913-BDF2-3587585F9DB2}"/>
                    </a:ext>
                  </a:extLst>
                </p:cNvPr>
                <p:cNvCxnSpPr>
                  <a:cxnSpLocks/>
                </p:cNvCxnSpPr>
                <p:nvPr/>
              </p:nvCxnSpPr>
              <p:spPr>
                <a:xfrm>
                  <a:off x="4038824" y="4311763"/>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35" name="Straight Connector 3534">
                  <a:extLst>
                    <a:ext uri="{FF2B5EF4-FFF2-40B4-BE49-F238E27FC236}">
                      <a16:creationId xmlns:a16="http://schemas.microsoft.com/office/drawing/2014/main" id="{C3BC4EB7-3383-47F7-8190-32594B8EF60C}"/>
                    </a:ext>
                  </a:extLst>
                </p:cNvPr>
                <p:cNvCxnSpPr>
                  <a:cxnSpLocks/>
                </p:cNvCxnSpPr>
                <p:nvPr/>
              </p:nvCxnSpPr>
              <p:spPr>
                <a:xfrm>
                  <a:off x="4038500" y="4668238"/>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36" name="Straight Connector 3535">
                  <a:extLst>
                    <a:ext uri="{FF2B5EF4-FFF2-40B4-BE49-F238E27FC236}">
                      <a16:creationId xmlns:a16="http://schemas.microsoft.com/office/drawing/2014/main" id="{F4446EFA-0DA2-408E-9259-6F37BDEF90A9}"/>
                    </a:ext>
                  </a:extLst>
                </p:cNvPr>
                <p:cNvCxnSpPr>
                  <a:cxnSpLocks/>
                </p:cNvCxnSpPr>
                <p:nvPr/>
              </p:nvCxnSpPr>
              <p:spPr>
                <a:xfrm>
                  <a:off x="4043181" y="5023579"/>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3" name="Straight Connector 3542">
                  <a:extLst>
                    <a:ext uri="{FF2B5EF4-FFF2-40B4-BE49-F238E27FC236}">
                      <a16:creationId xmlns:a16="http://schemas.microsoft.com/office/drawing/2014/main" id="{1AAB9EE4-491B-44FC-81AD-3CD22CE43A87}"/>
                    </a:ext>
                  </a:extLst>
                </p:cNvPr>
                <p:cNvCxnSpPr>
                  <a:cxnSpLocks/>
                </p:cNvCxnSpPr>
                <p:nvPr/>
              </p:nvCxnSpPr>
              <p:spPr>
                <a:xfrm>
                  <a:off x="4377763" y="3237856"/>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6" name="Straight Connector 3545">
                  <a:extLst>
                    <a:ext uri="{FF2B5EF4-FFF2-40B4-BE49-F238E27FC236}">
                      <a16:creationId xmlns:a16="http://schemas.microsoft.com/office/drawing/2014/main" id="{42413078-B1EE-4445-B195-5427005DE4B7}"/>
                    </a:ext>
                  </a:extLst>
                </p:cNvPr>
                <p:cNvCxnSpPr>
                  <a:cxnSpLocks/>
                </p:cNvCxnSpPr>
                <p:nvPr/>
              </p:nvCxnSpPr>
              <p:spPr>
                <a:xfrm>
                  <a:off x="4725901" y="3237856"/>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7" name="Straight Connector 3546">
                  <a:extLst>
                    <a:ext uri="{FF2B5EF4-FFF2-40B4-BE49-F238E27FC236}">
                      <a16:creationId xmlns:a16="http://schemas.microsoft.com/office/drawing/2014/main" id="{DA6AB90A-78EF-4B17-BD79-394C9758E2AE}"/>
                    </a:ext>
                  </a:extLst>
                </p:cNvPr>
                <p:cNvCxnSpPr>
                  <a:cxnSpLocks/>
                </p:cNvCxnSpPr>
                <p:nvPr/>
              </p:nvCxnSpPr>
              <p:spPr>
                <a:xfrm>
                  <a:off x="5073320" y="3237856"/>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8" name="Straight Connector 3547">
                  <a:extLst>
                    <a:ext uri="{FF2B5EF4-FFF2-40B4-BE49-F238E27FC236}">
                      <a16:creationId xmlns:a16="http://schemas.microsoft.com/office/drawing/2014/main" id="{6E534C92-4D8C-41BD-A753-BC9609B0B78C}"/>
                    </a:ext>
                  </a:extLst>
                </p:cNvPr>
                <p:cNvCxnSpPr>
                  <a:cxnSpLocks/>
                </p:cNvCxnSpPr>
                <p:nvPr/>
              </p:nvCxnSpPr>
              <p:spPr>
                <a:xfrm>
                  <a:off x="5422177" y="3240634"/>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9" name="Straight Connector 3548">
                  <a:extLst>
                    <a:ext uri="{FF2B5EF4-FFF2-40B4-BE49-F238E27FC236}">
                      <a16:creationId xmlns:a16="http://schemas.microsoft.com/office/drawing/2014/main" id="{BE1FB611-D243-4022-BD5A-98A08CA2779D}"/>
                    </a:ext>
                  </a:extLst>
                </p:cNvPr>
                <p:cNvCxnSpPr>
                  <a:cxnSpLocks/>
                </p:cNvCxnSpPr>
                <p:nvPr/>
              </p:nvCxnSpPr>
              <p:spPr>
                <a:xfrm>
                  <a:off x="5770315" y="3240634"/>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89" name="Group 3588">
                <a:extLst>
                  <a:ext uri="{FF2B5EF4-FFF2-40B4-BE49-F238E27FC236}">
                    <a16:creationId xmlns:a16="http://schemas.microsoft.com/office/drawing/2014/main" id="{CB777272-C102-4EF0-9AC3-7CF928E30D87}"/>
                  </a:ext>
                </a:extLst>
              </p:cNvPr>
              <p:cNvGrpSpPr/>
              <p:nvPr/>
            </p:nvGrpSpPr>
            <p:grpSpPr>
              <a:xfrm>
                <a:off x="6680530" y="1036847"/>
                <a:ext cx="1957495" cy="2191703"/>
                <a:chOff x="4207966" y="1474422"/>
                <a:chExt cx="1957495" cy="2191703"/>
              </a:xfrm>
            </p:grpSpPr>
            <p:sp>
              <p:nvSpPr>
                <p:cNvPr id="3553" name="TextBox 3552">
                  <a:extLst>
                    <a:ext uri="{FF2B5EF4-FFF2-40B4-BE49-F238E27FC236}">
                      <a16:creationId xmlns:a16="http://schemas.microsoft.com/office/drawing/2014/main" id="{3BC9DFAB-6DB6-4FA7-8B72-15D79453642A}"/>
                    </a:ext>
                  </a:extLst>
                </p:cNvPr>
                <p:cNvSpPr txBox="1"/>
                <p:nvPr/>
              </p:nvSpPr>
              <p:spPr>
                <a:xfrm>
                  <a:off x="4207966" y="1474422"/>
                  <a:ext cx="215900" cy="400110"/>
                </a:xfrm>
                <a:prstGeom prst="rect">
                  <a:avLst/>
                </a:prstGeom>
                <a:noFill/>
              </p:spPr>
              <p:txBody>
                <a:bodyPr wrap="square" rtlCol="0">
                  <a:spAutoFit/>
                </a:bodyPr>
                <a:lstStyle/>
                <a:p>
                  <a:r>
                    <a:rPr lang="en-US" altLang="zh-CN" sz="2000" b="1"/>
                    <a:t>0</a:t>
                  </a:r>
                  <a:endParaRPr lang="zh-CN" altLang="en-US" sz="2000" b="1"/>
                </a:p>
              </p:txBody>
            </p:sp>
            <p:sp>
              <p:nvSpPr>
                <p:cNvPr id="3554" name="TextBox 3553">
                  <a:extLst>
                    <a:ext uri="{FF2B5EF4-FFF2-40B4-BE49-F238E27FC236}">
                      <a16:creationId xmlns:a16="http://schemas.microsoft.com/office/drawing/2014/main" id="{6CF49D08-C283-4184-B07D-1BBECB404E72}"/>
                    </a:ext>
                  </a:extLst>
                </p:cNvPr>
                <p:cNvSpPr txBox="1"/>
                <p:nvPr/>
              </p:nvSpPr>
              <p:spPr>
                <a:xfrm>
                  <a:off x="4556104" y="1474422"/>
                  <a:ext cx="215900" cy="400110"/>
                </a:xfrm>
                <a:prstGeom prst="rect">
                  <a:avLst/>
                </a:prstGeom>
                <a:noFill/>
              </p:spPr>
              <p:txBody>
                <a:bodyPr wrap="square" rtlCol="0">
                  <a:spAutoFit/>
                </a:bodyPr>
                <a:lstStyle/>
                <a:p>
                  <a:r>
                    <a:rPr lang="en-US" altLang="zh-CN" sz="2000" b="1"/>
                    <a:t>1</a:t>
                  </a:r>
                  <a:endParaRPr lang="zh-CN" altLang="en-US" sz="2000" b="1"/>
                </a:p>
              </p:txBody>
            </p:sp>
            <p:sp>
              <p:nvSpPr>
                <p:cNvPr id="3555" name="TextBox 3554">
                  <a:extLst>
                    <a:ext uri="{FF2B5EF4-FFF2-40B4-BE49-F238E27FC236}">
                      <a16:creationId xmlns:a16="http://schemas.microsoft.com/office/drawing/2014/main" id="{D4BCBF97-6173-45E5-B585-FCC790CFA0EA}"/>
                    </a:ext>
                  </a:extLst>
                </p:cNvPr>
                <p:cNvSpPr txBox="1"/>
                <p:nvPr/>
              </p:nvSpPr>
              <p:spPr>
                <a:xfrm>
                  <a:off x="4904242" y="1474422"/>
                  <a:ext cx="215900" cy="400110"/>
                </a:xfrm>
                <a:prstGeom prst="rect">
                  <a:avLst/>
                </a:prstGeom>
                <a:noFill/>
              </p:spPr>
              <p:txBody>
                <a:bodyPr wrap="square" rtlCol="0">
                  <a:spAutoFit/>
                </a:bodyPr>
                <a:lstStyle/>
                <a:p>
                  <a:r>
                    <a:rPr lang="en-US" altLang="zh-CN" sz="2000" b="1"/>
                    <a:t>0</a:t>
                  </a:r>
                  <a:endParaRPr lang="zh-CN" altLang="en-US" sz="2000" b="1"/>
                </a:p>
              </p:txBody>
            </p:sp>
            <p:sp>
              <p:nvSpPr>
                <p:cNvPr id="3556" name="TextBox 3555">
                  <a:extLst>
                    <a:ext uri="{FF2B5EF4-FFF2-40B4-BE49-F238E27FC236}">
                      <a16:creationId xmlns:a16="http://schemas.microsoft.com/office/drawing/2014/main" id="{DB2136AB-1145-480C-BA72-B35FEA72BE1E}"/>
                    </a:ext>
                  </a:extLst>
                </p:cNvPr>
                <p:cNvSpPr txBox="1"/>
                <p:nvPr/>
              </p:nvSpPr>
              <p:spPr>
                <a:xfrm>
                  <a:off x="5252380" y="1474422"/>
                  <a:ext cx="215900" cy="400110"/>
                </a:xfrm>
                <a:prstGeom prst="rect">
                  <a:avLst/>
                </a:prstGeom>
                <a:noFill/>
              </p:spPr>
              <p:txBody>
                <a:bodyPr wrap="square" rtlCol="0">
                  <a:spAutoFit/>
                </a:bodyPr>
                <a:lstStyle/>
                <a:p>
                  <a:r>
                    <a:rPr lang="en-US" altLang="zh-CN" sz="2000" b="1"/>
                    <a:t>1</a:t>
                  </a:r>
                  <a:endParaRPr lang="zh-CN" altLang="en-US" sz="2000" b="1"/>
                </a:p>
              </p:txBody>
            </p:sp>
            <p:sp>
              <p:nvSpPr>
                <p:cNvPr id="3557" name="TextBox 3556">
                  <a:extLst>
                    <a:ext uri="{FF2B5EF4-FFF2-40B4-BE49-F238E27FC236}">
                      <a16:creationId xmlns:a16="http://schemas.microsoft.com/office/drawing/2014/main" id="{B10EA81F-1EB7-4E0F-BD03-7E555B7D6DAC}"/>
                    </a:ext>
                  </a:extLst>
                </p:cNvPr>
                <p:cNvSpPr txBox="1"/>
                <p:nvPr/>
              </p:nvSpPr>
              <p:spPr>
                <a:xfrm>
                  <a:off x="5600518" y="1474422"/>
                  <a:ext cx="215900" cy="400110"/>
                </a:xfrm>
                <a:prstGeom prst="rect">
                  <a:avLst/>
                </a:prstGeom>
                <a:noFill/>
              </p:spPr>
              <p:txBody>
                <a:bodyPr wrap="square" rtlCol="0">
                  <a:spAutoFit/>
                </a:bodyPr>
                <a:lstStyle/>
                <a:p>
                  <a:r>
                    <a:rPr lang="en-US" altLang="zh-CN" sz="2000" b="1"/>
                    <a:t>1</a:t>
                  </a:r>
                  <a:endParaRPr lang="zh-CN" altLang="en-US" sz="2000" b="1"/>
                </a:p>
              </p:txBody>
            </p:sp>
            <p:sp>
              <p:nvSpPr>
                <p:cNvPr id="3558" name="TextBox 3557">
                  <a:extLst>
                    <a:ext uri="{FF2B5EF4-FFF2-40B4-BE49-F238E27FC236}">
                      <a16:creationId xmlns:a16="http://schemas.microsoft.com/office/drawing/2014/main" id="{9A4FF0B8-010D-4065-B98D-424868C0F26F}"/>
                    </a:ext>
                  </a:extLst>
                </p:cNvPr>
                <p:cNvSpPr txBox="1"/>
                <p:nvPr/>
              </p:nvSpPr>
              <p:spPr>
                <a:xfrm>
                  <a:off x="5949561" y="1474422"/>
                  <a:ext cx="215900" cy="400110"/>
                </a:xfrm>
                <a:prstGeom prst="rect">
                  <a:avLst/>
                </a:prstGeom>
                <a:noFill/>
              </p:spPr>
              <p:txBody>
                <a:bodyPr wrap="square" rtlCol="0">
                  <a:spAutoFit/>
                </a:bodyPr>
                <a:lstStyle/>
                <a:p>
                  <a:r>
                    <a:rPr lang="en-US" altLang="zh-CN" sz="2000" b="1"/>
                    <a:t>0</a:t>
                  </a:r>
                  <a:endParaRPr lang="zh-CN" altLang="en-US" sz="2000" b="1"/>
                </a:p>
              </p:txBody>
            </p:sp>
            <p:sp>
              <p:nvSpPr>
                <p:cNvPr id="3559" name="TextBox 3558">
                  <a:extLst>
                    <a:ext uri="{FF2B5EF4-FFF2-40B4-BE49-F238E27FC236}">
                      <a16:creationId xmlns:a16="http://schemas.microsoft.com/office/drawing/2014/main" id="{04EA42F2-7EF4-468D-A103-C1466498CF0F}"/>
                    </a:ext>
                  </a:extLst>
                </p:cNvPr>
                <p:cNvSpPr txBox="1"/>
                <p:nvPr/>
              </p:nvSpPr>
              <p:spPr>
                <a:xfrm>
                  <a:off x="4207966" y="1833123"/>
                  <a:ext cx="215900" cy="400110"/>
                </a:xfrm>
                <a:prstGeom prst="rect">
                  <a:avLst/>
                </a:prstGeom>
                <a:noFill/>
              </p:spPr>
              <p:txBody>
                <a:bodyPr wrap="square" rtlCol="0">
                  <a:spAutoFit/>
                </a:bodyPr>
                <a:lstStyle/>
                <a:p>
                  <a:r>
                    <a:rPr lang="en-US" altLang="zh-CN" sz="2000" b="1"/>
                    <a:t>0</a:t>
                  </a:r>
                  <a:endParaRPr lang="zh-CN" altLang="en-US" sz="2000" b="1"/>
                </a:p>
              </p:txBody>
            </p:sp>
            <p:sp>
              <p:nvSpPr>
                <p:cNvPr id="3560" name="TextBox 3559">
                  <a:extLst>
                    <a:ext uri="{FF2B5EF4-FFF2-40B4-BE49-F238E27FC236}">
                      <a16:creationId xmlns:a16="http://schemas.microsoft.com/office/drawing/2014/main" id="{338B5248-3022-4F64-912D-C89B885B0ED1}"/>
                    </a:ext>
                  </a:extLst>
                </p:cNvPr>
                <p:cNvSpPr txBox="1"/>
                <p:nvPr/>
              </p:nvSpPr>
              <p:spPr>
                <a:xfrm>
                  <a:off x="4556104" y="1833123"/>
                  <a:ext cx="215900" cy="400110"/>
                </a:xfrm>
                <a:prstGeom prst="rect">
                  <a:avLst/>
                </a:prstGeom>
                <a:noFill/>
              </p:spPr>
              <p:txBody>
                <a:bodyPr wrap="square" rtlCol="0">
                  <a:spAutoFit/>
                </a:bodyPr>
                <a:lstStyle/>
                <a:p>
                  <a:r>
                    <a:rPr lang="en-US" altLang="zh-CN" sz="2000" b="1"/>
                    <a:t>0</a:t>
                  </a:r>
                  <a:endParaRPr lang="zh-CN" altLang="en-US" sz="2000" b="1"/>
                </a:p>
              </p:txBody>
            </p:sp>
            <p:sp>
              <p:nvSpPr>
                <p:cNvPr id="3561" name="TextBox 3560">
                  <a:extLst>
                    <a:ext uri="{FF2B5EF4-FFF2-40B4-BE49-F238E27FC236}">
                      <a16:creationId xmlns:a16="http://schemas.microsoft.com/office/drawing/2014/main" id="{49F88088-E0A7-463B-9F9F-C0E2FC435D21}"/>
                    </a:ext>
                  </a:extLst>
                </p:cNvPr>
                <p:cNvSpPr txBox="1"/>
                <p:nvPr/>
              </p:nvSpPr>
              <p:spPr>
                <a:xfrm>
                  <a:off x="4904242" y="1833123"/>
                  <a:ext cx="215900" cy="400110"/>
                </a:xfrm>
                <a:prstGeom prst="rect">
                  <a:avLst/>
                </a:prstGeom>
                <a:noFill/>
              </p:spPr>
              <p:txBody>
                <a:bodyPr wrap="square" rtlCol="0">
                  <a:spAutoFit/>
                </a:bodyPr>
                <a:lstStyle/>
                <a:p>
                  <a:r>
                    <a:rPr lang="en-US" altLang="zh-CN" sz="2000" b="1"/>
                    <a:t>1</a:t>
                  </a:r>
                  <a:endParaRPr lang="zh-CN" altLang="en-US" sz="2000" b="1"/>
                </a:p>
              </p:txBody>
            </p:sp>
            <p:sp>
              <p:nvSpPr>
                <p:cNvPr id="3562" name="TextBox 3561">
                  <a:extLst>
                    <a:ext uri="{FF2B5EF4-FFF2-40B4-BE49-F238E27FC236}">
                      <a16:creationId xmlns:a16="http://schemas.microsoft.com/office/drawing/2014/main" id="{A7B5B491-AC2F-4ED5-BF27-5D02255A84B2}"/>
                    </a:ext>
                  </a:extLst>
                </p:cNvPr>
                <p:cNvSpPr txBox="1"/>
                <p:nvPr/>
              </p:nvSpPr>
              <p:spPr>
                <a:xfrm>
                  <a:off x="5252380" y="1833123"/>
                  <a:ext cx="215900" cy="400110"/>
                </a:xfrm>
                <a:prstGeom prst="rect">
                  <a:avLst/>
                </a:prstGeom>
                <a:noFill/>
              </p:spPr>
              <p:txBody>
                <a:bodyPr wrap="square" rtlCol="0">
                  <a:spAutoFit/>
                </a:bodyPr>
                <a:lstStyle/>
                <a:p>
                  <a:r>
                    <a:rPr lang="en-US" altLang="zh-CN" sz="2000" b="1"/>
                    <a:t>1</a:t>
                  </a:r>
                  <a:endParaRPr lang="zh-CN" altLang="en-US" sz="2000" b="1"/>
                </a:p>
              </p:txBody>
            </p:sp>
            <p:sp>
              <p:nvSpPr>
                <p:cNvPr id="3563" name="TextBox 3562">
                  <a:extLst>
                    <a:ext uri="{FF2B5EF4-FFF2-40B4-BE49-F238E27FC236}">
                      <a16:creationId xmlns:a16="http://schemas.microsoft.com/office/drawing/2014/main" id="{BFB89CC7-E609-4411-A62D-A0B56FA1CE8E}"/>
                    </a:ext>
                  </a:extLst>
                </p:cNvPr>
                <p:cNvSpPr txBox="1"/>
                <p:nvPr/>
              </p:nvSpPr>
              <p:spPr>
                <a:xfrm>
                  <a:off x="5600518" y="1833123"/>
                  <a:ext cx="215900" cy="400110"/>
                </a:xfrm>
                <a:prstGeom prst="rect">
                  <a:avLst/>
                </a:prstGeom>
                <a:noFill/>
              </p:spPr>
              <p:txBody>
                <a:bodyPr wrap="square" rtlCol="0">
                  <a:spAutoFit/>
                </a:bodyPr>
                <a:lstStyle/>
                <a:p>
                  <a:r>
                    <a:rPr lang="en-US" altLang="zh-CN" sz="2000" b="1"/>
                    <a:t>0</a:t>
                  </a:r>
                  <a:endParaRPr lang="zh-CN" altLang="en-US" sz="2000" b="1"/>
                </a:p>
              </p:txBody>
            </p:sp>
            <p:sp>
              <p:nvSpPr>
                <p:cNvPr id="3564" name="TextBox 3563">
                  <a:extLst>
                    <a:ext uri="{FF2B5EF4-FFF2-40B4-BE49-F238E27FC236}">
                      <a16:creationId xmlns:a16="http://schemas.microsoft.com/office/drawing/2014/main" id="{4196869E-29B0-41DD-84FA-1A4118FEA821}"/>
                    </a:ext>
                  </a:extLst>
                </p:cNvPr>
                <p:cNvSpPr txBox="1"/>
                <p:nvPr/>
              </p:nvSpPr>
              <p:spPr>
                <a:xfrm>
                  <a:off x="5949561" y="1833123"/>
                  <a:ext cx="215900" cy="400110"/>
                </a:xfrm>
                <a:prstGeom prst="rect">
                  <a:avLst/>
                </a:prstGeom>
                <a:noFill/>
              </p:spPr>
              <p:txBody>
                <a:bodyPr wrap="square" rtlCol="0">
                  <a:spAutoFit/>
                </a:bodyPr>
                <a:lstStyle/>
                <a:p>
                  <a:r>
                    <a:rPr lang="en-US" altLang="zh-CN" sz="2000" b="1"/>
                    <a:t>0</a:t>
                  </a:r>
                  <a:endParaRPr lang="zh-CN" altLang="en-US" sz="2000" b="1"/>
                </a:p>
              </p:txBody>
            </p:sp>
            <p:sp>
              <p:nvSpPr>
                <p:cNvPr id="3565" name="TextBox 3564">
                  <a:extLst>
                    <a:ext uri="{FF2B5EF4-FFF2-40B4-BE49-F238E27FC236}">
                      <a16:creationId xmlns:a16="http://schemas.microsoft.com/office/drawing/2014/main" id="{63A73F1F-1B3E-4694-A918-2341CDAE56C5}"/>
                    </a:ext>
                  </a:extLst>
                </p:cNvPr>
                <p:cNvSpPr txBox="1"/>
                <p:nvPr/>
              </p:nvSpPr>
              <p:spPr>
                <a:xfrm>
                  <a:off x="4207966" y="2194399"/>
                  <a:ext cx="215900" cy="400110"/>
                </a:xfrm>
                <a:prstGeom prst="rect">
                  <a:avLst/>
                </a:prstGeom>
                <a:noFill/>
              </p:spPr>
              <p:txBody>
                <a:bodyPr wrap="square" rtlCol="0">
                  <a:spAutoFit/>
                </a:bodyPr>
                <a:lstStyle/>
                <a:p>
                  <a:r>
                    <a:rPr lang="en-US" altLang="zh-CN" sz="2000" b="1"/>
                    <a:t>1</a:t>
                  </a:r>
                  <a:endParaRPr lang="zh-CN" altLang="en-US" sz="2000" b="1"/>
                </a:p>
              </p:txBody>
            </p:sp>
            <p:sp>
              <p:nvSpPr>
                <p:cNvPr id="3566" name="TextBox 3565">
                  <a:extLst>
                    <a:ext uri="{FF2B5EF4-FFF2-40B4-BE49-F238E27FC236}">
                      <a16:creationId xmlns:a16="http://schemas.microsoft.com/office/drawing/2014/main" id="{9769771C-0468-49CA-A5F0-577BE264618C}"/>
                    </a:ext>
                  </a:extLst>
                </p:cNvPr>
                <p:cNvSpPr txBox="1"/>
                <p:nvPr/>
              </p:nvSpPr>
              <p:spPr>
                <a:xfrm>
                  <a:off x="4556104" y="2194399"/>
                  <a:ext cx="215900" cy="400110"/>
                </a:xfrm>
                <a:prstGeom prst="rect">
                  <a:avLst/>
                </a:prstGeom>
                <a:noFill/>
              </p:spPr>
              <p:txBody>
                <a:bodyPr wrap="square" rtlCol="0">
                  <a:spAutoFit/>
                </a:bodyPr>
                <a:lstStyle/>
                <a:p>
                  <a:r>
                    <a:rPr lang="en-US" altLang="zh-CN" sz="2000" b="1"/>
                    <a:t>0</a:t>
                  </a:r>
                  <a:endParaRPr lang="zh-CN" altLang="en-US" sz="2000" b="1"/>
                </a:p>
              </p:txBody>
            </p:sp>
            <p:sp>
              <p:nvSpPr>
                <p:cNvPr id="3567" name="TextBox 3566">
                  <a:extLst>
                    <a:ext uri="{FF2B5EF4-FFF2-40B4-BE49-F238E27FC236}">
                      <a16:creationId xmlns:a16="http://schemas.microsoft.com/office/drawing/2014/main" id="{BE7223DB-F762-40C1-A139-24AA069DD84D}"/>
                    </a:ext>
                  </a:extLst>
                </p:cNvPr>
                <p:cNvSpPr txBox="1"/>
                <p:nvPr/>
              </p:nvSpPr>
              <p:spPr>
                <a:xfrm>
                  <a:off x="4904242" y="2194399"/>
                  <a:ext cx="215900" cy="400110"/>
                </a:xfrm>
                <a:prstGeom prst="rect">
                  <a:avLst/>
                </a:prstGeom>
                <a:noFill/>
              </p:spPr>
              <p:txBody>
                <a:bodyPr wrap="square" rtlCol="0">
                  <a:spAutoFit/>
                </a:bodyPr>
                <a:lstStyle/>
                <a:p>
                  <a:r>
                    <a:rPr lang="en-US" altLang="zh-CN" sz="2000" b="1"/>
                    <a:t>0</a:t>
                  </a:r>
                  <a:endParaRPr lang="zh-CN" altLang="en-US" sz="2000" b="1"/>
                </a:p>
              </p:txBody>
            </p:sp>
            <p:sp>
              <p:nvSpPr>
                <p:cNvPr id="3568" name="TextBox 3567">
                  <a:extLst>
                    <a:ext uri="{FF2B5EF4-FFF2-40B4-BE49-F238E27FC236}">
                      <a16:creationId xmlns:a16="http://schemas.microsoft.com/office/drawing/2014/main" id="{D3C67249-65A9-4ADE-97FF-04AB0D2D76C1}"/>
                    </a:ext>
                  </a:extLst>
                </p:cNvPr>
                <p:cNvSpPr txBox="1"/>
                <p:nvPr/>
              </p:nvSpPr>
              <p:spPr>
                <a:xfrm>
                  <a:off x="5252380" y="2194399"/>
                  <a:ext cx="215900" cy="400110"/>
                </a:xfrm>
                <a:prstGeom prst="rect">
                  <a:avLst/>
                </a:prstGeom>
                <a:noFill/>
              </p:spPr>
              <p:txBody>
                <a:bodyPr wrap="square" rtlCol="0">
                  <a:spAutoFit/>
                </a:bodyPr>
                <a:lstStyle/>
                <a:p>
                  <a:r>
                    <a:rPr lang="en-US" altLang="zh-CN" sz="2000" b="1"/>
                    <a:t>1</a:t>
                  </a:r>
                  <a:endParaRPr lang="zh-CN" altLang="en-US" sz="2000" b="1"/>
                </a:p>
              </p:txBody>
            </p:sp>
            <p:sp>
              <p:nvSpPr>
                <p:cNvPr id="3569" name="TextBox 3568">
                  <a:extLst>
                    <a:ext uri="{FF2B5EF4-FFF2-40B4-BE49-F238E27FC236}">
                      <a16:creationId xmlns:a16="http://schemas.microsoft.com/office/drawing/2014/main" id="{4FAC445D-1719-44A3-8735-BDE4D8C71812}"/>
                    </a:ext>
                  </a:extLst>
                </p:cNvPr>
                <p:cNvSpPr txBox="1"/>
                <p:nvPr/>
              </p:nvSpPr>
              <p:spPr>
                <a:xfrm>
                  <a:off x="5600518" y="2194399"/>
                  <a:ext cx="215900" cy="400110"/>
                </a:xfrm>
                <a:prstGeom prst="rect">
                  <a:avLst/>
                </a:prstGeom>
                <a:noFill/>
              </p:spPr>
              <p:txBody>
                <a:bodyPr wrap="square" rtlCol="0">
                  <a:spAutoFit/>
                </a:bodyPr>
                <a:lstStyle/>
                <a:p>
                  <a:r>
                    <a:rPr lang="en-US" altLang="zh-CN" sz="2000" b="1"/>
                    <a:t>1</a:t>
                  </a:r>
                  <a:endParaRPr lang="zh-CN" altLang="en-US" sz="2000" b="1"/>
                </a:p>
              </p:txBody>
            </p:sp>
            <p:sp>
              <p:nvSpPr>
                <p:cNvPr id="3570" name="TextBox 3569">
                  <a:extLst>
                    <a:ext uri="{FF2B5EF4-FFF2-40B4-BE49-F238E27FC236}">
                      <a16:creationId xmlns:a16="http://schemas.microsoft.com/office/drawing/2014/main" id="{FBA1A56D-3090-430B-ACBA-7BDD8A5B7CEA}"/>
                    </a:ext>
                  </a:extLst>
                </p:cNvPr>
                <p:cNvSpPr txBox="1"/>
                <p:nvPr/>
              </p:nvSpPr>
              <p:spPr>
                <a:xfrm>
                  <a:off x="5949561" y="2194399"/>
                  <a:ext cx="215900" cy="400110"/>
                </a:xfrm>
                <a:prstGeom prst="rect">
                  <a:avLst/>
                </a:prstGeom>
                <a:noFill/>
              </p:spPr>
              <p:txBody>
                <a:bodyPr wrap="square" rtlCol="0">
                  <a:spAutoFit/>
                </a:bodyPr>
                <a:lstStyle/>
                <a:p>
                  <a:r>
                    <a:rPr lang="en-US" altLang="zh-CN" sz="2000" b="1"/>
                    <a:t>1</a:t>
                  </a:r>
                  <a:endParaRPr lang="zh-CN" altLang="en-US" sz="2000" b="1"/>
                </a:p>
              </p:txBody>
            </p:sp>
            <p:sp>
              <p:nvSpPr>
                <p:cNvPr id="3571" name="TextBox 3570">
                  <a:extLst>
                    <a:ext uri="{FF2B5EF4-FFF2-40B4-BE49-F238E27FC236}">
                      <a16:creationId xmlns:a16="http://schemas.microsoft.com/office/drawing/2014/main" id="{D66B3D94-7A02-470A-BBD8-BB3C9D1FFF74}"/>
                    </a:ext>
                  </a:extLst>
                </p:cNvPr>
                <p:cNvSpPr txBox="1"/>
                <p:nvPr/>
              </p:nvSpPr>
              <p:spPr>
                <a:xfrm>
                  <a:off x="4207966" y="2555015"/>
                  <a:ext cx="215900" cy="400110"/>
                </a:xfrm>
                <a:prstGeom prst="rect">
                  <a:avLst/>
                </a:prstGeom>
                <a:noFill/>
              </p:spPr>
              <p:txBody>
                <a:bodyPr wrap="square" rtlCol="0">
                  <a:spAutoFit/>
                </a:bodyPr>
                <a:lstStyle/>
                <a:p>
                  <a:r>
                    <a:rPr lang="en-US" altLang="zh-CN" sz="2000" b="1"/>
                    <a:t>0</a:t>
                  </a:r>
                  <a:endParaRPr lang="zh-CN" altLang="en-US" sz="2000" b="1"/>
                </a:p>
              </p:txBody>
            </p:sp>
            <p:sp>
              <p:nvSpPr>
                <p:cNvPr id="3572" name="TextBox 3571">
                  <a:extLst>
                    <a:ext uri="{FF2B5EF4-FFF2-40B4-BE49-F238E27FC236}">
                      <a16:creationId xmlns:a16="http://schemas.microsoft.com/office/drawing/2014/main" id="{B72DC322-6E0C-43AD-BEB3-9EA4A5A1A4B4}"/>
                    </a:ext>
                  </a:extLst>
                </p:cNvPr>
                <p:cNvSpPr txBox="1"/>
                <p:nvPr/>
              </p:nvSpPr>
              <p:spPr>
                <a:xfrm>
                  <a:off x="4556104" y="2555015"/>
                  <a:ext cx="215900" cy="400110"/>
                </a:xfrm>
                <a:prstGeom prst="rect">
                  <a:avLst/>
                </a:prstGeom>
                <a:noFill/>
              </p:spPr>
              <p:txBody>
                <a:bodyPr wrap="square" rtlCol="0">
                  <a:spAutoFit/>
                </a:bodyPr>
                <a:lstStyle/>
                <a:p>
                  <a:r>
                    <a:rPr lang="en-US" altLang="zh-CN" sz="2000" b="1"/>
                    <a:t>1</a:t>
                  </a:r>
                  <a:endParaRPr lang="zh-CN" altLang="en-US" sz="2000" b="1"/>
                </a:p>
              </p:txBody>
            </p:sp>
            <p:sp>
              <p:nvSpPr>
                <p:cNvPr id="3573" name="TextBox 3572">
                  <a:extLst>
                    <a:ext uri="{FF2B5EF4-FFF2-40B4-BE49-F238E27FC236}">
                      <a16:creationId xmlns:a16="http://schemas.microsoft.com/office/drawing/2014/main" id="{D00A4755-6DEA-493B-85B9-F697BDF1FDF3}"/>
                    </a:ext>
                  </a:extLst>
                </p:cNvPr>
                <p:cNvSpPr txBox="1"/>
                <p:nvPr/>
              </p:nvSpPr>
              <p:spPr>
                <a:xfrm>
                  <a:off x="4904242" y="2555015"/>
                  <a:ext cx="215900" cy="400110"/>
                </a:xfrm>
                <a:prstGeom prst="rect">
                  <a:avLst/>
                </a:prstGeom>
                <a:noFill/>
              </p:spPr>
              <p:txBody>
                <a:bodyPr wrap="square" rtlCol="0">
                  <a:spAutoFit/>
                </a:bodyPr>
                <a:lstStyle/>
                <a:p>
                  <a:r>
                    <a:rPr lang="en-US" altLang="zh-CN" sz="2000" b="1"/>
                    <a:t>0</a:t>
                  </a:r>
                  <a:endParaRPr lang="zh-CN" altLang="en-US" sz="2000" b="1"/>
                </a:p>
              </p:txBody>
            </p:sp>
            <p:sp>
              <p:nvSpPr>
                <p:cNvPr id="3574" name="TextBox 3573">
                  <a:extLst>
                    <a:ext uri="{FF2B5EF4-FFF2-40B4-BE49-F238E27FC236}">
                      <a16:creationId xmlns:a16="http://schemas.microsoft.com/office/drawing/2014/main" id="{D464B3DB-344E-4C4F-A041-3E51EB616696}"/>
                    </a:ext>
                  </a:extLst>
                </p:cNvPr>
                <p:cNvSpPr txBox="1"/>
                <p:nvPr/>
              </p:nvSpPr>
              <p:spPr>
                <a:xfrm>
                  <a:off x="5252380" y="2555015"/>
                  <a:ext cx="215900" cy="400110"/>
                </a:xfrm>
                <a:prstGeom prst="rect">
                  <a:avLst/>
                </a:prstGeom>
                <a:noFill/>
              </p:spPr>
              <p:txBody>
                <a:bodyPr wrap="square" rtlCol="0">
                  <a:spAutoFit/>
                </a:bodyPr>
                <a:lstStyle/>
                <a:p>
                  <a:r>
                    <a:rPr lang="en-US" altLang="zh-CN" sz="2000" b="1"/>
                    <a:t>0</a:t>
                  </a:r>
                  <a:endParaRPr lang="zh-CN" altLang="en-US" sz="2000" b="1"/>
                </a:p>
              </p:txBody>
            </p:sp>
            <p:sp>
              <p:nvSpPr>
                <p:cNvPr id="3575" name="TextBox 3574">
                  <a:extLst>
                    <a:ext uri="{FF2B5EF4-FFF2-40B4-BE49-F238E27FC236}">
                      <a16:creationId xmlns:a16="http://schemas.microsoft.com/office/drawing/2014/main" id="{A06BFC3A-1DE8-462B-B899-F12BE3A74FB5}"/>
                    </a:ext>
                  </a:extLst>
                </p:cNvPr>
                <p:cNvSpPr txBox="1"/>
                <p:nvPr/>
              </p:nvSpPr>
              <p:spPr>
                <a:xfrm>
                  <a:off x="5600518" y="2555015"/>
                  <a:ext cx="215900" cy="400110"/>
                </a:xfrm>
                <a:prstGeom prst="rect">
                  <a:avLst/>
                </a:prstGeom>
                <a:noFill/>
              </p:spPr>
              <p:txBody>
                <a:bodyPr wrap="square" rtlCol="0">
                  <a:spAutoFit/>
                </a:bodyPr>
                <a:lstStyle/>
                <a:p>
                  <a:r>
                    <a:rPr lang="en-US" altLang="zh-CN" sz="2000" b="1"/>
                    <a:t>0</a:t>
                  </a:r>
                  <a:endParaRPr lang="zh-CN" altLang="en-US" sz="2000" b="1"/>
                </a:p>
              </p:txBody>
            </p:sp>
            <p:sp>
              <p:nvSpPr>
                <p:cNvPr id="3576" name="TextBox 3575">
                  <a:extLst>
                    <a:ext uri="{FF2B5EF4-FFF2-40B4-BE49-F238E27FC236}">
                      <a16:creationId xmlns:a16="http://schemas.microsoft.com/office/drawing/2014/main" id="{C3EF76ED-1780-4DB0-939B-937A3481E68C}"/>
                    </a:ext>
                  </a:extLst>
                </p:cNvPr>
                <p:cNvSpPr txBox="1"/>
                <p:nvPr/>
              </p:nvSpPr>
              <p:spPr>
                <a:xfrm>
                  <a:off x="5949561" y="2555015"/>
                  <a:ext cx="215900" cy="400110"/>
                </a:xfrm>
                <a:prstGeom prst="rect">
                  <a:avLst/>
                </a:prstGeom>
                <a:noFill/>
              </p:spPr>
              <p:txBody>
                <a:bodyPr wrap="square" rtlCol="0">
                  <a:spAutoFit/>
                </a:bodyPr>
                <a:lstStyle/>
                <a:p>
                  <a:r>
                    <a:rPr lang="en-US" altLang="zh-CN" sz="2000" b="1"/>
                    <a:t>1</a:t>
                  </a:r>
                  <a:endParaRPr lang="zh-CN" altLang="en-US" sz="2000" b="1"/>
                </a:p>
              </p:txBody>
            </p:sp>
            <p:sp>
              <p:nvSpPr>
                <p:cNvPr id="3577" name="TextBox 3576">
                  <a:extLst>
                    <a:ext uri="{FF2B5EF4-FFF2-40B4-BE49-F238E27FC236}">
                      <a16:creationId xmlns:a16="http://schemas.microsoft.com/office/drawing/2014/main" id="{60232E57-30BA-4F51-8FAF-9E6C94AC7489}"/>
                    </a:ext>
                  </a:extLst>
                </p:cNvPr>
                <p:cNvSpPr txBox="1"/>
                <p:nvPr/>
              </p:nvSpPr>
              <p:spPr>
                <a:xfrm>
                  <a:off x="4207966" y="2910515"/>
                  <a:ext cx="215900" cy="400110"/>
                </a:xfrm>
                <a:prstGeom prst="rect">
                  <a:avLst/>
                </a:prstGeom>
                <a:noFill/>
              </p:spPr>
              <p:txBody>
                <a:bodyPr wrap="square" rtlCol="0">
                  <a:spAutoFit/>
                </a:bodyPr>
                <a:lstStyle/>
                <a:p>
                  <a:r>
                    <a:rPr lang="en-US" altLang="zh-CN" sz="2000" b="1"/>
                    <a:t>0</a:t>
                  </a:r>
                  <a:endParaRPr lang="zh-CN" altLang="en-US" sz="2000" b="1"/>
                </a:p>
              </p:txBody>
            </p:sp>
            <p:sp>
              <p:nvSpPr>
                <p:cNvPr id="3578" name="TextBox 3577">
                  <a:extLst>
                    <a:ext uri="{FF2B5EF4-FFF2-40B4-BE49-F238E27FC236}">
                      <a16:creationId xmlns:a16="http://schemas.microsoft.com/office/drawing/2014/main" id="{A20CB79A-FC9F-4D7A-A142-9E3F82D7168D}"/>
                    </a:ext>
                  </a:extLst>
                </p:cNvPr>
                <p:cNvSpPr txBox="1"/>
                <p:nvPr/>
              </p:nvSpPr>
              <p:spPr>
                <a:xfrm>
                  <a:off x="4556104" y="2910515"/>
                  <a:ext cx="215900" cy="400110"/>
                </a:xfrm>
                <a:prstGeom prst="rect">
                  <a:avLst/>
                </a:prstGeom>
                <a:noFill/>
              </p:spPr>
              <p:txBody>
                <a:bodyPr wrap="square" rtlCol="0">
                  <a:spAutoFit/>
                </a:bodyPr>
                <a:lstStyle/>
                <a:p>
                  <a:r>
                    <a:rPr lang="en-US" altLang="zh-CN" sz="2000" b="1"/>
                    <a:t>0</a:t>
                  </a:r>
                  <a:endParaRPr lang="zh-CN" altLang="en-US" sz="2000" b="1"/>
                </a:p>
              </p:txBody>
            </p:sp>
            <p:sp>
              <p:nvSpPr>
                <p:cNvPr id="3579" name="TextBox 3578">
                  <a:extLst>
                    <a:ext uri="{FF2B5EF4-FFF2-40B4-BE49-F238E27FC236}">
                      <a16:creationId xmlns:a16="http://schemas.microsoft.com/office/drawing/2014/main" id="{E83A8D4D-0603-4379-AA2C-4A7C35C118C4}"/>
                    </a:ext>
                  </a:extLst>
                </p:cNvPr>
                <p:cNvSpPr txBox="1"/>
                <p:nvPr/>
              </p:nvSpPr>
              <p:spPr>
                <a:xfrm>
                  <a:off x="4904242" y="2910515"/>
                  <a:ext cx="215900" cy="400110"/>
                </a:xfrm>
                <a:prstGeom prst="rect">
                  <a:avLst/>
                </a:prstGeom>
                <a:noFill/>
              </p:spPr>
              <p:txBody>
                <a:bodyPr wrap="square" rtlCol="0">
                  <a:spAutoFit/>
                </a:bodyPr>
                <a:lstStyle/>
                <a:p>
                  <a:r>
                    <a:rPr lang="en-US" altLang="zh-CN" sz="2000" b="1"/>
                    <a:t>1</a:t>
                  </a:r>
                  <a:endParaRPr lang="zh-CN" altLang="en-US" sz="2000" b="1"/>
                </a:p>
              </p:txBody>
            </p:sp>
            <p:sp>
              <p:nvSpPr>
                <p:cNvPr id="3580" name="TextBox 3579">
                  <a:extLst>
                    <a:ext uri="{FF2B5EF4-FFF2-40B4-BE49-F238E27FC236}">
                      <a16:creationId xmlns:a16="http://schemas.microsoft.com/office/drawing/2014/main" id="{36A01A38-1119-40FB-9F7F-C114CB27B92B}"/>
                    </a:ext>
                  </a:extLst>
                </p:cNvPr>
                <p:cNvSpPr txBox="1"/>
                <p:nvPr/>
              </p:nvSpPr>
              <p:spPr>
                <a:xfrm>
                  <a:off x="5252380" y="2910515"/>
                  <a:ext cx="215900" cy="400110"/>
                </a:xfrm>
                <a:prstGeom prst="rect">
                  <a:avLst/>
                </a:prstGeom>
                <a:noFill/>
              </p:spPr>
              <p:txBody>
                <a:bodyPr wrap="square" rtlCol="0">
                  <a:spAutoFit/>
                </a:bodyPr>
                <a:lstStyle/>
                <a:p>
                  <a:r>
                    <a:rPr lang="en-US" altLang="zh-CN" sz="2000" b="1"/>
                    <a:t>0</a:t>
                  </a:r>
                  <a:endParaRPr lang="zh-CN" altLang="en-US" sz="2000" b="1"/>
                </a:p>
              </p:txBody>
            </p:sp>
            <p:sp>
              <p:nvSpPr>
                <p:cNvPr id="3581" name="TextBox 3580">
                  <a:extLst>
                    <a:ext uri="{FF2B5EF4-FFF2-40B4-BE49-F238E27FC236}">
                      <a16:creationId xmlns:a16="http://schemas.microsoft.com/office/drawing/2014/main" id="{37D798AD-1735-4F1A-96E0-26AA2AB560FA}"/>
                    </a:ext>
                  </a:extLst>
                </p:cNvPr>
                <p:cNvSpPr txBox="1"/>
                <p:nvPr/>
              </p:nvSpPr>
              <p:spPr>
                <a:xfrm>
                  <a:off x="5600518" y="2910515"/>
                  <a:ext cx="215900" cy="400110"/>
                </a:xfrm>
                <a:prstGeom prst="rect">
                  <a:avLst/>
                </a:prstGeom>
                <a:noFill/>
              </p:spPr>
              <p:txBody>
                <a:bodyPr wrap="square" rtlCol="0">
                  <a:spAutoFit/>
                </a:bodyPr>
                <a:lstStyle/>
                <a:p>
                  <a:r>
                    <a:rPr lang="en-US" altLang="zh-CN" sz="2000" b="1"/>
                    <a:t>0</a:t>
                  </a:r>
                  <a:endParaRPr lang="zh-CN" altLang="en-US" sz="2000" b="1"/>
                </a:p>
              </p:txBody>
            </p:sp>
            <p:sp>
              <p:nvSpPr>
                <p:cNvPr id="3582" name="TextBox 3581">
                  <a:extLst>
                    <a:ext uri="{FF2B5EF4-FFF2-40B4-BE49-F238E27FC236}">
                      <a16:creationId xmlns:a16="http://schemas.microsoft.com/office/drawing/2014/main" id="{9442DB7E-B555-4D01-8244-1FB3EFEBF1CE}"/>
                    </a:ext>
                  </a:extLst>
                </p:cNvPr>
                <p:cNvSpPr txBox="1"/>
                <p:nvPr/>
              </p:nvSpPr>
              <p:spPr>
                <a:xfrm>
                  <a:off x="5949561" y="2910515"/>
                  <a:ext cx="215900" cy="400110"/>
                </a:xfrm>
                <a:prstGeom prst="rect">
                  <a:avLst/>
                </a:prstGeom>
                <a:noFill/>
              </p:spPr>
              <p:txBody>
                <a:bodyPr wrap="square" rtlCol="0">
                  <a:spAutoFit/>
                </a:bodyPr>
                <a:lstStyle/>
                <a:p>
                  <a:r>
                    <a:rPr lang="en-US" altLang="zh-CN" sz="2000" b="1"/>
                    <a:t>0</a:t>
                  </a:r>
                  <a:endParaRPr lang="zh-CN" altLang="en-US" sz="2000" b="1"/>
                </a:p>
              </p:txBody>
            </p:sp>
            <p:sp>
              <p:nvSpPr>
                <p:cNvPr id="3583" name="TextBox 3582">
                  <a:extLst>
                    <a:ext uri="{FF2B5EF4-FFF2-40B4-BE49-F238E27FC236}">
                      <a16:creationId xmlns:a16="http://schemas.microsoft.com/office/drawing/2014/main" id="{A1440C98-1C09-4EFD-8AB4-00CAEA080019}"/>
                    </a:ext>
                  </a:extLst>
                </p:cNvPr>
                <p:cNvSpPr txBox="1"/>
                <p:nvPr/>
              </p:nvSpPr>
              <p:spPr>
                <a:xfrm>
                  <a:off x="4207966" y="3266015"/>
                  <a:ext cx="215900" cy="400110"/>
                </a:xfrm>
                <a:prstGeom prst="rect">
                  <a:avLst/>
                </a:prstGeom>
                <a:noFill/>
              </p:spPr>
              <p:txBody>
                <a:bodyPr wrap="square" rtlCol="0">
                  <a:spAutoFit/>
                </a:bodyPr>
                <a:lstStyle/>
                <a:p>
                  <a:r>
                    <a:rPr lang="en-US" altLang="zh-CN" sz="2000" b="1"/>
                    <a:t>1</a:t>
                  </a:r>
                  <a:endParaRPr lang="zh-CN" altLang="en-US" sz="2000" b="1"/>
                </a:p>
              </p:txBody>
            </p:sp>
            <p:sp>
              <p:nvSpPr>
                <p:cNvPr id="3584" name="TextBox 3583">
                  <a:extLst>
                    <a:ext uri="{FF2B5EF4-FFF2-40B4-BE49-F238E27FC236}">
                      <a16:creationId xmlns:a16="http://schemas.microsoft.com/office/drawing/2014/main" id="{8A04D6D5-7B09-422B-8356-C621F77487A7}"/>
                    </a:ext>
                  </a:extLst>
                </p:cNvPr>
                <p:cNvSpPr txBox="1"/>
                <p:nvPr/>
              </p:nvSpPr>
              <p:spPr>
                <a:xfrm>
                  <a:off x="4556104" y="3266015"/>
                  <a:ext cx="215900" cy="400110"/>
                </a:xfrm>
                <a:prstGeom prst="rect">
                  <a:avLst/>
                </a:prstGeom>
                <a:noFill/>
              </p:spPr>
              <p:txBody>
                <a:bodyPr wrap="square" rtlCol="0">
                  <a:spAutoFit/>
                </a:bodyPr>
                <a:lstStyle/>
                <a:p>
                  <a:r>
                    <a:rPr lang="en-US" altLang="zh-CN" sz="2000" b="1"/>
                    <a:t>0</a:t>
                  </a:r>
                  <a:endParaRPr lang="zh-CN" altLang="en-US" sz="2000" b="1"/>
                </a:p>
              </p:txBody>
            </p:sp>
            <p:sp>
              <p:nvSpPr>
                <p:cNvPr id="3585" name="TextBox 3584">
                  <a:extLst>
                    <a:ext uri="{FF2B5EF4-FFF2-40B4-BE49-F238E27FC236}">
                      <a16:creationId xmlns:a16="http://schemas.microsoft.com/office/drawing/2014/main" id="{D49DD45D-71FC-4ED4-A795-0142F747E22F}"/>
                    </a:ext>
                  </a:extLst>
                </p:cNvPr>
                <p:cNvSpPr txBox="1"/>
                <p:nvPr/>
              </p:nvSpPr>
              <p:spPr>
                <a:xfrm>
                  <a:off x="4904242" y="3266015"/>
                  <a:ext cx="215900" cy="400110"/>
                </a:xfrm>
                <a:prstGeom prst="rect">
                  <a:avLst/>
                </a:prstGeom>
                <a:noFill/>
              </p:spPr>
              <p:txBody>
                <a:bodyPr wrap="square" rtlCol="0">
                  <a:spAutoFit/>
                </a:bodyPr>
                <a:lstStyle/>
                <a:p>
                  <a:r>
                    <a:rPr lang="en-US" altLang="zh-CN" sz="2000" b="1"/>
                    <a:t>0</a:t>
                  </a:r>
                  <a:endParaRPr lang="zh-CN" altLang="en-US" sz="2000" b="1"/>
                </a:p>
              </p:txBody>
            </p:sp>
            <p:sp>
              <p:nvSpPr>
                <p:cNvPr id="3586" name="TextBox 3585">
                  <a:extLst>
                    <a:ext uri="{FF2B5EF4-FFF2-40B4-BE49-F238E27FC236}">
                      <a16:creationId xmlns:a16="http://schemas.microsoft.com/office/drawing/2014/main" id="{35B4677A-EADB-40D7-9C5F-9562F43E9ED7}"/>
                    </a:ext>
                  </a:extLst>
                </p:cNvPr>
                <p:cNvSpPr txBox="1"/>
                <p:nvPr/>
              </p:nvSpPr>
              <p:spPr>
                <a:xfrm>
                  <a:off x="5252380" y="3266015"/>
                  <a:ext cx="215900" cy="400110"/>
                </a:xfrm>
                <a:prstGeom prst="rect">
                  <a:avLst/>
                </a:prstGeom>
                <a:noFill/>
              </p:spPr>
              <p:txBody>
                <a:bodyPr wrap="square" rtlCol="0">
                  <a:spAutoFit/>
                </a:bodyPr>
                <a:lstStyle/>
                <a:p>
                  <a:r>
                    <a:rPr lang="en-US" altLang="zh-CN" sz="2000" b="1"/>
                    <a:t>1</a:t>
                  </a:r>
                  <a:endParaRPr lang="zh-CN" altLang="en-US" sz="2000" b="1"/>
                </a:p>
              </p:txBody>
            </p:sp>
            <p:sp>
              <p:nvSpPr>
                <p:cNvPr id="3587" name="TextBox 3586">
                  <a:extLst>
                    <a:ext uri="{FF2B5EF4-FFF2-40B4-BE49-F238E27FC236}">
                      <a16:creationId xmlns:a16="http://schemas.microsoft.com/office/drawing/2014/main" id="{F396EC2B-DDB5-4398-BCAE-83EAFB9193D8}"/>
                    </a:ext>
                  </a:extLst>
                </p:cNvPr>
                <p:cNvSpPr txBox="1"/>
                <p:nvPr/>
              </p:nvSpPr>
              <p:spPr>
                <a:xfrm>
                  <a:off x="5600518" y="3266015"/>
                  <a:ext cx="215900" cy="400110"/>
                </a:xfrm>
                <a:prstGeom prst="rect">
                  <a:avLst/>
                </a:prstGeom>
                <a:noFill/>
              </p:spPr>
              <p:txBody>
                <a:bodyPr wrap="square" rtlCol="0">
                  <a:spAutoFit/>
                </a:bodyPr>
                <a:lstStyle/>
                <a:p>
                  <a:r>
                    <a:rPr lang="en-US" altLang="zh-CN" sz="2000" b="1"/>
                    <a:t>0</a:t>
                  </a:r>
                  <a:endParaRPr lang="zh-CN" altLang="en-US" sz="2000" b="1"/>
                </a:p>
              </p:txBody>
            </p:sp>
            <p:sp>
              <p:nvSpPr>
                <p:cNvPr id="3588" name="TextBox 3587">
                  <a:extLst>
                    <a:ext uri="{FF2B5EF4-FFF2-40B4-BE49-F238E27FC236}">
                      <a16:creationId xmlns:a16="http://schemas.microsoft.com/office/drawing/2014/main" id="{F48A21DE-061F-4D28-B17D-F4E091188EF7}"/>
                    </a:ext>
                  </a:extLst>
                </p:cNvPr>
                <p:cNvSpPr txBox="1"/>
                <p:nvPr/>
              </p:nvSpPr>
              <p:spPr>
                <a:xfrm>
                  <a:off x="5949561" y="3266015"/>
                  <a:ext cx="215900" cy="400110"/>
                </a:xfrm>
                <a:prstGeom prst="rect">
                  <a:avLst/>
                </a:prstGeom>
                <a:noFill/>
              </p:spPr>
              <p:txBody>
                <a:bodyPr wrap="square" rtlCol="0">
                  <a:spAutoFit/>
                </a:bodyPr>
                <a:lstStyle/>
                <a:p>
                  <a:r>
                    <a:rPr lang="en-US" altLang="zh-CN" sz="2000" b="1"/>
                    <a:t>1</a:t>
                  </a:r>
                  <a:endParaRPr lang="zh-CN" altLang="en-US" sz="2000" b="1"/>
                </a:p>
              </p:txBody>
            </p:sp>
          </p:grpSp>
        </p:grpSp>
        <p:grpSp>
          <p:nvGrpSpPr>
            <p:cNvPr id="3680" name="Group 3679">
              <a:extLst>
                <a:ext uri="{FF2B5EF4-FFF2-40B4-BE49-F238E27FC236}">
                  <a16:creationId xmlns:a16="http://schemas.microsoft.com/office/drawing/2014/main" id="{7FDF18CC-9B39-42E9-A279-66751E536C98}"/>
                </a:ext>
              </a:extLst>
            </p:cNvPr>
            <p:cNvGrpSpPr/>
            <p:nvPr/>
          </p:nvGrpSpPr>
          <p:grpSpPr>
            <a:xfrm>
              <a:off x="3959220" y="4034122"/>
              <a:ext cx="2096265" cy="2191703"/>
              <a:chOff x="1219832" y="4694675"/>
              <a:chExt cx="2096265" cy="2191703"/>
            </a:xfrm>
          </p:grpSpPr>
          <p:grpSp>
            <p:nvGrpSpPr>
              <p:cNvPr id="3592" name="Group 3591">
                <a:extLst>
                  <a:ext uri="{FF2B5EF4-FFF2-40B4-BE49-F238E27FC236}">
                    <a16:creationId xmlns:a16="http://schemas.microsoft.com/office/drawing/2014/main" id="{14BAC06A-0807-4183-A7D5-EE442E8DAB6C}"/>
                  </a:ext>
                </a:extLst>
              </p:cNvPr>
              <p:cNvGrpSpPr/>
              <p:nvPr/>
            </p:nvGrpSpPr>
            <p:grpSpPr>
              <a:xfrm>
                <a:off x="1219832" y="4707819"/>
                <a:ext cx="2096265" cy="2150897"/>
                <a:chOff x="4032810" y="3231995"/>
                <a:chExt cx="2096265" cy="2150897"/>
              </a:xfrm>
            </p:grpSpPr>
            <p:sp>
              <p:nvSpPr>
                <p:cNvPr id="3630" name="Rectangle 3629">
                  <a:extLst>
                    <a:ext uri="{FF2B5EF4-FFF2-40B4-BE49-F238E27FC236}">
                      <a16:creationId xmlns:a16="http://schemas.microsoft.com/office/drawing/2014/main" id="{817C126E-DF7A-470B-8637-EE0E7E57E964}"/>
                    </a:ext>
                  </a:extLst>
                </p:cNvPr>
                <p:cNvSpPr/>
                <p:nvPr/>
              </p:nvSpPr>
              <p:spPr>
                <a:xfrm>
                  <a:off x="4032810" y="3231995"/>
                  <a:ext cx="2096265" cy="2148119"/>
                </a:xfrm>
                <a:prstGeom prst="rect">
                  <a:avLst/>
                </a:prstGeom>
                <a:solidFill>
                  <a:schemeClr val="accent5">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31" name="Straight Connector 3630">
                  <a:extLst>
                    <a:ext uri="{FF2B5EF4-FFF2-40B4-BE49-F238E27FC236}">
                      <a16:creationId xmlns:a16="http://schemas.microsoft.com/office/drawing/2014/main" id="{D6B744D7-CCD7-486B-A93F-9AB60A7CB480}"/>
                    </a:ext>
                  </a:extLst>
                </p:cNvPr>
                <p:cNvCxnSpPr>
                  <a:cxnSpLocks/>
                </p:cNvCxnSpPr>
                <p:nvPr/>
              </p:nvCxnSpPr>
              <p:spPr>
                <a:xfrm>
                  <a:off x="4053553" y="3588819"/>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2" name="Straight Connector 3631">
                  <a:extLst>
                    <a:ext uri="{FF2B5EF4-FFF2-40B4-BE49-F238E27FC236}">
                      <a16:creationId xmlns:a16="http://schemas.microsoft.com/office/drawing/2014/main" id="{6F76D063-7027-45D7-B8B0-2834AF8A12F5}"/>
                    </a:ext>
                  </a:extLst>
                </p:cNvPr>
                <p:cNvCxnSpPr>
                  <a:cxnSpLocks/>
                </p:cNvCxnSpPr>
                <p:nvPr/>
              </p:nvCxnSpPr>
              <p:spPr>
                <a:xfrm>
                  <a:off x="4049323" y="3947072"/>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3" name="Straight Connector 3632">
                  <a:extLst>
                    <a:ext uri="{FF2B5EF4-FFF2-40B4-BE49-F238E27FC236}">
                      <a16:creationId xmlns:a16="http://schemas.microsoft.com/office/drawing/2014/main" id="{A5F82A99-DC02-4ED8-8102-813F058AEC15}"/>
                    </a:ext>
                  </a:extLst>
                </p:cNvPr>
                <p:cNvCxnSpPr>
                  <a:cxnSpLocks/>
                </p:cNvCxnSpPr>
                <p:nvPr/>
              </p:nvCxnSpPr>
              <p:spPr>
                <a:xfrm>
                  <a:off x="4038824" y="4311763"/>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4" name="Straight Connector 3633">
                  <a:extLst>
                    <a:ext uri="{FF2B5EF4-FFF2-40B4-BE49-F238E27FC236}">
                      <a16:creationId xmlns:a16="http://schemas.microsoft.com/office/drawing/2014/main" id="{CD9F8314-6534-4ADA-B589-6F532B8D17C5}"/>
                    </a:ext>
                  </a:extLst>
                </p:cNvPr>
                <p:cNvCxnSpPr>
                  <a:cxnSpLocks/>
                </p:cNvCxnSpPr>
                <p:nvPr/>
              </p:nvCxnSpPr>
              <p:spPr>
                <a:xfrm>
                  <a:off x="4038500" y="4668238"/>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5" name="Straight Connector 3634">
                  <a:extLst>
                    <a:ext uri="{FF2B5EF4-FFF2-40B4-BE49-F238E27FC236}">
                      <a16:creationId xmlns:a16="http://schemas.microsoft.com/office/drawing/2014/main" id="{AEEEAFE3-BF64-4BA2-83D4-47A7348662AE}"/>
                    </a:ext>
                  </a:extLst>
                </p:cNvPr>
                <p:cNvCxnSpPr>
                  <a:cxnSpLocks/>
                </p:cNvCxnSpPr>
                <p:nvPr/>
              </p:nvCxnSpPr>
              <p:spPr>
                <a:xfrm>
                  <a:off x="4043181" y="5023579"/>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6" name="Straight Connector 3635">
                  <a:extLst>
                    <a:ext uri="{FF2B5EF4-FFF2-40B4-BE49-F238E27FC236}">
                      <a16:creationId xmlns:a16="http://schemas.microsoft.com/office/drawing/2014/main" id="{8C8071B9-4A81-4560-9C96-BFA5AB26F530}"/>
                    </a:ext>
                  </a:extLst>
                </p:cNvPr>
                <p:cNvCxnSpPr>
                  <a:cxnSpLocks/>
                </p:cNvCxnSpPr>
                <p:nvPr/>
              </p:nvCxnSpPr>
              <p:spPr>
                <a:xfrm>
                  <a:off x="4377763" y="3237856"/>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7" name="Straight Connector 3636">
                  <a:extLst>
                    <a:ext uri="{FF2B5EF4-FFF2-40B4-BE49-F238E27FC236}">
                      <a16:creationId xmlns:a16="http://schemas.microsoft.com/office/drawing/2014/main" id="{4EEB7BCE-4C7F-4CFD-B5EA-4A435D4AB1DC}"/>
                    </a:ext>
                  </a:extLst>
                </p:cNvPr>
                <p:cNvCxnSpPr>
                  <a:cxnSpLocks/>
                </p:cNvCxnSpPr>
                <p:nvPr/>
              </p:nvCxnSpPr>
              <p:spPr>
                <a:xfrm>
                  <a:off x="4725901" y="3237856"/>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8" name="Straight Connector 3637">
                  <a:extLst>
                    <a:ext uri="{FF2B5EF4-FFF2-40B4-BE49-F238E27FC236}">
                      <a16:creationId xmlns:a16="http://schemas.microsoft.com/office/drawing/2014/main" id="{7AC998A0-705C-4720-A32F-C91A9A5737C6}"/>
                    </a:ext>
                  </a:extLst>
                </p:cNvPr>
                <p:cNvCxnSpPr>
                  <a:cxnSpLocks/>
                </p:cNvCxnSpPr>
                <p:nvPr/>
              </p:nvCxnSpPr>
              <p:spPr>
                <a:xfrm>
                  <a:off x="5073320" y="3237856"/>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9" name="Straight Connector 3638">
                  <a:extLst>
                    <a:ext uri="{FF2B5EF4-FFF2-40B4-BE49-F238E27FC236}">
                      <a16:creationId xmlns:a16="http://schemas.microsoft.com/office/drawing/2014/main" id="{E8693A51-C927-49C4-82E6-52CE54823B71}"/>
                    </a:ext>
                  </a:extLst>
                </p:cNvPr>
                <p:cNvCxnSpPr>
                  <a:cxnSpLocks/>
                </p:cNvCxnSpPr>
                <p:nvPr/>
              </p:nvCxnSpPr>
              <p:spPr>
                <a:xfrm>
                  <a:off x="5422177" y="3240634"/>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0" name="Straight Connector 3639">
                  <a:extLst>
                    <a:ext uri="{FF2B5EF4-FFF2-40B4-BE49-F238E27FC236}">
                      <a16:creationId xmlns:a16="http://schemas.microsoft.com/office/drawing/2014/main" id="{9B2EC281-D6A9-4858-86C6-78AC3F8B09D2}"/>
                    </a:ext>
                  </a:extLst>
                </p:cNvPr>
                <p:cNvCxnSpPr>
                  <a:cxnSpLocks/>
                </p:cNvCxnSpPr>
                <p:nvPr/>
              </p:nvCxnSpPr>
              <p:spPr>
                <a:xfrm>
                  <a:off x="5770315" y="3240634"/>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43" name="Group 3642">
                <a:extLst>
                  <a:ext uri="{FF2B5EF4-FFF2-40B4-BE49-F238E27FC236}">
                    <a16:creationId xmlns:a16="http://schemas.microsoft.com/office/drawing/2014/main" id="{07ECE538-94DB-4CD0-9268-62C10F075699}"/>
                  </a:ext>
                </a:extLst>
              </p:cNvPr>
              <p:cNvGrpSpPr/>
              <p:nvPr/>
            </p:nvGrpSpPr>
            <p:grpSpPr>
              <a:xfrm>
                <a:off x="1236572" y="4694675"/>
                <a:ext cx="1957495" cy="2191703"/>
                <a:chOff x="4040646" y="4035463"/>
                <a:chExt cx="1957495" cy="2191703"/>
              </a:xfrm>
            </p:grpSpPr>
            <p:sp>
              <p:nvSpPr>
                <p:cNvPr id="3644" name="TextBox 3643">
                  <a:extLst>
                    <a:ext uri="{FF2B5EF4-FFF2-40B4-BE49-F238E27FC236}">
                      <a16:creationId xmlns:a16="http://schemas.microsoft.com/office/drawing/2014/main" id="{D257A5F5-00E1-4821-8E97-11FC6B6730FD}"/>
                    </a:ext>
                  </a:extLst>
                </p:cNvPr>
                <p:cNvSpPr txBox="1"/>
                <p:nvPr/>
              </p:nvSpPr>
              <p:spPr>
                <a:xfrm>
                  <a:off x="4040646" y="4035463"/>
                  <a:ext cx="215900" cy="400110"/>
                </a:xfrm>
                <a:prstGeom prst="rect">
                  <a:avLst/>
                </a:prstGeom>
                <a:noFill/>
              </p:spPr>
              <p:txBody>
                <a:bodyPr wrap="square" rtlCol="0">
                  <a:spAutoFit/>
                </a:bodyPr>
                <a:lstStyle/>
                <a:p>
                  <a:r>
                    <a:rPr lang="en-US" altLang="zh-CN" sz="2000" b="1"/>
                    <a:t>1</a:t>
                  </a:r>
                  <a:endParaRPr lang="zh-CN" altLang="en-US" sz="2000" b="1"/>
                </a:p>
              </p:txBody>
            </p:sp>
            <p:sp>
              <p:nvSpPr>
                <p:cNvPr id="3645" name="TextBox 3644">
                  <a:extLst>
                    <a:ext uri="{FF2B5EF4-FFF2-40B4-BE49-F238E27FC236}">
                      <a16:creationId xmlns:a16="http://schemas.microsoft.com/office/drawing/2014/main" id="{FF4E56A8-B628-4756-9D25-AAC723EEFCFE}"/>
                    </a:ext>
                  </a:extLst>
                </p:cNvPr>
                <p:cNvSpPr txBox="1"/>
                <p:nvPr/>
              </p:nvSpPr>
              <p:spPr>
                <a:xfrm>
                  <a:off x="4388784" y="4035463"/>
                  <a:ext cx="215900" cy="400110"/>
                </a:xfrm>
                <a:prstGeom prst="rect">
                  <a:avLst/>
                </a:prstGeom>
                <a:noFill/>
              </p:spPr>
              <p:txBody>
                <a:bodyPr wrap="square" rtlCol="0">
                  <a:spAutoFit/>
                </a:bodyPr>
                <a:lstStyle/>
                <a:p>
                  <a:r>
                    <a:rPr lang="en-US" altLang="zh-CN" sz="2000" b="1"/>
                    <a:t>1</a:t>
                  </a:r>
                  <a:endParaRPr lang="zh-CN" altLang="en-US" sz="2000" b="1"/>
                </a:p>
              </p:txBody>
            </p:sp>
            <p:sp>
              <p:nvSpPr>
                <p:cNvPr id="3646" name="TextBox 3645">
                  <a:extLst>
                    <a:ext uri="{FF2B5EF4-FFF2-40B4-BE49-F238E27FC236}">
                      <a16:creationId xmlns:a16="http://schemas.microsoft.com/office/drawing/2014/main" id="{FC717997-E157-4636-9AC7-3CAAC2410712}"/>
                    </a:ext>
                  </a:extLst>
                </p:cNvPr>
                <p:cNvSpPr txBox="1"/>
                <p:nvPr/>
              </p:nvSpPr>
              <p:spPr>
                <a:xfrm>
                  <a:off x="4736922" y="4035463"/>
                  <a:ext cx="215900" cy="400110"/>
                </a:xfrm>
                <a:prstGeom prst="rect">
                  <a:avLst/>
                </a:prstGeom>
                <a:noFill/>
              </p:spPr>
              <p:txBody>
                <a:bodyPr wrap="square" rtlCol="0">
                  <a:spAutoFit/>
                </a:bodyPr>
                <a:lstStyle/>
                <a:p>
                  <a:r>
                    <a:rPr lang="en-US" altLang="zh-CN" sz="2000" b="1"/>
                    <a:t>1</a:t>
                  </a:r>
                  <a:endParaRPr lang="zh-CN" altLang="en-US" sz="2000" b="1"/>
                </a:p>
              </p:txBody>
            </p:sp>
            <p:sp>
              <p:nvSpPr>
                <p:cNvPr id="3647" name="TextBox 3646">
                  <a:extLst>
                    <a:ext uri="{FF2B5EF4-FFF2-40B4-BE49-F238E27FC236}">
                      <a16:creationId xmlns:a16="http://schemas.microsoft.com/office/drawing/2014/main" id="{B2284927-6595-4DDE-B6C3-AFC20ABFB4CE}"/>
                    </a:ext>
                  </a:extLst>
                </p:cNvPr>
                <p:cNvSpPr txBox="1"/>
                <p:nvPr/>
              </p:nvSpPr>
              <p:spPr>
                <a:xfrm>
                  <a:off x="5085060" y="4035463"/>
                  <a:ext cx="215900" cy="400110"/>
                </a:xfrm>
                <a:prstGeom prst="rect">
                  <a:avLst/>
                </a:prstGeom>
                <a:noFill/>
              </p:spPr>
              <p:txBody>
                <a:bodyPr wrap="square" rtlCol="0">
                  <a:spAutoFit/>
                </a:bodyPr>
                <a:lstStyle/>
                <a:p>
                  <a:r>
                    <a:rPr lang="en-US" altLang="zh-CN" sz="2000" b="1"/>
                    <a:t>0</a:t>
                  </a:r>
                  <a:endParaRPr lang="zh-CN" altLang="en-US" sz="2000" b="1"/>
                </a:p>
              </p:txBody>
            </p:sp>
            <p:sp>
              <p:nvSpPr>
                <p:cNvPr id="3648" name="TextBox 3647">
                  <a:extLst>
                    <a:ext uri="{FF2B5EF4-FFF2-40B4-BE49-F238E27FC236}">
                      <a16:creationId xmlns:a16="http://schemas.microsoft.com/office/drawing/2014/main" id="{1E888558-F030-4DDC-9285-FD7EF51D90CC}"/>
                    </a:ext>
                  </a:extLst>
                </p:cNvPr>
                <p:cNvSpPr txBox="1"/>
                <p:nvPr/>
              </p:nvSpPr>
              <p:spPr>
                <a:xfrm>
                  <a:off x="5433198" y="4035463"/>
                  <a:ext cx="215900" cy="400110"/>
                </a:xfrm>
                <a:prstGeom prst="rect">
                  <a:avLst/>
                </a:prstGeom>
                <a:noFill/>
              </p:spPr>
              <p:txBody>
                <a:bodyPr wrap="square" rtlCol="0">
                  <a:spAutoFit/>
                </a:bodyPr>
                <a:lstStyle/>
                <a:p>
                  <a:r>
                    <a:rPr lang="en-US" altLang="zh-CN" sz="2000" b="1"/>
                    <a:t>1</a:t>
                  </a:r>
                  <a:endParaRPr lang="zh-CN" altLang="en-US" sz="2000" b="1"/>
                </a:p>
              </p:txBody>
            </p:sp>
            <p:sp>
              <p:nvSpPr>
                <p:cNvPr id="3649" name="TextBox 3648">
                  <a:extLst>
                    <a:ext uri="{FF2B5EF4-FFF2-40B4-BE49-F238E27FC236}">
                      <a16:creationId xmlns:a16="http://schemas.microsoft.com/office/drawing/2014/main" id="{2B9CEF84-9B5D-46DF-91A7-D75715971A56}"/>
                    </a:ext>
                  </a:extLst>
                </p:cNvPr>
                <p:cNvSpPr txBox="1"/>
                <p:nvPr/>
              </p:nvSpPr>
              <p:spPr>
                <a:xfrm>
                  <a:off x="5782241" y="4035463"/>
                  <a:ext cx="215900" cy="400110"/>
                </a:xfrm>
                <a:prstGeom prst="rect">
                  <a:avLst/>
                </a:prstGeom>
                <a:noFill/>
              </p:spPr>
              <p:txBody>
                <a:bodyPr wrap="square" rtlCol="0">
                  <a:spAutoFit/>
                </a:bodyPr>
                <a:lstStyle/>
                <a:p>
                  <a:r>
                    <a:rPr lang="en-US" altLang="zh-CN" sz="2000" b="1"/>
                    <a:t>0</a:t>
                  </a:r>
                  <a:endParaRPr lang="zh-CN" altLang="en-US" sz="2000" b="1"/>
                </a:p>
              </p:txBody>
            </p:sp>
            <p:sp>
              <p:nvSpPr>
                <p:cNvPr id="3650" name="TextBox 3649">
                  <a:extLst>
                    <a:ext uri="{FF2B5EF4-FFF2-40B4-BE49-F238E27FC236}">
                      <a16:creationId xmlns:a16="http://schemas.microsoft.com/office/drawing/2014/main" id="{12B13E31-B19E-4A37-AB20-9CC2389CD576}"/>
                    </a:ext>
                  </a:extLst>
                </p:cNvPr>
                <p:cNvSpPr txBox="1"/>
                <p:nvPr/>
              </p:nvSpPr>
              <p:spPr>
                <a:xfrm>
                  <a:off x="4040646" y="4394164"/>
                  <a:ext cx="215900" cy="400110"/>
                </a:xfrm>
                <a:prstGeom prst="rect">
                  <a:avLst/>
                </a:prstGeom>
                <a:noFill/>
              </p:spPr>
              <p:txBody>
                <a:bodyPr wrap="square" rtlCol="0">
                  <a:spAutoFit/>
                </a:bodyPr>
                <a:lstStyle/>
                <a:p>
                  <a:r>
                    <a:rPr lang="en-US" altLang="zh-CN" sz="2000" b="1"/>
                    <a:t>1</a:t>
                  </a:r>
                  <a:endParaRPr lang="zh-CN" altLang="en-US" sz="2000" b="1"/>
                </a:p>
              </p:txBody>
            </p:sp>
            <p:sp>
              <p:nvSpPr>
                <p:cNvPr id="3651" name="TextBox 3650">
                  <a:extLst>
                    <a:ext uri="{FF2B5EF4-FFF2-40B4-BE49-F238E27FC236}">
                      <a16:creationId xmlns:a16="http://schemas.microsoft.com/office/drawing/2014/main" id="{24EAD2A1-388C-4F25-A726-F39F56B238DE}"/>
                    </a:ext>
                  </a:extLst>
                </p:cNvPr>
                <p:cNvSpPr txBox="1"/>
                <p:nvPr/>
              </p:nvSpPr>
              <p:spPr>
                <a:xfrm>
                  <a:off x="4388784" y="4394164"/>
                  <a:ext cx="215900" cy="400110"/>
                </a:xfrm>
                <a:prstGeom prst="rect">
                  <a:avLst/>
                </a:prstGeom>
                <a:noFill/>
              </p:spPr>
              <p:txBody>
                <a:bodyPr wrap="square" rtlCol="0">
                  <a:spAutoFit/>
                </a:bodyPr>
                <a:lstStyle/>
                <a:p>
                  <a:r>
                    <a:rPr lang="en-US" altLang="zh-CN" sz="2000" b="1"/>
                    <a:t>0</a:t>
                  </a:r>
                  <a:endParaRPr lang="zh-CN" altLang="en-US" sz="2000" b="1"/>
                </a:p>
              </p:txBody>
            </p:sp>
            <p:sp>
              <p:nvSpPr>
                <p:cNvPr id="3652" name="TextBox 3651">
                  <a:extLst>
                    <a:ext uri="{FF2B5EF4-FFF2-40B4-BE49-F238E27FC236}">
                      <a16:creationId xmlns:a16="http://schemas.microsoft.com/office/drawing/2014/main" id="{8203735A-C205-475C-9AB9-9CC78E98E917}"/>
                    </a:ext>
                  </a:extLst>
                </p:cNvPr>
                <p:cNvSpPr txBox="1"/>
                <p:nvPr/>
              </p:nvSpPr>
              <p:spPr>
                <a:xfrm>
                  <a:off x="4736922" y="4394164"/>
                  <a:ext cx="215900" cy="400110"/>
                </a:xfrm>
                <a:prstGeom prst="rect">
                  <a:avLst/>
                </a:prstGeom>
                <a:noFill/>
              </p:spPr>
              <p:txBody>
                <a:bodyPr wrap="square" rtlCol="0">
                  <a:spAutoFit/>
                </a:bodyPr>
                <a:lstStyle/>
                <a:p>
                  <a:r>
                    <a:rPr lang="en-US" altLang="zh-CN" sz="2000" b="1"/>
                    <a:t>0</a:t>
                  </a:r>
                  <a:endParaRPr lang="zh-CN" altLang="en-US" sz="2000" b="1"/>
                </a:p>
              </p:txBody>
            </p:sp>
            <p:sp>
              <p:nvSpPr>
                <p:cNvPr id="3653" name="TextBox 3652">
                  <a:extLst>
                    <a:ext uri="{FF2B5EF4-FFF2-40B4-BE49-F238E27FC236}">
                      <a16:creationId xmlns:a16="http://schemas.microsoft.com/office/drawing/2014/main" id="{FBA8CD31-5015-44A4-BB98-1E659BC0975E}"/>
                    </a:ext>
                  </a:extLst>
                </p:cNvPr>
                <p:cNvSpPr txBox="1"/>
                <p:nvPr/>
              </p:nvSpPr>
              <p:spPr>
                <a:xfrm>
                  <a:off x="5085060" y="4394164"/>
                  <a:ext cx="215900" cy="400110"/>
                </a:xfrm>
                <a:prstGeom prst="rect">
                  <a:avLst/>
                </a:prstGeom>
                <a:noFill/>
              </p:spPr>
              <p:txBody>
                <a:bodyPr wrap="square" rtlCol="0">
                  <a:spAutoFit/>
                </a:bodyPr>
                <a:lstStyle/>
                <a:p>
                  <a:r>
                    <a:rPr lang="en-US" altLang="zh-CN" sz="2000" b="1"/>
                    <a:t>1</a:t>
                  </a:r>
                  <a:endParaRPr lang="zh-CN" altLang="en-US" sz="2000" b="1"/>
                </a:p>
              </p:txBody>
            </p:sp>
            <p:sp>
              <p:nvSpPr>
                <p:cNvPr id="3654" name="TextBox 3653">
                  <a:extLst>
                    <a:ext uri="{FF2B5EF4-FFF2-40B4-BE49-F238E27FC236}">
                      <a16:creationId xmlns:a16="http://schemas.microsoft.com/office/drawing/2014/main" id="{198A356A-ACFD-46EA-9690-72AA50310F13}"/>
                    </a:ext>
                  </a:extLst>
                </p:cNvPr>
                <p:cNvSpPr txBox="1"/>
                <p:nvPr/>
              </p:nvSpPr>
              <p:spPr>
                <a:xfrm>
                  <a:off x="5433198" y="4394164"/>
                  <a:ext cx="215900" cy="400110"/>
                </a:xfrm>
                <a:prstGeom prst="rect">
                  <a:avLst/>
                </a:prstGeom>
                <a:noFill/>
              </p:spPr>
              <p:txBody>
                <a:bodyPr wrap="square" rtlCol="0">
                  <a:spAutoFit/>
                </a:bodyPr>
                <a:lstStyle/>
                <a:p>
                  <a:r>
                    <a:rPr lang="en-US" altLang="zh-CN" sz="2000" b="1"/>
                    <a:t>0</a:t>
                  </a:r>
                  <a:endParaRPr lang="zh-CN" altLang="en-US" sz="2000" b="1"/>
                </a:p>
              </p:txBody>
            </p:sp>
            <p:sp>
              <p:nvSpPr>
                <p:cNvPr id="3655" name="TextBox 3654">
                  <a:extLst>
                    <a:ext uri="{FF2B5EF4-FFF2-40B4-BE49-F238E27FC236}">
                      <a16:creationId xmlns:a16="http://schemas.microsoft.com/office/drawing/2014/main" id="{8895D895-FC08-4A5E-9DB1-E1AD70718607}"/>
                    </a:ext>
                  </a:extLst>
                </p:cNvPr>
                <p:cNvSpPr txBox="1"/>
                <p:nvPr/>
              </p:nvSpPr>
              <p:spPr>
                <a:xfrm>
                  <a:off x="5782241" y="4394164"/>
                  <a:ext cx="215900" cy="400110"/>
                </a:xfrm>
                <a:prstGeom prst="rect">
                  <a:avLst/>
                </a:prstGeom>
                <a:noFill/>
              </p:spPr>
              <p:txBody>
                <a:bodyPr wrap="square" rtlCol="0">
                  <a:spAutoFit/>
                </a:bodyPr>
                <a:lstStyle/>
                <a:p>
                  <a:r>
                    <a:rPr lang="en-US" altLang="zh-CN" sz="2000" b="1"/>
                    <a:t>1</a:t>
                  </a:r>
                  <a:endParaRPr lang="zh-CN" altLang="en-US" sz="2000" b="1"/>
                </a:p>
              </p:txBody>
            </p:sp>
            <p:sp>
              <p:nvSpPr>
                <p:cNvPr id="3656" name="TextBox 3655">
                  <a:extLst>
                    <a:ext uri="{FF2B5EF4-FFF2-40B4-BE49-F238E27FC236}">
                      <a16:creationId xmlns:a16="http://schemas.microsoft.com/office/drawing/2014/main" id="{8444442C-FEA6-40C4-9A9D-B8C73B267132}"/>
                    </a:ext>
                  </a:extLst>
                </p:cNvPr>
                <p:cNvSpPr txBox="1"/>
                <p:nvPr/>
              </p:nvSpPr>
              <p:spPr>
                <a:xfrm>
                  <a:off x="4040646" y="4755440"/>
                  <a:ext cx="215900" cy="400110"/>
                </a:xfrm>
                <a:prstGeom prst="rect">
                  <a:avLst/>
                </a:prstGeom>
                <a:noFill/>
              </p:spPr>
              <p:txBody>
                <a:bodyPr wrap="square" rtlCol="0">
                  <a:spAutoFit/>
                </a:bodyPr>
                <a:lstStyle/>
                <a:p>
                  <a:r>
                    <a:rPr lang="en-US" altLang="zh-CN" sz="2000" b="1"/>
                    <a:t>0</a:t>
                  </a:r>
                  <a:endParaRPr lang="zh-CN" altLang="en-US" sz="2000" b="1"/>
                </a:p>
              </p:txBody>
            </p:sp>
            <p:sp>
              <p:nvSpPr>
                <p:cNvPr id="3657" name="TextBox 3656">
                  <a:extLst>
                    <a:ext uri="{FF2B5EF4-FFF2-40B4-BE49-F238E27FC236}">
                      <a16:creationId xmlns:a16="http://schemas.microsoft.com/office/drawing/2014/main" id="{09CBA6D6-B850-4572-A326-EB7533410BAD}"/>
                    </a:ext>
                  </a:extLst>
                </p:cNvPr>
                <p:cNvSpPr txBox="1"/>
                <p:nvPr/>
              </p:nvSpPr>
              <p:spPr>
                <a:xfrm>
                  <a:off x="4388784" y="4755440"/>
                  <a:ext cx="215900" cy="400110"/>
                </a:xfrm>
                <a:prstGeom prst="rect">
                  <a:avLst/>
                </a:prstGeom>
                <a:noFill/>
              </p:spPr>
              <p:txBody>
                <a:bodyPr wrap="square" rtlCol="0">
                  <a:spAutoFit/>
                </a:bodyPr>
                <a:lstStyle/>
                <a:p>
                  <a:r>
                    <a:rPr lang="en-US" altLang="zh-CN" sz="2000" b="1"/>
                    <a:t>1</a:t>
                  </a:r>
                  <a:endParaRPr lang="zh-CN" altLang="en-US" sz="2000" b="1"/>
                </a:p>
              </p:txBody>
            </p:sp>
            <p:sp>
              <p:nvSpPr>
                <p:cNvPr id="3658" name="TextBox 3657">
                  <a:extLst>
                    <a:ext uri="{FF2B5EF4-FFF2-40B4-BE49-F238E27FC236}">
                      <a16:creationId xmlns:a16="http://schemas.microsoft.com/office/drawing/2014/main" id="{F2D6EB39-1054-4E6C-A738-E139B27FB6BF}"/>
                    </a:ext>
                  </a:extLst>
                </p:cNvPr>
                <p:cNvSpPr txBox="1"/>
                <p:nvPr/>
              </p:nvSpPr>
              <p:spPr>
                <a:xfrm>
                  <a:off x="4736922" y="4755440"/>
                  <a:ext cx="215900" cy="400110"/>
                </a:xfrm>
                <a:prstGeom prst="rect">
                  <a:avLst/>
                </a:prstGeom>
                <a:noFill/>
              </p:spPr>
              <p:txBody>
                <a:bodyPr wrap="square" rtlCol="0">
                  <a:spAutoFit/>
                </a:bodyPr>
                <a:lstStyle/>
                <a:p>
                  <a:r>
                    <a:rPr lang="en-US" altLang="zh-CN" sz="2000" b="1"/>
                    <a:t>0</a:t>
                  </a:r>
                  <a:endParaRPr lang="zh-CN" altLang="en-US" sz="2000" b="1"/>
                </a:p>
              </p:txBody>
            </p:sp>
            <p:sp>
              <p:nvSpPr>
                <p:cNvPr id="3659" name="TextBox 3658">
                  <a:extLst>
                    <a:ext uri="{FF2B5EF4-FFF2-40B4-BE49-F238E27FC236}">
                      <a16:creationId xmlns:a16="http://schemas.microsoft.com/office/drawing/2014/main" id="{C80B997B-16F4-49A4-899C-557E6F166A5B}"/>
                    </a:ext>
                  </a:extLst>
                </p:cNvPr>
                <p:cNvSpPr txBox="1"/>
                <p:nvPr/>
              </p:nvSpPr>
              <p:spPr>
                <a:xfrm>
                  <a:off x="5085060" y="4755440"/>
                  <a:ext cx="215900" cy="400110"/>
                </a:xfrm>
                <a:prstGeom prst="rect">
                  <a:avLst/>
                </a:prstGeom>
                <a:noFill/>
              </p:spPr>
              <p:txBody>
                <a:bodyPr wrap="square" rtlCol="0">
                  <a:spAutoFit/>
                </a:bodyPr>
                <a:lstStyle/>
                <a:p>
                  <a:r>
                    <a:rPr lang="en-US" altLang="zh-CN" sz="2000" b="1"/>
                    <a:t>1</a:t>
                  </a:r>
                  <a:endParaRPr lang="zh-CN" altLang="en-US" sz="2000" b="1"/>
                </a:p>
              </p:txBody>
            </p:sp>
            <p:sp>
              <p:nvSpPr>
                <p:cNvPr id="3660" name="TextBox 3659">
                  <a:extLst>
                    <a:ext uri="{FF2B5EF4-FFF2-40B4-BE49-F238E27FC236}">
                      <a16:creationId xmlns:a16="http://schemas.microsoft.com/office/drawing/2014/main" id="{3BE9634A-40F6-48A1-84A9-AA1FEFAE33AB}"/>
                    </a:ext>
                  </a:extLst>
                </p:cNvPr>
                <p:cNvSpPr txBox="1"/>
                <p:nvPr/>
              </p:nvSpPr>
              <p:spPr>
                <a:xfrm>
                  <a:off x="5433198" y="4755440"/>
                  <a:ext cx="215900" cy="400110"/>
                </a:xfrm>
                <a:prstGeom prst="rect">
                  <a:avLst/>
                </a:prstGeom>
                <a:noFill/>
              </p:spPr>
              <p:txBody>
                <a:bodyPr wrap="square" rtlCol="0">
                  <a:spAutoFit/>
                </a:bodyPr>
                <a:lstStyle/>
                <a:p>
                  <a:r>
                    <a:rPr lang="en-US" altLang="zh-CN" sz="2000" b="1"/>
                    <a:t>0</a:t>
                  </a:r>
                  <a:endParaRPr lang="zh-CN" altLang="en-US" sz="2000" b="1"/>
                </a:p>
              </p:txBody>
            </p:sp>
            <p:sp>
              <p:nvSpPr>
                <p:cNvPr id="3661" name="TextBox 3660">
                  <a:extLst>
                    <a:ext uri="{FF2B5EF4-FFF2-40B4-BE49-F238E27FC236}">
                      <a16:creationId xmlns:a16="http://schemas.microsoft.com/office/drawing/2014/main" id="{7244E414-6E4B-43DF-90F5-0F76A813AC9E}"/>
                    </a:ext>
                  </a:extLst>
                </p:cNvPr>
                <p:cNvSpPr txBox="1"/>
                <p:nvPr/>
              </p:nvSpPr>
              <p:spPr>
                <a:xfrm>
                  <a:off x="5782241" y="4755440"/>
                  <a:ext cx="215900" cy="400110"/>
                </a:xfrm>
                <a:prstGeom prst="rect">
                  <a:avLst/>
                </a:prstGeom>
                <a:noFill/>
              </p:spPr>
              <p:txBody>
                <a:bodyPr wrap="square" rtlCol="0">
                  <a:spAutoFit/>
                </a:bodyPr>
                <a:lstStyle/>
                <a:p>
                  <a:r>
                    <a:rPr lang="en-US" altLang="zh-CN" sz="2000" b="1"/>
                    <a:t>1</a:t>
                  </a:r>
                  <a:endParaRPr lang="zh-CN" altLang="en-US" sz="2000" b="1"/>
                </a:p>
              </p:txBody>
            </p:sp>
            <p:sp>
              <p:nvSpPr>
                <p:cNvPr id="3662" name="TextBox 3661">
                  <a:extLst>
                    <a:ext uri="{FF2B5EF4-FFF2-40B4-BE49-F238E27FC236}">
                      <a16:creationId xmlns:a16="http://schemas.microsoft.com/office/drawing/2014/main" id="{5D7101C7-D2AB-40EB-B232-808D7DE0F9E8}"/>
                    </a:ext>
                  </a:extLst>
                </p:cNvPr>
                <p:cNvSpPr txBox="1"/>
                <p:nvPr/>
              </p:nvSpPr>
              <p:spPr>
                <a:xfrm>
                  <a:off x="4040646" y="5116056"/>
                  <a:ext cx="215900" cy="400110"/>
                </a:xfrm>
                <a:prstGeom prst="rect">
                  <a:avLst/>
                </a:prstGeom>
                <a:noFill/>
              </p:spPr>
              <p:txBody>
                <a:bodyPr wrap="square" rtlCol="0">
                  <a:spAutoFit/>
                </a:bodyPr>
                <a:lstStyle/>
                <a:p>
                  <a:r>
                    <a:rPr lang="en-US" altLang="zh-CN" sz="2000" b="1"/>
                    <a:t>0</a:t>
                  </a:r>
                  <a:endParaRPr lang="zh-CN" altLang="en-US" sz="2000" b="1"/>
                </a:p>
              </p:txBody>
            </p:sp>
            <p:sp>
              <p:nvSpPr>
                <p:cNvPr id="3663" name="TextBox 3662">
                  <a:extLst>
                    <a:ext uri="{FF2B5EF4-FFF2-40B4-BE49-F238E27FC236}">
                      <a16:creationId xmlns:a16="http://schemas.microsoft.com/office/drawing/2014/main" id="{8A697840-7F61-4E5A-9135-F98C1FF135CA}"/>
                    </a:ext>
                  </a:extLst>
                </p:cNvPr>
                <p:cNvSpPr txBox="1"/>
                <p:nvPr/>
              </p:nvSpPr>
              <p:spPr>
                <a:xfrm>
                  <a:off x="4388784" y="5116056"/>
                  <a:ext cx="215900" cy="400110"/>
                </a:xfrm>
                <a:prstGeom prst="rect">
                  <a:avLst/>
                </a:prstGeom>
                <a:noFill/>
              </p:spPr>
              <p:txBody>
                <a:bodyPr wrap="square" rtlCol="0">
                  <a:spAutoFit/>
                </a:bodyPr>
                <a:lstStyle/>
                <a:p>
                  <a:r>
                    <a:rPr lang="en-US" altLang="zh-CN" sz="2000" b="1"/>
                    <a:t>1</a:t>
                  </a:r>
                  <a:endParaRPr lang="zh-CN" altLang="en-US" sz="2000" b="1"/>
                </a:p>
              </p:txBody>
            </p:sp>
            <p:sp>
              <p:nvSpPr>
                <p:cNvPr id="3664" name="TextBox 3663">
                  <a:extLst>
                    <a:ext uri="{FF2B5EF4-FFF2-40B4-BE49-F238E27FC236}">
                      <a16:creationId xmlns:a16="http://schemas.microsoft.com/office/drawing/2014/main" id="{51BFD449-F38A-4693-825F-2BB73B0FB7A5}"/>
                    </a:ext>
                  </a:extLst>
                </p:cNvPr>
                <p:cNvSpPr txBox="1"/>
                <p:nvPr/>
              </p:nvSpPr>
              <p:spPr>
                <a:xfrm>
                  <a:off x="4736922" y="5116056"/>
                  <a:ext cx="215900" cy="400110"/>
                </a:xfrm>
                <a:prstGeom prst="rect">
                  <a:avLst/>
                </a:prstGeom>
                <a:noFill/>
              </p:spPr>
              <p:txBody>
                <a:bodyPr wrap="square" rtlCol="0">
                  <a:spAutoFit/>
                </a:bodyPr>
                <a:lstStyle/>
                <a:p>
                  <a:r>
                    <a:rPr lang="en-US" altLang="zh-CN" sz="2000" b="1"/>
                    <a:t>1</a:t>
                  </a:r>
                  <a:endParaRPr lang="zh-CN" altLang="en-US" sz="2000" b="1"/>
                </a:p>
              </p:txBody>
            </p:sp>
            <p:sp>
              <p:nvSpPr>
                <p:cNvPr id="3665" name="TextBox 3664">
                  <a:extLst>
                    <a:ext uri="{FF2B5EF4-FFF2-40B4-BE49-F238E27FC236}">
                      <a16:creationId xmlns:a16="http://schemas.microsoft.com/office/drawing/2014/main" id="{8877FE13-CB06-4C07-99FE-379AEC28A7EB}"/>
                    </a:ext>
                  </a:extLst>
                </p:cNvPr>
                <p:cNvSpPr txBox="1"/>
                <p:nvPr/>
              </p:nvSpPr>
              <p:spPr>
                <a:xfrm>
                  <a:off x="5085060" y="5116056"/>
                  <a:ext cx="215900" cy="400110"/>
                </a:xfrm>
                <a:prstGeom prst="rect">
                  <a:avLst/>
                </a:prstGeom>
                <a:noFill/>
              </p:spPr>
              <p:txBody>
                <a:bodyPr wrap="square" rtlCol="0">
                  <a:spAutoFit/>
                </a:bodyPr>
                <a:lstStyle/>
                <a:p>
                  <a:r>
                    <a:rPr lang="en-US" altLang="zh-CN" sz="2000" b="1"/>
                    <a:t>0</a:t>
                  </a:r>
                  <a:endParaRPr lang="zh-CN" altLang="en-US" sz="2000" b="1"/>
                </a:p>
              </p:txBody>
            </p:sp>
            <p:sp>
              <p:nvSpPr>
                <p:cNvPr id="3666" name="TextBox 3665">
                  <a:extLst>
                    <a:ext uri="{FF2B5EF4-FFF2-40B4-BE49-F238E27FC236}">
                      <a16:creationId xmlns:a16="http://schemas.microsoft.com/office/drawing/2014/main" id="{4139FE8E-8917-46DC-98DB-B435CCA5A081}"/>
                    </a:ext>
                  </a:extLst>
                </p:cNvPr>
                <p:cNvSpPr txBox="1"/>
                <p:nvPr/>
              </p:nvSpPr>
              <p:spPr>
                <a:xfrm>
                  <a:off x="5433198" y="5116056"/>
                  <a:ext cx="215900" cy="400110"/>
                </a:xfrm>
                <a:prstGeom prst="rect">
                  <a:avLst/>
                </a:prstGeom>
                <a:noFill/>
              </p:spPr>
              <p:txBody>
                <a:bodyPr wrap="square" rtlCol="0">
                  <a:spAutoFit/>
                </a:bodyPr>
                <a:lstStyle/>
                <a:p>
                  <a:r>
                    <a:rPr lang="en-US" altLang="zh-CN" sz="2000" b="1"/>
                    <a:t>1</a:t>
                  </a:r>
                  <a:endParaRPr lang="zh-CN" altLang="en-US" sz="2000" b="1"/>
                </a:p>
              </p:txBody>
            </p:sp>
            <p:sp>
              <p:nvSpPr>
                <p:cNvPr id="3667" name="TextBox 3666">
                  <a:extLst>
                    <a:ext uri="{FF2B5EF4-FFF2-40B4-BE49-F238E27FC236}">
                      <a16:creationId xmlns:a16="http://schemas.microsoft.com/office/drawing/2014/main" id="{CF21E8A4-7E60-4319-835A-935056EA3885}"/>
                    </a:ext>
                  </a:extLst>
                </p:cNvPr>
                <p:cNvSpPr txBox="1"/>
                <p:nvPr/>
              </p:nvSpPr>
              <p:spPr>
                <a:xfrm>
                  <a:off x="5782241" y="5116056"/>
                  <a:ext cx="215900" cy="400110"/>
                </a:xfrm>
                <a:prstGeom prst="rect">
                  <a:avLst/>
                </a:prstGeom>
                <a:noFill/>
              </p:spPr>
              <p:txBody>
                <a:bodyPr wrap="square" rtlCol="0">
                  <a:spAutoFit/>
                </a:bodyPr>
                <a:lstStyle/>
                <a:p>
                  <a:r>
                    <a:rPr lang="en-US" altLang="zh-CN" sz="2000" b="1"/>
                    <a:t>0</a:t>
                  </a:r>
                  <a:endParaRPr lang="zh-CN" altLang="en-US" sz="2000" b="1"/>
                </a:p>
              </p:txBody>
            </p:sp>
            <p:sp>
              <p:nvSpPr>
                <p:cNvPr id="3668" name="TextBox 3667">
                  <a:extLst>
                    <a:ext uri="{FF2B5EF4-FFF2-40B4-BE49-F238E27FC236}">
                      <a16:creationId xmlns:a16="http://schemas.microsoft.com/office/drawing/2014/main" id="{5B19AE2D-3772-4D2F-BB99-77F2A9CD033C}"/>
                    </a:ext>
                  </a:extLst>
                </p:cNvPr>
                <p:cNvSpPr txBox="1"/>
                <p:nvPr/>
              </p:nvSpPr>
              <p:spPr>
                <a:xfrm>
                  <a:off x="4040646" y="5471556"/>
                  <a:ext cx="215900" cy="400110"/>
                </a:xfrm>
                <a:prstGeom prst="rect">
                  <a:avLst/>
                </a:prstGeom>
                <a:noFill/>
              </p:spPr>
              <p:txBody>
                <a:bodyPr wrap="square" rtlCol="0">
                  <a:spAutoFit/>
                </a:bodyPr>
                <a:lstStyle/>
                <a:p>
                  <a:r>
                    <a:rPr lang="en-US" altLang="zh-CN" sz="2000" b="1"/>
                    <a:t>1</a:t>
                  </a:r>
                  <a:endParaRPr lang="zh-CN" altLang="en-US" sz="2000" b="1"/>
                </a:p>
              </p:txBody>
            </p:sp>
            <p:sp>
              <p:nvSpPr>
                <p:cNvPr id="3669" name="TextBox 3668">
                  <a:extLst>
                    <a:ext uri="{FF2B5EF4-FFF2-40B4-BE49-F238E27FC236}">
                      <a16:creationId xmlns:a16="http://schemas.microsoft.com/office/drawing/2014/main" id="{AC79A0AA-6888-4C97-9D24-EA6968B272AE}"/>
                    </a:ext>
                  </a:extLst>
                </p:cNvPr>
                <p:cNvSpPr txBox="1"/>
                <p:nvPr/>
              </p:nvSpPr>
              <p:spPr>
                <a:xfrm>
                  <a:off x="4388784" y="5471556"/>
                  <a:ext cx="215900" cy="400110"/>
                </a:xfrm>
                <a:prstGeom prst="rect">
                  <a:avLst/>
                </a:prstGeom>
                <a:noFill/>
              </p:spPr>
              <p:txBody>
                <a:bodyPr wrap="square" rtlCol="0">
                  <a:spAutoFit/>
                </a:bodyPr>
                <a:lstStyle/>
                <a:p>
                  <a:r>
                    <a:rPr lang="en-US" altLang="zh-CN" sz="2000" b="1"/>
                    <a:t>0</a:t>
                  </a:r>
                  <a:endParaRPr lang="zh-CN" altLang="en-US" sz="2000" b="1"/>
                </a:p>
              </p:txBody>
            </p:sp>
            <p:sp>
              <p:nvSpPr>
                <p:cNvPr id="3670" name="TextBox 3669">
                  <a:extLst>
                    <a:ext uri="{FF2B5EF4-FFF2-40B4-BE49-F238E27FC236}">
                      <a16:creationId xmlns:a16="http://schemas.microsoft.com/office/drawing/2014/main" id="{46FB12FF-4056-45DB-9568-B534BB732B71}"/>
                    </a:ext>
                  </a:extLst>
                </p:cNvPr>
                <p:cNvSpPr txBox="1"/>
                <p:nvPr/>
              </p:nvSpPr>
              <p:spPr>
                <a:xfrm>
                  <a:off x="4736922" y="5471556"/>
                  <a:ext cx="215900" cy="400110"/>
                </a:xfrm>
                <a:prstGeom prst="rect">
                  <a:avLst/>
                </a:prstGeom>
                <a:noFill/>
              </p:spPr>
              <p:txBody>
                <a:bodyPr wrap="square" rtlCol="0">
                  <a:spAutoFit/>
                </a:bodyPr>
                <a:lstStyle/>
                <a:p>
                  <a:r>
                    <a:rPr lang="en-US" altLang="zh-CN" sz="2000" b="1"/>
                    <a:t>1</a:t>
                  </a:r>
                  <a:endParaRPr lang="zh-CN" altLang="en-US" sz="2000" b="1"/>
                </a:p>
              </p:txBody>
            </p:sp>
            <p:sp>
              <p:nvSpPr>
                <p:cNvPr id="3671" name="TextBox 3670">
                  <a:extLst>
                    <a:ext uri="{FF2B5EF4-FFF2-40B4-BE49-F238E27FC236}">
                      <a16:creationId xmlns:a16="http://schemas.microsoft.com/office/drawing/2014/main" id="{1785EAC8-EA0D-4E5A-9B08-DA283D90E019}"/>
                    </a:ext>
                  </a:extLst>
                </p:cNvPr>
                <p:cNvSpPr txBox="1"/>
                <p:nvPr/>
              </p:nvSpPr>
              <p:spPr>
                <a:xfrm>
                  <a:off x="5085060" y="5471556"/>
                  <a:ext cx="215900" cy="400110"/>
                </a:xfrm>
                <a:prstGeom prst="rect">
                  <a:avLst/>
                </a:prstGeom>
                <a:noFill/>
              </p:spPr>
              <p:txBody>
                <a:bodyPr wrap="square" rtlCol="0">
                  <a:spAutoFit/>
                </a:bodyPr>
                <a:lstStyle/>
                <a:p>
                  <a:r>
                    <a:rPr lang="en-US" altLang="zh-CN" sz="2000" b="1"/>
                    <a:t>1</a:t>
                  </a:r>
                  <a:endParaRPr lang="zh-CN" altLang="en-US" sz="2000" b="1"/>
                </a:p>
              </p:txBody>
            </p:sp>
            <p:sp>
              <p:nvSpPr>
                <p:cNvPr id="3672" name="TextBox 3671">
                  <a:extLst>
                    <a:ext uri="{FF2B5EF4-FFF2-40B4-BE49-F238E27FC236}">
                      <a16:creationId xmlns:a16="http://schemas.microsoft.com/office/drawing/2014/main" id="{0A60E235-A26E-42D5-99BB-D4148133C294}"/>
                    </a:ext>
                  </a:extLst>
                </p:cNvPr>
                <p:cNvSpPr txBox="1"/>
                <p:nvPr/>
              </p:nvSpPr>
              <p:spPr>
                <a:xfrm>
                  <a:off x="5433198" y="5471556"/>
                  <a:ext cx="215900" cy="400110"/>
                </a:xfrm>
                <a:prstGeom prst="rect">
                  <a:avLst/>
                </a:prstGeom>
                <a:noFill/>
              </p:spPr>
              <p:txBody>
                <a:bodyPr wrap="square" rtlCol="0">
                  <a:spAutoFit/>
                </a:bodyPr>
                <a:lstStyle/>
                <a:p>
                  <a:r>
                    <a:rPr lang="en-US" altLang="zh-CN" sz="2000" b="1"/>
                    <a:t>1</a:t>
                  </a:r>
                  <a:endParaRPr lang="zh-CN" altLang="en-US" sz="2000" b="1"/>
                </a:p>
              </p:txBody>
            </p:sp>
            <p:sp>
              <p:nvSpPr>
                <p:cNvPr id="3673" name="TextBox 3672">
                  <a:extLst>
                    <a:ext uri="{FF2B5EF4-FFF2-40B4-BE49-F238E27FC236}">
                      <a16:creationId xmlns:a16="http://schemas.microsoft.com/office/drawing/2014/main" id="{244FE842-4781-4E83-8CB4-FC636E412D06}"/>
                    </a:ext>
                  </a:extLst>
                </p:cNvPr>
                <p:cNvSpPr txBox="1"/>
                <p:nvPr/>
              </p:nvSpPr>
              <p:spPr>
                <a:xfrm>
                  <a:off x="5782241" y="5471556"/>
                  <a:ext cx="215900" cy="400110"/>
                </a:xfrm>
                <a:prstGeom prst="rect">
                  <a:avLst/>
                </a:prstGeom>
                <a:noFill/>
              </p:spPr>
              <p:txBody>
                <a:bodyPr wrap="square" rtlCol="0">
                  <a:spAutoFit/>
                </a:bodyPr>
                <a:lstStyle/>
                <a:p>
                  <a:r>
                    <a:rPr lang="en-US" altLang="zh-CN" sz="2000" b="1"/>
                    <a:t>0</a:t>
                  </a:r>
                  <a:endParaRPr lang="zh-CN" altLang="en-US" sz="2000" b="1"/>
                </a:p>
              </p:txBody>
            </p:sp>
            <p:sp>
              <p:nvSpPr>
                <p:cNvPr id="3674" name="TextBox 3673">
                  <a:extLst>
                    <a:ext uri="{FF2B5EF4-FFF2-40B4-BE49-F238E27FC236}">
                      <a16:creationId xmlns:a16="http://schemas.microsoft.com/office/drawing/2014/main" id="{B67B3362-B86D-4F2F-93E7-5114CDF40DC8}"/>
                    </a:ext>
                  </a:extLst>
                </p:cNvPr>
                <p:cNvSpPr txBox="1"/>
                <p:nvPr/>
              </p:nvSpPr>
              <p:spPr>
                <a:xfrm>
                  <a:off x="4040646" y="5827056"/>
                  <a:ext cx="215900" cy="400110"/>
                </a:xfrm>
                <a:prstGeom prst="rect">
                  <a:avLst/>
                </a:prstGeom>
                <a:noFill/>
              </p:spPr>
              <p:txBody>
                <a:bodyPr wrap="square" rtlCol="0">
                  <a:spAutoFit/>
                </a:bodyPr>
                <a:lstStyle/>
                <a:p>
                  <a:r>
                    <a:rPr lang="en-US" altLang="zh-CN" sz="2000" b="1"/>
                    <a:t>0</a:t>
                  </a:r>
                  <a:endParaRPr lang="zh-CN" altLang="en-US" sz="2000" b="1"/>
                </a:p>
              </p:txBody>
            </p:sp>
            <p:sp>
              <p:nvSpPr>
                <p:cNvPr id="3675" name="TextBox 3674">
                  <a:extLst>
                    <a:ext uri="{FF2B5EF4-FFF2-40B4-BE49-F238E27FC236}">
                      <a16:creationId xmlns:a16="http://schemas.microsoft.com/office/drawing/2014/main" id="{DF1A1A0E-8C6E-450E-8A1C-31C164CC868B}"/>
                    </a:ext>
                  </a:extLst>
                </p:cNvPr>
                <p:cNvSpPr txBox="1"/>
                <p:nvPr/>
              </p:nvSpPr>
              <p:spPr>
                <a:xfrm>
                  <a:off x="4388784" y="5827056"/>
                  <a:ext cx="215900" cy="400110"/>
                </a:xfrm>
                <a:prstGeom prst="rect">
                  <a:avLst/>
                </a:prstGeom>
                <a:noFill/>
              </p:spPr>
              <p:txBody>
                <a:bodyPr wrap="square" rtlCol="0">
                  <a:spAutoFit/>
                </a:bodyPr>
                <a:lstStyle/>
                <a:p>
                  <a:r>
                    <a:rPr lang="en-US" altLang="zh-CN" sz="2000" b="1"/>
                    <a:t>1</a:t>
                  </a:r>
                  <a:endParaRPr lang="zh-CN" altLang="en-US" sz="2000" b="1"/>
                </a:p>
              </p:txBody>
            </p:sp>
            <p:sp>
              <p:nvSpPr>
                <p:cNvPr id="3676" name="TextBox 3675">
                  <a:extLst>
                    <a:ext uri="{FF2B5EF4-FFF2-40B4-BE49-F238E27FC236}">
                      <a16:creationId xmlns:a16="http://schemas.microsoft.com/office/drawing/2014/main" id="{01AFBEC7-8634-45E1-BDF1-CDBF578DDAED}"/>
                    </a:ext>
                  </a:extLst>
                </p:cNvPr>
                <p:cNvSpPr txBox="1"/>
                <p:nvPr/>
              </p:nvSpPr>
              <p:spPr>
                <a:xfrm>
                  <a:off x="4736922" y="5827056"/>
                  <a:ext cx="215900" cy="400110"/>
                </a:xfrm>
                <a:prstGeom prst="rect">
                  <a:avLst/>
                </a:prstGeom>
                <a:noFill/>
              </p:spPr>
              <p:txBody>
                <a:bodyPr wrap="square" rtlCol="0">
                  <a:spAutoFit/>
                </a:bodyPr>
                <a:lstStyle/>
                <a:p>
                  <a:r>
                    <a:rPr lang="en-US" altLang="zh-CN" sz="2000" b="1"/>
                    <a:t>0</a:t>
                  </a:r>
                  <a:endParaRPr lang="zh-CN" altLang="en-US" sz="2000" b="1"/>
                </a:p>
              </p:txBody>
            </p:sp>
            <p:sp>
              <p:nvSpPr>
                <p:cNvPr id="3677" name="TextBox 3676">
                  <a:extLst>
                    <a:ext uri="{FF2B5EF4-FFF2-40B4-BE49-F238E27FC236}">
                      <a16:creationId xmlns:a16="http://schemas.microsoft.com/office/drawing/2014/main" id="{EBAC37E7-1E8D-4372-8E66-C1C3A5E6D4CA}"/>
                    </a:ext>
                  </a:extLst>
                </p:cNvPr>
                <p:cNvSpPr txBox="1"/>
                <p:nvPr/>
              </p:nvSpPr>
              <p:spPr>
                <a:xfrm>
                  <a:off x="5085060" y="5827056"/>
                  <a:ext cx="215900" cy="400110"/>
                </a:xfrm>
                <a:prstGeom prst="rect">
                  <a:avLst/>
                </a:prstGeom>
                <a:noFill/>
              </p:spPr>
              <p:txBody>
                <a:bodyPr wrap="square" rtlCol="0">
                  <a:spAutoFit/>
                </a:bodyPr>
                <a:lstStyle/>
                <a:p>
                  <a:r>
                    <a:rPr lang="en-US" altLang="zh-CN" sz="2000" b="1"/>
                    <a:t>0</a:t>
                  </a:r>
                  <a:endParaRPr lang="zh-CN" altLang="en-US" sz="2000" b="1"/>
                </a:p>
              </p:txBody>
            </p:sp>
            <p:sp>
              <p:nvSpPr>
                <p:cNvPr id="3678" name="TextBox 3677">
                  <a:extLst>
                    <a:ext uri="{FF2B5EF4-FFF2-40B4-BE49-F238E27FC236}">
                      <a16:creationId xmlns:a16="http://schemas.microsoft.com/office/drawing/2014/main" id="{F7C8758C-1E0A-4A2F-A9EA-94EB6B1BFB28}"/>
                    </a:ext>
                  </a:extLst>
                </p:cNvPr>
                <p:cNvSpPr txBox="1"/>
                <p:nvPr/>
              </p:nvSpPr>
              <p:spPr>
                <a:xfrm>
                  <a:off x="5433198" y="5827056"/>
                  <a:ext cx="215900" cy="400110"/>
                </a:xfrm>
                <a:prstGeom prst="rect">
                  <a:avLst/>
                </a:prstGeom>
                <a:noFill/>
              </p:spPr>
              <p:txBody>
                <a:bodyPr wrap="square" rtlCol="0">
                  <a:spAutoFit/>
                </a:bodyPr>
                <a:lstStyle/>
                <a:p>
                  <a:r>
                    <a:rPr lang="en-US" altLang="zh-CN" sz="2000" b="1"/>
                    <a:t>0</a:t>
                  </a:r>
                  <a:endParaRPr lang="zh-CN" altLang="en-US" sz="2000" b="1"/>
                </a:p>
              </p:txBody>
            </p:sp>
            <p:sp>
              <p:nvSpPr>
                <p:cNvPr id="3679" name="TextBox 3678">
                  <a:extLst>
                    <a:ext uri="{FF2B5EF4-FFF2-40B4-BE49-F238E27FC236}">
                      <a16:creationId xmlns:a16="http://schemas.microsoft.com/office/drawing/2014/main" id="{F073F3BA-EE5B-45BB-A8A4-CC5EBB9D7907}"/>
                    </a:ext>
                  </a:extLst>
                </p:cNvPr>
                <p:cNvSpPr txBox="1"/>
                <p:nvPr/>
              </p:nvSpPr>
              <p:spPr>
                <a:xfrm>
                  <a:off x="5782241" y="5827056"/>
                  <a:ext cx="215900" cy="400110"/>
                </a:xfrm>
                <a:prstGeom prst="rect">
                  <a:avLst/>
                </a:prstGeom>
                <a:noFill/>
              </p:spPr>
              <p:txBody>
                <a:bodyPr wrap="square" rtlCol="0">
                  <a:spAutoFit/>
                </a:bodyPr>
                <a:lstStyle/>
                <a:p>
                  <a:r>
                    <a:rPr lang="en-US" altLang="zh-CN" sz="2000" b="1"/>
                    <a:t>1</a:t>
                  </a:r>
                  <a:endParaRPr lang="zh-CN" altLang="en-US" sz="2000" b="1"/>
                </a:p>
              </p:txBody>
            </p:sp>
          </p:grpSp>
        </p:grpSp>
      </p:grpSp>
      <p:grpSp>
        <p:nvGrpSpPr>
          <p:cNvPr id="3683" name="Group 3682">
            <a:extLst>
              <a:ext uri="{FF2B5EF4-FFF2-40B4-BE49-F238E27FC236}">
                <a16:creationId xmlns:a16="http://schemas.microsoft.com/office/drawing/2014/main" id="{2C6CD2B6-29DD-496D-8052-A3E9535B6637}"/>
              </a:ext>
            </a:extLst>
          </p:cNvPr>
          <p:cNvGrpSpPr/>
          <p:nvPr/>
        </p:nvGrpSpPr>
        <p:grpSpPr>
          <a:xfrm>
            <a:off x="8282205" y="2537433"/>
            <a:ext cx="2096265" cy="2150897"/>
            <a:chOff x="4032810" y="3231995"/>
            <a:chExt cx="2096265" cy="2150897"/>
          </a:xfrm>
        </p:grpSpPr>
        <p:sp>
          <p:nvSpPr>
            <p:cNvPr id="3721" name="Rectangle 3720">
              <a:extLst>
                <a:ext uri="{FF2B5EF4-FFF2-40B4-BE49-F238E27FC236}">
                  <a16:creationId xmlns:a16="http://schemas.microsoft.com/office/drawing/2014/main" id="{021AA533-1A66-41A2-8210-1D3397B181CD}"/>
                </a:ext>
              </a:extLst>
            </p:cNvPr>
            <p:cNvSpPr/>
            <p:nvPr/>
          </p:nvSpPr>
          <p:spPr>
            <a:xfrm>
              <a:off x="4032810" y="3231995"/>
              <a:ext cx="2096265" cy="2148119"/>
            </a:xfrm>
            <a:prstGeom prst="rect">
              <a:avLst/>
            </a:prstGeom>
            <a:solidFill>
              <a:schemeClr val="accent5">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22" name="Straight Connector 3721">
              <a:extLst>
                <a:ext uri="{FF2B5EF4-FFF2-40B4-BE49-F238E27FC236}">
                  <a16:creationId xmlns:a16="http://schemas.microsoft.com/office/drawing/2014/main" id="{6FA9635F-3CB8-42FF-AA06-B6451F9E2D19}"/>
                </a:ext>
              </a:extLst>
            </p:cNvPr>
            <p:cNvCxnSpPr>
              <a:cxnSpLocks/>
            </p:cNvCxnSpPr>
            <p:nvPr/>
          </p:nvCxnSpPr>
          <p:spPr>
            <a:xfrm>
              <a:off x="4053553" y="3588819"/>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23" name="Straight Connector 3722">
              <a:extLst>
                <a:ext uri="{FF2B5EF4-FFF2-40B4-BE49-F238E27FC236}">
                  <a16:creationId xmlns:a16="http://schemas.microsoft.com/office/drawing/2014/main" id="{EE85E092-6F19-44EB-9156-F3D7881072C8}"/>
                </a:ext>
              </a:extLst>
            </p:cNvPr>
            <p:cNvCxnSpPr>
              <a:cxnSpLocks/>
            </p:cNvCxnSpPr>
            <p:nvPr/>
          </p:nvCxnSpPr>
          <p:spPr>
            <a:xfrm>
              <a:off x="4049323" y="3947072"/>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24" name="Straight Connector 3723">
              <a:extLst>
                <a:ext uri="{FF2B5EF4-FFF2-40B4-BE49-F238E27FC236}">
                  <a16:creationId xmlns:a16="http://schemas.microsoft.com/office/drawing/2014/main" id="{28C2B550-5D0A-450E-A5CD-D5DEA0E5CFF5}"/>
                </a:ext>
              </a:extLst>
            </p:cNvPr>
            <p:cNvCxnSpPr>
              <a:cxnSpLocks/>
            </p:cNvCxnSpPr>
            <p:nvPr/>
          </p:nvCxnSpPr>
          <p:spPr>
            <a:xfrm>
              <a:off x="4038824" y="4311763"/>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25" name="Straight Connector 3724">
              <a:extLst>
                <a:ext uri="{FF2B5EF4-FFF2-40B4-BE49-F238E27FC236}">
                  <a16:creationId xmlns:a16="http://schemas.microsoft.com/office/drawing/2014/main" id="{02267834-C06B-455A-8A46-95DDF4D2CC58}"/>
                </a:ext>
              </a:extLst>
            </p:cNvPr>
            <p:cNvCxnSpPr>
              <a:cxnSpLocks/>
            </p:cNvCxnSpPr>
            <p:nvPr/>
          </p:nvCxnSpPr>
          <p:spPr>
            <a:xfrm>
              <a:off x="4038500" y="4668238"/>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26" name="Straight Connector 3725">
              <a:extLst>
                <a:ext uri="{FF2B5EF4-FFF2-40B4-BE49-F238E27FC236}">
                  <a16:creationId xmlns:a16="http://schemas.microsoft.com/office/drawing/2014/main" id="{1B258B74-A6C4-4947-A787-BD6B3E22145B}"/>
                </a:ext>
              </a:extLst>
            </p:cNvPr>
            <p:cNvCxnSpPr>
              <a:cxnSpLocks/>
            </p:cNvCxnSpPr>
            <p:nvPr/>
          </p:nvCxnSpPr>
          <p:spPr>
            <a:xfrm>
              <a:off x="4043181" y="5023579"/>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27" name="Straight Connector 3726">
              <a:extLst>
                <a:ext uri="{FF2B5EF4-FFF2-40B4-BE49-F238E27FC236}">
                  <a16:creationId xmlns:a16="http://schemas.microsoft.com/office/drawing/2014/main" id="{677B8B8F-59FE-4985-9502-B2D9F4E0B341}"/>
                </a:ext>
              </a:extLst>
            </p:cNvPr>
            <p:cNvCxnSpPr>
              <a:cxnSpLocks/>
            </p:cNvCxnSpPr>
            <p:nvPr/>
          </p:nvCxnSpPr>
          <p:spPr>
            <a:xfrm>
              <a:off x="4377763" y="3237856"/>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28" name="Straight Connector 3727">
              <a:extLst>
                <a:ext uri="{FF2B5EF4-FFF2-40B4-BE49-F238E27FC236}">
                  <a16:creationId xmlns:a16="http://schemas.microsoft.com/office/drawing/2014/main" id="{53AB71BF-D834-4143-8532-77F96B29F28C}"/>
                </a:ext>
              </a:extLst>
            </p:cNvPr>
            <p:cNvCxnSpPr>
              <a:cxnSpLocks/>
            </p:cNvCxnSpPr>
            <p:nvPr/>
          </p:nvCxnSpPr>
          <p:spPr>
            <a:xfrm>
              <a:off x="4725901" y="3237856"/>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29" name="Straight Connector 3728">
              <a:extLst>
                <a:ext uri="{FF2B5EF4-FFF2-40B4-BE49-F238E27FC236}">
                  <a16:creationId xmlns:a16="http://schemas.microsoft.com/office/drawing/2014/main" id="{F5BF2EE4-653F-4038-B1BC-D3737D9C5ECA}"/>
                </a:ext>
              </a:extLst>
            </p:cNvPr>
            <p:cNvCxnSpPr>
              <a:cxnSpLocks/>
            </p:cNvCxnSpPr>
            <p:nvPr/>
          </p:nvCxnSpPr>
          <p:spPr>
            <a:xfrm>
              <a:off x="5073320" y="3237856"/>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30" name="Straight Connector 3729">
              <a:extLst>
                <a:ext uri="{FF2B5EF4-FFF2-40B4-BE49-F238E27FC236}">
                  <a16:creationId xmlns:a16="http://schemas.microsoft.com/office/drawing/2014/main" id="{52D7B1CC-8C18-454E-96A6-3CF158C8D38B}"/>
                </a:ext>
              </a:extLst>
            </p:cNvPr>
            <p:cNvCxnSpPr>
              <a:cxnSpLocks/>
            </p:cNvCxnSpPr>
            <p:nvPr/>
          </p:nvCxnSpPr>
          <p:spPr>
            <a:xfrm>
              <a:off x="5422177" y="3240634"/>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31" name="Straight Connector 3730">
              <a:extLst>
                <a:ext uri="{FF2B5EF4-FFF2-40B4-BE49-F238E27FC236}">
                  <a16:creationId xmlns:a16="http://schemas.microsoft.com/office/drawing/2014/main" id="{A710E932-5463-499C-9E2A-5A021EB9C347}"/>
                </a:ext>
              </a:extLst>
            </p:cNvPr>
            <p:cNvCxnSpPr>
              <a:cxnSpLocks/>
            </p:cNvCxnSpPr>
            <p:nvPr/>
          </p:nvCxnSpPr>
          <p:spPr>
            <a:xfrm>
              <a:off x="5770315" y="3240634"/>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34" name="TextBox 3733">
            <a:extLst>
              <a:ext uri="{FF2B5EF4-FFF2-40B4-BE49-F238E27FC236}">
                <a16:creationId xmlns:a16="http://schemas.microsoft.com/office/drawing/2014/main" id="{E4A28795-DADC-4E38-B0A7-1242EC4ED28A}"/>
              </a:ext>
            </a:extLst>
          </p:cNvPr>
          <p:cNvSpPr txBox="1"/>
          <p:nvPr/>
        </p:nvSpPr>
        <p:spPr>
          <a:xfrm>
            <a:off x="8295246" y="2518789"/>
            <a:ext cx="215900" cy="400110"/>
          </a:xfrm>
          <a:prstGeom prst="rect">
            <a:avLst/>
          </a:prstGeom>
          <a:noFill/>
        </p:spPr>
        <p:txBody>
          <a:bodyPr wrap="square" rtlCol="0">
            <a:spAutoFit/>
          </a:bodyPr>
          <a:lstStyle/>
          <a:p>
            <a:r>
              <a:rPr lang="en-US" altLang="zh-CN" sz="2000" b="1"/>
              <a:t>0</a:t>
            </a:r>
            <a:endParaRPr lang="zh-CN" altLang="en-US" sz="2000" b="1"/>
          </a:p>
        </p:txBody>
      </p:sp>
      <p:sp>
        <p:nvSpPr>
          <p:cNvPr id="3735" name="TextBox 3734">
            <a:extLst>
              <a:ext uri="{FF2B5EF4-FFF2-40B4-BE49-F238E27FC236}">
                <a16:creationId xmlns:a16="http://schemas.microsoft.com/office/drawing/2014/main" id="{C9E4F8AF-50C2-4E85-A053-D12FC1B3510D}"/>
              </a:ext>
            </a:extLst>
          </p:cNvPr>
          <p:cNvSpPr txBox="1"/>
          <p:nvPr/>
        </p:nvSpPr>
        <p:spPr>
          <a:xfrm>
            <a:off x="8643384" y="2518789"/>
            <a:ext cx="215900" cy="400110"/>
          </a:xfrm>
          <a:prstGeom prst="rect">
            <a:avLst/>
          </a:prstGeom>
          <a:noFill/>
        </p:spPr>
        <p:txBody>
          <a:bodyPr wrap="square" rtlCol="0">
            <a:spAutoFit/>
          </a:bodyPr>
          <a:lstStyle/>
          <a:p>
            <a:r>
              <a:rPr lang="en-US" altLang="zh-CN" sz="2000" b="1"/>
              <a:t>0</a:t>
            </a:r>
            <a:endParaRPr lang="zh-CN" altLang="en-US" sz="2000" b="1"/>
          </a:p>
        </p:txBody>
      </p:sp>
      <p:sp>
        <p:nvSpPr>
          <p:cNvPr id="3737" name="TextBox 3736">
            <a:extLst>
              <a:ext uri="{FF2B5EF4-FFF2-40B4-BE49-F238E27FC236}">
                <a16:creationId xmlns:a16="http://schemas.microsoft.com/office/drawing/2014/main" id="{2A3C48BD-EE3A-4722-8950-BBE322916EEA}"/>
              </a:ext>
            </a:extLst>
          </p:cNvPr>
          <p:cNvSpPr txBox="1"/>
          <p:nvPr/>
        </p:nvSpPr>
        <p:spPr>
          <a:xfrm>
            <a:off x="9339660" y="2518789"/>
            <a:ext cx="215900" cy="400110"/>
          </a:xfrm>
          <a:prstGeom prst="rect">
            <a:avLst/>
          </a:prstGeom>
          <a:noFill/>
        </p:spPr>
        <p:txBody>
          <a:bodyPr wrap="square" rtlCol="0">
            <a:spAutoFit/>
          </a:bodyPr>
          <a:lstStyle/>
          <a:p>
            <a:r>
              <a:rPr lang="en-US" altLang="zh-CN" sz="2000" b="1"/>
              <a:t>0</a:t>
            </a:r>
            <a:endParaRPr lang="zh-CN" altLang="en-US" sz="2000" b="1"/>
          </a:p>
        </p:txBody>
      </p:sp>
      <p:sp>
        <p:nvSpPr>
          <p:cNvPr id="3738" name="TextBox 3737">
            <a:extLst>
              <a:ext uri="{FF2B5EF4-FFF2-40B4-BE49-F238E27FC236}">
                <a16:creationId xmlns:a16="http://schemas.microsoft.com/office/drawing/2014/main" id="{AC3C9B9D-E80E-4FBF-81CC-E25221BE9AAD}"/>
              </a:ext>
            </a:extLst>
          </p:cNvPr>
          <p:cNvSpPr txBox="1"/>
          <p:nvPr/>
        </p:nvSpPr>
        <p:spPr>
          <a:xfrm>
            <a:off x="9687798" y="2518789"/>
            <a:ext cx="215900" cy="400110"/>
          </a:xfrm>
          <a:prstGeom prst="rect">
            <a:avLst/>
          </a:prstGeom>
          <a:noFill/>
        </p:spPr>
        <p:txBody>
          <a:bodyPr wrap="square" rtlCol="0">
            <a:spAutoFit/>
          </a:bodyPr>
          <a:lstStyle/>
          <a:p>
            <a:r>
              <a:rPr lang="en-US" altLang="zh-CN" sz="2000" b="1"/>
              <a:t>0</a:t>
            </a:r>
            <a:endParaRPr lang="zh-CN" altLang="en-US" sz="2000" b="1"/>
          </a:p>
        </p:txBody>
      </p:sp>
      <p:sp>
        <p:nvSpPr>
          <p:cNvPr id="3739" name="TextBox 3738">
            <a:extLst>
              <a:ext uri="{FF2B5EF4-FFF2-40B4-BE49-F238E27FC236}">
                <a16:creationId xmlns:a16="http://schemas.microsoft.com/office/drawing/2014/main" id="{E0346BC7-8285-473E-8B8A-D8A8F3EC39D2}"/>
              </a:ext>
            </a:extLst>
          </p:cNvPr>
          <p:cNvSpPr txBox="1"/>
          <p:nvPr/>
        </p:nvSpPr>
        <p:spPr>
          <a:xfrm>
            <a:off x="10036841" y="2518789"/>
            <a:ext cx="215900" cy="400110"/>
          </a:xfrm>
          <a:prstGeom prst="rect">
            <a:avLst/>
          </a:prstGeom>
          <a:noFill/>
        </p:spPr>
        <p:txBody>
          <a:bodyPr wrap="square" rtlCol="0">
            <a:spAutoFit/>
          </a:bodyPr>
          <a:lstStyle/>
          <a:p>
            <a:r>
              <a:rPr lang="en-US" altLang="zh-CN" sz="2000" b="1"/>
              <a:t>0</a:t>
            </a:r>
            <a:endParaRPr lang="zh-CN" altLang="en-US" sz="2000" b="1"/>
          </a:p>
        </p:txBody>
      </p:sp>
      <p:sp>
        <p:nvSpPr>
          <p:cNvPr id="3740" name="TextBox 3739">
            <a:extLst>
              <a:ext uri="{FF2B5EF4-FFF2-40B4-BE49-F238E27FC236}">
                <a16:creationId xmlns:a16="http://schemas.microsoft.com/office/drawing/2014/main" id="{93C9C485-85FC-4C55-A2B8-486BCD0E40B2}"/>
              </a:ext>
            </a:extLst>
          </p:cNvPr>
          <p:cNvSpPr txBox="1"/>
          <p:nvPr/>
        </p:nvSpPr>
        <p:spPr>
          <a:xfrm>
            <a:off x="8295246" y="2877490"/>
            <a:ext cx="215900" cy="400110"/>
          </a:xfrm>
          <a:prstGeom prst="rect">
            <a:avLst/>
          </a:prstGeom>
          <a:noFill/>
        </p:spPr>
        <p:txBody>
          <a:bodyPr wrap="square" rtlCol="0">
            <a:spAutoFit/>
          </a:bodyPr>
          <a:lstStyle/>
          <a:p>
            <a:r>
              <a:rPr lang="en-US" altLang="zh-CN" sz="2000" b="1"/>
              <a:t>0</a:t>
            </a:r>
            <a:endParaRPr lang="zh-CN" altLang="en-US" sz="2000" b="1"/>
          </a:p>
        </p:txBody>
      </p:sp>
      <p:sp>
        <p:nvSpPr>
          <p:cNvPr id="3741" name="TextBox 3740">
            <a:extLst>
              <a:ext uri="{FF2B5EF4-FFF2-40B4-BE49-F238E27FC236}">
                <a16:creationId xmlns:a16="http://schemas.microsoft.com/office/drawing/2014/main" id="{C7349026-3316-49DC-B26E-3B677C278BA6}"/>
              </a:ext>
            </a:extLst>
          </p:cNvPr>
          <p:cNvSpPr txBox="1"/>
          <p:nvPr/>
        </p:nvSpPr>
        <p:spPr>
          <a:xfrm>
            <a:off x="8643384" y="2877490"/>
            <a:ext cx="215900" cy="400110"/>
          </a:xfrm>
          <a:prstGeom prst="rect">
            <a:avLst/>
          </a:prstGeom>
          <a:noFill/>
        </p:spPr>
        <p:txBody>
          <a:bodyPr wrap="square" rtlCol="0">
            <a:spAutoFit/>
          </a:bodyPr>
          <a:lstStyle/>
          <a:p>
            <a:r>
              <a:rPr lang="en-US" altLang="zh-CN" sz="2000" b="1"/>
              <a:t>0</a:t>
            </a:r>
            <a:endParaRPr lang="zh-CN" altLang="en-US" sz="2000" b="1"/>
          </a:p>
        </p:txBody>
      </p:sp>
      <p:sp>
        <p:nvSpPr>
          <p:cNvPr id="3742" name="TextBox 3741">
            <a:extLst>
              <a:ext uri="{FF2B5EF4-FFF2-40B4-BE49-F238E27FC236}">
                <a16:creationId xmlns:a16="http://schemas.microsoft.com/office/drawing/2014/main" id="{9D9A5FFD-4918-4DC5-A253-3324CCBC005E}"/>
              </a:ext>
            </a:extLst>
          </p:cNvPr>
          <p:cNvSpPr txBox="1"/>
          <p:nvPr/>
        </p:nvSpPr>
        <p:spPr>
          <a:xfrm>
            <a:off x="8991522" y="2877490"/>
            <a:ext cx="215900" cy="400110"/>
          </a:xfrm>
          <a:prstGeom prst="rect">
            <a:avLst/>
          </a:prstGeom>
          <a:noFill/>
        </p:spPr>
        <p:txBody>
          <a:bodyPr wrap="square" rtlCol="0">
            <a:spAutoFit/>
          </a:bodyPr>
          <a:lstStyle/>
          <a:p>
            <a:r>
              <a:rPr lang="en-US" altLang="zh-CN" sz="2000" b="1"/>
              <a:t>0</a:t>
            </a:r>
            <a:endParaRPr lang="zh-CN" altLang="en-US" sz="2000" b="1"/>
          </a:p>
        </p:txBody>
      </p:sp>
      <p:sp>
        <p:nvSpPr>
          <p:cNvPr id="3743" name="TextBox 3742">
            <a:extLst>
              <a:ext uri="{FF2B5EF4-FFF2-40B4-BE49-F238E27FC236}">
                <a16:creationId xmlns:a16="http://schemas.microsoft.com/office/drawing/2014/main" id="{64FC5AC2-EEE4-4FBB-97E4-55422ADB1678}"/>
              </a:ext>
            </a:extLst>
          </p:cNvPr>
          <p:cNvSpPr txBox="1"/>
          <p:nvPr/>
        </p:nvSpPr>
        <p:spPr>
          <a:xfrm>
            <a:off x="9339660" y="2877490"/>
            <a:ext cx="215900" cy="400110"/>
          </a:xfrm>
          <a:prstGeom prst="rect">
            <a:avLst/>
          </a:prstGeom>
          <a:noFill/>
        </p:spPr>
        <p:txBody>
          <a:bodyPr wrap="square" rtlCol="0">
            <a:spAutoFit/>
          </a:bodyPr>
          <a:lstStyle/>
          <a:p>
            <a:r>
              <a:rPr lang="en-US" altLang="zh-CN" sz="2000" b="1"/>
              <a:t>0</a:t>
            </a:r>
            <a:endParaRPr lang="zh-CN" altLang="en-US" sz="2000" b="1"/>
          </a:p>
        </p:txBody>
      </p:sp>
      <p:sp>
        <p:nvSpPr>
          <p:cNvPr id="3744" name="TextBox 3743">
            <a:extLst>
              <a:ext uri="{FF2B5EF4-FFF2-40B4-BE49-F238E27FC236}">
                <a16:creationId xmlns:a16="http://schemas.microsoft.com/office/drawing/2014/main" id="{AC1C7EBC-32B0-4388-9DA1-4688D05E160D}"/>
              </a:ext>
            </a:extLst>
          </p:cNvPr>
          <p:cNvSpPr txBox="1"/>
          <p:nvPr/>
        </p:nvSpPr>
        <p:spPr>
          <a:xfrm>
            <a:off x="9687798" y="2877490"/>
            <a:ext cx="215900" cy="400110"/>
          </a:xfrm>
          <a:prstGeom prst="rect">
            <a:avLst/>
          </a:prstGeom>
          <a:noFill/>
        </p:spPr>
        <p:txBody>
          <a:bodyPr wrap="square" rtlCol="0">
            <a:spAutoFit/>
          </a:bodyPr>
          <a:lstStyle/>
          <a:p>
            <a:r>
              <a:rPr lang="en-US" altLang="zh-CN" sz="2000" b="1"/>
              <a:t>0</a:t>
            </a:r>
            <a:endParaRPr lang="zh-CN" altLang="en-US" sz="2000" b="1"/>
          </a:p>
        </p:txBody>
      </p:sp>
      <p:sp>
        <p:nvSpPr>
          <p:cNvPr id="3745" name="TextBox 3744">
            <a:extLst>
              <a:ext uri="{FF2B5EF4-FFF2-40B4-BE49-F238E27FC236}">
                <a16:creationId xmlns:a16="http://schemas.microsoft.com/office/drawing/2014/main" id="{FF966904-462F-44C9-A09C-7FD74E2BD0CA}"/>
              </a:ext>
            </a:extLst>
          </p:cNvPr>
          <p:cNvSpPr txBox="1"/>
          <p:nvPr/>
        </p:nvSpPr>
        <p:spPr>
          <a:xfrm>
            <a:off x="10036841" y="2877490"/>
            <a:ext cx="215900" cy="400110"/>
          </a:xfrm>
          <a:prstGeom prst="rect">
            <a:avLst/>
          </a:prstGeom>
          <a:noFill/>
        </p:spPr>
        <p:txBody>
          <a:bodyPr wrap="square" rtlCol="0">
            <a:spAutoFit/>
          </a:bodyPr>
          <a:lstStyle/>
          <a:p>
            <a:r>
              <a:rPr lang="en-US" altLang="zh-CN" sz="2000" b="1"/>
              <a:t>0</a:t>
            </a:r>
            <a:endParaRPr lang="zh-CN" altLang="en-US" sz="2000" b="1"/>
          </a:p>
        </p:txBody>
      </p:sp>
      <p:sp>
        <p:nvSpPr>
          <p:cNvPr id="3746" name="TextBox 3745">
            <a:extLst>
              <a:ext uri="{FF2B5EF4-FFF2-40B4-BE49-F238E27FC236}">
                <a16:creationId xmlns:a16="http://schemas.microsoft.com/office/drawing/2014/main" id="{538636E9-1892-4F73-8B47-37DFB3670918}"/>
              </a:ext>
            </a:extLst>
          </p:cNvPr>
          <p:cNvSpPr txBox="1"/>
          <p:nvPr/>
        </p:nvSpPr>
        <p:spPr>
          <a:xfrm>
            <a:off x="8295246" y="3238766"/>
            <a:ext cx="215900" cy="400110"/>
          </a:xfrm>
          <a:prstGeom prst="rect">
            <a:avLst/>
          </a:prstGeom>
          <a:noFill/>
        </p:spPr>
        <p:txBody>
          <a:bodyPr wrap="square" rtlCol="0">
            <a:spAutoFit/>
          </a:bodyPr>
          <a:lstStyle/>
          <a:p>
            <a:r>
              <a:rPr lang="en-US" altLang="zh-CN" sz="2000" b="1"/>
              <a:t>0</a:t>
            </a:r>
            <a:endParaRPr lang="zh-CN" altLang="en-US" sz="2000" b="1"/>
          </a:p>
        </p:txBody>
      </p:sp>
      <p:sp>
        <p:nvSpPr>
          <p:cNvPr id="3747" name="TextBox 3746">
            <a:extLst>
              <a:ext uri="{FF2B5EF4-FFF2-40B4-BE49-F238E27FC236}">
                <a16:creationId xmlns:a16="http://schemas.microsoft.com/office/drawing/2014/main" id="{426D0956-E75D-4FF4-9572-DC5D4DBDAB6F}"/>
              </a:ext>
            </a:extLst>
          </p:cNvPr>
          <p:cNvSpPr txBox="1"/>
          <p:nvPr/>
        </p:nvSpPr>
        <p:spPr>
          <a:xfrm>
            <a:off x="8643384" y="3238766"/>
            <a:ext cx="215900" cy="400110"/>
          </a:xfrm>
          <a:prstGeom prst="rect">
            <a:avLst/>
          </a:prstGeom>
          <a:noFill/>
        </p:spPr>
        <p:txBody>
          <a:bodyPr wrap="square" rtlCol="0">
            <a:spAutoFit/>
          </a:bodyPr>
          <a:lstStyle/>
          <a:p>
            <a:r>
              <a:rPr lang="en-US" altLang="zh-CN" sz="2000" b="1"/>
              <a:t>0</a:t>
            </a:r>
            <a:endParaRPr lang="zh-CN" altLang="en-US" sz="2000" b="1"/>
          </a:p>
        </p:txBody>
      </p:sp>
      <p:sp>
        <p:nvSpPr>
          <p:cNvPr id="3748" name="TextBox 3747">
            <a:extLst>
              <a:ext uri="{FF2B5EF4-FFF2-40B4-BE49-F238E27FC236}">
                <a16:creationId xmlns:a16="http://schemas.microsoft.com/office/drawing/2014/main" id="{6FE47744-B7C1-40FD-A0DF-624067C975E7}"/>
              </a:ext>
            </a:extLst>
          </p:cNvPr>
          <p:cNvSpPr txBox="1"/>
          <p:nvPr/>
        </p:nvSpPr>
        <p:spPr>
          <a:xfrm>
            <a:off x="8991522" y="3238766"/>
            <a:ext cx="215900" cy="400110"/>
          </a:xfrm>
          <a:prstGeom prst="rect">
            <a:avLst/>
          </a:prstGeom>
          <a:noFill/>
        </p:spPr>
        <p:txBody>
          <a:bodyPr wrap="square" rtlCol="0">
            <a:spAutoFit/>
          </a:bodyPr>
          <a:lstStyle/>
          <a:p>
            <a:r>
              <a:rPr lang="en-US" altLang="zh-CN" sz="2000" b="1"/>
              <a:t>0</a:t>
            </a:r>
            <a:endParaRPr lang="zh-CN" altLang="en-US" sz="2000" b="1"/>
          </a:p>
        </p:txBody>
      </p:sp>
      <p:sp>
        <p:nvSpPr>
          <p:cNvPr id="3749" name="TextBox 3748">
            <a:extLst>
              <a:ext uri="{FF2B5EF4-FFF2-40B4-BE49-F238E27FC236}">
                <a16:creationId xmlns:a16="http://schemas.microsoft.com/office/drawing/2014/main" id="{6251A06A-1577-4245-870B-A25A0034E72B}"/>
              </a:ext>
            </a:extLst>
          </p:cNvPr>
          <p:cNvSpPr txBox="1"/>
          <p:nvPr/>
        </p:nvSpPr>
        <p:spPr>
          <a:xfrm>
            <a:off x="9339660" y="3238766"/>
            <a:ext cx="215900" cy="400110"/>
          </a:xfrm>
          <a:prstGeom prst="rect">
            <a:avLst/>
          </a:prstGeom>
          <a:noFill/>
        </p:spPr>
        <p:txBody>
          <a:bodyPr wrap="square" rtlCol="0">
            <a:spAutoFit/>
          </a:bodyPr>
          <a:lstStyle/>
          <a:p>
            <a:r>
              <a:rPr lang="en-US" altLang="zh-CN" sz="2000" b="1"/>
              <a:t>0</a:t>
            </a:r>
            <a:endParaRPr lang="zh-CN" altLang="en-US" sz="2000" b="1"/>
          </a:p>
        </p:txBody>
      </p:sp>
      <p:sp>
        <p:nvSpPr>
          <p:cNvPr id="3751" name="TextBox 3750">
            <a:extLst>
              <a:ext uri="{FF2B5EF4-FFF2-40B4-BE49-F238E27FC236}">
                <a16:creationId xmlns:a16="http://schemas.microsoft.com/office/drawing/2014/main" id="{A7216DCE-AF00-410A-81A0-DD847A70FF7D}"/>
              </a:ext>
            </a:extLst>
          </p:cNvPr>
          <p:cNvSpPr txBox="1"/>
          <p:nvPr/>
        </p:nvSpPr>
        <p:spPr>
          <a:xfrm>
            <a:off x="10036841" y="3238766"/>
            <a:ext cx="215900" cy="400110"/>
          </a:xfrm>
          <a:prstGeom prst="rect">
            <a:avLst/>
          </a:prstGeom>
          <a:noFill/>
        </p:spPr>
        <p:txBody>
          <a:bodyPr wrap="square" rtlCol="0">
            <a:spAutoFit/>
          </a:bodyPr>
          <a:lstStyle/>
          <a:p>
            <a:r>
              <a:rPr lang="en-US" altLang="zh-CN" sz="2000" b="1"/>
              <a:t>0</a:t>
            </a:r>
            <a:endParaRPr lang="zh-CN" altLang="en-US" sz="2000" b="1"/>
          </a:p>
        </p:txBody>
      </p:sp>
      <p:sp>
        <p:nvSpPr>
          <p:cNvPr id="3752" name="TextBox 3751">
            <a:extLst>
              <a:ext uri="{FF2B5EF4-FFF2-40B4-BE49-F238E27FC236}">
                <a16:creationId xmlns:a16="http://schemas.microsoft.com/office/drawing/2014/main" id="{D086931A-B96A-47A7-868F-90675ABBEA7F}"/>
              </a:ext>
            </a:extLst>
          </p:cNvPr>
          <p:cNvSpPr txBox="1"/>
          <p:nvPr/>
        </p:nvSpPr>
        <p:spPr>
          <a:xfrm>
            <a:off x="8295246" y="3599382"/>
            <a:ext cx="215900" cy="400110"/>
          </a:xfrm>
          <a:prstGeom prst="rect">
            <a:avLst/>
          </a:prstGeom>
          <a:noFill/>
        </p:spPr>
        <p:txBody>
          <a:bodyPr wrap="square" rtlCol="0">
            <a:spAutoFit/>
          </a:bodyPr>
          <a:lstStyle/>
          <a:p>
            <a:r>
              <a:rPr lang="en-US" altLang="zh-CN" sz="2000" b="1"/>
              <a:t>0</a:t>
            </a:r>
            <a:endParaRPr lang="zh-CN" altLang="en-US" sz="2000" b="1"/>
          </a:p>
        </p:txBody>
      </p:sp>
      <p:sp>
        <p:nvSpPr>
          <p:cNvPr id="3753" name="TextBox 3752">
            <a:extLst>
              <a:ext uri="{FF2B5EF4-FFF2-40B4-BE49-F238E27FC236}">
                <a16:creationId xmlns:a16="http://schemas.microsoft.com/office/drawing/2014/main" id="{D77BA1D4-7A95-4D40-A21C-17D4956759D0}"/>
              </a:ext>
            </a:extLst>
          </p:cNvPr>
          <p:cNvSpPr txBox="1"/>
          <p:nvPr/>
        </p:nvSpPr>
        <p:spPr>
          <a:xfrm>
            <a:off x="8643384" y="3599382"/>
            <a:ext cx="215900" cy="400110"/>
          </a:xfrm>
          <a:prstGeom prst="rect">
            <a:avLst/>
          </a:prstGeom>
          <a:noFill/>
        </p:spPr>
        <p:txBody>
          <a:bodyPr wrap="square" rtlCol="0">
            <a:spAutoFit/>
          </a:bodyPr>
          <a:lstStyle/>
          <a:p>
            <a:r>
              <a:rPr lang="en-US" altLang="zh-CN" sz="2000" b="1"/>
              <a:t>0</a:t>
            </a:r>
            <a:endParaRPr lang="zh-CN" altLang="en-US" sz="2000" b="1"/>
          </a:p>
        </p:txBody>
      </p:sp>
      <p:sp>
        <p:nvSpPr>
          <p:cNvPr id="3754" name="TextBox 3753">
            <a:extLst>
              <a:ext uri="{FF2B5EF4-FFF2-40B4-BE49-F238E27FC236}">
                <a16:creationId xmlns:a16="http://schemas.microsoft.com/office/drawing/2014/main" id="{37D56A58-C7FB-413E-BEEA-830A47E5EF62}"/>
              </a:ext>
            </a:extLst>
          </p:cNvPr>
          <p:cNvSpPr txBox="1"/>
          <p:nvPr/>
        </p:nvSpPr>
        <p:spPr>
          <a:xfrm>
            <a:off x="8991522" y="3599382"/>
            <a:ext cx="215900" cy="400110"/>
          </a:xfrm>
          <a:prstGeom prst="rect">
            <a:avLst/>
          </a:prstGeom>
          <a:noFill/>
        </p:spPr>
        <p:txBody>
          <a:bodyPr wrap="square" rtlCol="0">
            <a:spAutoFit/>
          </a:bodyPr>
          <a:lstStyle/>
          <a:p>
            <a:r>
              <a:rPr lang="en-US" altLang="zh-CN" sz="2000" b="1"/>
              <a:t>0</a:t>
            </a:r>
            <a:endParaRPr lang="zh-CN" altLang="en-US" sz="2000" b="1"/>
          </a:p>
        </p:txBody>
      </p:sp>
      <p:sp>
        <p:nvSpPr>
          <p:cNvPr id="3755" name="TextBox 3754">
            <a:extLst>
              <a:ext uri="{FF2B5EF4-FFF2-40B4-BE49-F238E27FC236}">
                <a16:creationId xmlns:a16="http://schemas.microsoft.com/office/drawing/2014/main" id="{574B3902-FD20-410B-9D97-E1C8D495A64C}"/>
              </a:ext>
            </a:extLst>
          </p:cNvPr>
          <p:cNvSpPr txBox="1"/>
          <p:nvPr/>
        </p:nvSpPr>
        <p:spPr>
          <a:xfrm>
            <a:off x="9339660" y="3599382"/>
            <a:ext cx="215900" cy="400110"/>
          </a:xfrm>
          <a:prstGeom prst="rect">
            <a:avLst/>
          </a:prstGeom>
          <a:noFill/>
        </p:spPr>
        <p:txBody>
          <a:bodyPr wrap="square" rtlCol="0">
            <a:spAutoFit/>
          </a:bodyPr>
          <a:lstStyle/>
          <a:p>
            <a:r>
              <a:rPr lang="en-US" altLang="zh-CN" sz="2000" b="1"/>
              <a:t>0</a:t>
            </a:r>
            <a:endParaRPr lang="zh-CN" altLang="en-US" sz="2000" b="1"/>
          </a:p>
        </p:txBody>
      </p:sp>
      <p:sp>
        <p:nvSpPr>
          <p:cNvPr id="3756" name="TextBox 3755">
            <a:extLst>
              <a:ext uri="{FF2B5EF4-FFF2-40B4-BE49-F238E27FC236}">
                <a16:creationId xmlns:a16="http://schemas.microsoft.com/office/drawing/2014/main" id="{651E71D6-EF09-46D1-8A77-2A3BE6F9B5EE}"/>
              </a:ext>
            </a:extLst>
          </p:cNvPr>
          <p:cNvSpPr txBox="1"/>
          <p:nvPr/>
        </p:nvSpPr>
        <p:spPr>
          <a:xfrm>
            <a:off x="9687798" y="3599382"/>
            <a:ext cx="215900" cy="400110"/>
          </a:xfrm>
          <a:prstGeom prst="rect">
            <a:avLst/>
          </a:prstGeom>
          <a:noFill/>
        </p:spPr>
        <p:txBody>
          <a:bodyPr wrap="square" rtlCol="0">
            <a:spAutoFit/>
          </a:bodyPr>
          <a:lstStyle/>
          <a:p>
            <a:r>
              <a:rPr lang="en-US" altLang="zh-CN" sz="2000" b="1"/>
              <a:t>0</a:t>
            </a:r>
            <a:endParaRPr lang="zh-CN" altLang="en-US" sz="2000" b="1"/>
          </a:p>
        </p:txBody>
      </p:sp>
      <p:sp>
        <p:nvSpPr>
          <p:cNvPr id="3757" name="TextBox 3756">
            <a:extLst>
              <a:ext uri="{FF2B5EF4-FFF2-40B4-BE49-F238E27FC236}">
                <a16:creationId xmlns:a16="http://schemas.microsoft.com/office/drawing/2014/main" id="{4D8D0041-A8CF-4724-B110-8A363825ECCC}"/>
              </a:ext>
            </a:extLst>
          </p:cNvPr>
          <p:cNvSpPr txBox="1"/>
          <p:nvPr/>
        </p:nvSpPr>
        <p:spPr>
          <a:xfrm>
            <a:off x="10036841" y="3599382"/>
            <a:ext cx="215900" cy="400110"/>
          </a:xfrm>
          <a:prstGeom prst="rect">
            <a:avLst/>
          </a:prstGeom>
          <a:noFill/>
        </p:spPr>
        <p:txBody>
          <a:bodyPr wrap="square" rtlCol="0">
            <a:spAutoFit/>
          </a:bodyPr>
          <a:lstStyle/>
          <a:p>
            <a:r>
              <a:rPr lang="en-US" altLang="zh-CN" sz="2000" b="1"/>
              <a:t>0</a:t>
            </a:r>
            <a:endParaRPr lang="zh-CN" altLang="en-US" sz="2000" b="1"/>
          </a:p>
        </p:txBody>
      </p:sp>
      <p:sp>
        <p:nvSpPr>
          <p:cNvPr id="3758" name="TextBox 3757">
            <a:extLst>
              <a:ext uri="{FF2B5EF4-FFF2-40B4-BE49-F238E27FC236}">
                <a16:creationId xmlns:a16="http://schemas.microsoft.com/office/drawing/2014/main" id="{7608BBB1-64A7-460E-99CE-EC8D16059086}"/>
              </a:ext>
            </a:extLst>
          </p:cNvPr>
          <p:cNvSpPr txBox="1"/>
          <p:nvPr/>
        </p:nvSpPr>
        <p:spPr>
          <a:xfrm>
            <a:off x="8295246" y="3954882"/>
            <a:ext cx="215900" cy="400110"/>
          </a:xfrm>
          <a:prstGeom prst="rect">
            <a:avLst/>
          </a:prstGeom>
          <a:noFill/>
        </p:spPr>
        <p:txBody>
          <a:bodyPr wrap="square" rtlCol="0">
            <a:spAutoFit/>
          </a:bodyPr>
          <a:lstStyle/>
          <a:p>
            <a:r>
              <a:rPr lang="en-US" altLang="zh-CN" sz="2000" b="1"/>
              <a:t>0</a:t>
            </a:r>
            <a:endParaRPr lang="zh-CN" altLang="en-US" sz="2000" b="1"/>
          </a:p>
        </p:txBody>
      </p:sp>
      <p:sp>
        <p:nvSpPr>
          <p:cNvPr id="3759" name="TextBox 3758">
            <a:extLst>
              <a:ext uri="{FF2B5EF4-FFF2-40B4-BE49-F238E27FC236}">
                <a16:creationId xmlns:a16="http://schemas.microsoft.com/office/drawing/2014/main" id="{BF829BE6-FA68-4B23-9FFB-1D90E72C1864}"/>
              </a:ext>
            </a:extLst>
          </p:cNvPr>
          <p:cNvSpPr txBox="1"/>
          <p:nvPr/>
        </p:nvSpPr>
        <p:spPr>
          <a:xfrm>
            <a:off x="8643384" y="3954882"/>
            <a:ext cx="215900" cy="400110"/>
          </a:xfrm>
          <a:prstGeom prst="rect">
            <a:avLst/>
          </a:prstGeom>
          <a:noFill/>
        </p:spPr>
        <p:txBody>
          <a:bodyPr wrap="square" rtlCol="0">
            <a:spAutoFit/>
          </a:bodyPr>
          <a:lstStyle/>
          <a:p>
            <a:r>
              <a:rPr lang="en-US" altLang="zh-CN" sz="2000" b="1"/>
              <a:t>0</a:t>
            </a:r>
            <a:endParaRPr lang="zh-CN" altLang="en-US" sz="2000" b="1"/>
          </a:p>
        </p:txBody>
      </p:sp>
      <p:sp>
        <p:nvSpPr>
          <p:cNvPr id="3760" name="TextBox 3759">
            <a:extLst>
              <a:ext uri="{FF2B5EF4-FFF2-40B4-BE49-F238E27FC236}">
                <a16:creationId xmlns:a16="http://schemas.microsoft.com/office/drawing/2014/main" id="{DE521D76-DE89-457D-AFAF-4E94F40F4BFE}"/>
              </a:ext>
            </a:extLst>
          </p:cNvPr>
          <p:cNvSpPr txBox="1"/>
          <p:nvPr/>
        </p:nvSpPr>
        <p:spPr>
          <a:xfrm>
            <a:off x="8991522" y="3954882"/>
            <a:ext cx="215900" cy="400110"/>
          </a:xfrm>
          <a:prstGeom prst="rect">
            <a:avLst/>
          </a:prstGeom>
          <a:noFill/>
        </p:spPr>
        <p:txBody>
          <a:bodyPr wrap="square" rtlCol="0">
            <a:spAutoFit/>
          </a:bodyPr>
          <a:lstStyle/>
          <a:p>
            <a:r>
              <a:rPr lang="en-US" altLang="zh-CN" sz="2000" b="1"/>
              <a:t>0</a:t>
            </a:r>
            <a:endParaRPr lang="zh-CN" altLang="en-US" sz="2000" b="1"/>
          </a:p>
        </p:txBody>
      </p:sp>
      <p:sp>
        <p:nvSpPr>
          <p:cNvPr id="3761" name="TextBox 3760">
            <a:extLst>
              <a:ext uri="{FF2B5EF4-FFF2-40B4-BE49-F238E27FC236}">
                <a16:creationId xmlns:a16="http://schemas.microsoft.com/office/drawing/2014/main" id="{0F592CF7-1A49-4105-B9E6-6F46A9CDD023}"/>
              </a:ext>
            </a:extLst>
          </p:cNvPr>
          <p:cNvSpPr txBox="1"/>
          <p:nvPr/>
        </p:nvSpPr>
        <p:spPr>
          <a:xfrm>
            <a:off x="9339660" y="3954882"/>
            <a:ext cx="215900" cy="400110"/>
          </a:xfrm>
          <a:prstGeom prst="rect">
            <a:avLst/>
          </a:prstGeom>
          <a:noFill/>
        </p:spPr>
        <p:txBody>
          <a:bodyPr wrap="square" rtlCol="0">
            <a:spAutoFit/>
          </a:bodyPr>
          <a:lstStyle/>
          <a:p>
            <a:r>
              <a:rPr lang="en-US" altLang="zh-CN" sz="2000" b="1"/>
              <a:t>0</a:t>
            </a:r>
            <a:endParaRPr lang="zh-CN" altLang="en-US" sz="2000" b="1"/>
          </a:p>
        </p:txBody>
      </p:sp>
      <p:sp>
        <p:nvSpPr>
          <p:cNvPr id="3763" name="TextBox 3762">
            <a:extLst>
              <a:ext uri="{FF2B5EF4-FFF2-40B4-BE49-F238E27FC236}">
                <a16:creationId xmlns:a16="http://schemas.microsoft.com/office/drawing/2014/main" id="{55206276-FA85-4B07-9574-D0F5728F9DA6}"/>
              </a:ext>
            </a:extLst>
          </p:cNvPr>
          <p:cNvSpPr txBox="1"/>
          <p:nvPr/>
        </p:nvSpPr>
        <p:spPr>
          <a:xfrm>
            <a:off x="10036841" y="3954882"/>
            <a:ext cx="215900" cy="400110"/>
          </a:xfrm>
          <a:prstGeom prst="rect">
            <a:avLst/>
          </a:prstGeom>
          <a:noFill/>
        </p:spPr>
        <p:txBody>
          <a:bodyPr wrap="square" rtlCol="0">
            <a:spAutoFit/>
          </a:bodyPr>
          <a:lstStyle/>
          <a:p>
            <a:r>
              <a:rPr lang="en-US" altLang="zh-CN" sz="2000" b="1"/>
              <a:t>0</a:t>
            </a:r>
            <a:endParaRPr lang="zh-CN" altLang="en-US" sz="2000" b="1"/>
          </a:p>
        </p:txBody>
      </p:sp>
      <p:sp>
        <p:nvSpPr>
          <p:cNvPr id="3764" name="TextBox 3763">
            <a:extLst>
              <a:ext uri="{FF2B5EF4-FFF2-40B4-BE49-F238E27FC236}">
                <a16:creationId xmlns:a16="http://schemas.microsoft.com/office/drawing/2014/main" id="{D307F4BA-7F34-4752-AE2C-18C5A4DE212E}"/>
              </a:ext>
            </a:extLst>
          </p:cNvPr>
          <p:cNvSpPr txBox="1"/>
          <p:nvPr/>
        </p:nvSpPr>
        <p:spPr>
          <a:xfrm>
            <a:off x="8295246" y="4310382"/>
            <a:ext cx="215900" cy="400110"/>
          </a:xfrm>
          <a:prstGeom prst="rect">
            <a:avLst/>
          </a:prstGeom>
          <a:noFill/>
        </p:spPr>
        <p:txBody>
          <a:bodyPr wrap="square" rtlCol="0">
            <a:spAutoFit/>
          </a:bodyPr>
          <a:lstStyle/>
          <a:p>
            <a:r>
              <a:rPr lang="en-US" altLang="zh-CN" sz="2000" b="1"/>
              <a:t>0</a:t>
            </a:r>
            <a:endParaRPr lang="zh-CN" altLang="en-US" sz="2000" b="1"/>
          </a:p>
        </p:txBody>
      </p:sp>
      <p:sp>
        <p:nvSpPr>
          <p:cNvPr id="3765" name="TextBox 3764">
            <a:extLst>
              <a:ext uri="{FF2B5EF4-FFF2-40B4-BE49-F238E27FC236}">
                <a16:creationId xmlns:a16="http://schemas.microsoft.com/office/drawing/2014/main" id="{F1139CE2-391A-4100-AF58-2C944B2F2616}"/>
              </a:ext>
            </a:extLst>
          </p:cNvPr>
          <p:cNvSpPr txBox="1"/>
          <p:nvPr/>
        </p:nvSpPr>
        <p:spPr>
          <a:xfrm>
            <a:off x="8643384" y="4310382"/>
            <a:ext cx="215900" cy="400110"/>
          </a:xfrm>
          <a:prstGeom prst="rect">
            <a:avLst/>
          </a:prstGeom>
          <a:noFill/>
        </p:spPr>
        <p:txBody>
          <a:bodyPr wrap="square" rtlCol="0">
            <a:spAutoFit/>
          </a:bodyPr>
          <a:lstStyle/>
          <a:p>
            <a:r>
              <a:rPr lang="en-US" altLang="zh-CN" sz="2000" b="1"/>
              <a:t>0</a:t>
            </a:r>
            <a:endParaRPr lang="zh-CN" altLang="en-US" sz="2000" b="1"/>
          </a:p>
        </p:txBody>
      </p:sp>
      <p:sp>
        <p:nvSpPr>
          <p:cNvPr id="3766" name="TextBox 3765">
            <a:extLst>
              <a:ext uri="{FF2B5EF4-FFF2-40B4-BE49-F238E27FC236}">
                <a16:creationId xmlns:a16="http://schemas.microsoft.com/office/drawing/2014/main" id="{B84616D5-ABF9-4F75-BB7A-41C5B1406A21}"/>
              </a:ext>
            </a:extLst>
          </p:cNvPr>
          <p:cNvSpPr txBox="1"/>
          <p:nvPr/>
        </p:nvSpPr>
        <p:spPr>
          <a:xfrm>
            <a:off x="8991522" y="4310382"/>
            <a:ext cx="215900" cy="400110"/>
          </a:xfrm>
          <a:prstGeom prst="rect">
            <a:avLst/>
          </a:prstGeom>
          <a:noFill/>
        </p:spPr>
        <p:txBody>
          <a:bodyPr wrap="square" rtlCol="0">
            <a:spAutoFit/>
          </a:bodyPr>
          <a:lstStyle/>
          <a:p>
            <a:r>
              <a:rPr lang="en-US" altLang="zh-CN" sz="2000" b="1"/>
              <a:t>0</a:t>
            </a:r>
            <a:endParaRPr lang="zh-CN" altLang="en-US" sz="2000" b="1"/>
          </a:p>
        </p:txBody>
      </p:sp>
      <p:sp>
        <p:nvSpPr>
          <p:cNvPr id="3767" name="TextBox 3766">
            <a:extLst>
              <a:ext uri="{FF2B5EF4-FFF2-40B4-BE49-F238E27FC236}">
                <a16:creationId xmlns:a16="http://schemas.microsoft.com/office/drawing/2014/main" id="{03A49B52-1E96-443B-B514-1952FEBC3D5A}"/>
              </a:ext>
            </a:extLst>
          </p:cNvPr>
          <p:cNvSpPr txBox="1"/>
          <p:nvPr/>
        </p:nvSpPr>
        <p:spPr>
          <a:xfrm>
            <a:off x="9339660" y="4310382"/>
            <a:ext cx="215900" cy="400110"/>
          </a:xfrm>
          <a:prstGeom prst="rect">
            <a:avLst/>
          </a:prstGeom>
          <a:noFill/>
        </p:spPr>
        <p:txBody>
          <a:bodyPr wrap="square" rtlCol="0">
            <a:spAutoFit/>
          </a:bodyPr>
          <a:lstStyle/>
          <a:p>
            <a:r>
              <a:rPr lang="en-US" altLang="zh-CN" sz="2000" b="1"/>
              <a:t>0</a:t>
            </a:r>
            <a:endParaRPr lang="zh-CN" altLang="en-US" sz="2000" b="1"/>
          </a:p>
        </p:txBody>
      </p:sp>
      <p:sp>
        <p:nvSpPr>
          <p:cNvPr id="3768" name="TextBox 3767">
            <a:extLst>
              <a:ext uri="{FF2B5EF4-FFF2-40B4-BE49-F238E27FC236}">
                <a16:creationId xmlns:a16="http://schemas.microsoft.com/office/drawing/2014/main" id="{0FC5F899-FB0B-4DF3-87B6-8FC1342CF3AB}"/>
              </a:ext>
            </a:extLst>
          </p:cNvPr>
          <p:cNvSpPr txBox="1"/>
          <p:nvPr/>
        </p:nvSpPr>
        <p:spPr>
          <a:xfrm>
            <a:off x="9687798" y="4310382"/>
            <a:ext cx="215900" cy="400110"/>
          </a:xfrm>
          <a:prstGeom prst="rect">
            <a:avLst/>
          </a:prstGeom>
          <a:noFill/>
        </p:spPr>
        <p:txBody>
          <a:bodyPr wrap="square" rtlCol="0">
            <a:spAutoFit/>
          </a:bodyPr>
          <a:lstStyle/>
          <a:p>
            <a:r>
              <a:rPr lang="en-US" altLang="zh-CN" sz="2000" b="1"/>
              <a:t>0</a:t>
            </a:r>
            <a:endParaRPr lang="zh-CN" altLang="en-US" sz="2000" b="1"/>
          </a:p>
        </p:txBody>
      </p:sp>
      <p:sp>
        <p:nvSpPr>
          <p:cNvPr id="3769" name="TextBox 3768">
            <a:extLst>
              <a:ext uri="{FF2B5EF4-FFF2-40B4-BE49-F238E27FC236}">
                <a16:creationId xmlns:a16="http://schemas.microsoft.com/office/drawing/2014/main" id="{F57EB503-E961-4F77-90F9-59C72CFD55AE}"/>
              </a:ext>
            </a:extLst>
          </p:cNvPr>
          <p:cNvSpPr txBox="1"/>
          <p:nvPr/>
        </p:nvSpPr>
        <p:spPr>
          <a:xfrm>
            <a:off x="10036841" y="4310382"/>
            <a:ext cx="215900" cy="400110"/>
          </a:xfrm>
          <a:prstGeom prst="rect">
            <a:avLst/>
          </a:prstGeom>
          <a:noFill/>
        </p:spPr>
        <p:txBody>
          <a:bodyPr wrap="square" rtlCol="0">
            <a:spAutoFit/>
          </a:bodyPr>
          <a:lstStyle/>
          <a:p>
            <a:r>
              <a:rPr lang="en-US" altLang="zh-CN" sz="2000" b="1"/>
              <a:t>0</a:t>
            </a:r>
            <a:endParaRPr lang="zh-CN" altLang="en-US" sz="2000" b="1"/>
          </a:p>
        </p:txBody>
      </p:sp>
      <p:grpSp>
        <p:nvGrpSpPr>
          <p:cNvPr id="4108" name="Group 4107">
            <a:extLst>
              <a:ext uri="{FF2B5EF4-FFF2-40B4-BE49-F238E27FC236}">
                <a16:creationId xmlns:a16="http://schemas.microsoft.com/office/drawing/2014/main" id="{B737D286-ECD8-469F-8A40-3FB5D3D1D6D3}"/>
              </a:ext>
            </a:extLst>
          </p:cNvPr>
          <p:cNvGrpSpPr/>
          <p:nvPr/>
        </p:nvGrpSpPr>
        <p:grpSpPr>
          <a:xfrm>
            <a:off x="7519461" y="1742475"/>
            <a:ext cx="2850006" cy="2893284"/>
            <a:chOff x="6901211" y="1933781"/>
            <a:chExt cx="2850006" cy="2893284"/>
          </a:xfrm>
        </p:grpSpPr>
        <p:sp>
          <p:nvSpPr>
            <p:cNvPr id="3220" name="Rectangle 6">
              <a:extLst>
                <a:ext uri="{FF2B5EF4-FFF2-40B4-BE49-F238E27FC236}">
                  <a16:creationId xmlns:a16="http://schemas.microsoft.com/office/drawing/2014/main" id="{B75CB31A-1237-4002-A6C7-A7DA91C23A8E}"/>
                </a:ext>
              </a:extLst>
            </p:cNvPr>
            <p:cNvSpPr>
              <a:spLocks noChangeArrowheads="1"/>
            </p:cNvSpPr>
            <p:nvPr/>
          </p:nvSpPr>
          <p:spPr bwMode="auto">
            <a:xfrm>
              <a:off x="8529097" y="1933781"/>
              <a:ext cx="48457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00"/>
                  </a:solidFill>
                  <a:effectLst/>
                  <a:latin typeface="Times New Roman" panose="02020603050405020304" pitchFamily="18" charset="0"/>
                </a:rPr>
                <a:t>CFV</a:t>
              </a:r>
              <a:endParaRPr kumimoji="0" lang="zh-CN" altLang="zh-CN" sz="2400" i="1" u="none" strike="noStrike" cap="none" normalizeH="0" baseline="0">
                <a:ln>
                  <a:noFill/>
                </a:ln>
                <a:solidFill>
                  <a:schemeClr val="tx1"/>
                </a:solidFill>
                <a:effectLst/>
              </a:endParaRPr>
            </a:p>
          </p:txBody>
        </p:sp>
        <p:grpSp>
          <p:nvGrpSpPr>
            <p:cNvPr id="3783" name="Group 3782">
              <a:extLst>
                <a:ext uri="{FF2B5EF4-FFF2-40B4-BE49-F238E27FC236}">
                  <a16:creationId xmlns:a16="http://schemas.microsoft.com/office/drawing/2014/main" id="{7D937C75-4D48-4B8C-AA01-0F7A67C0D526}"/>
                </a:ext>
              </a:extLst>
            </p:cNvPr>
            <p:cNvGrpSpPr/>
            <p:nvPr/>
          </p:nvGrpSpPr>
          <p:grpSpPr>
            <a:xfrm>
              <a:off x="7653079" y="2244506"/>
              <a:ext cx="2098138" cy="388802"/>
              <a:chOff x="7653079" y="1733900"/>
              <a:chExt cx="2098138" cy="388802"/>
            </a:xfrm>
          </p:grpSpPr>
          <p:sp>
            <p:nvSpPr>
              <p:cNvPr id="3776" name="Rectangle 3775">
                <a:extLst>
                  <a:ext uri="{FF2B5EF4-FFF2-40B4-BE49-F238E27FC236}">
                    <a16:creationId xmlns:a16="http://schemas.microsoft.com/office/drawing/2014/main" id="{053BE9A3-135A-4602-B210-CFD1B5407E9B}"/>
                  </a:ext>
                </a:extLst>
              </p:cNvPr>
              <p:cNvSpPr/>
              <p:nvPr/>
            </p:nvSpPr>
            <p:spPr>
              <a:xfrm>
                <a:off x="7653079" y="1733900"/>
                <a:ext cx="2098138" cy="356226"/>
              </a:xfrm>
              <a:prstGeom prst="rect">
                <a:avLst/>
              </a:prstGeom>
              <a:solidFill>
                <a:schemeClr val="accent6">
                  <a:lumMod val="40000"/>
                  <a:lumOff val="60000"/>
                </a:schemeClr>
              </a:solidFill>
              <a:ln w="19050">
                <a:solidFill>
                  <a:schemeClr val="tx1"/>
                </a:solidFill>
                <a:prstDash val="sysDot"/>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n>
                    <a:solidFill>
                      <a:schemeClr val="tx1"/>
                    </a:solidFill>
                  </a:ln>
                </a:endParaRPr>
              </a:p>
            </p:txBody>
          </p:sp>
          <p:cxnSp>
            <p:nvCxnSpPr>
              <p:cNvPr id="3778" name="Straight Connector 3777">
                <a:extLst>
                  <a:ext uri="{FF2B5EF4-FFF2-40B4-BE49-F238E27FC236}">
                    <a16:creationId xmlns:a16="http://schemas.microsoft.com/office/drawing/2014/main" id="{45708C6F-B270-475B-90DD-6C4AD6010FFA}"/>
                  </a:ext>
                </a:extLst>
              </p:cNvPr>
              <p:cNvCxnSpPr/>
              <p:nvPr/>
            </p:nvCxnSpPr>
            <p:spPr>
              <a:xfrm>
                <a:off x="7993668"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79" name="Straight Connector 3778">
                <a:extLst>
                  <a:ext uri="{FF2B5EF4-FFF2-40B4-BE49-F238E27FC236}">
                    <a16:creationId xmlns:a16="http://schemas.microsoft.com/office/drawing/2014/main" id="{BBEC77EF-FA69-4CBF-938B-EB73D0D957F4}"/>
                  </a:ext>
                </a:extLst>
              </p:cNvPr>
              <p:cNvCxnSpPr/>
              <p:nvPr/>
            </p:nvCxnSpPr>
            <p:spPr>
              <a:xfrm>
                <a:off x="8342094"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80" name="Straight Connector 3779">
                <a:extLst>
                  <a:ext uri="{FF2B5EF4-FFF2-40B4-BE49-F238E27FC236}">
                    <a16:creationId xmlns:a16="http://schemas.microsoft.com/office/drawing/2014/main" id="{C62B367B-77B4-4A09-94D9-7254483519C1}"/>
                  </a:ext>
                </a:extLst>
              </p:cNvPr>
              <p:cNvCxnSpPr/>
              <p:nvPr/>
            </p:nvCxnSpPr>
            <p:spPr>
              <a:xfrm>
                <a:off x="8704465" y="173390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81" name="Straight Connector 3780">
                <a:extLst>
                  <a:ext uri="{FF2B5EF4-FFF2-40B4-BE49-F238E27FC236}">
                    <a16:creationId xmlns:a16="http://schemas.microsoft.com/office/drawing/2014/main" id="{BADFF290-1BF3-46D9-A6EC-3000BD2CB5E1}"/>
                  </a:ext>
                </a:extLst>
              </p:cNvPr>
              <p:cNvCxnSpPr/>
              <p:nvPr/>
            </p:nvCxnSpPr>
            <p:spPr>
              <a:xfrm>
                <a:off x="9053322" y="173390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82" name="Straight Connector 3781">
                <a:extLst>
                  <a:ext uri="{FF2B5EF4-FFF2-40B4-BE49-F238E27FC236}">
                    <a16:creationId xmlns:a16="http://schemas.microsoft.com/office/drawing/2014/main" id="{6BDCCF83-3B30-4B28-9B8D-F6D4218F6F5A}"/>
                  </a:ext>
                </a:extLst>
              </p:cNvPr>
              <p:cNvCxnSpPr/>
              <p:nvPr/>
            </p:nvCxnSpPr>
            <p:spPr>
              <a:xfrm>
                <a:off x="9402222"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3221" name="Rectangle 6">
              <a:extLst>
                <a:ext uri="{FF2B5EF4-FFF2-40B4-BE49-F238E27FC236}">
                  <a16:creationId xmlns:a16="http://schemas.microsoft.com/office/drawing/2014/main" id="{514C6086-D56B-4351-A160-B7A3DC94CB13}"/>
                </a:ext>
              </a:extLst>
            </p:cNvPr>
            <p:cNvSpPr>
              <a:spLocks noChangeArrowheads="1"/>
            </p:cNvSpPr>
            <p:nvPr/>
          </p:nvSpPr>
          <p:spPr bwMode="auto">
            <a:xfrm rot="16200000">
              <a:off x="6782033" y="3630354"/>
              <a:ext cx="48457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00"/>
                  </a:solidFill>
                  <a:effectLst/>
                  <a:latin typeface="Times New Roman" panose="02020603050405020304" pitchFamily="18" charset="0"/>
                </a:rPr>
                <a:t>RFV</a:t>
              </a:r>
              <a:endParaRPr kumimoji="0" lang="zh-CN" altLang="zh-CN" sz="2400" i="1" u="none" strike="noStrike" cap="none" normalizeH="0" baseline="0">
                <a:ln>
                  <a:noFill/>
                </a:ln>
                <a:solidFill>
                  <a:schemeClr val="tx1"/>
                </a:solidFill>
                <a:effectLst/>
              </a:endParaRPr>
            </a:p>
          </p:txBody>
        </p:sp>
        <p:grpSp>
          <p:nvGrpSpPr>
            <p:cNvPr id="3785" name="Group 3784">
              <a:extLst>
                <a:ext uri="{FF2B5EF4-FFF2-40B4-BE49-F238E27FC236}">
                  <a16:creationId xmlns:a16="http://schemas.microsoft.com/office/drawing/2014/main" id="{C032A5D0-5A19-488D-AB48-2C2D23B79B07}"/>
                </a:ext>
              </a:extLst>
            </p:cNvPr>
            <p:cNvGrpSpPr/>
            <p:nvPr/>
          </p:nvGrpSpPr>
          <p:grpSpPr>
            <a:xfrm rot="5400000">
              <a:off x="6290951" y="3583595"/>
              <a:ext cx="2098138" cy="388802"/>
              <a:chOff x="7653079" y="1733900"/>
              <a:chExt cx="2098138" cy="388802"/>
            </a:xfrm>
          </p:grpSpPr>
          <p:sp>
            <p:nvSpPr>
              <p:cNvPr id="3786" name="Rectangle 3785">
                <a:extLst>
                  <a:ext uri="{FF2B5EF4-FFF2-40B4-BE49-F238E27FC236}">
                    <a16:creationId xmlns:a16="http://schemas.microsoft.com/office/drawing/2014/main" id="{DEA6BB90-539A-40B8-B939-20FFC9D53C33}"/>
                  </a:ext>
                </a:extLst>
              </p:cNvPr>
              <p:cNvSpPr/>
              <p:nvPr/>
            </p:nvSpPr>
            <p:spPr>
              <a:xfrm>
                <a:off x="7653079" y="1733900"/>
                <a:ext cx="2098138" cy="356226"/>
              </a:xfrm>
              <a:prstGeom prst="rect">
                <a:avLst/>
              </a:prstGeom>
              <a:solidFill>
                <a:schemeClr val="accent6">
                  <a:lumMod val="40000"/>
                  <a:lumOff val="60000"/>
                </a:schemeClr>
              </a:solidFill>
              <a:ln w="19050">
                <a:solidFill>
                  <a:schemeClr val="tx1"/>
                </a:solidFill>
                <a:prstDash val="sysDot"/>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n>
                    <a:solidFill>
                      <a:schemeClr val="tx1"/>
                    </a:solidFill>
                  </a:ln>
                </a:endParaRPr>
              </a:p>
            </p:txBody>
          </p:sp>
          <p:cxnSp>
            <p:nvCxnSpPr>
              <p:cNvPr id="3787" name="Straight Connector 3786">
                <a:extLst>
                  <a:ext uri="{FF2B5EF4-FFF2-40B4-BE49-F238E27FC236}">
                    <a16:creationId xmlns:a16="http://schemas.microsoft.com/office/drawing/2014/main" id="{F569CB51-8EDD-477E-8CD0-4C12CD2D74CF}"/>
                  </a:ext>
                </a:extLst>
              </p:cNvPr>
              <p:cNvCxnSpPr/>
              <p:nvPr/>
            </p:nvCxnSpPr>
            <p:spPr>
              <a:xfrm>
                <a:off x="7993668"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88" name="Straight Connector 3787">
                <a:extLst>
                  <a:ext uri="{FF2B5EF4-FFF2-40B4-BE49-F238E27FC236}">
                    <a16:creationId xmlns:a16="http://schemas.microsoft.com/office/drawing/2014/main" id="{047B647E-FCF9-499D-B9D8-76A8BA9D8DB0}"/>
                  </a:ext>
                </a:extLst>
              </p:cNvPr>
              <p:cNvCxnSpPr/>
              <p:nvPr/>
            </p:nvCxnSpPr>
            <p:spPr>
              <a:xfrm>
                <a:off x="8342094"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89" name="Straight Connector 3788">
                <a:extLst>
                  <a:ext uri="{FF2B5EF4-FFF2-40B4-BE49-F238E27FC236}">
                    <a16:creationId xmlns:a16="http://schemas.microsoft.com/office/drawing/2014/main" id="{8B48B698-E0EC-4CB0-8CC7-307AAEA3A119}"/>
                  </a:ext>
                </a:extLst>
              </p:cNvPr>
              <p:cNvCxnSpPr/>
              <p:nvPr/>
            </p:nvCxnSpPr>
            <p:spPr>
              <a:xfrm>
                <a:off x="8704465" y="173390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90" name="Straight Connector 3789">
                <a:extLst>
                  <a:ext uri="{FF2B5EF4-FFF2-40B4-BE49-F238E27FC236}">
                    <a16:creationId xmlns:a16="http://schemas.microsoft.com/office/drawing/2014/main" id="{49B6A5B8-07E7-4F53-9BFE-FCAED61FEC79}"/>
                  </a:ext>
                </a:extLst>
              </p:cNvPr>
              <p:cNvCxnSpPr/>
              <p:nvPr/>
            </p:nvCxnSpPr>
            <p:spPr>
              <a:xfrm>
                <a:off x="9053322" y="173390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91" name="Straight Connector 3790">
                <a:extLst>
                  <a:ext uri="{FF2B5EF4-FFF2-40B4-BE49-F238E27FC236}">
                    <a16:creationId xmlns:a16="http://schemas.microsoft.com/office/drawing/2014/main" id="{0AC79928-2FDA-4B3B-BAE0-CAD69AD54FAB}"/>
                  </a:ext>
                </a:extLst>
              </p:cNvPr>
              <p:cNvCxnSpPr/>
              <p:nvPr/>
            </p:nvCxnSpPr>
            <p:spPr>
              <a:xfrm>
                <a:off x="9402222"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sp>
        <p:nvSpPr>
          <p:cNvPr id="3803" name="TextBox 3802">
            <a:extLst>
              <a:ext uri="{FF2B5EF4-FFF2-40B4-BE49-F238E27FC236}">
                <a16:creationId xmlns:a16="http://schemas.microsoft.com/office/drawing/2014/main" id="{97CD9B22-7A01-4F59-9826-43EBB4CE2C34}"/>
              </a:ext>
            </a:extLst>
          </p:cNvPr>
          <p:cNvSpPr txBox="1"/>
          <p:nvPr/>
        </p:nvSpPr>
        <p:spPr>
          <a:xfrm>
            <a:off x="7828601" y="2860377"/>
            <a:ext cx="215900" cy="400110"/>
          </a:xfrm>
          <a:prstGeom prst="rect">
            <a:avLst/>
          </a:prstGeom>
          <a:noFill/>
        </p:spPr>
        <p:txBody>
          <a:bodyPr wrap="square" rtlCol="0">
            <a:spAutoFit/>
          </a:bodyPr>
          <a:lstStyle/>
          <a:p>
            <a:r>
              <a:rPr lang="en-US" altLang="zh-CN" sz="2000" b="1"/>
              <a:t>1</a:t>
            </a:r>
            <a:endParaRPr lang="zh-CN" altLang="en-US" sz="2000" b="1"/>
          </a:p>
        </p:txBody>
      </p:sp>
      <p:sp>
        <p:nvSpPr>
          <p:cNvPr id="3805" name="TextBox 3804">
            <a:extLst>
              <a:ext uri="{FF2B5EF4-FFF2-40B4-BE49-F238E27FC236}">
                <a16:creationId xmlns:a16="http://schemas.microsoft.com/office/drawing/2014/main" id="{CDD6E53D-0E7F-4DA8-8571-3C32356C5E7F}"/>
              </a:ext>
            </a:extLst>
          </p:cNvPr>
          <p:cNvSpPr txBox="1"/>
          <p:nvPr/>
        </p:nvSpPr>
        <p:spPr>
          <a:xfrm>
            <a:off x="7828601" y="3582269"/>
            <a:ext cx="215900" cy="400110"/>
          </a:xfrm>
          <a:prstGeom prst="rect">
            <a:avLst/>
          </a:prstGeom>
          <a:noFill/>
        </p:spPr>
        <p:txBody>
          <a:bodyPr wrap="square" rtlCol="0">
            <a:spAutoFit/>
          </a:bodyPr>
          <a:lstStyle/>
          <a:p>
            <a:r>
              <a:rPr lang="en-US" altLang="zh-CN" sz="2000" b="1"/>
              <a:t>1</a:t>
            </a:r>
            <a:endParaRPr lang="zh-CN" altLang="en-US" sz="2000" b="1"/>
          </a:p>
        </p:txBody>
      </p:sp>
      <p:grpSp>
        <p:nvGrpSpPr>
          <p:cNvPr id="3890" name="Group 3889">
            <a:extLst>
              <a:ext uri="{FF2B5EF4-FFF2-40B4-BE49-F238E27FC236}">
                <a16:creationId xmlns:a16="http://schemas.microsoft.com/office/drawing/2014/main" id="{8109D156-8DEE-44E4-9DF8-628705286553}"/>
              </a:ext>
            </a:extLst>
          </p:cNvPr>
          <p:cNvGrpSpPr/>
          <p:nvPr/>
        </p:nvGrpSpPr>
        <p:grpSpPr>
          <a:xfrm>
            <a:off x="8322929" y="2493677"/>
            <a:ext cx="2357032" cy="2640965"/>
            <a:chOff x="9325364" y="4082843"/>
            <a:chExt cx="2357032" cy="2640965"/>
          </a:xfrm>
        </p:grpSpPr>
        <p:grpSp>
          <p:nvGrpSpPr>
            <p:cNvPr id="3875" name="Group 3874">
              <a:extLst>
                <a:ext uri="{FF2B5EF4-FFF2-40B4-BE49-F238E27FC236}">
                  <a16:creationId xmlns:a16="http://schemas.microsoft.com/office/drawing/2014/main" id="{7234BFB0-6D40-42FA-8D6D-C50BC774A3D2}"/>
                </a:ext>
              </a:extLst>
            </p:cNvPr>
            <p:cNvGrpSpPr/>
            <p:nvPr/>
          </p:nvGrpSpPr>
          <p:grpSpPr>
            <a:xfrm>
              <a:off x="9325364" y="6323698"/>
              <a:ext cx="1957495" cy="400110"/>
              <a:chOff x="7705013" y="4914858"/>
              <a:chExt cx="1957495" cy="400110"/>
            </a:xfrm>
          </p:grpSpPr>
          <p:sp>
            <p:nvSpPr>
              <p:cNvPr id="3876" name="TextBox 3875">
                <a:extLst>
                  <a:ext uri="{FF2B5EF4-FFF2-40B4-BE49-F238E27FC236}">
                    <a16:creationId xmlns:a16="http://schemas.microsoft.com/office/drawing/2014/main" id="{1193596A-9ECC-4A3F-BCFE-071D13674C09}"/>
                  </a:ext>
                </a:extLst>
              </p:cNvPr>
              <p:cNvSpPr txBox="1"/>
              <p:nvPr/>
            </p:nvSpPr>
            <p:spPr>
              <a:xfrm>
                <a:off x="7705013" y="4914858"/>
                <a:ext cx="215900" cy="400110"/>
              </a:xfrm>
              <a:prstGeom prst="rect">
                <a:avLst/>
              </a:prstGeom>
              <a:noFill/>
            </p:spPr>
            <p:txBody>
              <a:bodyPr wrap="square" rtlCol="0">
                <a:spAutoFit/>
              </a:bodyPr>
              <a:lstStyle/>
              <a:p>
                <a:r>
                  <a:rPr lang="en-US" altLang="zh-CN" sz="2000" b="1"/>
                  <a:t>1</a:t>
                </a:r>
                <a:endParaRPr lang="zh-CN" altLang="en-US" sz="2000" b="1"/>
              </a:p>
            </p:txBody>
          </p:sp>
          <p:sp>
            <p:nvSpPr>
              <p:cNvPr id="3877" name="TextBox 3876">
                <a:extLst>
                  <a:ext uri="{FF2B5EF4-FFF2-40B4-BE49-F238E27FC236}">
                    <a16:creationId xmlns:a16="http://schemas.microsoft.com/office/drawing/2014/main" id="{EC7F09AB-094A-437C-87A6-1342DDCE1295}"/>
                  </a:ext>
                </a:extLst>
              </p:cNvPr>
              <p:cNvSpPr txBox="1"/>
              <p:nvPr/>
            </p:nvSpPr>
            <p:spPr>
              <a:xfrm>
                <a:off x="8053151" y="4914858"/>
                <a:ext cx="215900" cy="400110"/>
              </a:xfrm>
              <a:prstGeom prst="rect">
                <a:avLst/>
              </a:prstGeom>
              <a:noFill/>
            </p:spPr>
            <p:txBody>
              <a:bodyPr wrap="square" rtlCol="0">
                <a:spAutoFit/>
              </a:bodyPr>
              <a:lstStyle/>
              <a:p>
                <a:r>
                  <a:rPr lang="en-US" altLang="zh-CN" sz="2000" b="1"/>
                  <a:t>2</a:t>
                </a:r>
                <a:endParaRPr lang="zh-CN" altLang="en-US" sz="2000" b="1"/>
              </a:p>
            </p:txBody>
          </p:sp>
          <p:sp>
            <p:nvSpPr>
              <p:cNvPr id="3878" name="TextBox 3877">
                <a:extLst>
                  <a:ext uri="{FF2B5EF4-FFF2-40B4-BE49-F238E27FC236}">
                    <a16:creationId xmlns:a16="http://schemas.microsoft.com/office/drawing/2014/main" id="{18A0DE9E-69FF-4E6D-8252-26456B6528BF}"/>
                  </a:ext>
                </a:extLst>
              </p:cNvPr>
              <p:cNvSpPr txBox="1"/>
              <p:nvPr/>
            </p:nvSpPr>
            <p:spPr>
              <a:xfrm>
                <a:off x="8401289" y="4914858"/>
                <a:ext cx="215900" cy="400110"/>
              </a:xfrm>
              <a:prstGeom prst="rect">
                <a:avLst/>
              </a:prstGeom>
              <a:noFill/>
            </p:spPr>
            <p:txBody>
              <a:bodyPr wrap="square" rtlCol="0">
                <a:spAutoFit/>
              </a:bodyPr>
              <a:lstStyle/>
              <a:p>
                <a:r>
                  <a:rPr lang="en-US" altLang="zh-CN" sz="2000" b="1"/>
                  <a:t>3</a:t>
                </a:r>
                <a:endParaRPr lang="zh-CN" altLang="en-US" sz="2000" b="1"/>
              </a:p>
            </p:txBody>
          </p:sp>
          <p:sp>
            <p:nvSpPr>
              <p:cNvPr id="3879" name="TextBox 3878">
                <a:extLst>
                  <a:ext uri="{FF2B5EF4-FFF2-40B4-BE49-F238E27FC236}">
                    <a16:creationId xmlns:a16="http://schemas.microsoft.com/office/drawing/2014/main" id="{05A6C3BB-6AA4-40A9-A421-ACCAE89016BD}"/>
                  </a:ext>
                </a:extLst>
              </p:cNvPr>
              <p:cNvSpPr txBox="1"/>
              <p:nvPr/>
            </p:nvSpPr>
            <p:spPr>
              <a:xfrm>
                <a:off x="8749427" y="4914858"/>
                <a:ext cx="215900" cy="400110"/>
              </a:xfrm>
              <a:prstGeom prst="rect">
                <a:avLst/>
              </a:prstGeom>
              <a:noFill/>
            </p:spPr>
            <p:txBody>
              <a:bodyPr wrap="square" rtlCol="0">
                <a:spAutoFit/>
              </a:bodyPr>
              <a:lstStyle/>
              <a:p>
                <a:r>
                  <a:rPr lang="en-US" altLang="zh-CN" sz="2000" b="1"/>
                  <a:t>3</a:t>
                </a:r>
                <a:endParaRPr lang="zh-CN" altLang="en-US" sz="2000" b="1"/>
              </a:p>
            </p:txBody>
          </p:sp>
          <p:sp>
            <p:nvSpPr>
              <p:cNvPr id="3880" name="TextBox 3879">
                <a:extLst>
                  <a:ext uri="{FF2B5EF4-FFF2-40B4-BE49-F238E27FC236}">
                    <a16:creationId xmlns:a16="http://schemas.microsoft.com/office/drawing/2014/main" id="{E8F05593-6A77-4709-9E58-34FF7D3123DA}"/>
                  </a:ext>
                </a:extLst>
              </p:cNvPr>
              <p:cNvSpPr txBox="1"/>
              <p:nvPr/>
            </p:nvSpPr>
            <p:spPr>
              <a:xfrm>
                <a:off x="9097565" y="4914858"/>
                <a:ext cx="215900" cy="400110"/>
              </a:xfrm>
              <a:prstGeom prst="rect">
                <a:avLst/>
              </a:prstGeom>
              <a:noFill/>
            </p:spPr>
            <p:txBody>
              <a:bodyPr wrap="square" rtlCol="0">
                <a:spAutoFit/>
              </a:bodyPr>
              <a:lstStyle/>
              <a:p>
                <a:r>
                  <a:rPr lang="en-US" altLang="zh-CN" sz="2000" b="1"/>
                  <a:t>3</a:t>
                </a:r>
                <a:endParaRPr lang="zh-CN" altLang="en-US" sz="2000" b="1"/>
              </a:p>
            </p:txBody>
          </p:sp>
          <p:sp>
            <p:nvSpPr>
              <p:cNvPr id="3881" name="TextBox 3880">
                <a:extLst>
                  <a:ext uri="{FF2B5EF4-FFF2-40B4-BE49-F238E27FC236}">
                    <a16:creationId xmlns:a16="http://schemas.microsoft.com/office/drawing/2014/main" id="{2243ADD6-5DA2-48E0-9D36-88C990B13F93}"/>
                  </a:ext>
                </a:extLst>
              </p:cNvPr>
              <p:cNvSpPr txBox="1"/>
              <p:nvPr/>
            </p:nvSpPr>
            <p:spPr>
              <a:xfrm>
                <a:off x="9446608" y="4914858"/>
                <a:ext cx="215900" cy="400110"/>
              </a:xfrm>
              <a:prstGeom prst="rect">
                <a:avLst/>
              </a:prstGeom>
              <a:noFill/>
            </p:spPr>
            <p:txBody>
              <a:bodyPr wrap="square" rtlCol="0">
                <a:spAutoFit/>
              </a:bodyPr>
              <a:lstStyle/>
              <a:p>
                <a:r>
                  <a:rPr lang="en-US" altLang="zh-CN" sz="2000" b="1"/>
                  <a:t>2</a:t>
                </a:r>
                <a:endParaRPr lang="zh-CN" altLang="en-US" sz="2000" b="1"/>
              </a:p>
            </p:txBody>
          </p:sp>
        </p:grpSp>
        <p:grpSp>
          <p:nvGrpSpPr>
            <p:cNvPr id="3882" name="Group 3881">
              <a:extLst>
                <a:ext uri="{FF2B5EF4-FFF2-40B4-BE49-F238E27FC236}">
                  <a16:creationId xmlns:a16="http://schemas.microsoft.com/office/drawing/2014/main" id="{6E1A2C65-A2C9-4582-BFBD-3DC814C4E534}"/>
                </a:ext>
              </a:extLst>
            </p:cNvPr>
            <p:cNvGrpSpPr/>
            <p:nvPr/>
          </p:nvGrpSpPr>
          <p:grpSpPr>
            <a:xfrm>
              <a:off x="11466496" y="4082843"/>
              <a:ext cx="215900" cy="2191703"/>
              <a:chOff x="9846145" y="2674003"/>
              <a:chExt cx="215900" cy="2191703"/>
            </a:xfrm>
          </p:grpSpPr>
          <p:sp>
            <p:nvSpPr>
              <p:cNvPr id="3883" name="TextBox 3882">
                <a:extLst>
                  <a:ext uri="{FF2B5EF4-FFF2-40B4-BE49-F238E27FC236}">
                    <a16:creationId xmlns:a16="http://schemas.microsoft.com/office/drawing/2014/main" id="{9B91A424-3575-48FB-9DE7-3928446605F6}"/>
                  </a:ext>
                </a:extLst>
              </p:cNvPr>
              <p:cNvSpPr txBox="1"/>
              <p:nvPr/>
            </p:nvSpPr>
            <p:spPr>
              <a:xfrm>
                <a:off x="9846145" y="2674003"/>
                <a:ext cx="215900" cy="400110"/>
              </a:xfrm>
              <a:prstGeom prst="rect">
                <a:avLst/>
              </a:prstGeom>
              <a:noFill/>
            </p:spPr>
            <p:txBody>
              <a:bodyPr wrap="square" rtlCol="0">
                <a:spAutoFit/>
              </a:bodyPr>
              <a:lstStyle/>
              <a:p>
                <a:r>
                  <a:rPr lang="en-US" altLang="zh-CN" sz="2000" b="1"/>
                  <a:t>2</a:t>
                </a:r>
                <a:endParaRPr lang="zh-CN" altLang="en-US" sz="2000" b="1"/>
              </a:p>
            </p:txBody>
          </p:sp>
          <p:sp>
            <p:nvSpPr>
              <p:cNvPr id="3884" name="TextBox 3883">
                <a:extLst>
                  <a:ext uri="{FF2B5EF4-FFF2-40B4-BE49-F238E27FC236}">
                    <a16:creationId xmlns:a16="http://schemas.microsoft.com/office/drawing/2014/main" id="{F1D0B68F-C42A-4483-BFEC-DAF11913F7F7}"/>
                  </a:ext>
                </a:extLst>
              </p:cNvPr>
              <p:cNvSpPr txBox="1"/>
              <p:nvPr/>
            </p:nvSpPr>
            <p:spPr>
              <a:xfrm>
                <a:off x="9846145" y="3032704"/>
                <a:ext cx="215900" cy="400110"/>
              </a:xfrm>
              <a:prstGeom prst="rect">
                <a:avLst/>
              </a:prstGeom>
              <a:noFill/>
            </p:spPr>
            <p:txBody>
              <a:bodyPr wrap="square" rtlCol="0">
                <a:spAutoFit/>
              </a:bodyPr>
              <a:lstStyle/>
              <a:p>
                <a:r>
                  <a:rPr lang="en-US" altLang="zh-CN" sz="2000" b="1"/>
                  <a:t>2</a:t>
                </a:r>
                <a:endParaRPr lang="zh-CN" altLang="en-US" sz="2000" b="1"/>
              </a:p>
            </p:txBody>
          </p:sp>
          <p:sp>
            <p:nvSpPr>
              <p:cNvPr id="3885" name="TextBox 3884">
                <a:extLst>
                  <a:ext uri="{FF2B5EF4-FFF2-40B4-BE49-F238E27FC236}">
                    <a16:creationId xmlns:a16="http://schemas.microsoft.com/office/drawing/2014/main" id="{D2345370-3E38-4EE4-920F-F64A3F0BA51E}"/>
                  </a:ext>
                </a:extLst>
              </p:cNvPr>
              <p:cNvSpPr txBox="1"/>
              <p:nvPr/>
            </p:nvSpPr>
            <p:spPr>
              <a:xfrm>
                <a:off x="9846145" y="3393980"/>
                <a:ext cx="215900" cy="400110"/>
              </a:xfrm>
              <a:prstGeom prst="rect">
                <a:avLst/>
              </a:prstGeom>
              <a:noFill/>
            </p:spPr>
            <p:txBody>
              <a:bodyPr wrap="square" rtlCol="0">
                <a:spAutoFit/>
              </a:bodyPr>
              <a:lstStyle/>
              <a:p>
                <a:r>
                  <a:rPr lang="en-US" altLang="zh-CN" sz="2000" b="1"/>
                  <a:t>2</a:t>
                </a:r>
                <a:endParaRPr lang="zh-CN" altLang="en-US" sz="2000" b="1"/>
              </a:p>
            </p:txBody>
          </p:sp>
          <p:sp>
            <p:nvSpPr>
              <p:cNvPr id="3886" name="TextBox 3885">
                <a:extLst>
                  <a:ext uri="{FF2B5EF4-FFF2-40B4-BE49-F238E27FC236}">
                    <a16:creationId xmlns:a16="http://schemas.microsoft.com/office/drawing/2014/main" id="{DAF29CD9-D93B-4FF9-ABAF-5CEAF2822374}"/>
                  </a:ext>
                </a:extLst>
              </p:cNvPr>
              <p:cNvSpPr txBox="1"/>
              <p:nvPr/>
            </p:nvSpPr>
            <p:spPr>
              <a:xfrm>
                <a:off x="9846145" y="3754596"/>
                <a:ext cx="215900" cy="400110"/>
              </a:xfrm>
              <a:prstGeom prst="rect">
                <a:avLst/>
              </a:prstGeom>
              <a:noFill/>
            </p:spPr>
            <p:txBody>
              <a:bodyPr wrap="square" rtlCol="0">
                <a:spAutoFit/>
              </a:bodyPr>
              <a:lstStyle/>
              <a:p>
                <a:r>
                  <a:rPr lang="en-US" altLang="zh-CN" sz="2000" b="1"/>
                  <a:t>4</a:t>
                </a:r>
                <a:endParaRPr lang="zh-CN" altLang="en-US" sz="2000" b="1"/>
              </a:p>
            </p:txBody>
          </p:sp>
          <p:sp>
            <p:nvSpPr>
              <p:cNvPr id="3887" name="TextBox 3886">
                <a:extLst>
                  <a:ext uri="{FF2B5EF4-FFF2-40B4-BE49-F238E27FC236}">
                    <a16:creationId xmlns:a16="http://schemas.microsoft.com/office/drawing/2014/main" id="{90A43DF1-E22E-4CC4-8590-01E48E8CAF48}"/>
                  </a:ext>
                </a:extLst>
              </p:cNvPr>
              <p:cNvSpPr txBox="1"/>
              <p:nvPr/>
            </p:nvSpPr>
            <p:spPr>
              <a:xfrm>
                <a:off x="9846145" y="4110096"/>
                <a:ext cx="215900" cy="400110"/>
              </a:xfrm>
              <a:prstGeom prst="rect">
                <a:avLst/>
              </a:prstGeom>
              <a:noFill/>
            </p:spPr>
            <p:txBody>
              <a:bodyPr wrap="square" rtlCol="0">
                <a:spAutoFit/>
              </a:bodyPr>
              <a:lstStyle/>
              <a:p>
                <a:r>
                  <a:rPr lang="en-US" altLang="zh-CN" sz="2000" b="1"/>
                  <a:t>2</a:t>
                </a:r>
                <a:endParaRPr lang="zh-CN" altLang="en-US" sz="2000" b="1"/>
              </a:p>
            </p:txBody>
          </p:sp>
          <p:sp>
            <p:nvSpPr>
              <p:cNvPr id="3888" name="TextBox 3887">
                <a:extLst>
                  <a:ext uri="{FF2B5EF4-FFF2-40B4-BE49-F238E27FC236}">
                    <a16:creationId xmlns:a16="http://schemas.microsoft.com/office/drawing/2014/main" id="{70B98A1C-EED8-40EA-9E58-46D9AA7E97CE}"/>
                  </a:ext>
                </a:extLst>
              </p:cNvPr>
              <p:cNvSpPr txBox="1"/>
              <p:nvPr/>
            </p:nvSpPr>
            <p:spPr>
              <a:xfrm>
                <a:off x="9846145" y="4465596"/>
                <a:ext cx="215900" cy="400110"/>
              </a:xfrm>
              <a:prstGeom prst="rect">
                <a:avLst/>
              </a:prstGeom>
              <a:noFill/>
            </p:spPr>
            <p:txBody>
              <a:bodyPr wrap="square" rtlCol="0">
                <a:spAutoFit/>
              </a:bodyPr>
              <a:lstStyle/>
              <a:p>
                <a:r>
                  <a:rPr lang="en-US" altLang="zh-CN" sz="2000" b="1"/>
                  <a:t>2</a:t>
                </a:r>
                <a:endParaRPr lang="zh-CN" altLang="en-US" sz="2000" b="1"/>
              </a:p>
            </p:txBody>
          </p:sp>
        </p:grpSp>
      </p:grpSp>
      <p:sp>
        <p:nvSpPr>
          <p:cNvPr id="3891" name="Rectangle: Rounded Corners 3890">
            <a:extLst>
              <a:ext uri="{FF2B5EF4-FFF2-40B4-BE49-F238E27FC236}">
                <a16:creationId xmlns:a16="http://schemas.microsoft.com/office/drawing/2014/main" id="{B55B52DA-B429-4D2B-8475-4C9B946813ED}"/>
              </a:ext>
            </a:extLst>
          </p:cNvPr>
          <p:cNvSpPr/>
          <p:nvPr/>
        </p:nvSpPr>
        <p:spPr>
          <a:xfrm>
            <a:off x="10433102" y="3638877"/>
            <a:ext cx="412750" cy="25483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42" name="Rectangle 6">
            <a:extLst>
              <a:ext uri="{FF2B5EF4-FFF2-40B4-BE49-F238E27FC236}">
                <a16:creationId xmlns:a16="http://schemas.microsoft.com/office/drawing/2014/main" id="{8277203D-9874-4FF7-8D86-77736063E54D}"/>
              </a:ext>
            </a:extLst>
          </p:cNvPr>
          <p:cNvSpPr>
            <a:spLocks noChangeArrowheads="1"/>
          </p:cNvSpPr>
          <p:nvPr/>
        </p:nvSpPr>
        <p:spPr bwMode="auto">
          <a:xfrm>
            <a:off x="9917612" y="5736831"/>
            <a:ext cx="3653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zh-CN" i="1">
                <a:solidFill>
                  <a:srgbClr val="000000"/>
                </a:solidFill>
                <a:latin typeface="Times New Roman" panose="02020603050405020304" pitchFamily="18" charset="0"/>
              </a:rPr>
              <a:t>28</a:t>
            </a:r>
            <a:endParaRPr kumimoji="0" lang="zh-CN" altLang="zh-CN" sz="2800" i="1" u="none" strike="noStrike" cap="none" normalizeH="0" baseline="0">
              <a:ln>
                <a:noFill/>
              </a:ln>
              <a:solidFill>
                <a:schemeClr val="tx1"/>
              </a:solidFill>
              <a:effectLst/>
            </a:endParaRPr>
          </a:p>
        </p:txBody>
      </p:sp>
      <p:grpSp>
        <p:nvGrpSpPr>
          <p:cNvPr id="3956" name="Group 3955">
            <a:extLst>
              <a:ext uri="{FF2B5EF4-FFF2-40B4-BE49-F238E27FC236}">
                <a16:creationId xmlns:a16="http://schemas.microsoft.com/office/drawing/2014/main" id="{F209A1DF-12E2-4AC2-9D9E-A40259431FCA}"/>
              </a:ext>
            </a:extLst>
          </p:cNvPr>
          <p:cNvGrpSpPr/>
          <p:nvPr/>
        </p:nvGrpSpPr>
        <p:grpSpPr>
          <a:xfrm>
            <a:off x="8328424" y="2479770"/>
            <a:ext cx="2357032" cy="2640965"/>
            <a:chOff x="9325364" y="4082843"/>
            <a:chExt cx="2357032" cy="2640965"/>
          </a:xfrm>
        </p:grpSpPr>
        <p:grpSp>
          <p:nvGrpSpPr>
            <p:cNvPr id="3957" name="Group 3956">
              <a:extLst>
                <a:ext uri="{FF2B5EF4-FFF2-40B4-BE49-F238E27FC236}">
                  <a16:creationId xmlns:a16="http://schemas.microsoft.com/office/drawing/2014/main" id="{62DF899D-FC37-439D-B192-D5E91AC76C49}"/>
                </a:ext>
              </a:extLst>
            </p:cNvPr>
            <p:cNvGrpSpPr/>
            <p:nvPr/>
          </p:nvGrpSpPr>
          <p:grpSpPr>
            <a:xfrm>
              <a:off x="9325364" y="6323698"/>
              <a:ext cx="1957495" cy="400110"/>
              <a:chOff x="7705013" y="4914858"/>
              <a:chExt cx="1957495" cy="400110"/>
            </a:xfrm>
          </p:grpSpPr>
          <p:sp>
            <p:nvSpPr>
              <p:cNvPr id="3965" name="TextBox 3964">
                <a:extLst>
                  <a:ext uri="{FF2B5EF4-FFF2-40B4-BE49-F238E27FC236}">
                    <a16:creationId xmlns:a16="http://schemas.microsoft.com/office/drawing/2014/main" id="{8075E58E-AB39-48E3-B6F9-B72B82B527AF}"/>
                  </a:ext>
                </a:extLst>
              </p:cNvPr>
              <p:cNvSpPr txBox="1"/>
              <p:nvPr/>
            </p:nvSpPr>
            <p:spPr>
              <a:xfrm>
                <a:off x="7705013" y="4914858"/>
                <a:ext cx="215900" cy="400110"/>
              </a:xfrm>
              <a:prstGeom prst="rect">
                <a:avLst/>
              </a:prstGeom>
              <a:noFill/>
            </p:spPr>
            <p:txBody>
              <a:bodyPr wrap="square" rtlCol="0">
                <a:spAutoFit/>
              </a:bodyPr>
              <a:lstStyle/>
              <a:p>
                <a:r>
                  <a:rPr lang="en-US" altLang="zh-CN" sz="2000" b="1"/>
                  <a:t>0</a:t>
                </a:r>
                <a:endParaRPr lang="zh-CN" altLang="en-US" sz="2000" b="1"/>
              </a:p>
            </p:txBody>
          </p:sp>
          <p:sp>
            <p:nvSpPr>
              <p:cNvPr id="3966" name="TextBox 3965">
                <a:extLst>
                  <a:ext uri="{FF2B5EF4-FFF2-40B4-BE49-F238E27FC236}">
                    <a16:creationId xmlns:a16="http://schemas.microsoft.com/office/drawing/2014/main" id="{24519D76-F2DA-419F-806F-6F39D4D268FD}"/>
                  </a:ext>
                </a:extLst>
              </p:cNvPr>
              <p:cNvSpPr txBox="1"/>
              <p:nvPr/>
            </p:nvSpPr>
            <p:spPr>
              <a:xfrm>
                <a:off x="8053151" y="4914858"/>
                <a:ext cx="215900" cy="400110"/>
              </a:xfrm>
              <a:prstGeom prst="rect">
                <a:avLst/>
              </a:prstGeom>
              <a:noFill/>
            </p:spPr>
            <p:txBody>
              <a:bodyPr wrap="square" rtlCol="0">
                <a:spAutoFit/>
              </a:bodyPr>
              <a:lstStyle/>
              <a:p>
                <a:r>
                  <a:rPr lang="en-US" altLang="zh-CN" sz="2000" b="1"/>
                  <a:t>3</a:t>
                </a:r>
                <a:endParaRPr lang="zh-CN" altLang="en-US" sz="2000" b="1"/>
              </a:p>
            </p:txBody>
          </p:sp>
          <p:sp>
            <p:nvSpPr>
              <p:cNvPr id="3967" name="TextBox 3966">
                <a:extLst>
                  <a:ext uri="{FF2B5EF4-FFF2-40B4-BE49-F238E27FC236}">
                    <a16:creationId xmlns:a16="http://schemas.microsoft.com/office/drawing/2014/main" id="{513F5817-549C-456B-8E37-AC905412128C}"/>
                  </a:ext>
                </a:extLst>
              </p:cNvPr>
              <p:cNvSpPr txBox="1"/>
              <p:nvPr/>
            </p:nvSpPr>
            <p:spPr>
              <a:xfrm>
                <a:off x="8401289" y="4914858"/>
                <a:ext cx="215900" cy="400110"/>
              </a:xfrm>
              <a:prstGeom prst="rect">
                <a:avLst/>
              </a:prstGeom>
              <a:noFill/>
            </p:spPr>
            <p:txBody>
              <a:bodyPr wrap="square" rtlCol="0">
                <a:spAutoFit/>
              </a:bodyPr>
              <a:lstStyle/>
              <a:p>
                <a:r>
                  <a:rPr lang="en-US" altLang="zh-CN" sz="2000" b="1"/>
                  <a:t>2</a:t>
                </a:r>
                <a:endParaRPr lang="zh-CN" altLang="en-US" sz="2000" b="1"/>
              </a:p>
            </p:txBody>
          </p:sp>
          <p:sp>
            <p:nvSpPr>
              <p:cNvPr id="3968" name="TextBox 3967">
                <a:extLst>
                  <a:ext uri="{FF2B5EF4-FFF2-40B4-BE49-F238E27FC236}">
                    <a16:creationId xmlns:a16="http://schemas.microsoft.com/office/drawing/2014/main" id="{82A8B94C-1D0F-4A30-B14F-3C9CBF35CDE0}"/>
                  </a:ext>
                </a:extLst>
              </p:cNvPr>
              <p:cNvSpPr txBox="1"/>
              <p:nvPr/>
            </p:nvSpPr>
            <p:spPr>
              <a:xfrm>
                <a:off x="8749427" y="4914858"/>
                <a:ext cx="215900" cy="400110"/>
              </a:xfrm>
              <a:prstGeom prst="rect">
                <a:avLst/>
              </a:prstGeom>
              <a:noFill/>
            </p:spPr>
            <p:txBody>
              <a:bodyPr wrap="square" rtlCol="0">
                <a:spAutoFit/>
              </a:bodyPr>
              <a:lstStyle/>
              <a:p>
                <a:r>
                  <a:rPr lang="en-US" altLang="zh-CN" sz="2000" b="1"/>
                  <a:t>4</a:t>
                </a:r>
                <a:endParaRPr lang="zh-CN" altLang="en-US" sz="2000" b="1"/>
              </a:p>
            </p:txBody>
          </p:sp>
          <p:sp>
            <p:nvSpPr>
              <p:cNvPr id="3969" name="TextBox 3968">
                <a:extLst>
                  <a:ext uri="{FF2B5EF4-FFF2-40B4-BE49-F238E27FC236}">
                    <a16:creationId xmlns:a16="http://schemas.microsoft.com/office/drawing/2014/main" id="{1D3309B0-EA6F-4C2D-B01A-2694748BB220}"/>
                  </a:ext>
                </a:extLst>
              </p:cNvPr>
              <p:cNvSpPr txBox="1"/>
              <p:nvPr/>
            </p:nvSpPr>
            <p:spPr>
              <a:xfrm>
                <a:off x="9097565" y="4914858"/>
                <a:ext cx="215900" cy="400110"/>
              </a:xfrm>
              <a:prstGeom prst="rect">
                <a:avLst/>
              </a:prstGeom>
              <a:noFill/>
            </p:spPr>
            <p:txBody>
              <a:bodyPr wrap="square" rtlCol="0">
                <a:spAutoFit/>
              </a:bodyPr>
              <a:lstStyle/>
              <a:p>
                <a:r>
                  <a:rPr lang="en-US" altLang="zh-CN" sz="2000" b="1"/>
                  <a:t>2</a:t>
                </a:r>
                <a:endParaRPr lang="zh-CN" altLang="en-US" sz="2000" b="1"/>
              </a:p>
            </p:txBody>
          </p:sp>
          <p:sp>
            <p:nvSpPr>
              <p:cNvPr id="3970" name="TextBox 3969">
                <a:extLst>
                  <a:ext uri="{FF2B5EF4-FFF2-40B4-BE49-F238E27FC236}">
                    <a16:creationId xmlns:a16="http://schemas.microsoft.com/office/drawing/2014/main" id="{B1F59220-C687-4951-8E3A-C96C860ABE76}"/>
                  </a:ext>
                </a:extLst>
              </p:cNvPr>
              <p:cNvSpPr txBox="1"/>
              <p:nvPr/>
            </p:nvSpPr>
            <p:spPr>
              <a:xfrm>
                <a:off x="9446608" y="4914858"/>
                <a:ext cx="215900" cy="400110"/>
              </a:xfrm>
              <a:prstGeom prst="rect">
                <a:avLst/>
              </a:prstGeom>
              <a:noFill/>
            </p:spPr>
            <p:txBody>
              <a:bodyPr wrap="square" rtlCol="0">
                <a:spAutoFit/>
              </a:bodyPr>
              <a:lstStyle/>
              <a:p>
                <a:r>
                  <a:rPr lang="en-US" altLang="zh-CN" sz="2000" b="1"/>
                  <a:t>1</a:t>
                </a:r>
                <a:endParaRPr lang="zh-CN" altLang="en-US" sz="2000" b="1"/>
              </a:p>
            </p:txBody>
          </p:sp>
        </p:grpSp>
        <p:grpSp>
          <p:nvGrpSpPr>
            <p:cNvPr id="3958" name="Group 3957">
              <a:extLst>
                <a:ext uri="{FF2B5EF4-FFF2-40B4-BE49-F238E27FC236}">
                  <a16:creationId xmlns:a16="http://schemas.microsoft.com/office/drawing/2014/main" id="{CB04D619-643E-4BF0-9389-831828AB9154}"/>
                </a:ext>
              </a:extLst>
            </p:cNvPr>
            <p:cNvGrpSpPr/>
            <p:nvPr/>
          </p:nvGrpSpPr>
          <p:grpSpPr>
            <a:xfrm>
              <a:off x="11466496" y="4082843"/>
              <a:ext cx="215900" cy="2191703"/>
              <a:chOff x="9846145" y="2674003"/>
              <a:chExt cx="215900" cy="2191703"/>
            </a:xfrm>
          </p:grpSpPr>
          <p:sp>
            <p:nvSpPr>
              <p:cNvPr id="3959" name="TextBox 3958">
                <a:extLst>
                  <a:ext uri="{FF2B5EF4-FFF2-40B4-BE49-F238E27FC236}">
                    <a16:creationId xmlns:a16="http://schemas.microsoft.com/office/drawing/2014/main" id="{CF73F8D2-11B9-45BD-BB1C-F96E2BEB9144}"/>
                  </a:ext>
                </a:extLst>
              </p:cNvPr>
              <p:cNvSpPr txBox="1"/>
              <p:nvPr/>
            </p:nvSpPr>
            <p:spPr>
              <a:xfrm>
                <a:off x="9846145" y="2674003"/>
                <a:ext cx="215900" cy="400110"/>
              </a:xfrm>
              <a:prstGeom prst="rect">
                <a:avLst/>
              </a:prstGeom>
              <a:noFill/>
            </p:spPr>
            <p:txBody>
              <a:bodyPr wrap="square" rtlCol="0">
                <a:spAutoFit/>
              </a:bodyPr>
              <a:lstStyle/>
              <a:p>
                <a:r>
                  <a:rPr lang="en-US" altLang="zh-CN" sz="2000" b="1"/>
                  <a:t>2</a:t>
                </a:r>
                <a:endParaRPr lang="zh-CN" altLang="en-US" sz="2000" b="1"/>
              </a:p>
            </p:txBody>
          </p:sp>
          <p:sp>
            <p:nvSpPr>
              <p:cNvPr id="3960" name="TextBox 3959">
                <a:extLst>
                  <a:ext uri="{FF2B5EF4-FFF2-40B4-BE49-F238E27FC236}">
                    <a16:creationId xmlns:a16="http://schemas.microsoft.com/office/drawing/2014/main" id="{F2448482-5318-4EE4-B976-6B3961E2D36B}"/>
                  </a:ext>
                </a:extLst>
              </p:cNvPr>
              <p:cNvSpPr txBox="1"/>
              <p:nvPr/>
            </p:nvSpPr>
            <p:spPr>
              <a:xfrm>
                <a:off x="9846145" y="3032704"/>
                <a:ext cx="215900" cy="400110"/>
              </a:xfrm>
              <a:prstGeom prst="rect">
                <a:avLst/>
              </a:prstGeom>
              <a:noFill/>
            </p:spPr>
            <p:txBody>
              <a:bodyPr wrap="square" rtlCol="0">
                <a:spAutoFit/>
              </a:bodyPr>
              <a:lstStyle/>
              <a:p>
                <a:r>
                  <a:rPr lang="en-US" altLang="zh-CN" sz="2000" b="1"/>
                  <a:t>2</a:t>
                </a:r>
                <a:endParaRPr lang="zh-CN" altLang="en-US" sz="2000" b="1"/>
              </a:p>
            </p:txBody>
          </p:sp>
          <p:sp>
            <p:nvSpPr>
              <p:cNvPr id="3961" name="TextBox 3960">
                <a:extLst>
                  <a:ext uri="{FF2B5EF4-FFF2-40B4-BE49-F238E27FC236}">
                    <a16:creationId xmlns:a16="http://schemas.microsoft.com/office/drawing/2014/main" id="{B0E32A28-7E0F-4B7E-9C7B-2ACE07DEC8E3}"/>
                  </a:ext>
                </a:extLst>
              </p:cNvPr>
              <p:cNvSpPr txBox="1"/>
              <p:nvPr/>
            </p:nvSpPr>
            <p:spPr>
              <a:xfrm>
                <a:off x="9846145" y="3393980"/>
                <a:ext cx="215900" cy="400110"/>
              </a:xfrm>
              <a:prstGeom prst="rect">
                <a:avLst/>
              </a:prstGeom>
              <a:noFill/>
            </p:spPr>
            <p:txBody>
              <a:bodyPr wrap="square" rtlCol="0">
                <a:spAutoFit/>
              </a:bodyPr>
              <a:lstStyle/>
              <a:p>
                <a:r>
                  <a:rPr lang="en-US" altLang="zh-CN" sz="2000" b="1"/>
                  <a:t>2</a:t>
                </a:r>
                <a:endParaRPr lang="zh-CN" altLang="en-US" sz="2000" b="1"/>
              </a:p>
            </p:txBody>
          </p:sp>
          <p:sp>
            <p:nvSpPr>
              <p:cNvPr id="3962" name="TextBox 3961">
                <a:extLst>
                  <a:ext uri="{FF2B5EF4-FFF2-40B4-BE49-F238E27FC236}">
                    <a16:creationId xmlns:a16="http://schemas.microsoft.com/office/drawing/2014/main" id="{8CC0F5E6-D84C-4F80-85C5-62CD06BE335A}"/>
                  </a:ext>
                </a:extLst>
              </p:cNvPr>
              <p:cNvSpPr txBox="1"/>
              <p:nvPr/>
            </p:nvSpPr>
            <p:spPr>
              <a:xfrm>
                <a:off x="9846145" y="3754596"/>
                <a:ext cx="215900" cy="400110"/>
              </a:xfrm>
              <a:prstGeom prst="rect">
                <a:avLst/>
              </a:prstGeom>
              <a:noFill/>
            </p:spPr>
            <p:txBody>
              <a:bodyPr wrap="square" rtlCol="0">
                <a:spAutoFit/>
              </a:bodyPr>
              <a:lstStyle/>
              <a:p>
                <a:r>
                  <a:rPr lang="en-US" altLang="zh-CN" sz="2000" b="1"/>
                  <a:t>2</a:t>
                </a:r>
                <a:endParaRPr lang="zh-CN" altLang="en-US" sz="2000" b="1"/>
              </a:p>
            </p:txBody>
          </p:sp>
          <p:sp>
            <p:nvSpPr>
              <p:cNvPr id="3963" name="TextBox 3962">
                <a:extLst>
                  <a:ext uri="{FF2B5EF4-FFF2-40B4-BE49-F238E27FC236}">
                    <a16:creationId xmlns:a16="http://schemas.microsoft.com/office/drawing/2014/main" id="{A6FF50BD-0039-4505-866C-371E40C7C4C2}"/>
                  </a:ext>
                </a:extLst>
              </p:cNvPr>
              <p:cNvSpPr txBox="1"/>
              <p:nvPr/>
            </p:nvSpPr>
            <p:spPr>
              <a:xfrm>
                <a:off x="9846145" y="4110096"/>
                <a:ext cx="215900" cy="400110"/>
              </a:xfrm>
              <a:prstGeom prst="rect">
                <a:avLst/>
              </a:prstGeom>
              <a:noFill/>
            </p:spPr>
            <p:txBody>
              <a:bodyPr wrap="square" rtlCol="0">
                <a:spAutoFit/>
              </a:bodyPr>
              <a:lstStyle/>
              <a:p>
                <a:r>
                  <a:rPr lang="en-US" altLang="zh-CN" sz="2000" b="1"/>
                  <a:t>2</a:t>
                </a:r>
                <a:endParaRPr lang="zh-CN" altLang="en-US" sz="2000" b="1"/>
              </a:p>
            </p:txBody>
          </p:sp>
          <p:sp>
            <p:nvSpPr>
              <p:cNvPr id="3964" name="TextBox 3963">
                <a:extLst>
                  <a:ext uri="{FF2B5EF4-FFF2-40B4-BE49-F238E27FC236}">
                    <a16:creationId xmlns:a16="http://schemas.microsoft.com/office/drawing/2014/main" id="{F97C993F-EA5B-4EB1-B4F6-074551EAAE8D}"/>
                  </a:ext>
                </a:extLst>
              </p:cNvPr>
              <p:cNvSpPr txBox="1"/>
              <p:nvPr/>
            </p:nvSpPr>
            <p:spPr>
              <a:xfrm>
                <a:off x="9846145" y="4465596"/>
                <a:ext cx="215900" cy="400110"/>
              </a:xfrm>
              <a:prstGeom prst="rect">
                <a:avLst/>
              </a:prstGeom>
              <a:noFill/>
            </p:spPr>
            <p:txBody>
              <a:bodyPr wrap="square" rtlCol="0">
                <a:spAutoFit/>
              </a:bodyPr>
              <a:lstStyle/>
              <a:p>
                <a:r>
                  <a:rPr lang="en-US" altLang="zh-CN" sz="2000" b="1"/>
                  <a:t>2</a:t>
                </a:r>
                <a:endParaRPr lang="zh-CN" altLang="en-US" sz="2000" b="1"/>
              </a:p>
            </p:txBody>
          </p:sp>
        </p:grpSp>
      </p:grpSp>
      <p:sp>
        <p:nvSpPr>
          <p:cNvPr id="3971" name="Rectangle 6">
            <a:extLst>
              <a:ext uri="{FF2B5EF4-FFF2-40B4-BE49-F238E27FC236}">
                <a16:creationId xmlns:a16="http://schemas.microsoft.com/office/drawing/2014/main" id="{7EE2B947-70A5-4F0A-BD60-D62F84167864}"/>
              </a:ext>
            </a:extLst>
          </p:cNvPr>
          <p:cNvSpPr>
            <a:spLocks noChangeArrowheads="1"/>
          </p:cNvSpPr>
          <p:nvPr/>
        </p:nvSpPr>
        <p:spPr bwMode="auto">
          <a:xfrm>
            <a:off x="9915389" y="5740875"/>
            <a:ext cx="3653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i="1" u="none" strike="noStrike" cap="none" normalizeH="0" baseline="0">
                <a:ln>
                  <a:noFill/>
                </a:ln>
                <a:solidFill>
                  <a:srgbClr val="000000"/>
                </a:solidFill>
                <a:effectLst/>
                <a:latin typeface="Times New Roman" panose="02020603050405020304" pitchFamily="18" charset="0"/>
              </a:rPr>
              <a:t>24</a:t>
            </a:r>
            <a:endParaRPr kumimoji="0" lang="zh-CN" altLang="zh-CN" sz="2800" i="1" u="none" strike="noStrike" cap="none" normalizeH="0" baseline="0">
              <a:ln>
                <a:noFill/>
              </a:ln>
              <a:solidFill>
                <a:schemeClr val="tx1"/>
              </a:solidFill>
              <a:effectLst/>
            </a:endParaRPr>
          </a:p>
        </p:txBody>
      </p:sp>
      <p:sp>
        <p:nvSpPr>
          <p:cNvPr id="3972" name="Rectangle: Rounded Corners 3971">
            <a:extLst>
              <a:ext uri="{FF2B5EF4-FFF2-40B4-BE49-F238E27FC236}">
                <a16:creationId xmlns:a16="http://schemas.microsoft.com/office/drawing/2014/main" id="{2F42EC4E-6DAC-48D2-A1F5-D44250F55639}"/>
              </a:ext>
            </a:extLst>
          </p:cNvPr>
          <p:cNvSpPr/>
          <p:nvPr/>
        </p:nvSpPr>
        <p:spPr>
          <a:xfrm>
            <a:off x="9351636" y="4796189"/>
            <a:ext cx="412750" cy="25483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049" name="Group 4048">
            <a:extLst>
              <a:ext uri="{FF2B5EF4-FFF2-40B4-BE49-F238E27FC236}">
                <a16:creationId xmlns:a16="http://schemas.microsoft.com/office/drawing/2014/main" id="{83341C32-201E-4A32-8DA1-E26E11A4518A}"/>
              </a:ext>
            </a:extLst>
          </p:cNvPr>
          <p:cNvGrpSpPr/>
          <p:nvPr/>
        </p:nvGrpSpPr>
        <p:grpSpPr>
          <a:xfrm>
            <a:off x="8333464" y="2480646"/>
            <a:ext cx="2357032" cy="2640965"/>
            <a:chOff x="9325364" y="4082843"/>
            <a:chExt cx="2357032" cy="2640965"/>
          </a:xfrm>
        </p:grpSpPr>
        <p:grpSp>
          <p:nvGrpSpPr>
            <p:cNvPr id="4050" name="Group 4049">
              <a:extLst>
                <a:ext uri="{FF2B5EF4-FFF2-40B4-BE49-F238E27FC236}">
                  <a16:creationId xmlns:a16="http://schemas.microsoft.com/office/drawing/2014/main" id="{88F5E7F5-CCC0-4AB3-A504-53D8987C5290}"/>
                </a:ext>
              </a:extLst>
            </p:cNvPr>
            <p:cNvGrpSpPr/>
            <p:nvPr/>
          </p:nvGrpSpPr>
          <p:grpSpPr>
            <a:xfrm>
              <a:off x="9325364" y="6323698"/>
              <a:ext cx="1957495" cy="400110"/>
              <a:chOff x="7705013" y="4914858"/>
              <a:chExt cx="1957495" cy="400110"/>
            </a:xfrm>
          </p:grpSpPr>
          <p:sp>
            <p:nvSpPr>
              <p:cNvPr id="4058" name="TextBox 4057">
                <a:extLst>
                  <a:ext uri="{FF2B5EF4-FFF2-40B4-BE49-F238E27FC236}">
                    <a16:creationId xmlns:a16="http://schemas.microsoft.com/office/drawing/2014/main" id="{0F187E25-DF12-4C20-BF0B-D8DC146456D5}"/>
                  </a:ext>
                </a:extLst>
              </p:cNvPr>
              <p:cNvSpPr txBox="1"/>
              <p:nvPr/>
            </p:nvSpPr>
            <p:spPr>
              <a:xfrm>
                <a:off x="7705013" y="4914858"/>
                <a:ext cx="215900" cy="400110"/>
              </a:xfrm>
              <a:prstGeom prst="rect">
                <a:avLst/>
              </a:prstGeom>
              <a:noFill/>
            </p:spPr>
            <p:txBody>
              <a:bodyPr wrap="square" rtlCol="0">
                <a:spAutoFit/>
              </a:bodyPr>
              <a:lstStyle/>
              <a:p>
                <a:r>
                  <a:rPr lang="en-US" altLang="zh-CN" sz="2000" b="1"/>
                  <a:t>0</a:t>
                </a:r>
                <a:endParaRPr lang="zh-CN" altLang="en-US" sz="2000" b="1"/>
              </a:p>
            </p:txBody>
          </p:sp>
          <p:sp>
            <p:nvSpPr>
              <p:cNvPr id="4059" name="TextBox 4058">
                <a:extLst>
                  <a:ext uri="{FF2B5EF4-FFF2-40B4-BE49-F238E27FC236}">
                    <a16:creationId xmlns:a16="http://schemas.microsoft.com/office/drawing/2014/main" id="{D9362CD2-9097-461D-A01F-D70B96139451}"/>
                  </a:ext>
                </a:extLst>
              </p:cNvPr>
              <p:cNvSpPr txBox="1"/>
              <p:nvPr/>
            </p:nvSpPr>
            <p:spPr>
              <a:xfrm>
                <a:off x="8053151" y="4914858"/>
                <a:ext cx="215900" cy="400110"/>
              </a:xfrm>
              <a:prstGeom prst="rect">
                <a:avLst/>
              </a:prstGeom>
              <a:noFill/>
            </p:spPr>
            <p:txBody>
              <a:bodyPr wrap="square" rtlCol="0">
                <a:spAutoFit/>
              </a:bodyPr>
              <a:lstStyle/>
              <a:p>
                <a:r>
                  <a:rPr lang="en-US" altLang="zh-CN" sz="2000" b="1"/>
                  <a:t>3</a:t>
                </a:r>
                <a:endParaRPr lang="zh-CN" altLang="en-US" sz="2000" b="1"/>
              </a:p>
            </p:txBody>
          </p:sp>
          <p:sp>
            <p:nvSpPr>
              <p:cNvPr id="4060" name="TextBox 4059">
                <a:extLst>
                  <a:ext uri="{FF2B5EF4-FFF2-40B4-BE49-F238E27FC236}">
                    <a16:creationId xmlns:a16="http://schemas.microsoft.com/office/drawing/2014/main" id="{2D68871D-8FDB-41C2-97F1-2AF0894246B0}"/>
                  </a:ext>
                </a:extLst>
              </p:cNvPr>
              <p:cNvSpPr txBox="1"/>
              <p:nvPr/>
            </p:nvSpPr>
            <p:spPr>
              <a:xfrm>
                <a:off x="8401289" y="4914858"/>
                <a:ext cx="215900" cy="400110"/>
              </a:xfrm>
              <a:prstGeom prst="rect">
                <a:avLst/>
              </a:prstGeom>
              <a:noFill/>
            </p:spPr>
            <p:txBody>
              <a:bodyPr wrap="square" rtlCol="0">
                <a:spAutoFit/>
              </a:bodyPr>
              <a:lstStyle/>
              <a:p>
                <a:r>
                  <a:rPr lang="en-US" altLang="zh-CN" sz="2000" b="1"/>
                  <a:t>2</a:t>
                </a:r>
                <a:endParaRPr lang="zh-CN" altLang="en-US" sz="2000" b="1"/>
              </a:p>
            </p:txBody>
          </p:sp>
          <p:sp>
            <p:nvSpPr>
              <p:cNvPr id="4061" name="TextBox 4060">
                <a:extLst>
                  <a:ext uri="{FF2B5EF4-FFF2-40B4-BE49-F238E27FC236}">
                    <a16:creationId xmlns:a16="http://schemas.microsoft.com/office/drawing/2014/main" id="{E279C542-F2DC-40CC-A757-6F15ED5EF62D}"/>
                  </a:ext>
                </a:extLst>
              </p:cNvPr>
              <p:cNvSpPr txBox="1"/>
              <p:nvPr/>
            </p:nvSpPr>
            <p:spPr>
              <a:xfrm>
                <a:off x="8749427" y="4914858"/>
                <a:ext cx="215900" cy="400110"/>
              </a:xfrm>
              <a:prstGeom prst="rect">
                <a:avLst/>
              </a:prstGeom>
              <a:noFill/>
            </p:spPr>
            <p:txBody>
              <a:bodyPr wrap="square" rtlCol="0">
                <a:spAutoFit/>
              </a:bodyPr>
              <a:lstStyle/>
              <a:p>
                <a:r>
                  <a:rPr lang="en-US" altLang="zh-CN" sz="2000" b="1"/>
                  <a:t>2</a:t>
                </a:r>
                <a:endParaRPr lang="zh-CN" altLang="en-US" sz="2000" b="1"/>
              </a:p>
            </p:txBody>
          </p:sp>
          <p:sp>
            <p:nvSpPr>
              <p:cNvPr id="4062" name="TextBox 4061">
                <a:extLst>
                  <a:ext uri="{FF2B5EF4-FFF2-40B4-BE49-F238E27FC236}">
                    <a16:creationId xmlns:a16="http://schemas.microsoft.com/office/drawing/2014/main" id="{F644A330-839D-4AE7-BA75-31C32A07C5B8}"/>
                  </a:ext>
                </a:extLst>
              </p:cNvPr>
              <p:cNvSpPr txBox="1"/>
              <p:nvPr/>
            </p:nvSpPr>
            <p:spPr>
              <a:xfrm>
                <a:off x="9097565" y="4914858"/>
                <a:ext cx="215900" cy="400110"/>
              </a:xfrm>
              <a:prstGeom prst="rect">
                <a:avLst/>
              </a:prstGeom>
              <a:noFill/>
            </p:spPr>
            <p:txBody>
              <a:bodyPr wrap="square" rtlCol="0">
                <a:spAutoFit/>
              </a:bodyPr>
              <a:lstStyle/>
              <a:p>
                <a:r>
                  <a:rPr lang="en-US" altLang="zh-CN" sz="2000" b="1"/>
                  <a:t>2</a:t>
                </a:r>
                <a:endParaRPr lang="zh-CN" altLang="en-US" sz="2000" b="1"/>
              </a:p>
            </p:txBody>
          </p:sp>
          <p:sp>
            <p:nvSpPr>
              <p:cNvPr id="4063" name="TextBox 4062">
                <a:extLst>
                  <a:ext uri="{FF2B5EF4-FFF2-40B4-BE49-F238E27FC236}">
                    <a16:creationId xmlns:a16="http://schemas.microsoft.com/office/drawing/2014/main" id="{18976081-F789-46C8-84F4-FBCF5CC42C66}"/>
                  </a:ext>
                </a:extLst>
              </p:cNvPr>
              <p:cNvSpPr txBox="1"/>
              <p:nvPr/>
            </p:nvSpPr>
            <p:spPr>
              <a:xfrm>
                <a:off x="9446608" y="4914858"/>
                <a:ext cx="215900" cy="400110"/>
              </a:xfrm>
              <a:prstGeom prst="rect">
                <a:avLst/>
              </a:prstGeom>
              <a:noFill/>
            </p:spPr>
            <p:txBody>
              <a:bodyPr wrap="square" rtlCol="0">
                <a:spAutoFit/>
              </a:bodyPr>
              <a:lstStyle/>
              <a:p>
                <a:r>
                  <a:rPr lang="en-US" altLang="zh-CN" sz="2000" b="1"/>
                  <a:t>1</a:t>
                </a:r>
                <a:endParaRPr lang="zh-CN" altLang="en-US" sz="2000" b="1"/>
              </a:p>
            </p:txBody>
          </p:sp>
        </p:grpSp>
        <p:grpSp>
          <p:nvGrpSpPr>
            <p:cNvPr id="4051" name="Group 4050">
              <a:extLst>
                <a:ext uri="{FF2B5EF4-FFF2-40B4-BE49-F238E27FC236}">
                  <a16:creationId xmlns:a16="http://schemas.microsoft.com/office/drawing/2014/main" id="{4E6A4833-9F0B-4BD1-B9CF-4DD4F49477E6}"/>
                </a:ext>
              </a:extLst>
            </p:cNvPr>
            <p:cNvGrpSpPr/>
            <p:nvPr/>
          </p:nvGrpSpPr>
          <p:grpSpPr>
            <a:xfrm>
              <a:off x="11466496" y="4082843"/>
              <a:ext cx="215900" cy="2191703"/>
              <a:chOff x="9846145" y="2674003"/>
              <a:chExt cx="215900" cy="2191703"/>
            </a:xfrm>
          </p:grpSpPr>
          <p:sp>
            <p:nvSpPr>
              <p:cNvPr id="4052" name="TextBox 4051">
                <a:extLst>
                  <a:ext uri="{FF2B5EF4-FFF2-40B4-BE49-F238E27FC236}">
                    <a16:creationId xmlns:a16="http://schemas.microsoft.com/office/drawing/2014/main" id="{500229AD-AE97-4C6F-9CE1-B61809BEE53E}"/>
                  </a:ext>
                </a:extLst>
              </p:cNvPr>
              <p:cNvSpPr txBox="1"/>
              <p:nvPr/>
            </p:nvSpPr>
            <p:spPr>
              <a:xfrm>
                <a:off x="9846145" y="2674003"/>
                <a:ext cx="215900" cy="400110"/>
              </a:xfrm>
              <a:prstGeom prst="rect">
                <a:avLst/>
              </a:prstGeom>
              <a:noFill/>
            </p:spPr>
            <p:txBody>
              <a:bodyPr wrap="square" rtlCol="0">
                <a:spAutoFit/>
              </a:bodyPr>
              <a:lstStyle/>
              <a:p>
                <a:r>
                  <a:rPr lang="en-US" altLang="zh-CN" sz="2000" b="1"/>
                  <a:t>1</a:t>
                </a:r>
                <a:endParaRPr lang="zh-CN" altLang="en-US" sz="2000" b="1"/>
              </a:p>
            </p:txBody>
          </p:sp>
          <p:sp>
            <p:nvSpPr>
              <p:cNvPr id="4053" name="TextBox 4052">
                <a:extLst>
                  <a:ext uri="{FF2B5EF4-FFF2-40B4-BE49-F238E27FC236}">
                    <a16:creationId xmlns:a16="http://schemas.microsoft.com/office/drawing/2014/main" id="{E3FBD48D-2D87-4B95-84FD-8D775D34A4D6}"/>
                  </a:ext>
                </a:extLst>
              </p:cNvPr>
              <p:cNvSpPr txBox="1"/>
              <p:nvPr/>
            </p:nvSpPr>
            <p:spPr>
              <a:xfrm>
                <a:off x="9846145" y="3032704"/>
                <a:ext cx="215900" cy="400110"/>
              </a:xfrm>
              <a:prstGeom prst="rect">
                <a:avLst/>
              </a:prstGeom>
              <a:noFill/>
            </p:spPr>
            <p:txBody>
              <a:bodyPr wrap="square" rtlCol="0">
                <a:spAutoFit/>
              </a:bodyPr>
              <a:lstStyle/>
              <a:p>
                <a:r>
                  <a:rPr lang="en-US" altLang="zh-CN" sz="2000" b="1"/>
                  <a:t>3</a:t>
                </a:r>
                <a:endParaRPr lang="zh-CN" altLang="en-US" sz="2000" b="1"/>
              </a:p>
            </p:txBody>
          </p:sp>
          <p:sp>
            <p:nvSpPr>
              <p:cNvPr id="4054" name="TextBox 4053">
                <a:extLst>
                  <a:ext uri="{FF2B5EF4-FFF2-40B4-BE49-F238E27FC236}">
                    <a16:creationId xmlns:a16="http://schemas.microsoft.com/office/drawing/2014/main" id="{CD2A63AC-DE68-4D23-A429-90102BF2BE20}"/>
                  </a:ext>
                </a:extLst>
              </p:cNvPr>
              <p:cNvSpPr txBox="1"/>
              <p:nvPr/>
            </p:nvSpPr>
            <p:spPr>
              <a:xfrm>
                <a:off x="9846145" y="3393980"/>
                <a:ext cx="215900" cy="400110"/>
              </a:xfrm>
              <a:prstGeom prst="rect">
                <a:avLst/>
              </a:prstGeom>
              <a:noFill/>
            </p:spPr>
            <p:txBody>
              <a:bodyPr wrap="square" rtlCol="0">
                <a:spAutoFit/>
              </a:bodyPr>
              <a:lstStyle/>
              <a:p>
                <a:r>
                  <a:rPr lang="en-US" altLang="zh-CN" sz="2000" b="1"/>
                  <a:t>3</a:t>
                </a:r>
                <a:endParaRPr lang="zh-CN" altLang="en-US" sz="2000" b="1"/>
              </a:p>
            </p:txBody>
          </p:sp>
          <p:sp>
            <p:nvSpPr>
              <p:cNvPr id="4055" name="TextBox 4054">
                <a:extLst>
                  <a:ext uri="{FF2B5EF4-FFF2-40B4-BE49-F238E27FC236}">
                    <a16:creationId xmlns:a16="http://schemas.microsoft.com/office/drawing/2014/main" id="{B8ABDDC2-DAC1-4BDE-B307-FC42BD6B5C91}"/>
                  </a:ext>
                </a:extLst>
              </p:cNvPr>
              <p:cNvSpPr txBox="1"/>
              <p:nvPr/>
            </p:nvSpPr>
            <p:spPr>
              <a:xfrm>
                <a:off x="9846145" y="3754596"/>
                <a:ext cx="215900" cy="400110"/>
              </a:xfrm>
              <a:prstGeom prst="rect">
                <a:avLst/>
              </a:prstGeom>
              <a:noFill/>
            </p:spPr>
            <p:txBody>
              <a:bodyPr wrap="square" rtlCol="0">
                <a:spAutoFit/>
              </a:bodyPr>
              <a:lstStyle/>
              <a:p>
                <a:r>
                  <a:rPr lang="en-US" altLang="zh-CN" sz="2000" b="1"/>
                  <a:t>1</a:t>
                </a:r>
                <a:endParaRPr lang="zh-CN" altLang="en-US" sz="2000" b="1"/>
              </a:p>
            </p:txBody>
          </p:sp>
          <p:sp>
            <p:nvSpPr>
              <p:cNvPr id="4056" name="TextBox 4055">
                <a:extLst>
                  <a:ext uri="{FF2B5EF4-FFF2-40B4-BE49-F238E27FC236}">
                    <a16:creationId xmlns:a16="http://schemas.microsoft.com/office/drawing/2014/main" id="{7FA437CE-4011-4AE5-9645-45268FDDFE06}"/>
                  </a:ext>
                </a:extLst>
              </p:cNvPr>
              <p:cNvSpPr txBox="1"/>
              <p:nvPr/>
            </p:nvSpPr>
            <p:spPr>
              <a:xfrm>
                <a:off x="9846145" y="4110096"/>
                <a:ext cx="215900" cy="400110"/>
              </a:xfrm>
              <a:prstGeom prst="rect">
                <a:avLst/>
              </a:prstGeom>
              <a:noFill/>
            </p:spPr>
            <p:txBody>
              <a:bodyPr wrap="square" rtlCol="0">
                <a:spAutoFit/>
              </a:bodyPr>
              <a:lstStyle/>
              <a:p>
                <a:r>
                  <a:rPr lang="en-US" altLang="zh-CN" sz="2000" b="1"/>
                  <a:t>1</a:t>
                </a:r>
                <a:endParaRPr lang="zh-CN" altLang="en-US" sz="2000" b="1"/>
              </a:p>
            </p:txBody>
          </p:sp>
          <p:sp>
            <p:nvSpPr>
              <p:cNvPr id="4057" name="TextBox 4056">
                <a:extLst>
                  <a:ext uri="{FF2B5EF4-FFF2-40B4-BE49-F238E27FC236}">
                    <a16:creationId xmlns:a16="http://schemas.microsoft.com/office/drawing/2014/main" id="{6513F129-009B-4086-9019-D2AFB39BF54B}"/>
                  </a:ext>
                </a:extLst>
              </p:cNvPr>
              <p:cNvSpPr txBox="1"/>
              <p:nvPr/>
            </p:nvSpPr>
            <p:spPr>
              <a:xfrm>
                <a:off x="9846145" y="4465596"/>
                <a:ext cx="215900" cy="400110"/>
              </a:xfrm>
              <a:prstGeom prst="rect">
                <a:avLst/>
              </a:prstGeom>
              <a:noFill/>
            </p:spPr>
            <p:txBody>
              <a:bodyPr wrap="square" rtlCol="0">
                <a:spAutoFit/>
              </a:bodyPr>
              <a:lstStyle/>
              <a:p>
                <a:r>
                  <a:rPr lang="en-US" altLang="zh-CN" sz="2000" b="1"/>
                  <a:t>1</a:t>
                </a:r>
                <a:endParaRPr lang="zh-CN" altLang="en-US" sz="2000" b="1"/>
              </a:p>
            </p:txBody>
          </p:sp>
        </p:grpSp>
      </p:grpSp>
      <p:sp>
        <p:nvSpPr>
          <p:cNvPr id="4064" name="Rectangle 6">
            <a:extLst>
              <a:ext uri="{FF2B5EF4-FFF2-40B4-BE49-F238E27FC236}">
                <a16:creationId xmlns:a16="http://schemas.microsoft.com/office/drawing/2014/main" id="{956C9CB7-D6AF-439D-8210-8AF7921380E6}"/>
              </a:ext>
            </a:extLst>
          </p:cNvPr>
          <p:cNvSpPr>
            <a:spLocks noChangeArrowheads="1"/>
          </p:cNvSpPr>
          <p:nvPr/>
        </p:nvSpPr>
        <p:spPr bwMode="auto">
          <a:xfrm>
            <a:off x="9920119" y="5727080"/>
            <a:ext cx="3653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i="1" u="none" strike="noStrike" cap="none" normalizeH="0" baseline="0">
                <a:ln>
                  <a:noFill/>
                </a:ln>
                <a:solidFill>
                  <a:srgbClr val="000000"/>
                </a:solidFill>
                <a:effectLst/>
                <a:latin typeface="Times New Roman" panose="02020603050405020304" pitchFamily="18" charset="0"/>
              </a:rPr>
              <a:t>20</a:t>
            </a:r>
            <a:endParaRPr kumimoji="0" lang="zh-CN" altLang="zh-CN" sz="2800" i="1" u="none" strike="noStrike" cap="none" normalizeH="0" baseline="0">
              <a:ln>
                <a:noFill/>
              </a:ln>
              <a:solidFill>
                <a:schemeClr val="tx1"/>
              </a:solidFill>
              <a:effectLst/>
            </a:endParaRPr>
          </a:p>
        </p:txBody>
      </p:sp>
      <p:sp>
        <p:nvSpPr>
          <p:cNvPr id="4068" name="TextBox 4067">
            <a:extLst>
              <a:ext uri="{FF2B5EF4-FFF2-40B4-BE49-F238E27FC236}">
                <a16:creationId xmlns:a16="http://schemas.microsoft.com/office/drawing/2014/main" id="{B0F150B0-9B71-4F78-A9E0-01CA514780BF}"/>
              </a:ext>
            </a:extLst>
          </p:cNvPr>
          <p:cNvSpPr txBox="1"/>
          <p:nvPr/>
        </p:nvSpPr>
        <p:spPr>
          <a:xfrm>
            <a:off x="8294394" y="2518789"/>
            <a:ext cx="215900" cy="400110"/>
          </a:xfrm>
          <a:prstGeom prst="rect">
            <a:avLst/>
          </a:prstGeom>
          <a:noFill/>
        </p:spPr>
        <p:txBody>
          <a:bodyPr wrap="square" rtlCol="0">
            <a:spAutoFit/>
          </a:bodyPr>
          <a:lstStyle/>
          <a:p>
            <a:r>
              <a:rPr lang="en-US" altLang="zh-CN" sz="2000" b="1"/>
              <a:t>1</a:t>
            </a:r>
            <a:endParaRPr lang="zh-CN" altLang="en-US" sz="2000" b="1"/>
          </a:p>
        </p:txBody>
      </p:sp>
      <p:sp>
        <p:nvSpPr>
          <p:cNvPr id="4069" name="TextBox 4068">
            <a:extLst>
              <a:ext uri="{FF2B5EF4-FFF2-40B4-BE49-F238E27FC236}">
                <a16:creationId xmlns:a16="http://schemas.microsoft.com/office/drawing/2014/main" id="{22A1FF42-A548-40D5-BBAD-639C4F0C9587}"/>
              </a:ext>
            </a:extLst>
          </p:cNvPr>
          <p:cNvSpPr txBox="1"/>
          <p:nvPr/>
        </p:nvSpPr>
        <p:spPr>
          <a:xfrm>
            <a:off x="8642532" y="2518789"/>
            <a:ext cx="215900" cy="400110"/>
          </a:xfrm>
          <a:prstGeom prst="rect">
            <a:avLst/>
          </a:prstGeom>
          <a:noFill/>
        </p:spPr>
        <p:txBody>
          <a:bodyPr wrap="square" rtlCol="0">
            <a:spAutoFit/>
          </a:bodyPr>
          <a:lstStyle/>
          <a:p>
            <a:r>
              <a:rPr lang="en-US" altLang="zh-CN" sz="2000" b="1"/>
              <a:t>1</a:t>
            </a:r>
            <a:endParaRPr lang="zh-CN" altLang="en-US" sz="2000" b="1"/>
          </a:p>
        </p:txBody>
      </p:sp>
      <p:sp>
        <p:nvSpPr>
          <p:cNvPr id="4070" name="TextBox 4069">
            <a:extLst>
              <a:ext uri="{FF2B5EF4-FFF2-40B4-BE49-F238E27FC236}">
                <a16:creationId xmlns:a16="http://schemas.microsoft.com/office/drawing/2014/main" id="{822EBC42-D941-4D55-9C0B-8D06E8A7D69C}"/>
              </a:ext>
            </a:extLst>
          </p:cNvPr>
          <p:cNvSpPr txBox="1"/>
          <p:nvPr/>
        </p:nvSpPr>
        <p:spPr>
          <a:xfrm>
            <a:off x="8990670" y="2518789"/>
            <a:ext cx="215900" cy="400110"/>
          </a:xfrm>
          <a:prstGeom prst="rect">
            <a:avLst/>
          </a:prstGeom>
          <a:noFill/>
        </p:spPr>
        <p:txBody>
          <a:bodyPr wrap="square" rtlCol="0">
            <a:spAutoFit/>
          </a:bodyPr>
          <a:lstStyle/>
          <a:p>
            <a:r>
              <a:rPr lang="en-US" altLang="zh-CN" sz="2000" b="1"/>
              <a:t>1</a:t>
            </a:r>
            <a:endParaRPr lang="zh-CN" altLang="en-US" sz="2000" b="1"/>
          </a:p>
        </p:txBody>
      </p:sp>
      <p:sp>
        <p:nvSpPr>
          <p:cNvPr id="4071" name="TextBox 4070">
            <a:extLst>
              <a:ext uri="{FF2B5EF4-FFF2-40B4-BE49-F238E27FC236}">
                <a16:creationId xmlns:a16="http://schemas.microsoft.com/office/drawing/2014/main" id="{6BA7B36A-2B59-49D0-AC59-8DB9F71E482E}"/>
              </a:ext>
            </a:extLst>
          </p:cNvPr>
          <p:cNvSpPr txBox="1"/>
          <p:nvPr/>
        </p:nvSpPr>
        <p:spPr>
          <a:xfrm>
            <a:off x="9338808" y="2518789"/>
            <a:ext cx="215900" cy="400110"/>
          </a:xfrm>
          <a:prstGeom prst="rect">
            <a:avLst/>
          </a:prstGeom>
          <a:noFill/>
        </p:spPr>
        <p:txBody>
          <a:bodyPr wrap="square" rtlCol="0">
            <a:spAutoFit/>
          </a:bodyPr>
          <a:lstStyle/>
          <a:p>
            <a:r>
              <a:rPr lang="en-US" altLang="zh-CN" sz="2000" b="1"/>
              <a:t>1</a:t>
            </a:r>
            <a:endParaRPr lang="zh-CN" altLang="en-US" sz="2000" b="1"/>
          </a:p>
        </p:txBody>
      </p:sp>
      <p:sp>
        <p:nvSpPr>
          <p:cNvPr id="4074" name="TextBox 4073">
            <a:extLst>
              <a:ext uri="{FF2B5EF4-FFF2-40B4-BE49-F238E27FC236}">
                <a16:creationId xmlns:a16="http://schemas.microsoft.com/office/drawing/2014/main" id="{27F2CA11-C09B-4EF9-980E-77930263BE07}"/>
              </a:ext>
            </a:extLst>
          </p:cNvPr>
          <p:cNvSpPr txBox="1"/>
          <p:nvPr/>
        </p:nvSpPr>
        <p:spPr>
          <a:xfrm>
            <a:off x="8294394" y="2877490"/>
            <a:ext cx="215900" cy="400110"/>
          </a:xfrm>
          <a:prstGeom prst="rect">
            <a:avLst/>
          </a:prstGeom>
          <a:noFill/>
        </p:spPr>
        <p:txBody>
          <a:bodyPr wrap="square" rtlCol="0">
            <a:spAutoFit/>
          </a:bodyPr>
          <a:lstStyle/>
          <a:p>
            <a:r>
              <a:rPr lang="en-US" altLang="zh-CN" sz="2000" b="1"/>
              <a:t>1</a:t>
            </a:r>
            <a:endParaRPr lang="zh-CN" altLang="en-US" sz="2000" b="1"/>
          </a:p>
        </p:txBody>
      </p:sp>
      <p:sp>
        <p:nvSpPr>
          <p:cNvPr id="4076" name="TextBox 4075">
            <a:extLst>
              <a:ext uri="{FF2B5EF4-FFF2-40B4-BE49-F238E27FC236}">
                <a16:creationId xmlns:a16="http://schemas.microsoft.com/office/drawing/2014/main" id="{EBB8F6B1-3D6F-4898-B667-543056C06B29}"/>
              </a:ext>
            </a:extLst>
          </p:cNvPr>
          <p:cNvSpPr txBox="1"/>
          <p:nvPr/>
        </p:nvSpPr>
        <p:spPr>
          <a:xfrm>
            <a:off x="8990670" y="2877490"/>
            <a:ext cx="215900" cy="400110"/>
          </a:xfrm>
          <a:prstGeom prst="rect">
            <a:avLst/>
          </a:prstGeom>
          <a:noFill/>
        </p:spPr>
        <p:txBody>
          <a:bodyPr wrap="square" rtlCol="0">
            <a:spAutoFit/>
          </a:bodyPr>
          <a:lstStyle/>
          <a:p>
            <a:r>
              <a:rPr lang="en-US" altLang="zh-CN" sz="2000" b="1"/>
              <a:t>1</a:t>
            </a:r>
            <a:endParaRPr lang="zh-CN" altLang="en-US" sz="2000" b="1"/>
          </a:p>
        </p:txBody>
      </p:sp>
      <p:sp>
        <p:nvSpPr>
          <p:cNvPr id="4077" name="TextBox 4076">
            <a:extLst>
              <a:ext uri="{FF2B5EF4-FFF2-40B4-BE49-F238E27FC236}">
                <a16:creationId xmlns:a16="http://schemas.microsoft.com/office/drawing/2014/main" id="{FFE4DAAF-10EC-4D1D-B9A5-7BC1E4453356}"/>
              </a:ext>
            </a:extLst>
          </p:cNvPr>
          <p:cNvSpPr txBox="1"/>
          <p:nvPr/>
        </p:nvSpPr>
        <p:spPr>
          <a:xfrm>
            <a:off x="9338808" y="2877490"/>
            <a:ext cx="215900" cy="400110"/>
          </a:xfrm>
          <a:prstGeom prst="rect">
            <a:avLst/>
          </a:prstGeom>
          <a:noFill/>
        </p:spPr>
        <p:txBody>
          <a:bodyPr wrap="square" rtlCol="0">
            <a:spAutoFit/>
          </a:bodyPr>
          <a:lstStyle/>
          <a:p>
            <a:r>
              <a:rPr lang="en-US" altLang="zh-CN" sz="2000" b="1"/>
              <a:t>1</a:t>
            </a:r>
            <a:endParaRPr lang="zh-CN" altLang="en-US" sz="2000" b="1"/>
          </a:p>
        </p:txBody>
      </p:sp>
      <p:sp>
        <p:nvSpPr>
          <p:cNvPr id="4078" name="TextBox 4077">
            <a:extLst>
              <a:ext uri="{FF2B5EF4-FFF2-40B4-BE49-F238E27FC236}">
                <a16:creationId xmlns:a16="http://schemas.microsoft.com/office/drawing/2014/main" id="{D0801EA0-D0C6-406E-964A-C3F537814CAD}"/>
              </a:ext>
            </a:extLst>
          </p:cNvPr>
          <p:cNvSpPr txBox="1"/>
          <p:nvPr/>
        </p:nvSpPr>
        <p:spPr>
          <a:xfrm>
            <a:off x="9686946" y="2877490"/>
            <a:ext cx="215900" cy="400110"/>
          </a:xfrm>
          <a:prstGeom prst="rect">
            <a:avLst/>
          </a:prstGeom>
          <a:noFill/>
        </p:spPr>
        <p:txBody>
          <a:bodyPr wrap="square" rtlCol="0">
            <a:spAutoFit/>
          </a:bodyPr>
          <a:lstStyle/>
          <a:p>
            <a:r>
              <a:rPr lang="en-US" altLang="zh-CN" sz="2000" b="1"/>
              <a:t>1</a:t>
            </a:r>
            <a:endParaRPr lang="zh-CN" altLang="en-US" sz="2000" b="1"/>
          </a:p>
        </p:txBody>
      </p:sp>
      <p:sp>
        <p:nvSpPr>
          <p:cNvPr id="4079" name="TextBox 4078">
            <a:extLst>
              <a:ext uri="{FF2B5EF4-FFF2-40B4-BE49-F238E27FC236}">
                <a16:creationId xmlns:a16="http://schemas.microsoft.com/office/drawing/2014/main" id="{06D1F0AA-F69A-412D-ABDA-D5F026EAF5E0}"/>
              </a:ext>
            </a:extLst>
          </p:cNvPr>
          <p:cNvSpPr txBox="1"/>
          <p:nvPr/>
        </p:nvSpPr>
        <p:spPr>
          <a:xfrm>
            <a:off x="10035989" y="2877490"/>
            <a:ext cx="215900" cy="400110"/>
          </a:xfrm>
          <a:prstGeom prst="rect">
            <a:avLst/>
          </a:prstGeom>
          <a:noFill/>
        </p:spPr>
        <p:txBody>
          <a:bodyPr wrap="square" rtlCol="0">
            <a:spAutoFit/>
          </a:bodyPr>
          <a:lstStyle/>
          <a:p>
            <a:r>
              <a:rPr lang="en-US" altLang="zh-CN" sz="2000" b="1"/>
              <a:t>1</a:t>
            </a:r>
            <a:endParaRPr lang="zh-CN" altLang="en-US" sz="2000" b="1"/>
          </a:p>
        </p:txBody>
      </p:sp>
      <p:sp>
        <p:nvSpPr>
          <p:cNvPr id="4080" name="TextBox 4079">
            <a:extLst>
              <a:ext uri="{FF2B5EF4-FFF2-40B4-BE49-F238E27FC236}">
                <a16:creationId xmlns:a16="http://schemas.microsoft.com/office/drawing/2014/main" id="{A5B54059-6837-43E9-A291-9823BC6059FA}"/>
              </a:ext>
            </a:extLst>
          </p:cNvPr>
          <p:cNvSpPr txBox="1"/>
          <p:nvPr/>
        </p:nvSpPr>
        <p:spPr>
          <a:xfrm>
            <a:off x="8294394" y="3238766"/>
            <a:ext cx="215900" cy="400110"/>
          </a:xfrm>
          <a:prstGeom prst="rect">
            <a:avLst/>
          </a:prstGeom>
          <a:noFill/>
        </p:spPr>
        <p:txBody>
          <a:bodyPr wrap="square" rtlCol="0">
            <a:spAutoFit/>
          </a:bodyPr>
          <a:lstStyle/>
          <a:p>
            <a:r>
              <a:rPr lang="en-US" altLang="zh-CN" sz="2000" b="1"/>
              <a:t>1</a:t>
            </a:r>
            <a:endParaRPr lang="zh-CN" altLang="en-US" sz="2000" b="1"/>
          </a:p>
        </p:txBody>
      </p:sp>
      <p:sp>
        <p:nvSpPr>
          <p:cNvPr id="4081" name="TextBox 4080">
            <a:extLst>
              <a:ext uri="{FF2B5EF4-FFF2-40B4-BE49-F238E27FC236}">
                <a16:creationId xmlns:a16="http://schemas.microsoft.com/office/drawing/2014/main" id="{9711E49B-5D73-4603-9BDB-4527DFE2A070}"/>
              </a:ext>
            </a:extLst>
          </p:cNvPr>
          <p:cNvSpPr txBox="1"/>
          <p:nvPr/>
        </p:nvSpPr>
        <p:spPr>
          <a:xfrm>
            <a:off x="8642532" y="3238766"/>
            <a:ext cx="215900" cy="400110"/>
          </a:xfrm>
          <a:prstGeom prst="rect">
            <a:avLst/>
          </a:prstGeom>
          <a:noFill/>
        </p:spPr>
        <p:txBody>
          <a:bodyPr wrap="square" rtlCol="0">
            <a:spAutoFit/>
          </a:bodyPr>
          <a:lstStyle/>
          <a:p>
            <a:r>
              <a:rPr lang="en-US" altLang="zh-CN" sz="2000" b="1"/>
              <a:t>1</a:t>
            </a:r>
            <a:endParaRPr lang="zh-CN" altLang="en-US" sz="2000" b="1"/>
          </a:p>
        </p:txBody>
      </p:sp>
      <p:sp>
        <p:nvSpPr>
          <p:cNvPr id="4083" name="TextBox 4082">
            <a:extLst>
              <a:ext uri="{FF2B5EF4-FFF2-40B4-BE49-F238E27FC236}">
                <a16:creationId xmlns:a16="http://schemas.microsoft.com/office/drawing/2014/main" id="{437554B7-2EE6-4F43-A21D-89AF5FE5750B}"/>
              </a:ext>
            </a:extLst>
          </p:cNvPr>
          <p:cNvSpPr txBox="1"/>
          <p:nvPr/>
        </p:nvSpPr>
        <p:spPr>
          <a:xfrm>
            <a:off x="9338808" y="3238766"/>
            <a:ext cx="215900" cy="400110"/>
          </a:xfrm>
          <a:prstGeom prst="rect">
            <a:avLst/>
          </a:prstGeom>
          <a:noFill/>
        </p:spPr>
        <p:txBody>
          <a:bodyPr wrap="square" rtlCol="0">
            <a:spAutoFit/>
          </a:bodyPr>
          <a:lstStyle/>
          <a:p>
            <a:r>
              <a:rPr lang="en-US" altLang="zh-CN" sz="2000" b="1"/>
              <a:t>1</a:t>
            </a:r>
            <a:endParaRPr lang="zh-CN" altLang="en-US" sz="2000" b="1"/>
          </a:p>
        </p:txBody>
      </p:sp>
      <p:sp>
        <p:nvSpPr>
          <p:cNvPr id="4084" name="TextBox 4083">
            <a:extLst>
              <a:ext uri="{FF2B5EF4-FFF2-40B4-BE49-F238E27FC236}">
                <a16:creationId xmlns:a16="http://schemas.microsoft.com/office/drawing/2014/main" id="{6850D144-F3B5-4C70-8AB0-DE713D29136B}"/>
              </a:ext>
            </a:extLst>
          </p:cNvPr>
          <p:cNvSpPr txBox="1"/>
          <p:nvPr/>
        </p:nvSpPr>
        <p:spPr>
          <a:xfrm>
            <a:off x="9686946" y="3238766"/>
            <a:ext cx="215900" cy="400110"/>
          </a:xfrm>
          <a:prstGeom prst="rect">
            <a:avLst/>
          </a:prstGeom>
          <a:noFill/>
        </p:spPr>
        <p:txBody>
          <a:bodyPr wrap="square" rtlCol="0">
            <a:spAutoFit/>
          </a:bodyPr>
          <a:lstStyle/>
          <a:p>
            <a:r>
              <a:rPr lang="en-US" altLang="zh-CN" sz="2000" b="1"/>
              <a:t>1</a:t>
            </a:r>
            <a:endParaRPr lang="zh-CN" altLang="en-US" sz="2000" b="1"/>
          </a:p>
        </p:txBody>
      </p:sp>
      <p:sp>
        <p:nvSpPr>
          <p:cNvPr id="4086" name="TextBox 4085">
            <a:extLst>
              <a:ext uri="{FF2B5EF4-FFF2-40B4-BE49-F238E27FC236}">
                <a16:creationId xmlns:a16="http://schemas.microsoft.com/office/drawing/2014/main" id="{B76BD3EA-46CD-4F7A-8953-8A4EC65B8DBD}"/>
              </a:ext>
            </a:extLst>
          </p:cNvPr>
          <p:cNvSpPr txBox="1"/>
          <p:nvPr/>
        </p:nvSpPr>
        <p:spPr>
          <a:xfrm>
            <a:off x="8294394" y="3599382"/>
            <a:ext cx="215900" cy="400110"/>
          </a:xfrm>
          <a:prstGeom prst="rect">
            <a:avLst/>
          </a:prstGeom>
          <a:noFill/>
        </p:spPr>
        <p:txBody>
          <a:bodyPr wrap="square" rtlCol="0">
            <a:spAutoFit/>
          </a:bodyPr>
          <a:lstStyle/>
          <a:p>
            <a:r>
              <a:rPr lang="en-US" altLang="zh-CN" sz="2000" b="1"/>
              <a:t>1</a:t>
            </a:r>
            <a:endParaRPr lang="zh-CN" altLang="en-US" sz="2000" b="1"/>
          </a:p>
        </p:txBody>
      </p:sp>
      <p:sp>
        <p:nvSpPr>
          <p:cNvPr id="4087" name="TextBox 4086">
            <a:extLst>
              <a:ext uri="{FF2B5EF4-FFF2-40B4-BE49-F238E27FC236}">
                <a16:creationId xmlns:a16="http://schemas.microsoft.com/office/drawing/2014/main" id="{65103593-6B24-4230-8D17-8012E28393DC}"/>
              </a:ext>
            </a:extLst>
          </p:cNvPr>
          <p:cNvSpPr txBox="1"/>
          <p:nvPr/>
        </p:nvSpPr>
        <p:spPr>
          <a:xfrm>
            <a:off x="8642532" y="3599382"/>
            <a:ext cx="215900" cy="400110"/>
          </a:xfrm>
          <a:prstGeom prst="rect">
            <a:avLst/>
          </a:prstGeom>
          <a:noFill/>
        </p:spPr>
        <p:txBody>
          <a:bodyPr wrap="square" rtlCol="0">
            <a:spAutoFit/>
          </a:bodyPr>
          <a:lstStyle/>
          <a:p>
            <a:r>
              <a:rPr lang="en-US" altLang="zh-CN" sz="2000" b="1"/>
              <a:t>1</a:t>
            </a:r>
            <a:endParaRPr lang="zh-CN" altLang="en-US" sz="2000" b="1"/>
          </a:p>
        </p:txBody>
      </p:sp>
      <p:sp>
        <p:nvSpPr>
          <p:cNvPr id="4088" name="TextBox 4087">
            <a:extLst>
              <a:ext uri="{FF2B5EF4-FFF2-40B4-BE49-F238E27FC236}">
                <a16:creationId xmlns:a16="http://schemas.microsoft.com/office/drawing/2014/main" id="{2538134A-F7D2-4D7E-845E-61B488E46367}"/>
              </a:ext>
            </a:extLst>
          </p:cNvPr>
          <p:cNvSpPr txBox="1"/>
          <p:nvPr/>
        </p:nvSpPr>
        <p:spPr>
          <a:xfrm>
            <a:off x="8990670" y="3599382"/>
            <a:ext cx="215900" cy="400110"/>
          </a:xfrm>
          <a:prstGeom prst="rect">
            <a:avLst/>
          </a:prstGeom>
          <a:noFill/>
        </p:spPr>
        <p:txBody>
          <a:bodyPr wrap="square" rtlCol="0">
            <a:spAutoFit/>
          </a:bodyPr>
          <a:lstStyle/>
          <a:p>
            <a:r>
              <a:rPr lang="en-US" altLang="zh-CN" sz="2000" b="1"/>
              <a:t>1</a:t>
            </a:r>
            <a:endParaRPr lang="zh-CN" altLang="en-US" sz="2000" b="1"/>
          </a:p>
        </p:txBody>
      </p:sp>
      <p:sp>
        <p:nvSpPr>
          <p:cNvPr id="4089" name="TextBox 4088">
            <a:extLst>
              <a:ext uri="{FF2B5EF4-FFF2-40B4-BE49-F238E27FC236}">
                <a16:creationId xmlns:a16="http://schemas.microsoft.com/office/drawing/2014/main" id="{A3604740-25D1-42F2-9EAC-85721BF1CFAD}"/>
              </a:ext>
            </a:extLst>
          </p:cNvPr>
          <p:cNvSpPr txBox="1"/>
          <p:nvPr/>
        </p:nvSpPr>
        <p:spPr>
          <a:xfrm>
            <a:off x="9338808" y="3599382"/>
            <a:ext cx="215900" cy="400110"/>
          </a:xfrm>
          <a:prstGeom prst="rect">
            <a:avLst/>
          </a:prstGeom>
          <a:noFill/>
        </p:spPr>
        <p:txBody>
          <a:bodyPr wrap="square" rtlCol="0">
            <a:spAutoFit/>
          </a:bodyPr>
          <a:lstStyle/>
          <a:p>
            <a:r>
              <a:rPr lang="en-US" altLang="zh-CN" sz="2000" b="1"/>
              <a:t>1</a:t>
            </a:r>
            <a:endParaRPr lang="zh-CN" altLang="en-US" sz="2000" b="1"/>
          </a:p>
        </p:txBody>
      </p:sp>
      <p:sp>
        <p:nvSpPr>
          <p:cNvPr id="4090" name="TextBox 4089">
            <a:extLst>
              <a:ext uri="{FF2B5EF4-FFF2-40B4-BE49-F238E27FC236}">
                <a16:creationId xmlns:a16="http://schemas.microsoft.com/office/drawing/2014/main" id="{4BB99CAA-4084-4B67-9CCA-5381C7124E7E}"/>
              </a:ext>
            </a:extLst>
          </p:cNvPr>
          <p:cNvSpPr txBox="1"/>
          <p:nvPr/>
        </p:nvSpPr>
        <p:spPr>
          <a:xfrm>
            <a:off x="9686946" y="3599382"/>
            <a:ext cx="215900" cy="400110"/>
          </a:xfrm>
          <a:prstGeom prst="rect">
            <a:avLst/>
          </a:prstGeom>
          <a:noFill/>
        </p:spPr>
        <p:txBody>
          <a:bodyPr wrap="square" rtlCol="0">
            <a:spAutoFit/>
          </a:bodyPr>
          <a:lstStyle/>
          <a:p>
            <a:r>
              <a:rPr lang="en-US" altLang="zh-CN" sz="2000" b="1"/>
              <a:t>1</a:t>
            </a:r>
            <a:endParaRPr lang="zh-CN" altLang="en-US" sz="2000" b="1"/>
          </a:p>
        </p:txBody>
      </p:sp>
      <p:sp>
        <p:nvSpPr>
          <p:cNvPr id="4091" name="TextBox 4090">
            <a:extLst>
              <a:ext uri="{FF2B5EF4-FFF2-40B4-BE49-F238E27FC236}">
                <a16:creationId xmlns:a16="http://schemas.microsoft.com/office/drawing/2014/main" id="{5F177713-6CCD-4BC3-B974-609687F1AB86}"/>
              </a:ext>
            </a:extLst>
          </p:cNvPr>
          <p:cNvSpPr txBox="1"/>
          <p:nvPr/>
        </p:nvSpPr>
        <p:spPr>
          <a:xfrm>
            <a:off x="10035989" y="3599382"/>
            <a:ext cx="215900" cy="400110"/>
          </a:xfrm>
          <a:prstGeom prst="rect">
            <a:avLst/>
          </a:prstGeom>
          <a:noFill/>
        </p:spPr>
        <p:txBody>
          <a:bodyPr wrap="square" rtlCol="0">
            <a:spAutoFit/>
          </a:bodyPr>
          <a:lstStyle/>
          <a:p>
            <a:r>
              <a:rPr lang="en-US" altLang="zh-CN" sz="2000" b="1"/>
              <a:t>1</a:t>
            </a:r>
            <a:endParaRPr lang="zh-CN" altLang="en-US" sz="2000" b="1"/>
          </a:p>
        </p:txBody>
      </p:sp>
      <p:sp>
        <p:nvSpPr>
          <p:cNvPr id="4092" name="TextBox 4091">
            <a:extLst>
              <a:ext uri="{FF2B5EF4-FFF2-40B4-BE49-F238E27FC236}">
                <a16:creationId xmlns:a16="http://schemas.microsoft.com/office/drawing/2014/main" id="{A8CDA3F8-7585-4A2F-9AE6-D77171616682}"/>
              </a:ext>
            </a:extLst>
          </p:cNvPr>
          <p:cNvSpPr txBox="1"/>
          <p:nvPr/>
        </p:nvSpPr>
        <p:spPr>
          <a:xfrm>
            <a:off x="8294394" y="3954882"/>
            <a:ext cx="215900" cy="400110"/>
          </a:xfrm>
          <a:prstGeom prst="rect">
            <a:avLst/>
          </a:prstGeom>
          <a:noFill/>
        </p:spPr>
        <p:txBody>
          <a:bodyPr wrap="square" rtlCol="0">
            <a:spAutoFit/>
          </a:bodyPr>
          <a:lstStyle/>
          <a:p>
            <a:r>
              <a:rPr lang="en-US" altLang="zh-CN" sz="2000" b="1"/>
              <a:t>1</a:t>
            </a:r>
            <a:endParaRPr lang="zh-CN" altLang="en-US" sz="2000" b="1"/>
          </a:p>
        </p:txBody>
      </p:sp>
      <p:sp>
        <p:nvSpPr>
          <p:cNvPr id="4093" name="TextBox 4092">
            <a:extLst>
              <a:ext uri="{FF2B5EF4-FFF2-40B4-BE49-F238E27FC236}">
                <a16:creationId xmlns:a16="http://schemas.microsoft.com/office/drawing/2014/main" id="{456AA229-F428-4B5C-A313-901403D4AAD1}"/>
              </a:ext>
            </a:extLst>
          </p:cNvPr>
          <p:cNvSpPr txBox="1"/>
          <p:nvPr/>
        </p:nvSpPr>
        <p:spPr>
          <a:xfrm>
            <a:off x="8642532" y="3954882"/>
            <a:ext cx="215900" cy="400110"/>
          </a:xfrm>
          <a:prstGeom prst="rect">
            <a:avLst/>
          </a:prstGeom>
          <a:noFill/>
        </p:spPr>
        <p:txBody>
          <a:bodyPr wrap="square" rtlCol="0">
            <a:spAutoFit/>
          </a:bodyPr>
          <a:lstStyle/>
          <a:p>
            <a:r>
              <a:rPr lang="en-US" altLang="zh-CN" sz="2000" b="1"/>
              <a:t>1</a:t>
            </a:r>
            <a:endParaRPr lang="zh-CN" altLang="en-US" sz="2000" b="1"/>
          </a:p>
        </p:txBody>
      </p:sp>
      <p:sp>
        <p:nvSpPr>
          <p:cNvPr id="4095" name="TextBox 4094">
            <a:extLst>
              <a:ext uri="{FF2B5EF4-FFF2-40B4-BE49-F238E27FC236}">
                <a16:creationId xmlns:a16="http://schemas.microsoft.com/office/drawing/2014/main" id="{1F0BB7BE-869B-4FE3-BED7-0C1E036262EE}"/>
              </a:ext>
            </a:extLst>
          </p:cNvPr>
          <p:cNvSpPr txBox="1"/>
          <p:nvPr/>
        </p:nvSpPr>
        <p:spPr>
          <a:xfrm>
            <a:off x="9338808" y="3954882"/>
            <a:ext cx="215900" cy="400110"/>
          </a:xfrm>
          <a:prstGeom prst="rect">
            <a:avLst/>
          </a:prstGeom>
          <a:noFill/>
        </p:spPr>
        <p:txBody>
          <a:bodyPr wrap="square" rtlCol="0">
            <a:spAutoFit/>
          </a:bodyPr>
          <a:lstStyle/>
          <a:p>
            <a:r>
              <a:rPr lang="en-US" altLang="zh-CN" sz="2000" b="1"/>
              <a:t>1</a:t>
            </a:r>
            <a:endParaRPr lang="zh-CN" altLang="en-US" sz="2000" b="1"/>
          </a:p>
        </p:txBody>
      </p:sp>
      <p:sp>
        <p:nvSpPr>
          <p:cNvPr id="4096" name="TextBox 4095">
            <a:extLst>
              <a:ext uri="{FF2B5EF4-FFF2-40B4-BE49-F238E27FC236}">
                <a16:creationId xmlns:a16="http://schemas.microsoft.com/office/drawing/2014/main" id="{6E202C45-6950-4876-AE7E-D01F525362C5}"/>
              </a:ext>
            </a:extLst>
          </p:cNvPr>
          <p:cNvSpPr txBox="1"/>
          <p:nvPr/>
        </p:nvSpPr>
        <p:spPr>
          <a:xfrm>
            <a:off x="9686946" y="3954882"/>
            <a:ext cx="215900" cy="400110"/>
          </a:xfrm>
          <a:prstGeom prst="rect">
            <a:avLst/>
          </a:prstGeom>
          <a:noFill/>
        </p:spPr>
        <p:txBody>
          <a:bodyPr wrap="square" rtlCol="0">
            <a:spAutoFit/>
          </a:bodyPr>
          <a:lstStyle/>
          <a:p>
            <a:r>
              <a:rPr lang="en-US" altLang="zh-CN" sz="2000" b="1"/>
              <a:t>1</a:t>
            </a:r>
            <a:endParaRPr lang="zh-CN" altLang="en-US" sz="2000" b="1"/>
          </a:p>
        </p:txBody>
      </p:sp>
      <p:sp>
        <p:nvSpPr>
          <p:cNvPr id="4098" name="TextBox 4097">
            <a:extLst>
              <a:ext uri="{FF2B5EF4-FFF2-40B4-BE49-F238E27FC236}">
                <a16:creationId xmlns:a16="http://schemas.microsoft.com/office/drawing/2014/main" id="{C4C28AED-FAC2-4FCB-9B8C-9F50426DEA86}"/>
              </a:ext>
            </a:extLst>
          </p:cNvPr>
          <p:cNvSpPr txBox="1"/>
          <p:nvPr/>
        </p:nvSpPr>
        <p:spPr>
          <a:xfrm>
            <a:off x="8294394" y="4310382"/>
            <a:ext cx="215900" cy="400110"/>
          </a:xfrm>
          <a:prstGeom prst="rect">
            <a:avLst/>
          </a:prstGeom>
          <a:noFill/>
        </p:spPr>
        <p:txBody>
          <a:bodyPr wrap="square" rtlCol="0">
            <a:spAutoFit/>
          </a:bodyPr>
          <a:lstStyle/>
          <a:p>
            <a:r>
              <a:rPr lang="en-US" altLang="zh-CN" sz="2000" b="1"/>
              <a:t>1</a:t>
            </a:r>
            <a:endParaRPr lang="zh-CN" altLang="en-US" sz="2000" b="1"/>
          </a:p>
        </p:txBody>
      </p:sp>
      <p:sp>
        <p:nvSpPr>
          <p:cNvPr id="4099" name="TextBox 4098">
            <a:extLst>
              <a:ext uri="{FF2B5EF4-FFF2-40B4-BE49-F238E27FC236}">
                <a16:creationId xmlns:a16="http://schemas.microsoft.com/office/drawing/2014/main" id="{A2B9EF00-27F0-4048-9747-9FBF88DAA651}"/>
              </a:ext>
            </a:extLst>
          </p:cNvPr>
          <p:cNvSpPr txBox="1"/>
          <p:nvPr/>
        </p:nvSpPr>
        <p:spPr>
          <a:xfrm>
            <a:off x="8642532" y="4310382"/>
            <a:ext cx="215900" cy="400110"/>
          </a:xfrm>
          <a:prstGeom prst="rect">
            <a:avLst/>
          </a:prstGeom>
          <a:noFill/>
        </p:spPr>
        <p:txBody>
          <a:bodyPr wrap="square" rtlCol="0">
            <a:spAutoFit/>
          </a:bodyPr>
          <a:lstStyle/>
          <a:p>
            <a:r>
              <a:rPr lang="en-US" altLang="zh-CN" sz="2000" b="1"/>
              <a:t>1</a:t>
            </a:r>
            <a:endParaRPr lang="zh-CN" altLang="en-US" sz="2000" b="1"/>
          </a:p>
        </p:txBody>
      </p:sp>
      <p:sp>
        <p:nvSpPr>
          <p:cNvPr id="4101" name="TextBox 4100">
            <a:extLst>
              <a:ext uri="{FF2B5EF4-FFF2-40B4-BE49-F238E27FC236}">
                <a16:creationId xmlns:a16="http://schemas.microsoft.com/office/drawing/2014/main" id="{05B979BA-13F6-42EA-81F9-A06083C72B16}"/>
              </a:ext>
            </a:extLst>
          </p:cNvPr>
          <p:cNvSpPr txBox="1"/>
          <p:nvPr/>
        </p:nvSpPr>
        <p:spPr>
          <a:xfrm>
            <a:off x="9338808" y="4310382"/>
            <a:ext cx="215900" cy="400110"/>
          </a:xfrm>
          <a:prstGeom prst="rect">
            <a:avLst/>
          </a:prstGeom>
          <a:noFill/>
        </p:spPr>
        <p:txBody>
          <a:bodyPr wrap="square" rtlCol="0">
            <a:spAutoFit/>
          </a:bodyPr>
          <a:lstStyle/>
          <a:p>
            <a:r>
              <a:rPr lang="en-US" altLang="zh-CN" sz="2000" b="1"/>
              <a:t>1</a:t>
            </a:r>
            <a:endParaRPr lang="zh-CN" altLang="en-US" sz="2000" b="1"/>
          </a:p>
        </p:txBody>
      </p:sp>
      <p:sp>
        <p:nvSpPr>
          <p:cNvPr id="4104" name="Rectangle: Rounded Corners 4103">
            <a:extLst>
              <a:ext uri="{FF2B5EF4-FFF2-40B4-BE49-F238E27FC236}">
                <a16:creationId xmlns:a16="http://schemas.microsoft.com/office/drawing/2014/main" id="{C54A1B59-44B3-4755-A230-B4C8917197EC}"/>
              </a:ext>
            </a:extLst>
          </p:cNvPr>
          <p:cNvSpPr/>
          <p:nvPr/>
        </p:nvSpPr>
        <p:spPr>
          <a:xfrm>
            <a:off x="10415748" y="2914365"/>
            <a:ext cx="412750" cy="25483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05" name="Rectangle: Rounded Corners 4104">
            <a:extLst>
              <a:ext uri="{FF2B5EF4-FFF2-40B4-BE49-F238E27FC236}">
                <a16:creationId xmlns:a16="http://schemas.microsoft.com/office/drawing/2014/main" id="{538C0E8A-2FF6-4F72-A4CF-D08BA8E7C0F6}"/>
              </a:ext>
            </a:extLst>
          </p:cNvPr>
          <p:cNvSpPr/>
          <p:nvPr/>
        </p:nvSpPr>
        <p:spPr>
          <a:xfrm>
            <a:off x="8627158" y="4796765"/>
            <a:ext cx="412750" cy="25483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10" name="TextBox 4109">
            <a:extLst>
              <a:ext uri="{FF2B5EF4-FFF2-40B4-BE49-F238E27FC236}">
                <a16:creationId xmlns:a16="http://schemas.microsoft.com/office/drawing/2014/main" id="{C7E06DAF-8400-48F1-B756-B0A3D86880F9}"/>
              </a:ext>
            </a:extLst>
          </p:cNvPr>
          <p:cNvSpPr txBox="1"/>
          <p:nvPr/>
        </p:nvSpPr>
        <p:spPr>
          <a:xfrm>
            <a:off x="7828601" y="2495171"/>
            <a:ext cx="215900" cy="400110"/>
          </a:xfrm>
          <a:prstGeom prst="rect">
            <a:avLst/>
          </a:prstGeom>
          <a:noFill/>
        </p:spPr>
        <p:txBody>
          <a:bodyPr wrap="square" rtlCol="0">
            <a:spAutoFit/>
          </a:bodyPr>
          <a:lstStyle/>
          <a:p>
            <a:r>
              <a:rPr lang="en-US" altLang="zh-CN" sz="2000" b="1"/>
              <a:t>0</a:t>
            </a:r>
            <a:endParaRPr lang="zh-CN" altLang="en-US" sz="2000" b="1"/>
          </a:p>
        </p:txBody>
      </p:sp>
      <p:sp>
        <p:nvSpPr>
          <p:cNvPr id="4111" name="TextBox 4110">
            <a:extLst>
              <a:ext uri="{FF2B5EF4-FFF2-40B4-BE49-F238E27FC236}">
                <a16:creationId xmlns:a16="http://schemas.microsoft.com/office/drawing/2014/main" id="{69B69D14-8A2D-401C-98BE-60BC41DEE058}"/>
              </a:ext>
            </a:extLst>
          </p:cNvPr>
          <p:cNvSpPr txBox="1"/>
          <p:nvPr/>
        </p:nvSpPr>
        <p:spPr>
          <a:xfrm>
            <a:off x="7828601" y="2853872"/>
            <a:ext cx="215900" cy="400110"/>
          </a:xfrm>
          <a:prstGeom prst="rect">
            <a:avLst/>
          </a:prstGeom>
          <a:noFill/>
        </p:spPr>
        <p:txBody>
          <a:bodyPr wrap="square" rtlCol="0">
            <a:spAutoFit/>
          </a:bodyPr>
          <a:lstStyle/>
          <a:p>
            <a:r>
              <a:rPr lang="en-US" altLang="zh-CN" sz="2000" b="1"/>
              <a:t>0</a:t>
            </a:r>
            <a:endParaRPr lang="zh-CN" altLang="en-US" sz="2000" b="1"/>
          </a:p>
        </p:txBody>
      </p:sp>
      <p:sp>
        <p:nvSpPr>
          <p:cNvPr id="4112" name="TextBox 4111">
            <a:extLst>
              <a:ext uri="{FF2B5EF4-FFF2-40B4-BE49-F238E27FC236}">
                <a16:creationId xmlns:a16="http://schemas.microsoft.com/office/drawing/2014/main" id="{483E3891-A39B-4687-8BED-BCD00E327E51}"/>
              </a:ext>
            </a:extLst>
          </p:cNvPr>
          <p:cNvSpPr txBox="1"/>
          <p:nvPr/>
        </p:nvSpPr>
        <p:spPr>
          <a:xfrm>
            <a:off x="7828601" y="3215148"/>
            <a:ext cx="215900" cy="400110"/>
          </a:xfrm>
          <a:prstGeom prst="rect">
            <a:avLst/>
          </a:prstGeom>
          <a:noFill/>
        </p:spPr>
        <p:txBody>
          <a:bodyPr wrap="square" rtlCol="0">
            <a:spAutoFit/>
          </a:bodyPr>
          <a:lstStyle/>
          <a:p>
            <a:r>
              <a:rPr lang="en-US" altLang="zh-CN" sz="2000" b="1"/>
              <a:t>0</a:t>
            </a:r>
            <a:endParaRPr lang="zh-CN" altLang="en-US" sz="2000" b="1"/>
          </a:p>
        </p:txBody>
      </p:sp>
      <p:sp>
        <p:nvSpPr>
          <p:cNvPr id="4113" name="TextBox 4112">
            <a:extLst>
              <a:ext uri="{FF2B5EF4-FFF2-40B4-BE49-F238E27FC236}">
                <a16:creationId xmlns:a16="http://schemas.microsoft.com/office/drawing/2014/main" id="{2D10D6AC-EEF8-4C0C-A8A9-02197FDADCB6}"/>
              </a:ext>
            </a:extLst>
          </p:cNvPr>
          <p:cNvSpPr txBox="1"/>
          <p:nvPr/>
        </p:nvSpPr>
        <p:spPr>
          <a:xfrm>
            <a:off x="7828601" y="3575764"/>
            <a:ext cx="215900" cy="400110"/>
          </a:xfrm>
          <a:prstGeom prst="rect">
            <a:avLst/>
          </a:prstGeom>
          <a:noFill/>
        </p:spPr>
        <p:txBody>
          <a:bodyPr wrap="square" rtlCol="0">
            <a:spAutoFit/>
          </a:bodyPr>
          <a:lstStyle/>
          <a:p>
            <a:r>
              <a:rPr lang="en-US" altLang="zh-CN" sz="2000" b="1"/>
              <a:t>0</a:t>
            </a:r>
            <a:endParaRPr lang="zh-CN" altLang="en-US" sz="2000" b="1"/>
          </a:p>
        </p:txBody>
      </p:sp>
      <p:sp>
        <p:nvSpPr>
          <p:cNvPr id="4114" name="TextBox 4113">
            <a:extLst>
              <a:ext uri="{FF2B5EF4-FFF2-40B4-BE49-F238E27FC236}">
                <a16:creationId xmlns:a16="http://schemas.microsoft.com/office/drawing/2014/main" id="{34FA0A95-3EC9-45CC-9077-C9C02A8F46B8}"/>
              </a:ext>
            </a:extLst>
          </p:cNvPr>
          <p:cNvSpPr txBox="1"/>
          <p:nvPr/>
        </p:nvSpPr>
        <p:spPr>
          <a:xfrm>
            <a:off x="7828601" y="3931264"/>
            <a:ext cx="215900" cy="400110"/>
          </a:xfrm>
          <a:prstGeom prst="rect">
            <a:avLst/>
          </a:prstGeom>
          <a:noFill/>
        </p:spPr>
        <p:txBody>
          <a:bodyPr wrap="square" rtlCol="0">
            <a:spAutoFit/>
          </a:bodyPr>
          <a:lstStyle/>
          <a:p>
            <a:r>
              <a:rPr lang="en-US" altLang="zh-CN" sz="2000" b="1"/>
              <a:t>0</a:t>
            </a:r>
            <a:endParaRPr lang="zh-CN" altLang="en-US" sz="2000" b="1"/>
          </a:p>
        </p:txBody>
      </p:sp>
      <p:sp>
        <p:nvSpPr>
          <p:cNvPr id="4115" name="TextBox 4114">
            <a:extLst>
              <a:ext uri="{FF2B5EF4-FFF2-40B4-BE49-F238E27FC236}">
                <a16:creationId xmlns:a16="http://schemas.microsoft.com/office/drawing/2014/main" id="{C653B6E8-F085-4906-BEDA-498F1DA8ECE4}"/>
              </a:ext>
            </a:extLst>
          </p:cNvPr>
          <p:cNvSpPr txBox="1"/>
          <p:nvPr/>
        </p:nvSpPr>
        <p:spPr>
          <a:xfrm>
            <a:off x="7828601" y="4286764"/>
            <a:ext cx="215900" cy="400110"/>
          </a:xfrm>
          <a:prstGeom prst="rect">
            <a:avLst/>
          </a:prstGeom>
          <a:noFill/>
        </p:spPr>
        <p:txBody>
          <a:bodyPr wrap="square" rtlCol="0">
            <a:spAutoFit/>
          </a:bodyPr>
          <a:lstStyle/>
          <a:p>
            <a:r>
              <a:rPr lang="en-US" altLang="zh-CN" sz="2000" b="1"/>
              <a:t>0</a:t>
            </a:r>
            <a:endParaRPr lang="zh-CN" altLang="en-US" sz="2000" b="1"/>
          </a:p>
        </p:txBody>
      </p:sp>
      <p:sp>
        <p:nvSpPr>
          <p:cNvPr id="4117" name="TextBox 4116">
            <a:extLst>
              <a:ext uri="{FF2B5EF4-FFF2-40B4-BE49-F238E27FC236}">
                <a16:creationId xmlns:a16="http://schemas.microsoft.com/office/drawing/2014/main" id="{CD77216D-5AB9-46BA-92CB-1729F8C21106}"/>
              </a:ext>
            </a:extLst>
          </p:cNvPr>
          <p:cNvSpPr txBox="1"/>
          <p:nvPr/>
        </p:nvSpPr>
        <p:spPr>
          <a:xfrm>
            <a:off x="8284283" y="2033395"/>
            <a:ext cx="215900" cy="400110"/>
          </a:xfrm>
          <a:prstGeom prst="rect">
            <a:avLst/>
          </a:prstGeom>
          <a:noFill/>
        </p:spPr>
        <p:txBody>
          <a:bodyPr wrap="square" rtlCol="0">
            <a:spAutoFit/>
          </a:bodyPr>
          <a:lstStyle/>
          <a:p>
            <a:r>
              <a:rPr lang="en-US" altLang="zh-CN" sz="2000" b="1"/>
              <a:t>0</a:t>
            </a:r>
            <a:endParaRPr lang="zh-CN" altLang="en-US" sz="2000" b="1"/>
          </a:p>
        </p:txBody>
      </p:sp>
      <p:sp>
        <p:nvSpPr>
          <p:cNvPr id="4118" name="TextBox 4117">
            <a:extLst>
              <a:ext uri="{FF2B5EF4-FFF2-40B4-BE49-F238E27FC236}">
                <a16:creationId xmlns:a16="http://schemas.microsoft.com/office/drawing/2014/main" id="{F87895CA-23E4-4B3A-98C9-6189D85B6CA6}"/>
              </a:ext>
            </a:extLst>
          </p:cNvPr>
          <p:cNvSpPr txBox="1"/>
          <p:nvPr/>
        </p:nvSpPr>
        <p:spPr>
          <a:xfrm>
            <a:off x="8632421" y="2033395"/>
            <a:ext cx="215900" cy="400110"/>
          </a:xfrm>
          <a:prstGeom prst="rect">
            <a:avLst/>
          </a:prstGeom>
          <a:noFill/>
        </p:spPr>
        <p:txBody>
          <a:bodyPr wrap="square" rtlCol="0">
            <a:spAutoFit/>
          </a:bodyPr>
          <a:lstStyle/>
          <a:p>
            <a:r>
              <a:rPr lang="en-US" altLang="zh-CN" sz="2000" b="1"/>
              <a:t>0</a:t>
            </a:r>
            <a:endParaRPr lang="zh-CN" altLang="en-US" sz="2000" b="1"/>
          </a:p>
        </p:txBody>
      </p:sp>
      <p:sp>
        <p:nvSpPr>
          <p:cNvPr id="4119" name="TextBox 4118">
            <a:extLst>
              <a:ext uri="{FF2B5EF4-FFF2-40B4-BE49-F238E27FC236}">
                <a16:creationId xmlns:a16="http://schemas.microsoft.com/office/drawing/2014/main" id="{3E90F910-F678-485E-9707-8A4FD4D28C67}"/>
              </a:ext>
            </a:extLst>
          </p:cNvPr>
          <p:cNvSpPr txBox="1"/>
          <p:nvPr/>
        </p:nvSpPr>
        <p:spPr>
          <a:xfrm>
            <a:off x="8980559" y="2033395"/>
            <a:ext cx="215900" cy="400110"/>
          </a:xfrm>
          <a:prstGeom prst="rect">
            <a:avLst/>
          </a:prstGeom>
          <a:noFill/>
        </p:spPr>
        <p:txBody>
          <a:bodyPr wrap="square" rtlCol="0">
            <a:spAutoFit/>
          </a:bodyPr>
          <a:lstStyle/>
          <a:p>
            <a:r>
              <a:rPr lang="en-US" altLang="zh-CN" sz="2000" b="1"/>
              <a:t>0</a:t>
            </a:r>
            <a:endParaRPr lang="zh-CN" altLang="en-US" sz="2000" b="1"/>
          </a:p>
        </p:txBody>
      </p:sp>
      <p:sp>
        <p:nvSpPr>
          <p:cNvPr id="4120" name="TextBox 4119">
            <a:extLst>
              <a:ext uri="{FF2B5EF4-FFF2-40B4-BE49-F238E27FC236}">
                <a16:creationId xmlns:a16="http://schemas.microsoft.com/office/drawing/2014/main" id="{E1D47382-A141-42D0-8D62-15768EFE42CD}"/>
              </a:ext>
            </a:extLst>
          </p:cNvPr>
          <p:cNvSpPr txBox="1"/>
          <p:nvPr/>
        </p:nvSpPr>
        <p:spPr>
          <a:xfrm>
            <a:off x="9328697" y="2033395"/>
            <a:ext cx="215900" cy="400110"/>
          </a:xfrm>
          <a:prstGeom prst="rect">
            <a:avLst/>
          </a:prstGeom>
          <a:noFill/>
        </p:spPr>
        <p:txBody>
          <a:bodyPr wrap="square" rtlCol="0">
            <a:spAutoFit/>
          </a:bodyPr>
          <a:lstStyle/>
          <a:p>
            <a:r>
              <a:rPr lang="en-US" altLang="zh-CN" sz="2000" b="1"/>
              <a:t>0</a:t>
            </a:r>
            <a:endParaRPr lang="zh-CN" altLang="en-US" sz="2000" b="1"/>
          </a:p>
        </p:txBody>
      </p:sp>
      <p:sp>
        <p:nvSpPr>
          <p:cNvPr id="4121" name="TextBox 4120">
            <a:extLst>
              <a:ext uri="{FF2B5EF4-FFF2-40B4-BE49-F238E27FC236}">
                <a16:creationId xmlns:a16="http://schemas.microsoft.com/office/drawing/2014/main" id="{571B4D5F-16C0-4C15-86F3-D0852EC4E3A5}"/>
              </a:ext>
            </a:extLst>
          </p:cNvPr>
          <p:cNvSpPr txBox="1"/>
          <p:nvPr/>
        </p:nvSpPr>
        <p:spPr>
          <a:xfrm>
            <a:off x="9676835" y="2033395"/>
            <a:ext cx="215900" cy="400110"/>
          </a:xfrm>
          <a:prstGeom prst="rect">
            <a:avLst/>
          </a:prstGeom>
          <a:noFill/>
        </p:spPr>
        <p:txBody>
          <a:bodyPr wrap="square" rtlCol="0">
            <a:spAutoFit/>
          </a:bodyPr>
          <a:lstStyle/>
          <a:p>
            <a:r>
              <a:rPr lang="en-US" altLang="zh-CN" sz="2000" b="1"/>
              <a:t>0</a:t>
            </a:r>
            <a:endParaRPr lang="zh-CN" altLang="en-US" sz="2000" b="1"/>
          </a:p>
        </p:txBody>
      </p:sp>
      <p:sp>
        <p:nvSpPr>
          <p:cNvPr id="4122" name="TextBox 4121">
            <a:extLst>
              <a:ext uri="{FF2B5EF4-FFF2-40B4-BE49-F238E27FC236}">
                <a16:creationId xmlns:a16="http://schemas.microsoft.com/office/drawing/2014/main" id="{968DE8DE-1CFA-4E2A-A8E5-0D4FE4F378EC}"/>
              </a:ext>
            </a:extLst>
          </p:cNvPr>
          <p:cNvSpPr txBox="1"/>
          <p:nvPr/>
        </p:nvSpPr>
        <p:spPr>
          <a:xfrm>
            <a:off x="10025878" y="2033395"/>
            <a:ext cx="215900" cy="400110"/>
          </a:xfrm>
          <a:prstGeom prst="rect">
            <a:avLst/>
          </a:prstGeom>
          <a:noFill/>
        </p:spPr>
        <p:txBody>
          <a:bodyPr wrap="square" rtlCol="0">
            <a:spAutoFit/>
          </a:bodyPr>
          <a:lstStyle/>
          <a:p>
            <a:r>
              <a:rPr lang="en-US" altLang="zh-CN" sz="2000" b="1"/>
              <a:t>0</a:t>
            </a:r>
            <a:endParaRPr lang="zh-CN" altLang="en-US" sz="2000" b="1"/>
          </a:p>
        </p:txBody>
      </p:sp>
      <p:sp>
        <p:nvSpPr>
          <p:cNvPr id="3793" name="TextBox 3792">
            <a:extLst>
              <a:ext uri="{FF2B5EF4-FFF2-40B4-BE49-F238E27FC236}">
                <a16:creationId xmlns:a16="http://schemas.microsoft.com/office/drawing/2014/main" id="{E2BFB190-4D8A-4E65-9914-682779C8AF4E}"/>
              </a:ext>
            </a:extLst>
          </p:cNvPr>
          <p:cNvSpPr txBox="1"/>
          <p:nvPr/>
        </p:nvSpPr>
        <p:spPr>
          <a:xfrm>
            <a:off x="8276843" y="2034616"/>
            <a:ext cx="215900" cy="400110"/>
          </a:xfrm>
          <a:prstGeom prst="rect">
            <a:avLst/>
          </a:prstGeom>
          <a:noFill/>
        </p:spPr>
        <p:txBody>
          <a:bodyPr wrap="square" rtlCol="0">
            <a:spAutoFit/>
          </a:bodyPr>
          <a:lstStyle/>
          <a:p>
            <a:r>
              <a:rPr lang="en-US" altLang="zh-CN" sz="2000" b="1"/>
              <a:t>1</a:t>
            </a:r>
            <a:endParaRPr lang="zh-CN" altLang="en-US" sz="2000" b="1"/>
          </a:p>
        </p:txBody>
      </p:sp>
      <p:sp>
        <p:nvSpPr>
          <p:cNvPr id="3794" name="TextBox 3793">
            <a:extLst>
              <a:ext uri="{FF2B5EF4-FFF2-40B4-BE49-F238E27FC236}">
                <a16:creationId xmlns:a16="http://schemas.microsoft.com/office/drawing/2014/main" id="{D75212B1-BEF6-477B-B584-D085D6683A82}"/>
              </a:ext>
            </a:extLst>
          </p:cNvPr>
          <p:cNvSpPr txBox="1"/>
          <p:nvPr/>
        </p:nvSpPr>
        <p:spPr>
          <a:xfrm>
            <a:off x="8624981" y="2034616"/>
            <a:ext cx="215900" cy="400110"/>
          </a:xfrm>
          <a:prstGeom prst="rect">
            <a:avLst/>
          </a:prstGeom>
          <a:noFill/>
        </p:spPr>
        <p:txBody>
          <a:bodyPr wrap="square" rtlCol="0">
            <a:spAutoFit/>
          </a:bodyPr>
          <a:lstStyle/>
          <a:p>
            <a:r>
              <a:rPr lang="en-US" altLang="zh-CN" sz="2000" b="1"/>
              <a:t>1</a:t>
            </a:r>
            <a:endParaRPr lang="zh-CN" altLang="en-US" sz="2000" b="1"/>
          </a:p>
        </p:txBody>
      </p:sp>
      <p:sp>
        <p:nvSpPr>
          <p:cNvPr id="3796" name="TextBox 3795">
            <a:extLst>
              <a:ext uri="{FF2B5EF4-FFF2-40B4-BE49-F238E27FC236}">
                <a16:creationId xmlns:a16="http://schemas.microsoft.com/office/drawing/2014/main" id="{15538F3D-BDBF-48B1-89B6-53F5EFFA1228}"/>
              </a:ext>
            </a:extLst>
          </p:cNvPr>
          <p:cNvSpPr txBox="1"/>
          <p:nvPr/>
        </p:nvSpPr>
        <p:spPr>
          <a:xfrm>
            <a:off x="9321257" y="2034616"/>
            <a:ext cx="215900" cy="400110"/>
          </a:xfrm>
          <a:prstGeom prst="rect">
            <a:avLst/>
          </a:prstGeom>
          <a:noFill/>
        </p:spPr>
        <p:txBody>
          <a:bodyPr wrap="square" rtlCol="0">
            <a:spAutoFit/>
          </a:bodyPr>
          <a:lstStyle/>
          <a:p>
            <a:r>
              <a:rPr lang="en-US" altLang="zh-CN" sz="2000" b="1"/>
              <a:t>1</a:t>
            </a:r>
            <a:endParaRPr lang="zh-CN" altLang="en-US" sz="2000" b="1"/>
          </a:p>
        </p:txBody>
      </p:sp>
      <p:sp>
        <p:nvSpPr>
          <p:cNvPr id="4123" name="Rectangle 6">
            <a:extLst>
              <a:ext uri="{FF2B5EF4-FFF2-40B4-BE49-F238E27FC236}">
                <a16:creationId xmlns:a16="http://schemas.microsoft.com/office/drawing/2014/main" id="{F576C613-2BC5-485C-BAD3-67EF7CDA3B8E}"/>
              </a:ext>
            </a:extLst>
          </p:cNvPr>
          <p:cNvSpPr>
            <a:spLocks noChangeArrowheads="1"/>
          </p:cNvSpPr>
          <p:nvPr/>
        </p:nvSpPr>
        <p:spPr bwMode="auto">
          <a:xfrm>
            <a:off x="9901932" y="5732683"/>
            <a:ext cx="3653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i="1" u="none" strike="noStrike" cap="none" normalizeH="0" baseline="0">
                <a:ln>
                  <a:noFill/>
                </a:ln>
                <a:solidFill>
                  <a:srgbClr val="000000"/>
                </a:solidFill>
                <a:effectLst/>
                <a:latin typeface="Times New Roman" panose="02020603050405020304" pitchFamily="18" charset="0"/>
              </a:rPr>
              <a:t>16</a:t>
            </a:r>
            <a:endParaRPr kumimoji="0" lang="zh-CN" altLang="zh-CN" sz="2800" i="1" u="none" strike="noStrike" cap="none" normalizeH="0" baseline="0">
              <a:ln>
                <a:noFill/>
              </a:ln>
              <a:solidFill>
                <a:schemeClr val="tx1"/>
              </a:solidFill>
              <a:effectLst/>
            </a:endParaRPr>
          </a:p>
        </p:txBody>
      </p:sp>
      <p:grpSp>
        <p:nvGrpSpPr>
          <p:cNvPr id="4124" name="Group 4123">
            <a:extLst>
              <a:ext uri="{FF2B5EF4-FFF2-40B4-BE49-F238E27FC236}">
                <a16:creationId xmlns:a16="http://schemas.microsoft.com/office/drawing/2014/main" id="{8A2FE57F-4B5B-409E-9E3E-E0F24C0A04E8}"/>
              </a:ext>
            </a:extLst>
          </p:cNvPr>
          <p:cNvGrpSpPr/>
          <p:nvPr/>
        </p:nvGrpSpPr>
        <p:grpSpPr>
          <a:xfrm>
            <a:off x="8319616" y="2493677"/>
            <a:ext cx="2357032" cy="2640965"/>
            <a:chOff x="9325364" y="4082843"/>
            <a:chExt cx="2357032" cy="2640965"/>
          </a:xfrm>
        </p:grpSpPr>
        <p:grpSp>
          <p:nvGrpSpPr>
            <p:cNvPr id="4125" name="Group 4124">
              <a:extLst>
                <a:ext uri="{FF2B5EF4-FFF2-40B4-BE49-F238E27FC236}">
                  <a16:creationId xmlns:a16="http://schemas.microsoft.com/office/drawing/2014/main" id="{58260104-FECB-4887-80A7-F85A520B6E39}"/>
                </a:ext>
              </a:extLst>
            </p:cNvPr>
            <p:cNvGrpSpPr/>
            <p:nvPr/>
          </p:nvGrpSpPr>
          <p:grpSpPr>
            <a:xfrm>
              <a:off x="9325364" y="6323698"/>
              <a:ext cx="1957495" cy="400110"/>
              <a:chOff x="7705013" y="4914858"/>
              <a:chExt cx="1957495" cy="400110"/>
            </a:xfrm>
          </p:grpSpPr>
          <p:sp>
            <p:nvSpPr>
              <p:cNvPr id="4133" name="TextBox 4132">
                <a:extLst>
                  <a:ext uri="{FF2B5EF4-FFF2-40B4-BE49-F238E27FC236}">
                    <a16:creationId xmlns:a16="http://schemas.microsoft.com/office/drawing/2014/main" id="{795F33FF-46FA-48DB-92E6-0302F053C5A9}"/>
                  </a:ext>
                </a:extLst>
              </p:cNvPr>
              <p:cNvSpPr txBox="1"/>
              <p:nvPr/>
            </p:nvSpPr>
            <p:spPr>
              <a:xfrm>
                <a:off x="7705013" y="4914858"/>
                <a:ext cx="215900" cy="400110"/>
              </a:xfrm>
              <a:prstGeom prst="rect">
                <a:avLst/>
              </a:prstGeom>
              <a:noFill/>
            </p:spPr>
            <p:txBody>
              <a:bodyPr wrap="square" rtlCol="0">
                <a:spAutoFit/>
              </a:bodyPr>
              <a:lstStyle/>
              <a:p>
                <a:r>
                  <a:rPr lang="en-US" altLang="zh-CN" sz="2000" b="1"/>
                  <a:t>0</a:t>
                </a:r>
                <a:endParaRPr lang="zh-CN" altLang="en-US" sz="2000" b="1"/>
              </a:p>
            </p:txBody>
          </p:sp>
          <p:sp>
            <p:nvSpPr>
              <p:cNvPr id="4134" name="TextBox 4133">
                <a:extLst>
                  <a:ext uri="{FF2B5EF4-FFF2-40B4-BE49-F238E27FC236}">
                    <a16:creationId xmlns:a16="http://schemas.microsoft.com/office/drawing/2014/main" id="{224C2F7D-1201-47E6-9261-65A3324311CE}"/>
                  </a:ext>
                </a:extLst>
              </p:cNvPr>
              <p:cNvSpPr txBox="1"/>
              <p:nvPr/>
            </p:nvSpPr>
            <p:spPr>
              <a:xfrm>
                <a:off x="8053151" y="4914858"/>
                <a:ext cx="215900" cy="400110"/>
              </a:xfrm>
              <a:prstGeom prst="rect">
                <a:avLst/>
              </a:prstGeom>
              <a:noFill/>
            </p:spPr>
            <p:txBody>
              <a:bodyPr wrap="square" rtlCol="0">
                <a:spAutoFit/>
              </a:bodyPr>
              <a:lstStyle/>
              <a:p>
                <a:r>
                  <a:rPr lang="en-US" altLang="zh-CN" sz="2000" b="1"/>
                  <a:t>2</a:t>
                </a:r>
                <a:endParaRPr lang="zh-CN" altLang="en-US" sz="2000" b="1"/>
              </a:p>
            </p:txBody>
          </p:sp>
          <p:sp>
            <p:nvSpPr>
              <p:cNvPr id="4135" name="TextBox 4134">
                <a:extLst>
                  <a:ext uri="{FF2B5EF4-FFF2-40B4-BE49-F238E27FC236}">
                    <a16:creationId xmlns:a16="http://schemas.microsoft.com/office/drawing/2014/main" id="{E73C14FD-E465-46B4-B31D-4EFDC924A1CF}"/>
                  </a:ext>
                </a:extLst>
              </p:cNvPr>
              <p:cNvSpPr txBox="1"/>
              <p:nvPr/>
            </p:nvSpPr>
            <p:spPr>
              <a:xfrm>
                <a:off x="8401289" y="4914858"/>
                <a:ext cx="215900" cy="400110"/>
              </a:xfrm>
              <a:prstGeom prst="rect">
                <a:avLst/>
              </a:prstGeom>
              <a:noFill/>
            </p:spPr>
            <p:txBody>
              <a:bodyPr wrap="square" rtlCol="0">
                <a:spAutoFit/>
              </a:bodyPr>
              <a:lstStyle/>
              <a:p>
                <a:r>
                  <a:rPr lang="en-US" altLang="zh-CN" sz="2000" b="1"/>
                  <a:t>2</a:t>
                </a:r>
                <a:endParaRPr lang="zh-CN" altLang="en-US" sz="2000" b="1"/>
              </a:p>
            </p:txBody>
          </p:sp>
          <p:sp>
            <p:nvSpPr>
              <p:cNvPr id="4136" name="TextBox 4135">
                <a:extLst>
                  <a:ext uri="{FF2B5EF4-FFF2-40B4-BE49-F238E27FC236}">
                    <a16:creationId xmlns:a16="http://schemas.microsoft.com/office/drawing/2014/main" id="{5188001F-EEB3-45E4-B855-D62C9494ED4D}"/>
                  </a:ext>
                </a:extLst>
              </p:cNvPr>
              <p:cNvSpPr txBox="1"/>
              <p:nvPr/>
            </p:nvSpPr>
            <p:spPr>
              <a:xfrm>
                <a:off x="8749427" y="4914858"/>
                <a:ext cx="215900" cy="400110"/>
              </a:xfrm>
              <a:prstGeom prst="rect">
                <a:avLst/>
              </a:prstGeom>
              <a:noFill/>
            </p:spPr>
            <p:txBody>
              <a:bodyPr wrap="square" rtlCol="0">
                <a:spAutoFit/>
              </a:bodyPr>
              <a:lstStyle/>
              <a:p>
                <a:r>
                  <a:rPr lang="en-US" altLang="zh-CN" sz="2000" b="1"/>
                  <a:t>2</a:t>
                </a:r>
                <a:endParaRPr lang="zh-CN" altLang="en-US" sz="2000" b="1"/>
              </a:p>
            </p:txBody>
          </p:sp>
          <p:sp>
            <p:nvSpPr>
              <p:cNvPr id="4137" name="TextBox 4136">
                <a:extLst>
                  <a:ext uri="{FF2B5EF4-FFF2-40B4-BE49-F238E27FC236}">
                    <a16:creationId xmlns:a16="http://schemas.microsoft.com/office/drawing/2014/main" id="{5FA9D018-9120-4CB9-90AC-D44A8B7B5864}"/>
                  </a:ext>
                </a:extLst>
              </p:cNvPr>
              <p:cNvSpPr txBox="1"/>
              <p:nvPr/>
            </p:nvSpPr>
            <p:spPr>
              <a:xfrm>
                <a:off x="9097565" y="4914858"/>
                <a:ext cx="215900" cy="400110"/>
              </a:xfrm>
              <a:prstGeom prst="rect">
                <a:avLst/>
              </a:prstGeom>
              <a:noFill/>
            </p:spPr>
            <p:txBody>
              <a:bodyPr wrap="square" rtlCol="0">
                <a:spAutoFit/>
              </a:bodyPr>
              <a:lstStyle/>
              <a:p>
                <a:r>
                  <a:rPr lang="en-US" altLang="zh-CN" sz="2000" b="1"/>
                  <a:t>2</a:t>
                </a:r>
                <a:endParaRPr lang="zh-CN" altLang="en-US" sz="2000" b="1"/>
              </a:p>
            </p:txBody>
          </p:sp>
          <p:sp>
            <p:nvSpPr>
              <p:cNvPr id="4138" name="TextBox 4137">
                <a:extLst>
                  <a:ext uri="{FF2B5EF4-FFF2-40B4-BE49-F238E27FC236}">
                    <a16:creationId xmlns:a16="http://schemas.microsoft.com/office/drawing/2014/main" id="{AB544161-CB2E-4650-B07A-1A96E0B32F76}"/>
                  </a:ext>
                </a:extLst>
              </p:cNvPr>
              <p:cNvSpPr txBox="1"/>
              <p:nvPr/>
            </p:nvSpPr>
            <p:spPr>
              <a:xfrm>
                <a:off x="9446608" y="4914858"/>
                <a:ext cx="215900" cy="400110"/>
              </a:xfrm>
              <a:prstGeom prst="rect">
                <a:avLst/>
              </a:prstGeom>
              <a:noFill/>
            </p:spPr>
            <p:txBody>
              <a:bodyPr wrap="square" rtlCol="0">
                <a:spAutoFit/>
              </a:bodyPr>
              <a:lstStyle/>
              <a:p>
                <a:r>
                  <a:rPr lang="en-US" altLang="zh-CN" sz="2000" b="1"/>
                  <a:t>1</a:t>
                </a:r>
                <a:endParaRPr lang="zh-CN" altLang="en-US" sz="2000" b="1"/>
              </a:p>
            </p:txBody>
          </p:sp>
        </p:grpSp>
        <p:grpSp>
          <p:nvGrpSpPr>
            <p:cNvPr id="4126" name="Group 4125">
              <a:extLst>
                <a:ext uri="{FF2B5EF4-FFF2-40B4-BE49-F238E27FC236}">
                  <a16:creationId xmlns:a16="http://schemas.microsoft.com/office/drawing/2014/main" id="{B7D17201-BD78-4004-87C9-7B596AC7E12E}"/>
                </a:ext>
              </a:extLst>
            </p:cNvPr>
            <p:cNvGrpSpPr/>
            <p:nvPr/>
          </p:nvGrpSpPr>
          <p:grpSpPr>
            <a:xfrm>
              <a:off x="11466496" y="4082843"/>
              <a:ext cx="215900" cy="2191703"/>
              <a:chOff x="9846145" y="2674003"/>
              <a:chExt cx="215900" cy="2191703"/>
            </a:xfrm>
          </p:grpSpPr>
          <p:sp>
            <p:nvSpPr>
              <p:cNvPr id="4127" name="TextBox 4126">
                <a:extLst>
                  <a:ext uri="{FF2B5EF4-FFF2-40B4-BE49-F238E27FC236}">
                    <a16:creationId xmlns:a16="http://schemas.microsoft.com/office/drawing/2014/main" id="{84C7FC1C-914D-4BB9-8432-B1A3291574D4}"/>
                  </a:ext>
                </a:extLst>
              </p:cNvPr>
              <p:cNvSpPr txBox="1"/>
              <p:nvPr/>
            </p:nvSpPr>
            <p:spPr>
              <a:xfrm>
                <a:off x="9846145" y="2674003"/>
                <a:ext cx="215900" cy="400110"/>
              </a:xfrm>
              <a:prstGeom prst="rect">
                <a:avLst/>
              </a:prstGeom>
              <a:noFill/>
            </p:spPr>
            <p:txBody>
              <a:bodyPr wrap="square" rtlCol="0">
                <a:spAutoFit/>
              </a:bodyPr>
              <a:lstStyle/>
              <a:p>
                <a:r>
                  <a:rPr lang="en-US" altLang="zh-CN" sz="2000" b="1"/>
                  <a:t>1</a:t>
                </a:r>
                <a:endParaRPr lang="zh-CN" altLang="en-US" sz="2000" b="1"/>
              </a:p>
            </p:txBody>
          </p:sp>
          <p:sp>
            <p:nvSpPr>
              <p:cNvPr id="4128" name="TextBox 4127">
                <a:extLst>
                  <a:ext uri="{FF2B5EF4-FFF2-40B4-BE49-F238E27FC236}">
                    <a16:creationId xmlns:a16="http://schemas.microsoft.com/office/drawing/2014/main" id="{1E1F8407-3EFF-4B7F-AC6F-B07F8D768D70}"/>
                  </a:ext>
                </a:extLst>
              </p:cNvPr>
              <p:cNvSpPr txBox="1"/>
              <p:nvPr/>
            </p:nvSpPr>
            <p:spPr>
              <a:xfrm>
                <a:off x="9846145" y="3032704"/>
                <a:ext cx="215900" cy="400110"/>
              </a:xfrm>
              <a:prstGeom prst="rect">
                <a:avLst/>
              </a:prstGeom>
              <a:noFill/>
            </p:spPr>
            <p:txBody>
              <a:bodyPr wrap="square" rtlCol="0">
                <a:spAutoFit/>
              </a:bodyPr>
              <a:lstStyle/>
              <a:p>
                <a:r>
                  <a:rPr lang="en-US" altLang="zh-CN" sz="2000" b="1"/>
                  <a:t>2</a:t>
                </a:r>
                <a:endParaRPr lang="zh-CN" altLang="en-US" sz="2000" b="1"/>
              </a:p>
            </p:txBody>
          </p:sp>
          <p:sp>
            <p:nvSpPr>
              <p:cNvPr id="4129" name="TextBox 4128">
                <a:extLst>
                  <a:ext uri="{FF2B5EF4-FFF2-40B4-BE49-F238E27FC236}">
                    <a16:creationId xmlns:a16="http://schemas.microsoft.com/office/drawing/2014/main" id="{9F4AF532-6C64-41C2-9FA2-E646E3ABB865}"/>
                  </a:ext>
                </a:extLst>
              </p:cNvPr>
              <p:cNvSpPr txBox="1"/>
              <p:nvPr/>
            </p:nvSpPr>
            <p:spPr>
              <a:xfrm>
                <a:off x="9846145" y="3393980"/>
                <a:ext cx="215900" cy="400110"/>
              </a:xfrm>
              <a:prstGeom prst="rect">
                <a:avLst/>
              </a:prstGeom>
              <a:noFill/>
            </p:spPr>
            <p:txBody>
              <a:bodyPr wrap="square" rtlCol="0">
                <a:spAutoFit/>
              </a:bodyPr>
              <a:lstStyle/>
              <a:p>
                <a:r>
                  <a:rPr lang="en-US" altLang="zh-CN" sz="2000" b="1"/>
                  <a:t>2</a:t>
                </a:r>
                <a:endParaRPr lang="zh-CN" altLang="en-US" sz="2000" b="1"/>
              </a:p>
            </p:txBody>
          </p:sp>
          <p:sp>
            <p:nvSpPr>
              <p:cNvPr id="4130" name="TextBox 4129">
                <a:extLst>
                  <a:ext uri="{FF2B5EF4-FFF2-40B4-BE49-F238E27FC236}">
                    <a16:creationId xmlns:a16="http://schemas.microsoft.com/office/drawing/2014/main" id="{35074B8B-733C-430A-810D-7C9A510520DA}"/>
                  </a:ext>
                </a:extLst>
              </p:cNvPr>
              <p:cNvSpPr txBox="1"/>
              <p:nvPr/>
            </p:nvSpPr>
            <p:spPr>
              <a:xfrm>
                <a:off x="9846145" y="3754596"/>
                <a:ext cx="215900" cy="400110"/>
              </a:xfrm>
              <a:prstGeom prst="rect">
                <a:avLst/>
              </a:prstGeom>
              <a:noFill/>
            </p:spPr>
            <p:txBody>
              <a:bodyPr wrap="square" rtlCol="0">
                <a:spAutoFit/>
              </a:bodyPr>
              <a:lstStyle/>
              <a:p>
                <a:r>
                  <a:rPr lang="en-US" altLang="zh-CN" sz="2000" b="1"/>
                  <a:t>0</a:t>
                </a:r>
                <a:endParaRPr lang="zh-CN" altLang="en-US" sz="2000" b="1"/>
              </a:p>
            </p:txBody>
          </p:sp>
          <p:sp>
            <p:nvSpPr>
              <p:cNvPr id="4131" name="TextBox 4130">
                <a:extLst>
                  <a:ext uri="{FF2B5EF4-FFF2-40B4-BE49-F238E27FC236}">
                    <a16:creationId xmlns:a16="http://schemas.microsoft.com/office/drawing/2014/main" id="{45031F7C-0742-4DCF-B77C-682C8E0AFE07}"/>
                  </a:ext>
                </a:extLst>
              </p:cNvPr>
              <p:cNvSpPr txBox="1"/>
              <p:nvPr/>
            </p:nvSpPr>
            <p:spPr>
              <a:xfrm>
                <a:off x="9846145" y="4110096"/>
                <a:ext cx="215900" cy="400110"/>
              </a:xfrm>
              <a:prstGeom prst="rect">
                <a:avLst/>
              </a:prstGeom>
              <a:noFill/>
            </p:spPr>
            <p:txBody>
              <a:bodyPr wrap="square" rtlCol="0">
                <a:spAutoFit/>
              </a:bodyPr>
              <a:lstStyle/>
              <a:p>
                <a:r>
                  <a:rPr lang="en-US" altLang="zh-CN" sz="2000" b="1"/>
                  <a:t>2</a:t>
                </a:r>
                <a:endParaRPr lang="zh-CN" altLang="en-US" sz="2000" b="1"/>
              </a:p>
            </p:txBody>
          </p:sp>
          <p:sp>
            <p:nvSpPr>
              <p:cNvPr id="4132" name="TextBox 4131">
                <a:extLst>
                  <a:ext uri="{FF2B5EF4-FFF2-40B4-BE49-F238E27FC236}">
                    <a16:creationId xmlns:a16="http://schemas.microsoft.com/office/drawing/2014/main" id="{ECF282C6-A1E4-4AA5-8F7A-37B3E4ABB440}"/>
                  </a:ext>
                </a:extLst>
              </p:cNvPr>
              <p:cNvSpPr txBox="1"/>
              <p:nvPr/>
            </p:nvSpPr>
            <p:spPr>
              <a:xfrm>
                <a:off x="9846145" y="4465596"/>
                <a:ext cx="215900" cy="400110"/>
              </a:xfrm>
              <a:prstGeom prst="rect">
                <a:avLst/>
              </a:prstGeom>
              <a:noFill/>
            </p:spPr>
            <p:txBody>
              <a:bodyPr wrap="square" rtlCol="0">
                <a:spAutoFit/>
              </a:bodyPr>
              <a:lstStyle/>
              <a:p>
                <a:r>
                  <a:rPr lang="en-US" altLang="zh-CN" sz="2000" b="1"/>
                  <a:t>0</a:t>
                </a:r>
                <a:endParaRPr lang="zh-CN" altLang="en-US" sz="2000" b="1"/>
              </a:p>
            </p:txBody>
          </p:sp>
        </p:grpSp>
      </p:grpSp>
      <p:grpSp>
        <p:nvGrpSpPr>
          <p:cNvPr id="3" name="Group 2">
            <a:extLst>
              <a:ext uri="{FF2B5EF4-FFF2-40B4-BE49-F238E27FC236}">
                <a16:creationId xmlns:a16="http://schemas.microsoft.com/office/drawing/2014/main" id="{876F0472-A87A-4C37-AFF5-A03C82C563BE}"/>
              </a:ext>
            </a:extLst>
          </p:cNvPr>
          <p:cNvGrpSpPr/>
          <p:nvPr/>
        </p:nvGrpSpPr>
        <p:grpSpPr>
          <a:xfrm>
            <a:off x="889394" y="1138254"/>
            <a:ext cx="2641445" cy="2365376"/>
            <a:chOff x="489440" y="2253218"/>
            <a:chExt cx="2641445" cy="2365376"/>
          </a:xfrm>
        </p:grpSpPr>
        <p:sp>
          <p:nvSpPr>
            <p:cNvPr id="1408" name="Rectangle: Rounded Corners 1407">
              <a:extLst>
                <a:ext uri="{FF2B5EF4-FFF2-40B4-BE49-F238E27FC236}">
                  <a16:creationId xmlns:a16="http://schemas.microsoft.com/office/drawing/2014/main" id="{9615AB7C-A102-43B4-81E2-21615194DC8E}"/>
                </a:ext>
              </a:extLst>
            </p:cNvPr>
            <p:cNvSpPr/>
            <p:nvPr/>
          </p:nvSpPr>
          <p:spPr>
            <a:xfrm>
              <a:off x="489440" y="2253218"/>
              <a:ext cx="2641445" cy="23653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09" name="Group 1408">
              <a:extLst>
                <a:ext uri="{FF2B5EF4-FFF2-40B4-BE49-F238E27FC236}">
                  <a16:creationId xmlns:a16="http://schemas.microsoft.com/office/drawing/2014/main" id="{DE79D2A8-8AEF-4478-8850-1DBF8530CF91}"/>
                </a:ext>
              </a:extLst>
            </p:cNvPr>
            <p:cNvGrpSpPr/>
            <p:nvPr/>
          </p:nvGrpSpPr>
          <p:grpSpPr>
            <a:xfrm>
              <a:off x="1925439" y="3361838"/>
              <a:ext cx="914400" cy="914400"/>
              <a:chOff x="3082392" y="1550153"/>
              <a:chExt cx="914400" cy="914400"/>
            </a:xfrm>
          </p:grpSpPr>
          <p:pic>
            <p:nvPicPr>
              <p:cNvPr id="1410" name="Graphic 1409" descr="Braille with solid fill">
                <a:extLst>
                  <a:ext uri="{FF2B5EF4-FFF2-40B4-BE49-F238E27FC236}">
                    <a16:creationId xmlns:a16="http://schemas.microsoft.com/office/drawing/2014/main" id="{D21D7578-B68C-4087-BCDE-73FCE9BD362A}"/>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82392" y="1550153"/>
                <a:ext cx="914400" cy="914400"/>
              </a:xfrm>
              <a:prstGeom prst="rect">
                <a:avLst/>
              </a:prstGeom>
            </p:spPr>
          </p:pic>
          <p:sp>
            <p:nvSpPr>
              <p:cNvPr id="1411" name="Rectangle 1410">
                <a:extLst>
                  <a:ext uri="{FF2B5EF4-FFF2-40B4-BE49-F238E27FC236}">
                    <a16:creationId xmlns:a16="http://schemas.microsoft.com/office/drawing/2014/main" id="{3A36E2EC-3C67-4E75-96E0-06515521434F}"/>
                  </a:ext>
                </a:extLst>
              </p:cNvPr>
              <p:cNvSpPr/>
              <p:nvPr/>
            </p:nvSpPr>
            <p:spPr>
              <a:xfrm>
                <a:off x="3179720" y="1735260"/>
                <a:ext cx="792983" cy="585953"/>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12" name="Group 1411">
              <a:extLst>
                <a:ext uri="{FF2B5EF4-FFF2-40B4-BE49-F238E27FC236}">
                  <a16:creationId xmlns:a16="http://schemas.microsoft.com/office/drawing/2014/main" id="{54540494-2C29-4208-AD0A-347824B3749D}"/>
                </a:ext>
              </a:extLst>
            </p:cNvPr>
            <p:cNvGrpSpPr/>
            <p:nvPr/>
          </p:nvGrpSpPr>
          <p:grpSpPr>
            <a:xfrm>
              <a:off x="587859" y="2417818"/>
              <a:ext cx="914400" cy="914400"/>
              <a:chOff x="3066134" y="1307015"/>
              <a:chExt cx="914400" cy="914400"/>
            </a:xfrm>
          </p:grpSpPr>
          <p:pic>
            <p:nvPicPr>
              <p:cNvPr id="1413" name="Graphic 1412" descr="Braille with solid fill">
                <a:extLst>
                  <a:ext uri="{FF2B5EF4-FFF2-40B4-BE49-F238E27FC236}">
                    <a16:creationId xmlns:a16="http://schemas.microsoft.com/office/drawing/2014/main" id="{CB242B9A-89DF-48AC-8A2B-799894C27CFD}"/>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66134" y="1307015"/>
                <a:ext cx="914400" cy="914400"/>
              </a:xfrm>
              <a:prstGeom prst="rect">
                <a:avLst/>
              </a:prstGeom>
            </p:spPr>
          </p:pic>
          <p:sp>
            <p:nvSpPr>
              <p:cNvPr id="1414" name="Rectangle 1413">
                <a:extLst>
                  <a:ext uri="{FF2B5EF4-FFF2-40B4-BE49-F238E27FC236}">
                    <a16:creationId xmlns:a16="http://schemas.microsoft.com/office/drawing/2014/main" id="{A8D51C9D-62F7-4585-B311-9F3D1C24406D}"/>
                  </a:ext>
                </a:extLst>
              </p:cNvPr>
              <p:cNvSpPr/>
              <p:nvPr/>
            </p:nvSpPr>
            <p:spPr>
              <a:xfrm>
                <a:off x="3163462" y="1492122"/>
                <a:ext cx="792983" cy="58595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15" name="Group 1414">
              <a:extLst>
                <a:ext uri="{FF2B5EF4-FFF2-40B4-BE49-F238E27FC236}">
                  <a16:creationId xmlns:a16="http://schemas.microsoft.com/office/drawing/2014/main" id="{9D8597A7-B677-434D-8D15-3907CC8DBB97}"/>
                </a:ext>
              </a:extLst>
            </p:cNvPr>
            <p:cNvGrpSpPr/>
            <p:nvPr/>
          </p:nvGrpSpPr>
          <p:grpSpPr>
            <a:xfrm>
              <a:off x="1661681" y="2483951"/>
              <a:ext cx="914400" cy="914400"/>
              <a:chOff x="3082392" y="1550153"/>
              <a:chExt cx="914400" cy="914400"/>
            </a:xfrm>
          </p:grpSpPr>
          <p:pic>
            <p:nvPicPr>
              <p:cNvPr id="1416" name="Graphic 1415" descr="Braille with solid fill">
                <a:extLst>
                  <a:ext uri="{FF2B5EF4-FFF2-40B4-BE49-F238E27FC236}">
                    <a16:creationId xmlns:a16="http://schemas.microsoft.com/office/drawing/2014/main" id="{D0CF54D2-31A8-41E7-9DD4-2C4456EA6AED}"/>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82392" y="1550153"/>
                <a:ext cx="914400" cy="914400"/>
              </a:xfrm>
              <a:prstGeom prst="rect">
                <a:avLst/>
              </a:prstGeom>
            </p:spPr>
          </p:pic>
          <p:sp>
            <p:nvSpPr>
              <p:cNvPr id="1417" name="Rectangle 1416">
                <a:extLst>
                  <a:ext uri="{FF2B5EF4-FFF2-40B4-BE49-F238E27FC236}">
                    <a16:creationId xmlns:a16="http://schemas.microsoft.com/office/drawing/2014/main" id="{D493B213-5CC1-4A0D-A359-A6CA8950BEB3}"/>
                  </a:ext>
                </a:extLst>
              </p:cNvPr>
              <p:cNvSpPr/>
              <p:nvPr/>
            </p:nvSpPr>
            <p:spPr>
              <a:xfrm>
                <a:off x="3179720" y="1735260"/>
                <a:ext cx="792983" cy="58595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18" name="Group 1417">
              <a:extLst>
                <a:ext uri="{FF2B5EF4-FFF2-40B4-BE49-F238E27FC236}">
                  <a16:creationId xmlns:a16="http://schemas.microsoft.com/office/drawing/2014/main" id="{ABD0C775-6098-498D-9798-86ADBA82EC66}"/>
                </a:ext>
              </a:extLst>
            </p:cNvPr>
            <p:cNvGrpSpPr/>
            <p:nvPr/>
          </p:nvGrpSpPr>
          <p:grpSpPr>
            <a:xfrm>
              <a:off x="553839" y="3518206"/>
              <a:ext cx="914400" cy="914400"/>
              <a:chOff x="3082392" y="1550153"/>
              <a:chExt cx="914400" cy="914400"/>
            </a:xfrm>
          </p:grpSpPr>
          <p:pic>
            <p:nvPicPr>
              <p:cNvPr id="1419" name="Graphic 1418" descr="Braille with solid fill">
                <a:extLst>
                  <a:ext uri="{FF2B5EF4-FFF2-40B4-BE49-F238E27FC236}">
                    <a16:creationId xmlns:a16="http://schemas.microsoft.com/office/drawing/2014/main" id="{25BF5BBE-D8A1-4294-BFD8-7F28040D4810}"/>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82392" y="1550153"/>
                <a:ext cx="914400" cy="914400"/>
              </a:xfrm>
              <a:prstGeom prst="rect">
                <a:avLst/>
              </a:prstGeom>
            </p:spPr>
          </p:pic>
          <p:sp>
            <p:nvSpPr>
              <p:cNvPr id="1420" name="Rectangle 1419">
                <a:extLst>
                  <a:ext uri="{FF2B5EF4-FFF2-40B4-BE49-F238E27FC236}">
                    <a16:creationId xmlns:a16="http://schemas.microsoft.com/office/drawing/2014/main" id="{604FC9BB-E9D2-4204-A03A-9300BDF5F041}"/>
                  </a:ext>
                </a:extLst>
              </p:cNvPr>
              <p:cNvSpPr/>
              <p:nvPr/>
            </p:nvSpPr>
            <p:spPr>
              <a:xfrm>
                <a:off x="3179720" y="1735260"/>
                <a:ext cx="792983" cy="58595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21" name="Rectangle 6">
              <a:extLst>
                <a:ext uri="{FF2B5EF4-FFF2-40B4-BE49-F238E27FC236}">
                  <a16:creationId xmlns:a16="http://schemas.microsoft.com/office/drawing/2014/main" id="{FFEF7EC0-936C-4DFC-87F4-2C0876C35FFC}"/>
                </a:ext>
              </a:extLst>
            </p:cNvPr>
            <p:cNvSpPr>
              <a:spLocks noChangeArrowheads="1"/>
            </p:cNvSpPr>
            <p:nvPr/>
          </p:nvSpPr>
          <p:spPr bwMode="auto">
            <a:xfrm>
              <a:off x="1912944" y="4186544"/>
              <a:ext cx="108888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a:ln>
                    <a:noFill/>
                  </a:ln>
                  <a:solidFill>
                    <a:srgbClr val="000000"/>
                  </a:solidFill>
                  <a:effectLst/>
                  <a:latin typeface="Times New Roman" panose="02020603050405020304" pitchFamily="18" charset="0"/>
                </a:rPr>
                <a:t>C</a:t>
              </a:r>
              <a:r>
                <a:rPr kumimoji="0" lang="en-US" altLang="zh-CN" sz="1200" b="1" i="0" u="none" strike="noStrike" cap="none" normalizeH="0" baseline="0">
                  <a:ln>
                    <a:noFill/>
                  </a:ln>
                  <a:solidFill>
                    <a:srgbClr val="000000"/>
                  </a:solidFill>
                  <a:effectLst/>
                  <a:latin typeface="Times New Roman" panose="02020603050405020304" pitchFamily="18" charset="0"/>
                </a:rPr>
                <a:t>entroid Matrix</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22" name="Rectangle 6">
              <a:extLst>
                <a:ext uri="{FF2B5EF4-FFF2-40B4-BE49-F238E27FC236}">
                  <a16:creationId xmlns:a16="http://schemas.microsoft.com/office/drawing/2014/main" id="{DB3E55B9-9416-4232-81E6-7213DA9A243E}"/>
                </a:ext>
              </a:extLst>
            </p:cNvPr>
            <p:cNvSpPr>
              <a:spLocks noChangeArrowheads="1"/>
            </p:cNvSpPr>
            <p:nvPr/>
          </p:nvSpPr>
          <p:spPr bwMode="auto">
            <a:xfrm>
              <a:off x="1853505" y="3269681"/>
              <a:ext cx="60388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000000"/>
                  </a:solidFill>
                  <a:effectLst/>
                  <a:latin typeface="Times New Roman" panose="02020603050405020304" pitchFamily="18" charset="0"/>
                </a:rPr>
                <a:t>Matrix A</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23" name="Rectangle 6">
              <a:extLst>
                <a:ext uri="{FF2B5EF4-FFF2-40B4-BE49-F238E27FC236}">
                  <a16:creationId xmlns:a16="http://schemas.microsoft.com/office/drawing/2014/main" id="{4BDA9B7F-FCAE-4B31-B559-477851A3112A}"/>
                </a:ext>
              </a:extLst>
            </p:cNvPr>
            <p:cNvSpPr>
              <a:spLocks noChangeArrowheads="1"/>
            </p:cNvSpPr>
            <p:nvPr/>
          </p:nvSpPr>
          <p:spPr bwMode="auto">
            <a:xfrm>
              <a:off x="741692" y="3194641"/>
              <a:ext cx="7234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000000"/>
                  </a:solidFill>
                  <a:effectLst/>
                  <a:latin typeface="Times New Roman" panose="02020603050405020304" pitchFamily="18" charset="0"/>
                </a:rPr>
                <a:t>Matrix C</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24" name="Rectangle 6">
              <a:extLst>
                <a:ext uri="{FF2B5EF4-FFF2-40B4-BE49-F238E27FC236}">
                  <a16:creationId xmlns:a16="http://schemas.microsoft.com/office/drawing/2014/main" id="{A6393B49-16CA-499D-83BD-B4FBB1FC2AFA}"/>
                </a:ext>
              </a:extLst>
            </p:cNvPr>
            <p:cNvSpPr>
              <a:spLocks noChangeArrowheads="1"/>
            </p:cNvSpPr>
            <p:nvPr/>
          </p:nvSpPr>
          <p:spPr bwMode="auto">
            <a:xfrm>
              <a:off x="757949" y="4292113"/>
              <a:ext cx="61234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000000"/>
                  </a:solidFill>
                  <a:effectLst/>
                  <a:latin typeface="Times New Roman" panose="02020603050405020304" pitchFamily="18" charset="0"/>
                </a:rPr>
                <a:t>Matrix B</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25" name="TextBox 1424">
              <a:extLst>
                <a:ext uri="{FF2B5EF4-FFF2-40B4-BE49-F238E27FC236}">
                  <a16:creationId xmlns:a16="http://schemas.microsoft.com/office/drawing/2014/main" id="{874DB559-7AD7-4D9D-8239-05D4E7630AF8}"/>
                </a:ext>
              </a:extLst>
            </p:cNvPr>
            <p:cNvSpPr txBox="1"/>
            <p:nvPr/>
          </p:nvSpPr>
          <p:spPr>
            <a:xfrm>
              <a:off x="617301" y="2264443"/>
              <a:ext cx="886781" cy="307777"/>
            </a:xfrm>
            <a:prstGeom prst="rect">
              <a:avLst/>
            </a:prstGeom>
            <a:noFill/>
          </p:spPr>
          <p:txBody>
            <a:bodyPr wrap="square" rtlCol="0">
              <a:spAutoFit/>
            </a:bodyPr>
            <a:lstStyle/>
            <a:p>
              <a:r>
                <a:rPr lang="en-US" altLang="zh-CN" sz="1400">
                  <a:latin typeface="Tahoma" panose="020B0604030504040204" pitchFamily="34" charset="0"/>
                  <a:ea typeface="Tahoma" panose="020B0604030504040204" pitchFamily="34" charset="0"/>
                  <a:cs typeface="Tahoma" panose="020B0604030504040204" pitchFamily="34" charset="0"/>
                </a:rPr>
                <a:t>Cluster n</a:t>
              </a:r>
              <a:endParaRPr lang="zh-CN" altLang="en-US" sz="1600">
                <a:latin typeface="Tahoma" panose="020B0604030504040204" pitchFamily="34" charset="0"/>
                <a:cs typeface="Tahoma" panose="020B0604030504040204" pitchFamily="34" charset="0"/>
              </a:endParaRPr>
            </a:p>
          </p:txBody>
        </p:sp>
      </p:grpSp>
      <p:grpSp>
        <p:nvGrpSpPr>
          <p:cNvPr id="3244" name="Group 3243">
            <a:extLst>
              <a:ext uri="{FF2B5EF4-FFF2-40B4-BE49-F238E27FC236}">
                <a16:creationId xmlns:a16="http://schemas.microsoft.com/office/drawing/2014/main" id="{257C679C-B906-4C9D-A983-857BF3763F01}"/>
              </a:ext>
            </a:extLst>
          </p:cNvPr>
          <p:cNvGrpSpPr/>
          <p:nvPr/>
        </p:nvGrpSpPr>
        <p:grpSpPr>
          <a:xfrm>
            <a:off x="3338615" y="1165182"/>
            <a:ext cx="1207591" cy="4838897"/>
            <a:chOff x="2220761" y="1356488"/>
            <a:chExt cx="1207591" cy="4838897"/>
          </a:xfrm>
        </p:grpSpPr>
        <p:cxnSp>
          <p:nvCxnSpPr>
            <p:cNvPr id="1427" name="Straight Connector 1426">
              <a:extLst>
                <a:ext uri="{FF2B5EF4-FFF2-40B4-BE49-F238E27FC236}">
                  <a16:creationId xmlns:a16="http://schemas.microsoft.com/office/drawing/2014/main" id="{C9F9016A-72D5-476D-A6CD-DE2BA39883C1}"/>
                </a:ext>
              </a:extLst>
            </p:cNvPr>
            <p:cNvCxnSpPr>
              <a:cxnSpLocks/>
            </p:cNvCxnSpPr>
            <p:nvPr/>
          </p:nvCxnSpPr>
          <p:spPr>
            <a:xfrm flipV="1">
              <a:off x="2220761" y="1356488"/>
              <a:ext cx="1207267" cy="188795"/>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32" name="Straight Connector 1431">
              <a:extLst>
                <a:ext uri="{FF2B5EF4-FFF2-40B4-BE49-F238E27FC236}">
                  <a16:creationId xmlns:a16="http://schemas.microsoft.com/office/drawing/2014/main" id="{78310BA7-0DE2-443D-966A-DFC29C6C8DF6}"/>
                </a:ext>
              </a:extLst>
            </p:cNvPr>
            <p:cNvCxnSpPr>
              <a:cxnSpLocks/>
            </p:cNvCxnSpPr>
            <p:nvPr/>
          </p:nvCxnSpPr>
          <p:spPr>
            <a:xfrm>
              <a:off x="2243594" y="3553121"/>
              <a:ext cx="1184758" cy="2642264"/>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7A210627-8FF7-4641-9F30-F096FAE99E37}"/>
              </a:ext>
            </a:extLst>
          </p:cNvPr>
          <p:cNvGrpSpPr/>
          <p:nvPr/>
        </p:nvGrpSpPr>
        <p:grpSpPr>
          <a:xfrm>
            <a:off x="983170" y="3307692"/>
            <a:ext cx="2476357" cy="673206"/>
            <a:chOff x="983170" y="3307692"/>
            <a:chExt cx="2476357" cy="673206"/>
          </a:xfrm>
        </p:grpSpPr>
        <p:cxnSp>
          <p:nvCxnSpPr>
            <p:cNvPr id="394" name="Straight Connector 393">
              <a:extLst>
                <a:ext uri="{FF2B5EF4-FFF2-40B4-BE49-F238E27FC236}">
                  <a16:creationId xmlns:a16="http://schemas.microsoft.com/office/drawing/2014/main" id="{2AE0490F-EEFD-4B73-A1B8-4E5964CA9AD3}"/>
                </a:ext>
              </a:extLst>
            </p:cNvPr>
            <p:cNvCxnSpPr>
              <a:cxnSpLocks/>
            </p:cNvCxnSpPr>
            <p:nvPr/>
          </p:nvCxnSpPr>
          <p:spPr>
            <a:xfrm flipH="1">
              <a:off x="983170" y="3307692"/>
              <a:ext cx="40186" cy="673206"/>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3455C853-FA9A-4613-8CEF-B8E56D037E35}"/>
                </a:ext>
              </a:extLst>
            </p:cNvPr>
            <p:cNvCxnSpPr>
              <a:cxnSpLocks/>
            </p:cNvCxnSpPr>
            <p:nvPr/>
          </p:nvCxnSpPr>
          <p:spPr>
            <a:xfrm>
              <a:off x="3427267" y="3338871"/>
              <a:ext cx="32260" cy="554842"/>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D7AB8A96-6B4A-4770-81C7-BE0F3C54BBE6}"/>
              </a:ext>
            </a:extLst>
          </p:cNvPr>
          <p:cNvGrpSpPr/>
          <p:nvPr/>
        </p:nvGrpSpPr>
        <p:grpSpPr>
          <a:xfrm>
            <a:off x="616298" y="3738418"/>
            <a:ext cx="2859009" cy="2968017"/>
            <a:chOff x="616298" y="3738418"/>
            <a:chExt cx="2859009" cy="2968017"/>
          </a:xfrm>
        </p:grpSpPr>
        <p:grpSp>
          <p:nvGrpSpPr>
            <p:cNvPr id="428" name="Group 427">
              <a:extLst>
                <a:ext uri="{FF2B5EF4-FFF2-40B4-BE49-F238E27FC236}">
                  <a16:creationId xmlns:a16="http://schemas.microsoft.com/office/drawing/2014/main" id="{FF02A464-C56C-496F-8488-9A26B37E02BE}"/>
                </a:ext>
              </a:extLst>
            </p:cNvPr>
            <p:cNvGrpSpPr/>
            <p:nvPr/>
          </p:nvGrpSpPr>
          <p:grpSpPr>
            <a:xfrm>
              <a:off x="616298" y="3738418"/>
              <a:ext cx="2850006" cy="2944399"/>
              <a:chOff x="7259579" y="1820306"/>
              <a:chExt cx="2850006" cy="2944399"/>
            </a:xfrm>
          </p:grpSpPr>
          <p:grpSp>
            <p:nvGrpSpPr>
              <p:cNvPr id="429" name="Group 428">
                <a:extLst>
                  <a:ext uri="{FF2B5EF4-FFF2-40B4-BE49-F238E27FC236}">
                    <a16:creationId xmlns:a16="http://schemas.microsoft.com/office/drawing/2014/main" id="{4ED79057-0A20-4389-B20B-9CC26E386255}"/>
                  </a:ext>
                </a:extLst>
              </p:cNvPr>
              <p:cNvGrpSpPr/>
              <p:nvPr/>
            </p:nvGrpSpPr>
            <p:grpSpPr>
              <a:xfrm>
                <a:off x="7259579" y="1820306"/>
                <a:ext cx="2850006" cy="2893284"/>
                <a:chOff x="6901211" y="1933781"/>
                <a:chExt cx="2850006" cy="2893284"/>
              </a:xfrm>
            </p:grpSpPr>
            <p:sp>
              <p:nvSpPr>
                <p:cNvPr id="442" name="Rectangle 6">
                  <a:extLst>
                    <a:ext uri="{FF2B5EF4-FFF2-40B4-BE49-F238E27FC236}">
                      <a16:creationId xmlns:a16="http://schemas.microsoft.com/office/drawing/2014/main" id="{5CCE0CEE-13E6-485F-B69A-D214716C7D75}"/>
                    </a:ext>
                  </a:extLst>
                </p:cNvPr>
                <p:cNvSpPr>
                  <a:spLocks noChangeArrowheads="1"/>
                </p:cNvSpPr>
                <p:nvPr/>
              </p:nvSpPr>
              <p:spPr bwMode="auto">
                <a:xfrm>
                  <a:off x="8529097" y="1933781"/>
                  <a:ext cx="48457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00"/>
                      </a:solidFill>
                      <a:effectLst/>
                      <a:latin typeface="Times New Roman" panose="02020603050405020304" pitchFamily="18" charset="0"/>
                    </a:rPr>
                    <a:t>CFV</a:t>
                  </a:r>
                  <a:endParaRPr kumimoji="0" lang="zh-CN" altLang="zh-CN" sz="2400" i="1" u="none" strike="noStrike" cap="none" normalizeH="0" baseline="0">
                    <a:ln>
                      <a:noFill/>
                    </a:ln>
                    <a:solidFill>
                      <a:schemeClr val="tx1"/>
                    </a:solidFill>
                    <a:effectLst/>
                  </a:endParaRPr>
                </a:p>
              </p:txBody>
            </p:sp>
            <p:grpSp>
              <p:nvGrpSpPr>
                <p:cNvPr id="443" name="Group 442">
                  <a:extLst>
                    <a:ext uri="{FF2B5EF4-FFF2-40B4-BE49-F238E27FC236}">
                      <a16:creationId xmlns:a16="http://schemas.microsoft.com/office/drawing/2014/main" id="{3465EA4B-1EF3-4BF1-94E9-409163F9EFE2}"/>
                    </a:ext>
                  </a:extLst>
                </p:cNvPr>
                <p:cNvGrpSpPr/>
                <p:nvPr/>
              </p:nvGrpSpPr>
              <p:grpSpPr>
                <a:xfrm>
                  <a:off x="7653079" y="2244506"/>
                  <a:ext cx="2098138" cy="388802"/>
                  <a:chOff x="7653079" y="1733900"/>
                  <a:chExt cx="2098138" cy="388802"/>
                </a:xfrm>
              </p:grpSpPr>
              <p:sp>
                <p:nvSpPr>
                  <p:cNvPr id="452" name="Rectangle 451">
                    <a:extLst>
                      <a:ext uri="{FF2B5EF4-FFF2-40B4-BE49-F238E27FC236}">
                        <a16:creationId xmlns:a16="http://schemas.microsoft.com/office/drawing/2014/main" id="{D13F3494-4159-4BC7-AC2B-8D587D3E5F02}"/>
                      </a:ext>
                    </a:extLst>
                  </p:cNvPr>
                  <p:cNvSpPr/>
                  <p:nvPr/>
                </p:nvSpPr>
                <p:spPr>
                  <a:xfrm>
                    <a:off x="7653079" y="1733900"/>
                    <a:ext cx="2098138" cy="356226"/>
                  </a:xfrm>
                  <a:prstGeom prst="rect">
                    <a:avLst/>
                  </a:prstGeom>
                  <a:solidFill>
                    <a:schemeClr val="accent4">
                      <a:lumMod val="60000"/>
                      <a:lumOff val="40000"/>
                    </a:schemeClr>
                  </a:solidFill>
                  <a:ln w="19050">
                    <a:solidFill>
                      <a:schemeClr val="tx1"/>
                    </a:solidFill>
                    <a:prstDash val="sysDot"/>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n>
                        <a:solidFill>
                          <a:schemeClr val="tx1"/>
                        </a:solidFill>
                      </a:ln>
                    </a:endParaRPr>
                  </a:p>
                </p:txBody>
              </p:sp>
              <p:cxnSp>
                <p:nvCxnSpPr>
                  <p:cNvPr id="453" name="Straight Connector 452">
                    <a:extLst>
                      <a:ext uri="{FF2B5EF4-FFF2-40B4-BE49-F238E27FC236}">
                        <a16:creationId xmlns:a16="http://schemas.microsoft.com/office/drawing/2014/main" id="{87A844DD-428C-4589-8221-38023D9947CD}"/>
                      </a:ext>
                    </a:extLst>
                  </p:cNvPr>
                  <p:cNvCxnSpPr/>
                  <p:nvPr/>
                </p:nvCxnSpPr>
                <p:spPr>
                  <a:xfrm>
                    <a:off x="7993668"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CDD6933D-DE77-496F-8A12-0116AD5FAD09}"/>
                      </a:ext>
                    </a:extLst>
                  </p:cNvPr>
                  <p:cNvCxnSpPr/>
                  <p:nvPr/>
                </p:nvCxnSpPr>
                <p:spPr>
                  <a:xfrm>
                    <a:off x="8342094"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55" name="Straight Connector 454">
                    <a:extLst>
                      <a:ext uri="{FF2B5EF4-FFF2-40B4-BE49-F238E27FC236}">
                        <a16:creationId xmlns:a16="http://schemas.microsoft.com/office/drawing/2014/main" id="{1D2071DC-EAEA-4737-9496-014CF5793DA3}"/>
                      </a:ext>
                    </a:extLst>
                  </p:cNvPr>
                  <p:cNvCxnSpPr/>
                  <p:nvPr/>
                </p:nvCxnSpPr>
                <p:spPr>
                  <a:xfrm>
                    <a:off x="8704465" y="173390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56" name="Straight Connector 455">
                    <a:extLst>
                      <a:ext uri="{FF2B5EF4-FFF2-40B4-BE49-F238E27FC236}">
                        <a16:creationId xmlns:a16="http://schemas.microsoft.com/office/drawing/2014/main" id="{2990CEBA-A983-4C4D-B5EB-CA9381909C8B}"/>
                      </a:ext>
                    </a:extLst>
                  </p:cNvPr>
                  <p:cNvCxnSpPr/>
                  <p:nvPr/>
                </p:nvCxnSpPr>
                <p:spPr>
                  <a:xfrm>
                    <a:off x="9053322" y="173390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57" name="Straight Connector 456">
                    <a:extLst>
                      <a:ext uri="{FF2B5EF4-FFF2-40B4-BE49-F238E27FC236}">
                        <a16:creationId xmlns:a16="http://schemas.microsoft.com/office/drawing/2014/main" id="{0CDA5C0E-E934-41E3-ABD3-1384920C1BBB}"/>
                      </a:ext>
                    </a:extLst>
                  </p:cNvPr>
                  <p:cNvCxnSpPr/>
                  <p:nvPr/>
                </p:nvCxnSpPr>
                <p:spPr>
                  <a:xfrm>
                    <a:off x="9402222"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444" name="Rectangle 6">
                  <a:extLst>
                    <a:ext uri="{FF2B5EF4-FFF2-40B4-BE49-F238E27FC236}">
                      <a16:creationId xmlns:a16="http://schemas.microsoft.com/office/drawing/2014/main" id="{BC5DAA83-4E47-4F5E-868A-64183736CC91}"/>
                    </a:ext>
                  </a:extLst>
                </p:cNvPr>
                <p:cNvSpPr>
                  <a:spLocks noChangeArrowheads="1"/>
                </p:cNvSpPr>
                <p:nvPr/>
              </p:nvSpPr>
              <p:spPr bwMode="auto">
                <a:xfrm rot="16200000">
                  <a:off x="6782033" y="3630354"/>
                  <a:ext cx="48457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00"/>
                      </a:solidFill>
                      <a:effectLst/>
                      <a:latin typeface="Times New Roman" panose="02020603050405020304" pitchFamily="18" charset="0"/>
                    </a:rPr>
                    <a:t>RFV</a:t>
                  </a:r>
                  <a:endParaRPr kumimoji="0" lang="zh-CN" altLang="zh-CN" sz="2400" i="1" u="none" strike="noStrike" cap="none" normalizeH="0" baseline="0">
                    <a:ln>
                      <a:noFill/>
                    </a:ln>
                    <a:solidFill>
                      <a:schemeClr val="tx1"/>
                    </a:solidFill>
                    <a:effectLst/>
                  </a:endParaRPr>
                </a:p>
              </p:txBody>
            </p:sp>
            <p:grpSp>
              <p:nvGrpSpPr>
                <p:cNvPr id="445" name="Group 444">
                  <a:extLst>
                    <a:ext uri="{FF2B5EF4-FFF2-40B4-BE49-F238E27FC236}">
                      <a16:creationId xmlns:a16="http://schemas.microsoft.com/office/drawing/2014/main" id="{BB2201B5-4B2A-4EC2-A889-FEA61B45E251}"/>
                    </a:ext>
                  </a:extLst>
                </p:cNvPr>
                <p:cNvGrpSpPr/>
                <p:nvPr/>
              </p:nvGrpSpPr>
              <p:grpSpPr>
                <a:xfrm rot="5400000">
                  <a:off x="6290951" y="3583595"/>
                  <a:ext cx="2098138" cy="388802"/>
                  <a:chOff x="7653079" y="1733900"/>
                  <a:chExt cx="2098138" cy="388802"/>
                </a:xfrm>
              </p:grpSpPr>
              <p:sp>
                <p:nvSpPr>
                  <p:cNvPr id="446" name="Rectangle 445">
                    <a:extLst>
                      <a:ext uri="{FF2B5EF4-FFF2-40B4-BE49-F238E27FC236}">
                        <a16:creationId xmlns:a16="http://schemas.microsoft.com/office/drawing/2014/main" id="{515B08FF-0A15-4903-9158-4AEA20B9F262}"/>
                      </a:ext>
                    </a:extLst>
                  </p:cNvPr>
                  <p:cNvSpPr/>
                  <p:nvPr/>
                </p:nvSpPr>
                <p:spPr>
                  <a:xfrm>
                    <a:off x="7653079" y="1733900"/>
                    <a:ext cx="2098138" cy="356226"/>
                  </a:xfrm>
                  <a:prstGeom prst="rect">
                    <a:avLst/>
                  </a:prstGeom>
                  <a:solidFill>
                    <a:schemeClr val="accent4">
                      <a:lumMod val="60000"/>
                      <a:lumOff val="40000"/>
                    </a:schemeClr>
                  </a:solidFill>
                  <a:ln w="19050">
                    <a:solidFill>
                      <a:schemeClr val="tx1"/>
                    </a:solidFill>
                    <a:prstDash val="sysDot"/>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n>
                        <a:solidFill>
                          <a:schemeClr val="tx1"/>
                        </a:solidFill>
                      </a:ln>
                    </a:endParaRPr>
                  </a:p>
                </p:txBody>
              </p:sp>
              <p:cxnSp>
                <p:nvCxnSpPr>
                  <p:cNvPr id="447" name="Straight Connector 446">
                    <a:extLst>
                      <a:ext uri="{FF2B5EF4-FFF2-40B4-BE49-F238E27FC236}">
                        <a16:creationId xmlns:a16="http://schemas.microsoft.com/office/drawing/2014/main" id="{3AFFCDD2-984E-4378-958C-CC011D33A00F}"/>
                      </a:ext>
                    </a:extLst>
                  </p:cNvPr>
                  <p:cNvCxnSpPr/>
                  <p:nvPr/>
                </p:nvCxnSpPr>
                <p:spPr>
                  <a:xfrm>
                    <a:off x="7993668"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80E501E7-CFB8-46E7-BBB3-86B802281C54}"/>
                      </a:ext>
                    </a:extLst>
                  </p:cNvPr>
                  <p:cNvCxnSpPr/>
                  <p:nvPr/>
                </p:nvCxnSpPr>
                <p:spPr>
                  <a:xfrm>
                    <a:off x="8342094"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3F6C12D6-5566-466A-93D1-C69FB450C10F}"/>
                      </a:ext>
                    </a:extLst>
                  </p:cNvPr>
                  <p:cNvCxnSpPr/>
                  <p:nvPr/>
                </p:nvCxnSpPr>
                <p:spPr>
                  <a:xfrm>
                    <a:off x="8704465" y="173390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9A3D28DC-F685-4E8E-98C0-4E7E26FA256D}"/>
                      </a:ext>
                    </a:extLst>
                  </p:cNvPr>
                  <p:cNvCxnSpPr/>
                  <p:nvPr/>
                </p:nvCxnSpPr>
                <p:spPr>
                  <a:xfrm>
                    <a:off x="9053322" y="173390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FB6DF57B-2CEA-4DF8-A437-09DA2EC86706}"/>
                      </a:ext>
                    </a:extLst>
                  </p:cNvPr>
                  <p:cNvCxnSpPr/>
                  <p:nvPr/>
                </p:nvCxnSpPr>
                <p:spPr>
                  <a:xfrm>
                    <a:off x="9402222"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grpSp>
          <p:sp>
            <p:nvSpPr>
              <p:cNvPr id="430" name="TextBox 429">
                <a:extLst>
                  <a:ext uri="{FF2B5EF4-FFF2-40B4-BE49-F238E27FC236}">
                    <a16:creationId xmlns:a16="http://schemas.microsoft.com/office/drawing/2014/main" id="{B0C2EC2B-DD2D-4AD2-99A8-9789316D281A}"/>
                  </a:ext>
                </a:extLst>
              </p:cNvPr>
              <p:cNvSpPr txBox="1"/>
              <p:nvPr/>
            </p:nvSpPr>
            <p:spPr>
              <a:xfrm>
                <a:off x="7568719" y="2938208"/>
                <a:ext cx="215900" cy="400110"/>
              </a:xfrm>
              <a:prstGeom prst="rect">
                <a:avLst/>
              </a:prstGeom>
              <a:noFill/>
            </p:spPr>
            <p:txBody>
              <a:bodyPr wrap="square" rtlCol="0">
                <a:spAutoFit/>
              </a:bodyPr>
              <a:lstStyle/>
              <a:p>
                <a:r>
                  <a:rPr lang="en-US" altLang="zh-CN" sz="2000" b="1"/>
                  <a:t>0</a:t>
                </a:r>
                <a:endParaRPr lang="zh-CN" altLang="en-US" sz="2000" b="1"/>
              </a:p>
            </p:txBody>
          </p:sp>
          <p:sp>
            <p:nvSpPr>
              <p:cNvPr id="431" name="TextBox 430">
                <a:extLst>
                  <a:ext uri="{FF2B5EF4-FFF2-40B4-BE49-F238E27FC236}">
                    <a16:creationId xmlns:a16="http://schemas.microsoft.com/office/drawing/2014/main" id="{3AA0BD38-256E-4E47-B1E0-1A5C21D06B28}"/>
                  </a:ext>
                </a:extLst>
              </p:cNvPr>
              <p:cNvSpPr txBox="1"/>
              <p:nvPr/>
            </p:nvSpPr>
            <p:spPr>
              <a:xfrm>
                <a:off x="7568719" y="3660100"/>
                <a:ext cx="215900" cy="400110"/>
              </a:xfrm>
              <a:prstGeom prst="rect">
                <a:avLst/>
              </a:prstGeom>
              <a:noFill/>
            </p:spPr>
            <p:txBody>
              <a:bodyPr wrap="square" rtlCol="0">
                <a:spAutoFit/>
              </a:bodyPr>
              <a:lstStyle/>
              <a:p>
                <a:r>
                  <a:rPr lang="en-US" altLang="zh-CN" sz="2000" b="1"/>
                  <a:t>1</a:t>
                </a:r>
                <a:endParaRPr lang="zh-CN" altLang="en-US" sz="2000" b="1"/>
              </a:p>
            </p:txBody>
          </p:sp>
          <p:sp>
            <p:nvSpPr>
              <p:cNvPr id="432" name="TextBox 431">
                <a:extLst>
                  <a:ext uri="{FF2B5EF4-FFF2-40B4-BE49-F238E27FC236}">
                    <a16:creationId xmlns:a16="http://schemas.microsoft.com/office/drawing/2014/main" id="{1AE586D1-27AD-4D2D-B922-5EE3E1CBCFEB}"/>
                  </a:ext>
                </a:extLst>
              </p:cNvPr>
              <p:cNvSpPr txBox="1"/>
              <p:nvPr/>
            </p:nvSpPr>
            <p:spPr>
              <a:xfrm>
                <a:off x="7568719" y="2573002"/>
                <a:ext cx="215900" cy="400110"/>
              </a:xfrm>
              <a:prstGeom prst="rect">
                <a:avLst/>
              </a:prstGeom>
              <a:noFill/>
            </p:spPr>
            <p:txBody>
              <a:bodyPr wrap="square" rtlCol="0">
                <a:spAutoFit/>
              </a:bodyPr>
              <a:lstStyle/>
              <a:p>
                <a:r>
                  <a:rPr lang="en-US" altLang="zh-CN" sz="2000" b="1"/>
                  <a:t>0</a:t>
                </a:r>
                <a:endParaRPr lang="zh-CN" altLang="en-US" sz="2000" b="1"/>
              </a:p>
            </p:txBody>
          </p:sp>
          <p:sp>
            <p:nvSpPr>
              <p:cNvPr id="433" name="TextBox 432">
                <a:extLst>
                  <a:ext uri="{FF2B5EF4-FFF2-40B4-BE49-F238E27FC236}">
                    <a16:creationId xmlns:a16="http://schemas.microsoft.com/office/drawing/2014/main" id="{D9B0F599-9190-4651-888E-6493F362D28D}"/>
                  </a:ext>
                </a:extLst>
              </p:cNvPr>
              <p:cNvSpPr txBox="1"/>
              <p:nvPr/>
            </p:nvSpPr>
            <p:spPr>
              <a:xfrm>
                <a:off x="7568719" y="3292979"/>
                <a:ext cx="215900" cy="400110"/>
              </a:xfrm>
              <a:prstGeom prst="rect">
                <a:avLst/>
              </a:prstGeom>
              <a:noFill/>
            </p:spPr>
            <p:txBody>
              <a:bodyPr wrap="square" rtlCol="0">
                <a:spAutoFit/>
              </a:bodyPr>
              <a:lstStyle/>
              <a:p>
                <a:r>
                  <a:rPr lang="en-US" altLang="zh-CN" sz="2000" b="1"/>
                  <a:t>1</a:t>
                </a:r>
                <a:endParaRPr lang="zh-CN" altLang="en-US" sz="2000" b="1"/>
              </a:p>
            </p:txBody>
          </p:sp>
          <p:sp>
            <p:nvSpPr>
              <p:cNvPr id="434" name="TextBox 433">
                <a:extLst>
                  <a:ext uri="{FF2B5EF4-FFF2-40B4-BE49-F238E27FC236}">
                    <a16:creationId xmlns:a16="http://schemas.microsoft.com/office/drawing/2014/main" id="{7DBECA3E-40E9-43F6-A8C8-E2965D4F2C00}"/>
                  </a:ext>
                </a:extLst>
              </p:cNvPr>
              <p:cNvSpPr txBox="1"/>
              <p:nvPr/>
            </p:nvSpPr>
            <p:spPr>
              <a:xfrm>
                <a:off x="7568719" y="4009095"/>
                <a:ext cx="215900" cy="400110"/>
              </a:xfrm>
              <a:prstGeom prst="rect">
                <a:avLst/>
              </a:prstGeom>
              <a:noFill/>
            </p:spPr>
            <p:txBody>
              <a:bodyPr wrap="square" rtlCol="0">
                <a:spAutoFit/>
              </a:bodyPr>
              <a:lstStyle/>
              <a:p>
                <a:r>
                  <a:rPr lang="en-US" altLang="zh-CN" sz="2000" b="1"/>
                  <a:t>0</a:t>
                </a:r>
                <a:endParaRPr lang="zh-CN" altLang="en-US" sz="2000" b="1"/>
              </a:p>
            </p:txBody>
          </p:sp>
          <p:sp>
            <p:nvSpPr>
              <p:cNvPr id="435" name="TextBox 434">
                <a:extLst>
                  <a:ext uri="{FF2B5EF4-FFF2-40B4-BE49-F238E27FC236}">
                    <a16:creationId xmlns:a16="http://schemas.microsoft.com/office/drawing/2014/main" id="{3F8C0C52-74A0-411B-A2B4-6C34BDF88AC1}"/>
                  </a:ext>
                </a:extLst>
              </p:cNvPr>
              <p:cNvSpPr txBox="1"/>
              <p:nvPr/>
            </p:nvSpPr>
            <p:spPr>
              <a:xfrm>
                <a:off x="7568719" y="4364595"/>
                <a:ext cx="215900" cy="400110"/>
              </a:xfrm>
              <a:prstGeom prst="rect">
                <a:avLst/>
              </a:prstGeom>
              <a:noFill/>
            </p:spPr>
            <p:txBody>
              <a:bodyPr wrap="square" rtlCol="0">
                <a:spAutoFit/>
              </a:bodyPr>
              <a:lstStyle/>
              <a:p>
                <a:r>
                  <a:rPr lang="en-US" altLang="zh-CN" sz="2000" b="1"/>
                  <a:t>1</a:t>
                </a:r>
                <a:endParaRPr lang="zh-CN" altLang="en-US" sz="2000" b="1"/>
              </a:p>
            </p:txBody>
          </p:sp>
          <p:sp>
            <p:nvSpPr>
              <p:cNvPr id="436" name="TextBox 435">
                <a:extLst>
                  <a:ext uri="{FF2B5EF4-FFF2-40B4-BE49-F238E27FC236}">
                    <a16:creationId xmlns:a16="http://schemas.microsoft.com/office/drawing/2014/main" id="{EAFB6D2A-21C0-4CEB-90D4-709C81110B1D}"/>
                  </a:ext>
                </a:extLst>
              </p:cNvPr>
              <p:cNvSpPr txBox="1"/>
              <p:nvPr/>
            </p:nvSpPr>
            <p:spPr>
              <a:xfrm>
                <a:off x="8720677" y="2111226"/>
                <a:ext cx="215900" cy="400110"/>
              </a:xfrm>
              <a:prstGeom prst="rect">
                <a:avLst/>
              </a:prstGeom>
              <a:noFill/>
            </p:spPr>
            <p:txBody>
              <a:bodyPr wrap="square" rtlCol="0">
                <a:spAutoFit/>
              </a:bodyPr>
              <a:lstStyle/>
              <a:p>
                <a:r>
                  <a:rPr lang="en-US" altLang="zh-CN" sz="2000" b="1"/>
                  <a:t>1</a:t>
                </a:r>
                <a:endParaRPr lang="zh-CN" altLang="en-US" sz="2000" b="1"/>
              </a:p>
            </p:txBody>
          </p:sp>
          <p:sp>
            <p:nvSpPr>
              <p:cNvPr id="437" name="TextBox 436">
                <a:extLst>
                  <a:ext uri="{FF2B5EF4-FFF2-40B4-BE49-F238E27FC236}">
                    <a16:creationId xmlns:a16="http://schemas.microsoft.com/office/drawing/2014/main" id="{D9989ED8-ACA8-48B8-ABC5-37C70FFB6EF2}"/>
                  </a:ext>
                </a:extLst>
              </p:cNvPr>
              <p:cNvSpPr txBox="1"/>
              <p:nvPr/>
            </p:nvSpPr>
            <p:spPr>
              <a:xfrm>
                <a:off x="9416953" y="2111226"/>
                <a:ext cx="215900" cy="400110"/>
              </a:xfrm>
              <a:prstGeom prst="rect">
                <a:avLst/>
              </a:prstGeom>
              <a:noFill/>
            </p:spPr>
            <p:txBody>
              <a:bodyPr wrap="square" rtlCol="0">
                <a:spAutoFit/>
              </a:bodyPr>
              <a:lstStyle/>
              <a:p>
                <a:r>
                  <a:rPr lang="en-US" altLang="zh-CN" sz="2000" b="1"/>
                  <a:t>0</a:t>
                </a:r>
                <a:endParaRPr lang="zh-CN" altLang="en-US" sz="2000" b="1"/>
              </a:p>
            </p:txBody>
          </p:sp>
          <p:sp>
            <p:nvSpPr>
              <p:cNvPr id="438" name="TextBox 437">
                <a:extLst>
                  <a:ext uri="{FF2B5EF4-FFF2-40B4-BE49-F238E27FC236}">
                    <a16:creationId xmlns:a16="http://schemas.microsoft.com/office/drawing/2014/main" id="{58FECD64-BBCF-4959-83B4-284F4654E8BF}"/>
                  </a:ext>
                </a:extLst>
              </p:cNvPr>
              <p:cNvSpPr txBox="1"/>
              <p:nvPr/>
            </p:nvSpPr>
            <p:spPr>
              <a:xfrm>
                <a:off x="9765996" y="2111226"/>
                <a:ext cx="215900" cy="400110"/>
              </a:xfrm>
              <a:prstGeom prst="rect">
                <a:avLst/>
              </a:prstGeom>
              <a:noFill/>
            </p:spPr>
            <p:txBody>
              <a:bodyPr wrap="square" rtlCol="0">
                <a:spAutoFit/>
              </a:bodyPr>
              <a:lstStyle/>
              <a:p>
                <a:r>
                  <a:rPr lang="en-US" altLang="zh-CN" sz="2000" b="1"/>
                  <a:t>1</a:t>
                </a:r>
                <a:endParaRPr lang="zh-CN" altLang="en-US" sz="2000" b="1"/>
              </a:p>
            </p:txBody>
          </p:sp>
          <p:sp>
            <p:nvSpPr>
              <p:cNvPr id="439" name="TextBox 438">
                <a:extLst>
                  <a:ext uri="{FF2B5EF4-FFF2-40B4-BE49-F238E27FC236}">
                    <a16:creationId xmlns:a16="http://schemas.microsoft.com/office/drawing/2014/main" id="{09A5F968-6DE9-43EE-A475-E6639CA0B6C2}"/>
                  </a:ext>
                </a:extLst>
              </p:cNvPr>
              <p:cNvSpPr txBox="1"/>
              <p:nvPr/>
            </p:nvSpPr>
            <p:spPr>
              <a:xfrm>
                <a:off x="8016961" y="2112447"/>
                <a:ext cx="215900" cy="400110"/>
              </a:xfrm>
              <a:prstGeom prst="rect">
                <a:avLst/>
              </a:prstGeom>
              <a:noFill/>
            </p:spPr>
            <p:txBody>
              <a:bodyPr wrap="square" rtlCol="0">
                <a:spAutoFit/>
              </a:bodyPr>
              <a:lstStyle/>
              <a:p>
                <a:r>
                  <a:rPr lang="en-US" altLang="zh-CN" sz="2000" b="1"/>
                  <a:t>0</a:t>
                </a:r>
                <a:endParaRPr lang="zh-CN" altLang="en-US" sz="2000" b="1"/>
              </a:p>
            </p:txBody>
          </p:sp>
          <p:sp>
            <p:nvSpPr>
              <p:cNvPr id="440" name="TextBox 439">
                <a:extLst>
                  <a:ext uri="{FF2B5EF4-FFF2-40B4-BE49-F238E27FC236}">
                    <a16:creationId xmlns:a16="http://schemas.microsoft.com/office/drawing/2014/main" id="{DED208A3-50F1-49E3-AD00-37FAF8AE3D56}"/>
                  </a:ext>
                </a:extLst>
              </p:cNvPr>
              <p:cNvSpPr txBox="1"/>
              <p:nvPr/>
            </p:nvSpPr>
            <p:spPr>
              <a:xfrm>
                <a:off x="8365099" y="2112447"/>
                <a:ext cx="215900" cy="400110"/>
              </a:xfrm>
              <a:prstGeom prst="rect">
                <a:avLst/>
              </a:prstGeom>
              <a:noFill/>
            </p:spPr>
            <p:txBody>
              <a:bodyPr wrap="square" rtlCol="0">
                <a:spAutoFit/>
              </a:bodyPr>
              <a:lstStyle/>
              <a:p>
                <a:r>
                  <a:rPr lang="en-US" altLang="zh-CN" sz="2000" b="1"/>
                  <a:t>1</a:t>
                </a:r>
                <a:endParaRPr lang="zh-CN" altLang="en-US" sz="2000" b="1"/>
              </a:p>
            </p:txBody>
          </p:sp>
          <p:sp>
            <p:nvSpPr>
              <p:cNvPr id="441" name="TextBox 440">
                <a:extLst>
                  <a:ext uri="{FF2B5EF4-FFF2-40B4-BE49-F238E27FC236}">
                    <a16:creationId xmlns:a16="http://schemas.microsoft.com/office/drawing/2014/main" id="{0C7FD4AB-5821-4192-9659-DD7B612281DC}"/>
                  </a:ext>
                </a:extLst>
              </p:cNvPr>
              <p:cNvSpPr txBox="1"/>
              <p:nvPr/>
            </p:nvSpPr>
            <p:spPr>
              <a:xfrm>
                <a:off x="9061375" y="2112447"/>
                <a:ext cx="215900" cy="400110"/>
              </a:xfrm>
              <a:prstGeom prst="rect">
                <a:avLst/>
              </a:prstGeom>
              <a:noFill/>
            </p:spPr>
            <p:txBody>
              <a:bodyPr wrap="square" rtlCol="0">
                <a:spAutoFit/>
              </a:bodyPr>
              <a:lstStyle/>
              <a:p>
                <a:r>
                  <a:rPr lang="en-US" altLang="zh-CN" sz="2000" b="1"/>
                  <a:t>1</a:t>
                </a:r>
                <a:endParaRPr lang="zh-CN" altLang="en-US" sz="2000" b="1"/>
              </a:p>
            </p:txBody>
          </p:sp>
        </p:grpSp>
        <p:grpSp>
          <p:nvGrpSpPr>
            <p:cNvPr id="458" name="Group 457">
              <a:extLst>
                <a:ext uri="{FF2B5EF4-FFF2-40B4-BE49-F238E27FC236}">
                  <a16:creationId xmlns:a16="http://schemas.microsoft.com/office/drawing/2014/main" id="{9D4430E3-AC21-483D-A8D4-C6D930904139}"/>
                </a:ext>
              </a:extLst>
            </p:cNvPr>
            <p:cNvGrpSpPr/>
            <p:nvPr/>
          </p:nvGrpSpPr>
          <p:grpSpPr>
            <a:xfrm>
              <a:off x="1379042" y="4514732"/>
              <a:ext cx="2096265" cy="2191703"/>
              <a:chOff x="8022323" y="2596620"/>
              <a:chExt cx="2096265" cy="2191703"/>
            </a:xfrm>
          </p:grpSpPr>
          <p:grpSp>
            <p:nvGrpSpPr>
              <p:cNvPr id="459" name="Group 458">
                <a:extLst>
                  <a:ext uri="{FF2B5EF4-FFF2-40B4-BE49-F238E27FC236}">
                    <a16:creationId xmlns:a16="http://schemas.microsoft.com/office/drawing/2014/main" id="{964DBF4F-CD78-4766-8FF4-077BEF6CB3B5}"/>
                  </a:ext>
                </a:extLst>
              </p:cNvPr>
              <p:cNvGrpSpPr/>
              <p:nvPr/>
            </p:nvGrpSpPr>
            <p:grpSpPr>
              <a:xfrm>
                <a:off x="8022323" y="2615264"/>
                <a:ext cx="2096265" cy="2150897"/>
                <a:chOff x="4032810" y="3231995"/>
                <a:chExt cx="2096265" cy="2150897"/>
              </a:xfrm>
            </p:grpSpPr>
            <p:sp>
              <p:nvSpPr>
                <p:cNvPr id="496" name="Rectangle 495">
                  <a:extLst>
                    <a:ext uri="{FF2B5EF4-FFF2-40B4-BE49-F238E27FC236}">
                      <a16:creationId xmlns:a16="http://schemas.microsoft.com/office/drawing/2014/main" id="{DCB6C2FD-94CB-47E6-AF7C-EC4323866E23}"/>
                    </a:ext>
                  </a:extLst>
                </p:cNvPr>
                <p:cNvSpPr/>
                <p:nvPr/>
              </p:nvSpPr>
              <p:spPr>
                <a:xfrm>
                  <a:off x="4032810" y="3231995"/>
                  <a:ext cx="2096265" cy="2148119"/>
                </a:xfrm>
                <a:prstGeom prst="rect">
                  <a:avLst/>
                </a:prstGeom>
                <a:solidFill>
                  <a:schemeClr val="accent5">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7" name="Straight Connector 496">
                  <a:extLst>
                    <a:ext uri="{FF2B5EF4-FFF2-40B4-BE49-F238E27FC236}">
                      <a16:creationId xmlns:a16="http://schemas.microsoft.com/office/drawing/2014/main" id="{4D52CD80-AE32-428B-9FFD-F26FE25C9B2E}"/>
                    </a:ext>
                  </a:extLst>
                </p:cNvPr>
                <p:cNvCxnSpPr>
                  <a:cxnSpLocks/>
                </p:cNvCxnSpPr>
                <p:nvPr/>
              </p:nvCxnSpPr>
              <p:spPr>
                <a:xfrm>
                  <a:off x="4053553" y="3588819"/>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9E912B0D-CD4D-4564-AC41-91888DECA780}"/>
                    </a:ext>
                  </a:extLst>
                </p:cNvPr>
                <p:cNvCxnSpPr>
                  <a:cxnSpLocks/>
                </p:cNvCxnSpPr>
                <p:nvPr/>
              </p:nvCxnSpPr>
              <p:spPr>
                <a:xfrm>
                  <a:off x="4049323" y="3947072"/>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C2840D60-DFA5-4CEB-83D3-33DE5F7BACB8}"/>
                    </a:ext>
                  </a:extLst>
                </p:cNvPr>
                <p:cNvCxnSpPr>
                  <a:cxnSpLocks/>
                </p:cNvCxnSpPr>
                <p:nvPr/>
              </p:nvCxnSpPr>
              <p:spPr>
                <a:xfrm>
                  <a:off x="4038824" y="4311763"/>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C8CE0F0D-BACD-4676-A473-2665EC8DD31E}"/>
                    </a:ext>
                  </a:extLst>
                </p:cNvPr>
                <p:cNvCxnSpPr>
                  <a:cxnSpLocks/>
                </p:cNvCxnSpPr>
                <p:nvPr/>
              </p:nvCxnSpPr>
              <p:spPr>
                <a:xfrm>
                  <a:off x="4038500" y="4668238"/>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D8DEA82D-695C-4E0D-9C80-D6140864FBFB}"/>
                    </a:ext>
                  </a:extLst>
                </p:cNvPr>
                <p:cNvCxnSpPr>
                  <a:cxnSpLocks/>
                </p:cNvCxnSpPr>
                <p:nvPr/>
              </p:nvCxnSpPr>
              <p:spPr>
                <a:xfrm>
                  <a:off x="4043181" y="5023579"/>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23B9828B-C711-42FE-812B-9F53612090CB}"/>
                    </a:ext>
                  </a:extLst>
                </p:cNvPr>
                <p:cNvCxnSpPr>
                  <a:cxnSpLocks/>
                </p:cNvCxnSpPr>
                <p:nvPr/>
              </p:nvCxnSpPr>
              <p:spPr>
                <a:xfrm>
                  <a:off x="4377763" y="3237856"/>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4196323-D2B2-43CF-A39A-5BB60165199C}"/>
                    </a:ext>
                  </a:extLst>
                </p:cNvPr>
                <p:cNvCxnSpPr>
                  <a:cxnSpLocks/>
                </p:cNvCxnSpPr>
                <p:nvPr/>
              </p:nvCxnSpPr>
              <p:spPr>
                <a:xfrm>
                  <a:off x="4725901" y="3237856"/>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6754CF49-0AE4-4D25-9DFD-FA2F9311240D}"/>
                    </a:ext>
                  </a:extLst>
                </p:cNvPr>
                <p:cNvCxnSpPr>
                  <a:cxnSpLocks/>
                </p:cNvCxnSpPr>
                <p:nvPr/>
              </p:nvCxnSpPr>
              <p:spPr>
                <a:xfrm>
                  <a:off x="5073320" y="3237856"/>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73C49E65-A961-4D2E-BC0D-1B19EFD64061}"/>
                    </a:ext>
                  </a:extLst>
                </p:cNvPr>
                <p:cNvCxnSpPr>
                  <a:cxnSpLocks/>
                </p:cNvCxnSpPr>
                <p:nvPr/>
              </p:nvCxnSpPr>
              <p:spPr>
                <a:xfrm>
                  <a:off x="5422177" y="3240634"/>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461A1335-C7EC-4CF0-BA4D-AAAB8647495F}"/>
                    </a:ext>
                  </a:extLst>
                </p:cNvPr>
                <p:cNvCxnSpPr>
                  <a:cxnSpLocks/>
                </p:cNvCxnSpPr>
                <p:nvPr/>
              </p:nvCxnSpPr>
              <p:spPr>
                <a:xfrm>
                  <a:off x="5770315" y="3240634"/>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0" name="TextBox 459">
                <a:extLst>
                  <a:ext uri="{FF2B5EF4-FFF2-40B4-BE49-F238E27FC236}">
                    <a16:creationId xmlns:a16="http://schemas.microsoft.com/office/drawing/2014/main" id="{998F532C-FB11-40DD-809C-0D578A066FF0}"/>
                  </a:ext>
                </a:extLst>
              </p:cNvPr>
              <p:cNvSpPr txBox="1"/>
              <p:nvPr/>
            </p:nvSpPr>
            <p:spPr>
              <a:xfrm>
                <a:off x="8035364" y="2596620"/>
                <a:ext cx="215900" cy="400110"/>
              </a:xfrm>
              <a:prstGeom prst="rect">
                <a:avLst/>
              </a:prstGeom>
              <a:noFill/>
            </p:spPr>
            <p:txBody>
              <a:bodyPr wrap="square" rtlCol="0">
                <a:spAutoFit/>
              </a:bodyPr>
              <a:lstStyle/>
              <a:p>
                <a:r>
                  <a:rPr lang="en-US" altLang="zh-CN" sz="2000" b="1"/>
                  <a:t>0</a:t>
                </a:r>
                <a:endParaRPr lang="zh-CN" altLang="en-US" sz="2000" b="1"/>
              </a:p>
            </p:txBody>
          </p:sp>
          <p:sp>
            <p:nvSpPr>
              <p:cNvPr id="461" name="TextBox 460">
                <a:extLst>
                  <a:ext uri="{FF2B5EF4-FFF2-40B4-BE49-F238E27FC236}">
                    <a16:creationId xmlns:a16="http://schemas.microsoft.com/office/drawing/2014/main" id="{850D5161-2F55-4386-BBB5-FD6F8F8EDB1F}"/>
                  </a:ext>
                </a:extLst>
              </p:cNvPr>
              <p:cNvSpPr txBox="1"/>
              <p:nvPr/>
            </p:nvSpPr>
            <p:spPr>
              <a:xfrm>
                <a:off x="9079778" y="2596620"/>
                <a:ext cx="215900" cy="400110"/>
              </a:xfrm>
              <a:prstGeom prst="rect">
                <a:avLst/>
              </a:prstGeom>
              <a:noFill/>
            </p:spPr>
            <p:txBody>
              <a:bodyPr wrap="square" rtlCol="0">
                <a:spAutoFit/>
              </a:bodyPr>
              <a:lstStyle/>
              <a:p>
                <a:r>
                  <a:rPr lang="en-US" altLang="zh-CN" sz="2000" b="1"/>
                  <a:t>0</a:t>
                </a:r>
                <a:endParaRPr lang="zh-CN" altLang="en-US" sz="2000" b="1"/>
              </a:p>
            </p:txBody>
          </p:sp>
          <p:sp>
            <p:nvSpPr>
              <p:cNvPr id="462" name="TextBox 461">
                <a:extLst>
                  <a:ext uri="{FF2B5EF4-FFF2-40B4-BE49-F238E27FC236}">
                    <a16:creationId xmlns:a16="http://schemas.microsoft.com/office/drawing/2014/main" id="{41291565-6D1A-41D8-A037-E9E2D8D0E684}"/>
                  </a:ext>
                </a:extLst>
              </p:cNvPr>
              <p:cNvSpPr txBox="1"/>
              <p:nvPr/>
            </p:nvSpPr>
            <p:spPr>
              <a:xfrm>
                <a:off x="9427916" y="2596620"/>
                <a:ext cx="215900" cy="400110"/>
              </a:xfrm>
              <a:prstGeom prst="rect">
                <a:avLst/>
              </a:prstGeom>
              <a:noFill/>
            </p:spPr>
            <p:txBody>
              <a:bodyPr wrap="square" rtlCol="0">
                <a:spAutoFit/>
              </a:bodyPr>
              <a:lstStyle/>
              <a:p>
                <a:r>
                  <a:rPr lang="en-US" altLang="zh-CN" sz="2000" b="1"/>
                  <a:t>0</a:t>
                </a:r>
                <a:endParaRPr lang="zh-CN" altLang="en-US" sz="2000" b="1"/>
              </a:p>
            </p:txBody>
          </p:sp>
          <p:sp>
            <p:nvSpPr>
              <p:cNvPr id="463" name="TextBox 462">
                <a:extLst>
                  <a:ext uri="{FF2B5EF4-FFF2-40B4-BE49-F238E27FC236}">
                    <a16:creationId xmlns:a16="http://schemas.microsoft.com/office/drawing/2014/main" id="{3944651A-A698-49B0-8F98-ACFB2F50BD94}"/>
                  </a:ext>
                </a:extLst>
              </p:cNvPr>
              <p:cNvSpPr txBox="1"/>
              <p:nvPr/>
            </p:nvSpPr>
            <p:spPr>
              <a:xfrm>
                <a:off x="9776959" y="2596620"/>
                <a:ext cx="215900" cy="400110"/>
              </a:xfrm>
              <a:prstGeom prst="rect">
                <a:avLst/>
              </a:prstGeom>
              <a:noFill/>
            </p:spPr>
            <p:txBody>
              <a:bodyPr wrap="square" rtlCol="0">
                <a:spAutoFit/>
              </a:bodyPr>
              <a:lstStyle/>
              <a:p>
                <a:r>
                  <a:rPr lang="en-US" altLang="zh-CN" sz="2000" b="1"/>
                  <a:t>1</a:t>
                </a:r>
                <a:endParaRPr lang="zh-CN" altLang="en-US" sz="2000" b="1"/>
              </a:p>
            </p:txBody>
          </p:sp>
          <p:sp>
            <p:nvSpPr>
              <p:cNvPr id="464" name="TextBox 463">
                <a:extLst>
                  <a:ext uri="{FF2B5EF4-FFF2-40B4-BE49-F238E27FC236}">
                    <a16:creationId xmlns:a16="http://schemas.microsoft.com/office/drawing/2014/main" id="{BB9989B5-AB82-48E7-9713-C8ECD12E9E30}"/>
                  </a:ext>
                </a:extLst>
              </p:cNvPr>
              <p:cNvSpPr txBox="1"/>
              <p:nvPr/>
            </p:nvSpPr>
            <p:spPr>
              <a:xfrm>
                <a:off x="8383502" y="2955321"/>
                <a:ext cx="215900" cy="400110"/>
              </a:xfrm>
              <a:prstGeom prst="rect">
                <a:avLst/>
              </a:prstGeom>
              <a:noFill/>
            </p:spPr>
            <p:txBody>
              <a:bodyPr wrap="square" rtlCol="0">
                <a:spAutoFit/>
              </a:bodyPr>
              <a:lstStyle/>
              <a:p>
                <a:r>
                  <a:rPr lang="en-US" altLang="zh-CN" sz="2000" b="1"/>
                  <a:t>1</a:t>
                </a:r>
                <a:endParaRPr lang="zh-CN" altLang="en-US" sz="2000" b="1"/>
              </a:p>
            </p:txBody>
          </p:sp>
          <p:sp>
            <p:nvSpPr>
              <p:cNvPr id="465" name="TextBox 464">
                <a:extLst>
                  <a:ext uri="{FF2B5EF4-FFF2-40B4-BE49-F238E27FC236}">
                    <a16:creationId xmlns:a16="http://schemas.microsoft.com/office/drawing/2014/main" id="{73F44C72-E01B-4C18-A395-9FD5EEE052F8}"/>
                  </a:ext>
                </a:extLst>
              </p:cNvPr>
              <p:cNvSpPr txBox="1"/>
              <p:nvPr/>
            </p:nvSpPr>
            <p:spPr>
              <a:xfrm>
                <a:off x="8731640" y="2955321"/>
                <a:ext cx="215900" cy="400110"/>
              </a:xfrm>
              <a:prstGeom prst="rect">
                <a:avLst/>
              </a:prstGeom>
              <a:noFill/>
            </p:spPr>
            <p:txBody>
              <a:bodyPr wrap="square" rtlCol="0">
                <a:spAutoFit/>
              </a:bodyPr>
              <a:lstStyle/>
              <a:p>
                <a:r>
                  <a:rPr lang="en-US" altLang="zh-CN" sz="2000" b="1"/>
                  <a:t>0</a:t>
                </a:r>
                <a:endParaRPr lang="zh-CN" altLang="en-US" sz="2000" b="1"/>
              </a:p>
            </p:txBody>
          </p:sp>
          <p:sp>
            <p:nvSpPr>
              <p:cNvPr id="466" name="TextBox 465">
                <a:extLst>
                  <a:ext uri="{FF2B5EF4-FFF2-40B4-BE49-F238E27FC236}">
                    <a16:creationId xmlns:a16="http://schemas.microsoft.com/office/drawing/2014/main" id="{8C2F22C4-4A81-40F5-90EB-5C4664A78DD7}"/>
                  </a:ext>
                </a:extLst>
              </p:cNvPr>
              <p:cNvSpPr txBox="1"/>
              <p:nvPr/>
            </p:nvSpPr>
            <p:spPr>
              <a:xfrm>
                <a:off x="9079778" y="2955321"/>
                <a:ext cx="215900" cy="400110"/>
              </a:xfrm>
              <a:prstGeom prst="rect">
                <a:avLst/>
              </a:prstGeom>
              <a:noFill/>
            </p:spPr>
            <p:txBody>
              <a:bodyPr wrap="square" rtlCol="0">
                <a:spAutoFit/>
              </a:bodyPr>
              <a:lstStyle/>
              <a:p>
                <a:r>
                  <a:rPr lang="en-US" altLang="zh-CN" sz="2000" b="1"/>
                  <a:t>0</a:t>
                </a:r>
                <a:endParaRPr lang="zh-CN" altLang="en-US" sz="2000" b="1"/>
              </a:p>
            </p:txBody>
          </p:sp>
          <p:sp>
            <p:nvSpPr>
              <p:cNvPr id="467" name="TextBox 466">
                <a:extLst>
                  <a:ext uri="{FF2B5EF4-FFF2-40B4-BE49-F238E27FC236}">
                    <a16:creationId xmlns:a16="http://schemas.microsoft.com/office/drawing/2014/main" id="{46D6641F-9304-4322-910C-131FEF816501}"/>
                  </a:ext>
                </a:extLst>
              </p:cNvPr>
              <p:cNvSpPr txBox="1"/>
              <p:nvPr/>
            </p:nvSpPr>
            <p:spPr>
              <a:xfrm>
                <a:off x="9776959" y="2955321"/>
                <a:ext cx="215900" cy="400110"/>
              </a:xfrm>
              <a:prstGeom prst="rect">
                <a:avLst/>
              </a:prstGeom>
              <a:noFill/>
            </p:spPr>
            <p:txBody>
              <a:bodyPr wrap="square" rtlCol="0">
                <a:spAutoFit/>
              </a:bodyPr>
              <a:lstStyle/>
              <a:p>
                <a:r>
                  <a:rPr lang="en-US" altLang="zh-CN" sz="2000" b="1"/>
                  <a:t>0</a:t>
                </a:r>
                <a:endParaRPr lang="zh-CN" altLang="en-US" sz="2000" b="1"/>
              </a:p>
            </p:txBody>
          </p:sp>
          <p:sp>
            <p:nvSpPr>
              <p:cNvPr id="468" name="TextBox 467">
                <a:extLst>
                  <a:ext uri="{FF2B5EF4-FFF2-40B4-BE49-F238E27FC236}">
                    <a16:creationId xmlns:a16="http://schemas.microsoft.com/office/drawing/2014/main" id="{44F50212-AE14-4F42-BF0E-D86E8DAC9984}"/>
                  </a:ext>
                </a:extLst>
              </p:cNvPr>
              <p:cNvSpPr txBox="1"/>
              <p:nvPr/>
            </p:nvSpPr>
            <p:spPr>
              <a:xfrm>
                <a:off x="8035364" y="3316597"/>
                <a:ext cx="215900" cy="400110"/>
              </a:xfrm>
              <a:prstGeom prst="rect">
                <a:avLst/>
              </a:prstGeom>
              <a:noFill/>
            </p:spPr>
            <p:txBody>
              <a:bodyPr wrap="square" rtlCol="0">
                <a:spAutoFit/>
              </a:bodyPr>
              <a:lstStyle/>
              <a:p>
                <a:r>
                  <a:rPr lang="en-US" altLang="zh-CN" sz="2000" b="1"/>
                  <a:t>0</a:t>
                </a:r>
                <a:endParaRPr lang="zh-CN" altLang="en-US" sz="2000" b="1"/>
              </a:p>
            </p:txBody>
          </p:sp>
          <p:sp>
            <p:nvSpPr>
              <p:cNvPr id="469" name="TextBox 468">
                <a:extLst>
                  <a:ext uri="{FF2B5EF4-FFF2-40B4-BE49-F238E27FC236}">
                    <a16:creationId xmlns:a16="http://schemas.microsoft.com/office/drawing/2014/main" id="{F47DEBC4-B7CB-41C0-88D9-F0D86853BE52}"/>
                  </a:ext>
                </a:extLst>
              </p:cNvPr>
              <p:cNvSpPr txBox="1"/>
              <p:nvPr/>
            </p:nvSpPr>
            <p:spPr>
              <a:xfrm>
                <a:off x="8383502" y="3316597"/>
                <a:ext cx="215900" cy="400110"/>
              </a:xfrm>
              <a:prstGeom prst="rect">
                <a:avLst/>
              </a:prstGeom>
              <a:noFill/>
            </p:spPr>
            <p:txBody>
              <a:bodyPr wrap="square" rtlCol="0">
                <a:spAutoFit/>
              </a:bodyPr>
              <a:lstStyle/>
              <a:p>
                <a:r>
                  <a:rPr lang="en-US" altLang="zh-CN" sz="2000" b="1"/>
                  <a:t>0</a:t>
                </a:r>
                <a:endParaRPr lang="zh-CN" altLang="en-US" sz="2000" b="1"/>
              </a:p>
            </p:txBody>
          </p:sp>
          <p:sp>
            <p:nvSpPr>
              <p:cNvPr id="470" name="TextBox 469">
                <a:extLst>
                  <a:ext uri="{FF2B5EF4-FFF2-40B4-BE49-F238E27FC236}">
                    <a16:creationId xmlns:a16="http://schemas.microsoft.com/office/drawing/2014/main" id="{4E3E2BF9-2DF8-45AE-804A-C072595C3948}"/>
                  </a:ext>
                </a:extLst>
              </p:cNvPr>
              <p:cNvSpPr txBox="1"/>
              <p:nvPr/>
            </p:nvSpPr>
            <p:spPr>
              <a:xfrm>
                <a:off x="8731640" y="3316597"/>
                <a:ext cx="215900" cy="400110"/>
              </a:xfrm>
              <a:prstGeom prst="rect">
                <a:avLst/>
              </a:prstGeom>
              <a:noFill/>
            </p:spPr>
            <p:txBody>
              <a:bodyPr wrap="square" rtlCol="0">
                <a:spAutoFit/>
              </a:bodyPr>
              <a:lstStyle/>
              <a:p>
                <a:r>
                  <a:rPr lang="en-US" altLang="zh-CN" sz="2000" b="1"/>
                  <a:t>0</a:t>
                </a:r>
                <a:endParaRPr lang="zh-CN" altLang="en-US" sz="2000" b="1"/>
              </a:p>
            </p:txBody>
          </p:sp>
          <p:sp>
            <p:nvSpPr>
              <p:cNvPr id="471" name="TextBox 470">
                <a:extLst>
                  <a:ext uri="{FF2B5EF4-FFF2-40B4-BE49-F238E27FC236}">
                    <a16:creationId xmlns:a16="http://schemas.microsoft.com/office/drawing/2014/main" id="{79392C5B-4739-4B11-877C-78EFD2E043A5}"/>
                  </a:ext>
                </a:extLst>
              </p:cNvPr>
              <p:cNvSpPr txBox="1"/>
              <p:nvPr/>
            </p:nvSpPr>
            <p:spPr>
              <a:xfrm>
                <a:off x="9776959" y="3316597"/>
                <a:ext cx="215900" cy="400110"/>
              </a:xfrm>
              <a:prstGeom prst="rect">
                <a:avLst/>
              </a:prstGeom>
              <a:noFill/>
            </p:spPr>
            <p:txBody>
              <a:bodyPr wrap="square" rtlCol="0">
                <a:spAutoFit/>
              </a:bodyPr>
              <a:lstStyle/>
              <a:p>
                <a:r>
                  <a:rPr lang="en-US" altLang="zh-CN" sz="2000" b="1"/>
                  <a:t>0</a:t>
                </a:r>
                <a:endParaRPr lang="zh-CN" altLang="en-US" sz="2000" b="1"/>
              </a:p>
            </p:txBody>
          </p:sp>
          <p:sp>
            <p:nvSpPr>
              <p:cNvPr id="472" name="TextBox 471">
                <a:extLst>
                  <a:ext uri="{FF2B5EF4-FFF2-40B4-BE49-F238E27FC236}">
                    <a16:creationId xmlns:a16="http://schemas.microsoft.com/office/drawing/2014/main" id="{A996BDB9-8D5D-4AB8-9BB5-8DFE90C42589}"/>
                  </a:ext>
                </a:extLst>
              </p:cNvPr>
              <p:cNvSpPr txBox="1"/>
              <p:nvPr/>
            </p:nvSpPr>
            <p:spPr>
              <a:xfrm>
                <a:off x="8035364" y="3677213"/>
                <a:ext cx="215900" cy="400110"/>
              </a:xfrm>
              <a:prstGeom prst="rect">
                <a:avLst/>
              </a:prstGeom>
              <a:noFill/>
            </p:spPr>
            <p:txBody>
              <a:bodyPr wrap="square" rtlCol="0">
                <a:spAutoFit/>
              </a:bodyPr>
              <a:lstStyle/>
              <a:p>
                <a:r>
                  <a:rPr lang="en-US" altLang="zh-CN" sz="2000" b="1"/>
                  <a:t>0</a:t>
                </a:r>
                <a:endParaRPr lang="zh-CN" altLang="en-US" sz="2000" b="1"/>
              </a:p>
            </p:txBody>
          </p:sp>
          <p:sp>
            <p:nvSpPr>
              <p:cNvPr id="473" name="TextBox 472">
                <a:extLst>
                  <a:ext uri="{FF2B5EF4-FFF2-40B4-BE49-F238E27FC236}">
                    <a16:creationId xmlns:a16="http://schemas.microsoft.com/office/drawing/2014/main" id="{9BF2F76A-E86C-4AD7-BE88-AFF8702CA98E}"/>
                  </a:ext>
                </a:extLst>
              </p:cNvPr>
              <p:cNvSpPr txBox="1"/>
              <p:nvPr/>
            </p:nvSpPr>
            <p:spPr>
              <a:xfrm>
                <a:off x="8383502" y="3677213"/>
                <a:ext cx="215900" cy="400110"/>
              </a:xfrm>
              <a:prstGeom prst="rect">
                <a:avLst/>
              </a:prstGeom>
              <a:noFill/>
            </p:spPr>
            <p:txBody>
              <a:bodyPr wrap="square" rtlCol="0">
                <a:spAutoFit/>
              </a:bodyPr>
              <a:lstStyle/>
              <a:p>
                <a:r>
                  <a:rPr lang="en-US" altLang="zh-CN" sz="2000" b="1"/>
                  <a:t>0</a:t>
                </a:r>
                <a:endParaRPr lang="zh-CN" altLang="en-US" sz="2000" b="1"/>
              </a:p>
            </p:txBody>
          </p:sp>
          <p:sp>
            <p:nvSpPr>
              <p:cNvPr id="474" name="TextBox 473">
                <a:extLst>
                  <a:ext uri="{FF2B5EF4-FFF2-40B4-BE49-F238E27FC236}">
                    <a16:creationId xmlns:a16="http://schemas.microsoft.com/office/drawing/2014/main" id="{5768AE85-70EB-4940-A08B-8A15B920327F}"/>
                  </a:ext>
                </a:extLst>
              </p:cNvPr>
              <p:cNvSpPr txBox="1"/>
              <p:nvPr/>
            </p:nvSpPr>
            <p:spPr>
              <a:xfrm>
                <a:off x="8731640" y="3677213"/>
                <a:ext cx="215900" cy="400110"/>
              </a:xfrm>
              <a:prstGeom prst="rect">
                <a:avLst/>
              </a:prstGeom>
              <a:noFill/>
            </p:spPr>
            <p:txBody>
              <a:bodyPr wrap="square" rtlCol="0">
                <a:spAutoFit/>
              </a:bodyPr>
              <a:lstStyle/>
              <a:p>
                <a:r>
                  <a:rPr lang="en-US" altLang="zh-CN" sz="2000" b="1"/>
                  <a:t>1</a:t>
                </a:r>
                <a:endParaRPr lang="zh-CN" altLang="en-US" sz="2000" b="1"/>
              </a:p>
            </p:txBody>
          </p:sp>
          <p:sp>
            <p:nvSpPr>
              <p:cNvPr id="475" name="TextBox 474">
                <a:extLst>
                  <a:ext uri="{FF2B5EF4-FFF2-40B4-BE49-F238E27FC236}">
                    <a16:creationId xmlns:a16="http://schemas.microsoft.com/office/drawing/2014/main" id="{2E2CD71E-9BF2-46A4-B05E-EF503299135B}"/>
                  </a:ext>
                </a:extLst>
              </p:cNvPr>
              <p:cNvSpPr txBox="1"/>
              <p:nvPr/>
            </p:nvSpPr>
            <p:spPr>
              <a:xfrm>
                <a:off x="9079778" y="3677213"/>
                <a:ext cx="215900" cy="400110"/>
              </a:xfrm>
              <a:prstGeom prst="rect">
                <a:avLst/>
              </a:prstGeom>
              <a:noFill/>
            </p:spPr>
            <p:txBody>
              <a:bodyPr wrap="square" rtlCol="0">
                <a:spAutoFit/>
              </a:bodyPr>
              <a:lstStyle/>
              <a:p>
                <a:r>
                  <a:rPr lang="en-US" altLang="zh-CN" sz="2000" b="1"/>
                  <a:t>0</a:t>
                </a:r>
                <a:endParaRPr lang="zh-CN" altLang="en-US" sz="2000" b="1"/>
              </a:p>
            </p:txBody>
          </p:sp>
          <p:sp>
            <p:nvSpPr>
              <p:cNvPr id="476" name="TextBox 475">
                <a:extLst>
                  <a:ext uri="{FF2B5EF4-FFF2-40B4-BE49-F238E27FC236}">
                    <a16:creationId xmlns:a16="http://schemas.microsoft.com/office/drawing/2014/main" id="{656879F1-C7F0-44E4-A52D-0F3D2E5BFC4C}"/>
                  </a:ext>
                </a:extLst>
              </p:cNvPr>
              <p:cNvSpPr txBox="1"/>
              <p:nvPr/>
            </p:nvSpPr>
            <p:spPr>
              <a:xfrm>
                <a:off x="9427916" y="3677213"/>
                <a:ext cx="215900" cy="400110"/>
              </a:xfrm>
              <a:prstGeom prst="rect">
                <a:avLst/>
              </a:prstGeom>
              <a:noFill/>
            </p:spPr>
            <p:txBody>
              <a:bodyPr wrap="square" rtlCol="0">
                <a:spAutoFit/>
              </a:bodyPr>
              <a:lstStyle/>
              <a:p>
                <a:r>
                  <a:rPr lang="en-US" altLang="zh-CN" sz="2000" b="1"/>
                  <a:t>0</a:t>
                </a:r>
                <a:endParaRPr lang="zh-CN" altLang="en-US" sz="2000" b="1"/>
              </a:p>
            </p:txBody>
          </p:sp>
          <p:sp>
            <p:nvSpPr>
              <p:cNvPr id="477" name="TextBox 476">
                <a:extLst>
                  <a:ext uri="{FF2B5EF4-FFF2-40B4-BE49-F238E27FC236}">
                    <a16:creationId xmlns:a16="http://schemas.microsoft.com/office/drawing/2014/main" id="{622EEA15-055A-4F03-8CC6-E2BFAF0190AA}"/>
                  </a:ext>
                </a:extLst>
              </p:cNvPr>
              <p:cNvSpPr txBox="1"/>
              <p:nvPr/>
            </p:nvSpPr>
            <p:spPr>
              <a:xfrm>
                <a:off x="9776959" y="3677213"/>
                <a:ext cx="215900" cy="400110"/>
              </a:xfrm>
              <a:prstGeom prst="rect">
                <a:avLst/>
              </a:prstGeom>
              <a:noFill/>
            </p:spPr>
            <p:txBody>
              <a:bodyPr wrap="square" rtlCol="0">
                <a:spAutoFit/>
              </a:bodyPr>
              <a:lstStyle/>
              <a:p>
                <a:r>
                  <a:rPr lang="en-US" altLang="zh-CN" sz="2000" b="1"/>
                  <a:t>0</a:t>
                </a:r>
                <a:endParaRPr lang="zh-CN" altLang="en-US" sz="2000" b="1"/>
              </a:p>
            </p:txBody>
          </p:sp>
          <p:sp>
            <p:nvSpPr>
              <p:cNvPr id="478" name="TextBox 477">
                <a:extLst>
                  <a:ext uri="{FF2B5EF4-FFF2-40B4-BE49-F238E27FC236}">
                    <a16:creationId xmlns:a16="http://schemas.microsoft.com/office/drawing/2014/main" id="{4188ABE5-2E43-4047-9FB7-36EFCC64BBE7}"/>
                  </a:ext>
                </a:extLst>
              </p:cNvPr>
              <p:cNvSpPr txBox="1"/>
              <p:nvPr/>
            </p:nvSpPr>
            <p:spPr>
              <a:xfrm>
                <a:off x="8035364" y="4032713"/>
                <a:ext cx="215900" cy="400110"/>
              </a:xfrm>
              <a:prstGeom prst="rect">
                <a:avLst/>
              </a:prstGeom>
              <a:noFill/>
            </p:spPr>
            <p:txBody>
              <a:bodyPr wrap="square" rtlCol="0">
                <a:spAutoFit/>
              </a:bodyPr>
              <a:lstStyle/>
              <a:p>
                <a:r>
                  <a:rPr lang="en-US" altLang="zh-CN" sz="2000" b="1"/>
                  <a:t>1</a:t>
                </a:r>
                <a:endParaRPr lang="zh-CN" altLang="en-US" sz="2000" b="1"/>
              </a:p>
            </p:txBody>
          </p:sp>
          <p:sp>
            <p:nvSpPr>
              <p:cNvPr id="479" name="TextBox 478">
                <a:extLst>
                  <a:ext uri="{FF2B5EF4-FFF2-40B4-BE49-F238E27FC236}">
                    <a16:creationId xmlns:a16="http://schemas.microsoft.com/office/drawing/2014/main" id="{52479F37-6F87-411C-88CF-19FA1C74BBF1}"/>
                  </a:ext>
                </a:extLst>
              </p:cNvPr>
              <p:cNvSpPr txBox="1"/>
              <p:nvPr/>
            </p:nvSpPr>
            <p:spPr>
              <a:xfrm>
                <a:off x="8731640" y="4032713"/>
                <a:ext cx="215900" cy="400110"/>
              </a:xfrm>
              <a:prstGeom prst="rect">
                <a:avLst/>
              </a:prstGeom>
              <a:noFill/>
            </p:spPr>
            <p:txBody>
              <a:bodyPr wrap="square" rtlCol="0">
                <a:spAutoFit/>
              </a:bodyPr>
              <a:lstStyle/>
              <a:p>
                <a:r>
                  <a:rPr lang="en-US" altLang="zh-CN" sz="2000" b="1"/>
                  <a:t>0</a:t>
                </a:r>
                <a:endParaRPr lang="zh-CN" altLang="en-US" sz="2000" b="1"/>
              </a:p>
            </p:txBody>
          </p:sp>
          <p:sp>
            <p:nvSpPr>
              <p:cNvPr id="480" name="TextBox 479">
                <a:extLst>
                  <a:ext uri="{FF2B5EF4-FFF2-40B4-BE49-F238E27FC236}">
                    <a16:creationId xmlns:a16="http://schemas.microsoft.com/office/drawing/2014/main" id="{0B881D18-8413-4CBD-A9EA-36F8177A4EE9}"/>
                  </a:ext>
                </a:extLst>
              </p:cNvPr>
              <p:cNvSpPr txBox="1"/>
              <p:nvPr/>
            </p:nvSpPr>
            <p:spPr>
              <a:xfrm>
                <a:off x="9079778" y="4032713"/>
                <a:ext cx="215900" cy="400110"/>
              </a:xfrm>
              <a:prstGeom prst="rect">
                <a:avLst/>
              </a:prstGeom>
              <a:noFill/>
            </p:spPr>
            <p:txBody>
              <a:bodyPr wrap="square" rtlCol="0">
                <a:spAutoFit/>
              </a:bodyPr>
              <a:lstStyle/>
              <a:p>
                <a:r>
                  <a:rPr lang="en-US" altLang="zh-CN" sz="2000" b="1"/>
                  <a:t>0</a:t>
                </a:r>
                <a:endParaRPr lang="zh-CN" altLang="en-US" sz="2000" b="1"/>
              </a:p>
            </p:txBody>
          </p:sp>
          <p:sp>
            <p:nvSpPr>
              <p:cNvPr id="481" name="TextBox 480">
                <a:extLst>
                  <a:ext uri="{FF2B5EF4-FFF2-40B4-BE49-F238E27FC236}">
                    <a16:creationId xmlns:a16="http://schemas.microsoft.com/office/drawing/2014/main" id="{A4B1283C-AEEC-4427-8BD9-11B4B7A67496}"/>
                  </a:ext>
                </a:extLst>
              </p:cNvPr>
              <p:cNvSpPr txBox="1"/>
              <p:nvPr/>
            </p:nvSpPr>
            <p:spPr>
              <a:xfrm>
                <a:off x="9776959" y="4032713"/>
                <a:ext cx="215900" cy="400110"/>
              </a:xfrm>
              <a:prstGeom prst="rect">
                <a:avLst/>
              </a:prstGeom>
              <a:noFill/>
            </p:spPr>
            <p:txBody>
              <a:bodyPr wrap="square" rtlCol="0">
                <a:spAutoFit/>
              </a:bodyPr>
              <a:lstStyle/>
              <a:p>
                <a:r>
                  <a:rPr lang="en-US" altLang="zh-CN" sz="2000" b="1"/>
                  <a:t>0</a:t>
                </a:r>
                <a:endParaRPr lang="zh-CN" altLang="en-US" sz="2000" b="1"/>
              </a:p>
            </p:txBody>
          </p:sp>
          <p:sp>
            <p:nvSpPr>
              <p:cNvPr id="482" name="TextBox 481">
                <a:extLst>
                  <a:ext uri="{FF2B5EF4-FFF2-40B4-BE49-F238E27FC236}">
                    <a16:creationId xmlns:a16="http://schemas.microsoft.com/office/drawing/2014/main" id="{4F7FAA44-634B-4EEA-AADD-61567959E892}"/>
                  </a:ext>
                </a:extLst>
              </p:cNvPr>
              <p:cNvSpPr txBox="1"/>
              <p:nvPr/>
            </p:nvSpPr>
            <p:spPr>
              <a:xfrm>
                <a:off x="8035364" y="4388213"/>
                <a:ext cx="215900" cy="400110"/>
              </a:xfrm>
              <a:prstGeom prst="rect">
                <a:avLst/>
              </a:prstGeom>
              <a:noFill/>
            </p:spPr>
            <p:txBody>
              <a:bodyPr wrap="square" rtlCol="0">
                <a:spAutoFit/>
              </a:bodyPr>
              <a:lstStyle/>
              <a:p>
                <a:r>
                  <a:rPr lang="en-US" altLang="zh-CN" sz="2000" b="1"/>
                  <a:t>0</a:t>
                </a:r>
                <a:endParaRPr lang="zh-CN" altLang="en-US" sz="2000" b="1"/>
              </a:p>
            </p:txBody>
          </p:sp>
          <p:sp>
            <p:nvSpPr>
              <p:cNvPr id="483" name="TextBox 482">
                <a:extLst>
                  <a:ext uri="{FF2B5EF4-FFF2-40B4-BE49-F238E27FC236}">
                    <a16:creationId xmlns:a16="http://schemas.microsoft.com/office/drawing/2014/main" id="{943864A8-39BD-438D-94B5-3DF2D23439E1}"/>
                  </a:ext>
                </a:extLst>
              </p:cNvPr>
              <p:cNvSpPr txBox="1"/>
              <p:nvPr/>
            </p:nvSpPr>
            <p:spPr>
              <a:xfrm>
                <a:off x="8383502" y="4388213"/>
                <a:ext cx="215900" cy="400110"/>
              </a:xfrm>
              <a:prstGeom prst="rect">
                <a:avLst/>
              </a:prstGeom>
              <a:noFill/>
            </p:spPr>
            <p:txBody>
              <a:bodyPr wrap="square" rtlCol="0">
                <a:spAutoFit/>
              </a:bodyPr>
              <a:lstStyle/>
              <a:p>
                <a:r>
                  <a:rPr lang="en-US" altLang="zh-CN" sz="2000" b="1"/>
                  <a:t>0</a:t>
                </a:r>
                <a:endParaRPr lang="zh-CN" altLang="en-US" sz="2000" b="1"/>
              </a:p>
            </p:txBody>
          </p:sp>
          <p:sp>
            <p:nvSpPr>
              <p:cNvPr id="484" name="TextBox 483">
                <a:extLst>
                  <a:ext uri="{FF2B5EF4-FFF2-40B4-BE49-F238E27FC236}">
                    <a16:creationId xmlns:a16="http://schemas.microsoft.com/office/drawing/2014/main" id="{63FBFF9F-2C9A-4358-937F-16AC3B101631}"/>
                  </a:ext>
                </a:extLst>
              </p:cNvPr>
              <p:cNvSpPr txBox="1"/>
              <p:nvPr/>
            </p:nvSpPr>
            <p:spPr>
              <a:xfrm>
                <a:off x="8731640" y="4388213"/>
                <a:ext cx="215900" cy="400110"/>
              </a:xfrm>
              <a:prstGeom prst="rect">
                <a:avLst/>
              </a:prstGeom>
              <a:noFill/>
            </p:spPr>
            <p:txBody>
              <a:bodyPr wrap="square" rtlCol="0">
                <a:spAutoFit/>
              </a:bodyPr>
              <a:lstStyle/>
              <a:p>
                <a:r>
                  <a:rPr lang="en-US" altLang="zh-CN" sz="2000" b="1"/>
                  <a:t>0</a:t>
                </a:r>
                <a:endParaRPr lang="zh-CN" altLang="en-US" sz="2000" b="1"/>
              </a:p>
            </p:txBody>
          </p:sp>
          <p:sp>
            <p:nvSpPr>
              <p:cNvPr id="485" name="TextBox 484">
                <a:extLst>
                  <a:ext uri="{FF2B5EF4-FFF2-40B4-BE49-F238E27FC236}">
                    <a16:creationId xmlns:a16="http://schemas.microsoft.com/office/drawing/2014/main" id="{1E002062-4CA3-4433-920E-37F06355CA91}"/>
                  </a:ext>
                </a:extLst>
              </p:cNvPr>
              <p:cNvSpPr txBox="1"/>
              <p:nvPr/>
            </p:nvSpPr>
            <p:spPr>
              <a:xfrm>
                <a:off x="9079778" y="4388213"/>
                <a:ext cx="215900" cy="400110"/>
              </a:xfrm>
              <a:prstGeom prst="rect">
                <a:avLst/>
              </a:prstGeom>
              <a:noFill/>
            </p:spPr>
            <p:txBody>
              <a:bodyPr wrap="square" rtlCol="0">
                <a:spAutoFit/>
              </a:bodyPr>
              <a:lstStyle/>
              <a:p>
                <a:r>
                  <a:rPr lang="en-US" altLang="zh-CN" sz="2000" b="1"/>
                  <a:t>1</a:t>
                </a:r>
                <a:endParaRPr lang="zh-CN" altLang="en-US" sz="2000" b="1"/>
              </a:p>
            </p:txBody>
          </p:sp>
          <p:sp>
            <p:nvSpPr>
              <p:cNvPr id="486" name="TextBox 485">
                <a:extLst>
                  <a:ext uri="{FF2B5EF4-FFF2-40B4-BE49-F238E27FC236}">
                    <a16:creationId xmlns:a16="http://schemas.microsoft.com/office/drawing/2014/main" id="{FB4B2102-A809-41DD-8DA1-6FB980985D6D}"/>
                  </a:ext>
                </a:extLst>
              </p:cNvPr>
              <p:cNvSpPr txBox="1"/>
              <p:nvPr/>
            </p:nvSpPr>
            <p:spPr>
              <a:xfrm>
                <a:off x="9427916" y="4388213"/>
                <a:ext cx="215900" cy="400110"/>
              </a:xfrm>
              <a:prstGeom prst="rect">
                <a:avLst/>
              </a:prstGeom>
              <a:noFill/>
            </p:spPr>
            <p:txBody>
              <a:bodyPr wrap="square" rtlCol="0">
                <a:spAutoFit/>
              </a:bodyPr>
              <a:lstStyle/>
              <a:p>
                <a:r>
                  <a:rPr lang="en-US" altLang="zh-CN" sz="2000" b="1"/>
                  <a:t>0</a:t>
                </a:r>
                <a:endParaRPr lang="zh-CN" altLang="en-US" sz="2000" b="1"/>
              </a:p>
            </p:txBody>
          </p:sp>
          <p:sp>
            <p:nvSpPr>
              <p:cNvPr id="487" name="TextBox 486">
                <a:extLst>
                  <a:ext uri="{FF2B5EF4-FFF2-40B4-BE49-F238E27FC236}">
                    <a16:creationId xmlns:a16="http://schemas.microsoft.com/office/drawing/2014/main" id="{E116C625-43A2-45A2-A6CC-5F31AC0E7F94}"/>
                  </a:ext>
                </a:extLst>
              </p:cNvPr>
              <p:cNvSpPr txBox="1"/>
              <p:nvPr/>
            </p:nvSpPr>
            <p:spPr>
              <a:xfrm>
                <a:off x="9776959" y="4388213"/>
                <a:ext cx="215900" cy="400110"/>
              </a:xfrm>
              <a:prstGeom prst="rect">
                <a:avLst/>
              </a:prstGeom>
              <a:noFill/>
            </p:spPr>
            <p:txBody>
              <a:bodyPr wrap="square" rtlCol="0">
                <a:spAutoFit/>
              </a:bodyPr>
              <a:lstStyle/>
              <a:p>
                <a:r>
                  <a:rPr lang="en-US" altLang="zh-CN" sz="2000" b="1"/>
                  <a:t>0</a:t>
                </a:r>
                <a:endParaRPr lang="zh-CN" altLang="en-US" sz="2000" b="1"/>
              </a:p>
            </p:txBody>
          </p:sp>
          <p:sp>
            <p:nvSpPr>
              <p:cNvPr id="488" name="TextBox 487">
                <a:extLst>
                  <a:ext uri="{FF2B5EF4-FFF2-40B4-BE49-F238E27FC236}">
                    <a16:creationId xmlns:a16="http://schemas.microsoft.com/office/drawing/2014/main" id="{4A9888C4-AEA7-4986-B16F-4DB0B64370EA}"/>
                  </a:ext>
                </a:extLst>
              </p:cNvPr>
              <p:cNvSpPr txBox="1"/>
              <p:nvPr/>
            </p:nvSpPr>
            <p:spPr>
              <a:xfrm>
                <a:off x="8382650" y="2596620"/>
                <a:ext cx="215900" cy="400110"/>
              </a:xfrm>
              <a:prstGeom prst="rect">
                <a:avLst/>
              </a:prstGeom>
              <a:noFill/>
            </p:spPr>
            <p:txBody>
              <a:bodyPr wrap="square" rtlCol="0">
                <a:spAutoFit/>
              </a:bodyPr>
              <a:lstStyle/>
              <a:p>
                <a:r>
                  <a:rPr lang="en-US" altLang="zh-CN" sz="2000" b="1"/>
                  <a:t>1</a:t>
                </a:r>
                <a:endParaRPr lang="zh-CN" altLang="en-US" sz="2000" b="1"/>
              </a:p>
            </p:txBody>
          </p:sp>
          <p:sp>
            <p:nvSpPr>
              <p:cNvPr id="489" name="TextBox 488">
                <a:extLst>
                  <a:ext uri="{FF2B5EF4-FFF2-40B4-BE49-F238E27FC236}">
                    <a16:creationId xmlns:a16="http://schemas.microsoft.com/office/drawing/2014/main" id="{CF04C1D1-76CB-4BB7-B96F-A98497C039DA}"/>
                  </a:ext>
                </a:extLst>
              </p:cNvPr>
              <p:cNvSpPr txBox="1"/>
              <p:nvPr/>
            </p:nvSpPr>
            <p:spPr>
              <a:xfrm>
                <a:off x="8730788" y="2596620"/>
                <a:ext cx="215900" cy="400110"/>
              </a:xfrm>
              <a:prstGeom prst="rect">
                <a:avLst/>
              </a:prstGeom>
              <a:noFill/>
            </p:spPr>
            <p:txBody>
              <a:bodyPr wrap="square" rtlCol="0">
                <a:spAutoFit/>
              </a:bodyPr>
              <a:lstStyle/>
              <a:p>
                <a:r>
                  <a:rPr lang="en-US" altLang="zh-CN" sz="2000" b="1"/>
                  <a:t>0</a:t>
                </a:r>
                <a:endParaRPr lang="zh-CN" altLang="en-US" sz="2000" b="1"/>
              </a:p>
            </p:txBody>
          </p:sp>
          <p:sp>
            <p:nvSpPr>
              <p:cNvPr id="490" name="TextBox 489">
                <a:extLst>
                  <a:ext uri="{FF2B5EF4-FFF2-40B4-BE49-F238E27FC236}">
                    <a16:creationId xmlns:a16="http://schemas.microsoft.com/office/drawing/2014/main" id="{911A8697-274F-41B7-B497-A72B62088C1E}"/>
                  </a:ext>
                </a:extLst>
              </p:cNvPr>
              <p:cNvSpPr txBox="1"/>
              <p:nvPr/>
            </p:nvSpPr>
            <p:spPr>
              <a:xfrm>
                <a:off x="8034512" y="2955321"/>
                <a:ext cx="215900" cy="400110"/>
              </a:xfrm>
              <a:prstGeom prst="rect">
                <a:avLst/>
              </a:prstGeom>
              <a:noFill/>
            </p:spPr>
            <p:txBody>
              <a:bodyPr wrap="square" rtlCol="0">
                <a:spAutoFit/>
              </a:bodyPr>
              <a:lstStyle/>
              <a:p>
                <a:r>
                  <a:rPr lang="en-US" altLang="zh-CN" sz="2000" b="1"/>
                  <a:t>0</a:t>
                </a:r>
                <a:endParaRPr lang="zh-CN" altLang="en-US" sz="2000" b="1"/>
              </a:p>
            </p:txBody>
          </p:sp>
          <p:sp>
            <p:nvSpPr>
              <p:cNvPr id="491" name="TextBox 490">
                <a:extLst>
                  <a:ext uri="{FF2B5EF4-FFF2-40B4-BE49-F238E27FC236}">
                    <a16:creationId xmlns:a16="http://schemas.microsoft.com/office/drawing/2014/main" id="{80071CD7-E89C-4B2A-A704-5417F15A241B}"/>
                  </a:ext>
                </a:extLst>
              </p:cNvPr>
              <p:cNvSpPr txBox="1"/>
              <p:nvPr/>
            </p:nvSpPr>
            <p:spPr>
              <a:xfrm>
                <a:off x="9427064" y="2955321"/>
                <a:ext cx="215900" cy="400110"/>
              </a:xfrm>
              <a:prstGeom prst="rect">
                <a:avLst/>
              </a:prstGeom>
              <a:noFill/>
            </p:spPr>
            <p:txBody>
              <a:bodyPr wrap="square" rtlCol="0">
                <a:spAutoFit/>
              </a:bodyPr>
              <a:lstStyle/>
              <a:p>
                <a:r>
                  <a:rPr lang="en-US" altLang="zh-CN" sz="2000" b="1"/>
                  <a:t>1</a:t>
                </a:r>
                <a:endParaRPr lang="zh-CN" altLang="en-US" sz="2000" b="1"/>
              </a:p>
            </p:txBody>
          </p:sp>
          <p:sp>
            <p:nvSpPr>
              <p:cNvPr id="492" name="TextBox 491">
                <a:extLst>
                  <a:ext uri="{FF2B5EF4-FFF2-40B4-BE49-F238E27FC236}">
                    <a16:creationId xmlns:a16="http://schemas.microsoft.com/office/drawing/2014/main" id="{720B95A1-4410-44A4-9BBA-79BEE31F2C5D}"/>
                  </a:ext>
                </a:extLst>
              </p:cNvPr>
              <p:cNvSpPr txBox="1"/>
              <p:nvPr/>
            </p:nvSpPr>
            <p:spPr>
              <a:xfrm>
                <a:off x="9078926" y="3316597"/>
                <a:ext cx="215900" cy="400110"/>
              </a:xfrm>
              <a:prstGeom prst="rect">
                <a:avLst/>
              </a:prstGeom>
              <a:noFill/>
            </p:spPr>
            <p:txBody>
              <a:bodyPr wrap="square" rtlCol="0">
                <a:spAutoFit/>
              </a:bodyPr>
              <a:lstStyle/>
              <a:p>
                <a:r>
                  <a:rPr lang="en-US" altLang="zh-CN" sz="2000" b="1"/>
                  <a:t>1</a:t>
                </a:r>
                <a:endParaRPr lang="zh-CN" altLang="en-US" sz="2000" b="1"/>
              </a:p>
            </p:txBody>
          </p:sp>
          <p:sp>
            <p:nvSpPr>
              <p:cNvPr id="493" name="TextBox 492">
                <a:extLst>
                  <a:ext uri="{FF2B5EF4-FFF2-40B4-BE49-F238E27FC236}">
                    <a16:creationId xmlns:a16="http://schemas.microsoft.com/office/drawing/2014/main" id="{5FE23B13-3BE8-4EF0-A89E-B6E4E16B635B}"/>
                  </a:ext>
                </a:extLst>
              </p:cNvPr>
              <p:cNvSpPr txBox="1"/>
              <p:nvPr/>
            </p:nvSpPr>
            <p:spPr>
              <a:xfrm>
                <a:off x="9427064" y="3316597"/>
                <a:ext cx="215900" cy="400110"/>
              </a:xfrm>
              <a:prstGeom prst="rect">
                <a:avLst/>
              </a:prstGeom>
              <a:noFill/>
            </p:spPr>
            <p:txBody>
              <a:bodyPr wrap="square" rtlCol="0">
                <a:spAutoFit/>
              </a:bodyPr>
              <a:lstStyle/>
              <a:p>
                <a:r>
                  <a:rPr lang="en-US" altLang="zh-CN" sz="2000" b="1"/>
                  <a:t>0</a:t>
                </a:r>
                <a:endParaRPr lang="zh-CN" altLang="en-US" sz="2000" b="1"/>
              </a:p>
            </p:txBody>
          </p:sp>
          <p:sp>
            <p:nvSpPr>
              <p:cNvPr id="494" name="TextBox 493">
                <a:extLst>
                  <a:ext uri="{FF2B5EF4-FFF2-40B4-BE49-F238E27FC236}">
                    <a16:creationId xmlns:a16="http://schemas.microsoft.com/office/drawing/2014/main" id="{EBF522D1-7D2D-4467-9853-D38DAB5DC617}"/>
                  </a:ext>
                </a:extLst>
              </p:cNvPr>
              <p:cNvSpPr txBox="1"/>
              <p:nvPr/>
            </p:nvSpPr>
            <p:spPr>
              <a:xfrm>
                <a:off x="8382650" y="4032713"/>
                <a:ext cx="215900" cy="400110"/>
              </a:xfrm>
              <a:prstGeom prst="rect">
                <a:avLst/>
              </a:prstGeom>
              <a:noFill/>
            </p:spPr>
            <p:txBody>
              <a:bodyPr wrap="square" rtlCol="0">
                <a:spAutoFit/>
              </a:bodyPr>
              <a:lstStyle/>
              <a:p>
                <a:r>
                  <a:rPr lang="en-US" altLang="zh-CN" sz="2000" b="1"/>
                  <a:t>0</a:t>
                </a:r>
                <a:endParaRPr lang="zh-CN" altLang="en-US" sz="2000" b="1"/>
              </a:p>
            </p:txBody>
          </p:sp>
          <p:sp>
            <p:nvSpPr>
              <p:cNvPr id="495" name="TextBox 494">
                <a:extLst>
                  <a:ext uri="{FF2B5EF4-FFF2-40B4-BE49-F238E27FC236}">
                    <a16:creationId xmlns:a16="http://schemas.microsoft.com/office/drawing/2014/main" id="{28E1B502-151D-4D90-BEB4-B6A05717F172}"/>
                  </a:ext>
                </a:extLst>
              </p:cNvPr>
              <p:cNvSpPr txBox="1"/>
              <p:nvPr/>
            </p:nvSpPr>
            <p:spPr>
              <a:xfrm>
                <a:off x="9427064" y="4032713"/>
                <a:ext cx="215900" cy="400110"/>
              </a:xfrm>
              <a:prstGeom prst="rect">
                <a:avLst/>
              </a:prstGeom>
              <a:noFill/>
            </p:spPr>
            <p:txBody>
              <a:bodyPr wrap="square" rtlCol="0">
                <a:spAutoFit/>
              </a:bodyPr>
              <a:lstStyle/>
              <a:p>
                <a:r>
                  <a:rPr lang="en-US" altLang="zh-CN" sz="2000" b="1"/>
                  <a:t>1</a:t>
                </a:r>
                <a:endParaRPr lang="zh-CN" altLang="en-US" sz="2000" b="1"/>
              </a:p>
            </p:txBody>
          </p:sp>
        </p:grpSp>
      </p:grpSp>
      <p:sp>
        <p:nvSpPr>
          <p:cNvPr id="507" name="Title 1">
            <a:extLst>
              <a:ext uri="{FF2B5EF4-FFF2-40B4-BE49-F238E27FC236}">
                <a16:creationId xmlns:a16="http://schemas.microsoft.com/office/drawing/2014/main" id="{A60C1550-1BF8-1B19-1A7F-AA1DABD58591}"/>
              </a:ext>
            </a:extLst>
          </p:cNvPr>
          <p:cNvSpPr>
            <a:spLocks noGrp="1"/>
          </p:cNvSpPr>
          <p:nvPr>
            <p:ph type="title"/>
          </p:nvPr>
        </p:nvSpPr>
        <p:spPr>
          <a:xfrm>
            <a:off x="105610" y="348813"/>
            <a:ext cx="11879262" cy="656337"/>
          </a:xfrm>
        </p:spPr>
        <p:txBody>
          <a:bodyPr/>
          <a:lstStyle/>
          <a:p>
            <a:r>
              <a:rPr lang="en-US" sz="3200" b="1" dirty="0"/>
              <a:t>Crossbar Level Sharing -- Flipping</a:t>
            </a:r>
          </a:p>
        </p:txBody>
      </p:sp>
    </p:spTree>
    <p:extLst>
      <p:ext uri="{BB962C8B-B14F-4D97-AF65-F5344CB8AC3E}">
        <p14:creationId xmlns:p14="http://schemas.microsoft.com/office/powerpoint/2010/main" val="19291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33"/>
                                        </p:tgtEl>
                                        <p:attrNameLst>
                                          <p:attrName>style.visibility</p:attrName>
                                        </p:attrNameLst>
                                      </p:cBhvr>
                                      <p:to>
                                        <p:strVal val="visible"/>
                                      </p:to>
                                    </p:set>
                                  </p:childTnLst>
                                </p:cTn>
                              </p:par>
                              <p:par>
                                <p:cTn id="7" presetID="22" presetClass="entr" presetSubtype="8" fill="hold" nodeType="withEffect">
                                  <p:stCondLst>
                                    <p:cond delay="0"/>
                                  </p:stCondLst>
                                  <p:childTnLst>
                                    <p:set>
                                      <p:cBhvr>
                                        <p:cTn id="8" dur="1" fill="hold">
                                          <p:stCondLst>
                                            <p:cond delay="0"/>
                                          </p:stCondLst>
                                        </p:cTn>
                                        <p:tgtEl>
                                          <p:spTgt spid="3244"/>
                                        </p:tgtEl>
                                        <p:attrNameLst>
                                          <p:attrName>style.visibility</p:attrName>
                                        </p:attrNameLst>
                                      </p:cBhvr>
                                      <p:to>
                                        <p:strVal val="visible"/>
                                      </p:to>
                                    </p:set>
                                    <p:animEffect transition="in" filter="wipe(left)">
                                      <p:cBhvr>
                                        <p:cTn id="9" dur="500"/>
                                        <p:tgtEl>
                                          <p:spTgt spid="3244"/>
                                        </p:tgtEl>
                                      </p:cBhvr>
                                    </p:animEffec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37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264"/>
                                        </p:tgtEl>
                                        <p:attrNameLst>
                                          <p:attrName>style.visibility</p:attrName>
                                        </p:attrNameLst>
                                      </p:cBhvr>
                                      <p:to>
                                        <p:strVal val="visible"/>
                                      </p:to>
                                    </p:set>
                                    <p:animEffect transition="in" filter="wipe(left)">
                                      <p:cBhvr>
                                        <p:cTn id="17" dur="500"/>
                                        <p:tgtEl>
                                          <p:spTgt spid="3264"/>
                                        </p:tgtEl>
                                      </p:cBhvr>
                                    </p:animEffec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0"/>
                                          </p:stCondLst>
                                        </p:cTn>
                                        <p:tgtEl>
                                          <p:spTgt spid="36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6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7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7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7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7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8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8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8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09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9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09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09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09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9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9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10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3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3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73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74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4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4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7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75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75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75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75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75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76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76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76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76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76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3889"/>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77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24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24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410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11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411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11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12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12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12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11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111"/>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112"/>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4113"/>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4114"/>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4115"/>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3309"/>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45" presetClass="exit" presetSubtype="0" fill="hold" grpId="1" nodeType="clickEffect">
                                  <p:stCondLst>
                                    <p:cond delay="0"/>
                                  </p:stCondLst>
                                  <p:childTnLst>
                                    <p:animEffect transition="out" filter="fade">
                                      <p:cBhvr>
                                        <p:cTn id="138" dur="500"/>
                                        <p:tgtEl>
                                          <p:spTgt spid="4068"/>
                                        </p:tgtEl>
                                      </p:cBhvr>
                                    </p:animEffect>
                                    <p:anim calcmode="lin" valueType="num">
                                      <p:cBhvr>
                                        <p:cTn id="139" dur="500"/>
                                        <p:tgtEl>
                                          <p:spTgt spid="4068"/>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0" dur="500"/>
                                        <p:tgtEl>
                                          <p:spTgt spid="4068"/>
                                        </p:tgtEl>
                                        <p:attrNameLst>
                                          <p:attrName>ppt_h</p:attrName>
                                        </p:attrNameLst>
                                      </p:cBhvr>
                                      <p:tavLst>
                                        <p:tav tm="0">
                                          <p:val>
                                            <p:strVal val="ppt_h"/>
                                          </p:val>
                                        </p:tav>
                                        <p:tav tm="100000">
                                          <p:val>
                                            <p:strVal val="ppt_h"/>
                                          </p:val>
                                        </p:tav>
                                      </p:tavLst>
                                    </p:anim>
                                    <p:set>
                                      <p:cBhvr>
                                        <p:cTn id="141" dur="1" fill="hold">
                                          <p:stCondLst>
                                            <p:cond delay="499"/>
                                          </p:stCondLst>
                                        </p:cTn>
                                        <p:tgtEl>
                                          <p:spTgt spid="4068"/>
                                        </p:tgtEl>
                                        <p:attrNameLst>
                                          <p:attrName>style.visibility</p:attrName>
                                        </p:attrNameLst>
                                      </p:cBhvr>
                                      <p:to>
                                        <p:strVal val="hidden"/>
                                      </p:to>
                                    </p:set>
                                  </p:childTnLst>
                                </p:cTn>
                              </p:par>
                              <p:par>
                                <p:cTn id="142" presetID="45" presetClass="exit" presetSubtype="0" fill="hold" grpId="1" nodeType="withEffect">
                                  <p:stCondLst>
                                    <p:cond delay="0"/>
                                  </p:stCondLst>
                                  <p:childTnLst>
                                    <p:animEffect transition="out" filter="fade">
                                      <p:cBhvr>
                                        <p:cTn id="143" dur="500"/>
                                        <p:tgtEl>
                                          <p:spTgt spid="4074"/>
                                        </p:tgtEl>
                                      </p:cBhvr>
                                    </p:animEffect>
                                    <p:anim calcmode="lin" valueType="num">
                                      <p:cBhvr>
                                        <p:cTn id="144" dur="500"/>
                                        <p:tgtEl>
                                          <p:spTgt spid="407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5" dur="500"/>
                                        <p:tgtEl>
                                          <p:spTgt spid="4074"/>
                                        </p:tgtEl>
                                        <p:attrNameLst>
                                          <p:attrName>ppt_h</p:attrName>
                                        </p:attrNameLst>
                                      </p:cBhvr>
                                      <p:tavLst>
                                        <p:tav tm="0">
                                          <p:val>
                                            <p:strVal val="ppt_h"/>
                                          </p:val>
                                        </p:tav>
                                        <p:tav tm="100000">
                                          <p:val>
                                            <p:strVal val="ppt_h"/>
                                          </p:val>
                                        </p:tav>
                                      </p:tavLst>
                                    </p:anim>
                                    <p:set>
                                      <p:cBhvr>
                                        <p:cTn id="146" dur="1" fill="hold">
                                          <p:stCondLst>
                                            <p:cond delay="499"/>
                                          </p:stCondLst>
                                        </p:cTn>
                                        <p:tgtEl>
                                          <p:spTgt spid="4074"/>
                                        </p:tgtEl>
                                        <p:attrNameLst>
                                          <p:attrName>style.visibility</p:attrName>
                                        </p:attrNameLst>
                                      </p:cBhvr>
                                      <p:to>
                                        <p:strVal val="hidden"/>
                                      </p:to>
                                    </p:set>
                                  </p:childTnLst>
                                </p:cTn>
                              </p:par>
                              <p:par>
                                <p:cTn id="147" presetID="45" presetClass="exit" presetSubtype="0" fill="hold" grpId="1" nodeType="withEffect">
                                  <p:stCondLst>
                                    <p:cond delay="0"/>
                                  </p:stCondLst>
                                  <p:childTnLst>
                                    <p:animEffect transition="out" filter="fade">
                                      <p:cBhvr>
                                        <p:cTn id="148" dur="500"/>
                                        <p:tgtEl>
                                          <p:spTgt spid="4080"/>
                                        </p:tgtEl>
                                      </p:cBhvr>
                                    </p:animEffect>
                                    <p:anim calcmode="lin" valueType="num">
                                      <p:cBhvr>
                                        <p:cTn id="149" dur="500"/>
                                        <p:tgtEl>
                                          <p:spTgt spid="408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50" dur="500"/>
                                        <p:tgtEl>
                                          <p:spTgt spid="4080"/>
                                        </p:tgtEl>
                                        <p:attrNameLst>
                                          <p:attrName>ppt_h</p:attrName>
                                        </p:attrNameLst>
                                      </p:cBhvr>
                                      <p:tavLst>
                                        <p:tav tm="0">
                                          <p:val>
                                            <p:strVal val="ppt_h"/>
                                          </p:val>
                                        </p:tav>
                                        <p:tav tm="100000">
                                          <p:val>
                                            <p:strVal val="ppt_h"/>
                                          </p:val>
                                        </p:tav>
                                      </p:tavLst>
                                    </p:anim>
                                    <p:set>
                                      <p:cBhvr>
                                        <p:cTn id="151" dur="1" fill="hold">
                                          <p:stCondLst>
                                            <p:cond delay="499"/>
                                          </p:stCondLst>
                                        </p:cTn>
                                        <p:tgtEl>
                                          <p:spTgt spid="4080"/>
                                        </p:tgtEl>
                                        <p:attrNameLst>
                                          <p:attrName>style.visibility</p:attrName>
                                        </p:attrNameLst>
                                      </p:cBhvr>
                                      <p:to>
                                        <p:strVal val="hidden"/>
                                      </p:to>
                                    </p:set>
                                  </p:childTnLst>
                                </p:cTn>
                              </p:par>
                              <p:par>
                                <p:cTn id="152" presetID="45" presetClass="exit" presetSubtype="0" fill="hold" grpId="1" nodeType="withEffect">
                                  <p:stCondLst>
                                    <p:cond delay="0"/>
                                  </p:stCondLst>
                                  <p:childTnLst>
                                    <p:animEffect transition="out" filter="fade">
                                      <p:cBhvr>
                                        <p:cTn id="153" dur="500"/>
                                        <p:tgtEl>
                                          <p:spTgt spid="4092"/>
                                        </p:tgtEl>
                                      </p:cBhvr>
                                    </p:animEffect>
                                    <p:anim calcmode="lin" valueType="num">
                                      <p:cBhvr>
                                        <p:cTn id="154" dur="500"/>
                                        <p:tgtEl>
                                          <p:spTgt spid="4092"/>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55" dur="500"/>
                                        <p:tgtEl>
                                          <p:spTgt spid="4092"/>
                                        </p:tgtEl>
                                        <p:attrNameLst>
                                          <p:attrName>ppt_h</p:attrName>
                                        </p:attrNameLst>
                                      </p:cBhvr>
                                      <p:tavLst>
                                        <p:tav tm="0">
                                          <p:val>
                                            <p:strVal val="ppt_h"/>
                                          </p:val>
                                        </p:tav>
                                        <p:tav tm="100000">
                                          <p:val>
                                            <p:strVal val="ppt_h"/>
                                          </p:val>
                                        </p:tav>
                                      </p:tavLst>
                                    </p:anim>
                                    <p:set>
                                      <p:cBhvr>
                                        <p:cTn id="156" dur="1" fill="hold">
                                          <p:stCondLst>
                                            <p:cond delay="499"/>
                                          </p:stCondLst>
                                        </p:cTn>
                                        <p:tgtEl>
                                          <p:spTgt spid="4092"/>
                                        </p:tgtEl>
                                        <p:attrNameLst>
                                          <p:attrName>style.visibility</p:attrName>
                                        </p:attrNameLst>
                                      </p:cBhvr>
                                      <p:to>
                                        <p:strVal val="hidden"/>
                                      </p:to>
                                    </p:set>
                                  </p:childTnLst>
                                </p:cTn>
                              </p:par>
                              <p:par>
                                <p:cTn id="157" presetID="45" presetClass="exit" presetSubtype="0" fill="hold" grpId="2" nodeType="withEffect">
                                  <p:stCondLst>
                                    <p:cond delay="0"/>
                                  </p:stCondLst>
                                  <p:childTnLst>
                                    <p:animEffect transition="out" filter="fade">
                                      <p:cBhvr>
                                        <p:cTn id="158" dur="500"/>
                                        <p:tgtEl>
                                          <p:spTgt spid="3752"/>
                                        </p:tgtEl>
                                      </p:cBhvr>
                                    </p:animEffect>
                                    <p:anim calcmode="lin" valueType="num">
                                      <p:cBhvr>
                                        <p:cTn id="159" dur="500"/>
                                        <p:tgtEl>
                                          <p:spTgt spid="3752"/>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60" dur="500"/>
                                        <p:tgtEl>
                                          <p:spTgt spid="3752"/>
                                        </p:tgtEl>
                                        <p:attrNameLst>
                                          <p:attrName>ppt_h</p:attrName>
                                        </p:attrNameLst>
                                      </p:cBhvr>
                                      <p:tavLst>
                                        <p:tav tm="0">
                                          <p:val>
                                            <p:strVal val="ppt_h"/>
                                          </p:val>
                                        </p:tav>
                                        <p:tav tm="100000">
                                          <p:val>
                                            <p:strVal val="ppt_h"/>
                                          </p:val>
                                        </p:tav>
                                      </p:tavLst>
                                    </p:anim>
                                    <p:set>
                                      <p:cBhvr>
                                        <p:cTn id="161" dur="1" fill="hold">
                                          <p:stCondLst>
                                            <p:cond delay="499"/>
                                          </p:stCondLst>
                                        </p:cTn>
                                        <p:tgtEl>
                                          <p:spTgt spid="3752"/>
                                        </p:tgtEl>
                                        <p:attrNameLst>
                                          <p:attrName>style.visibility</p:attrName>
                                        </p:attrNameLst>
                                      </p:cBhvr>
                                      <p:to>
                                        <p:strVal val="hidden"/>
                                      </p:to>
                                    </p:set>
                                  </p:childTnLst>
                                </p:cTn>
                              </p:par>
                              <p:par>
                                <p:cTn id="162" presetID="45" presetClass="exit" presetSubtype="0" fill="hold" grpId="1" nodeType="withEffect">
                                  <p:stCondLst>
                                    <p:cond delay="0"/>
                                  </p:stCondLst>
                                  <p:childTnLst>
                                    <p:animEffect transition="out" filter="fade">
                                      <p:cBhvr>
                                        <p:cTn id="163" dur="500"/>
                                        <p:tgtEl>
                                          <p:spTgt spid="4098"/>
                                        </p:tgtEl>
                                      </p:cBhvr>
                                    </p:animEffect>
                                    <p:anim calcmode="lin" valueType="num">
                                      <p:cBhvr>
                                        <p:cTn id="164" dur="500"/>
                                        <p:tgtEl>
                                          <p:spTgt spid="4098"/>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65" dur="500"/>
                                        <p:tgtEl>
                                          <p:spTgt spid="4098"/>
                                        </p:tgtEl>
                                        <p:attrNameLst>
                                          <p:attrName>ppt_h</p:attrName>
                                        </p:attrNameLst>
                                      </p:cBhvr>
                                      <p:tavLst>
                                        <p:tav tm="0">
                                          <p:val>
                                            <p:strVal val="ppt_h"/>
                                          </p:val>
                                        </p:tav>
                                        <p:tav tm="100000">
                                          <p:val>
                                            <p:strVal val="ppt_h"/>
                                          </p:val>
                                        </p:tav>
                                      </p:tavLst>
                                    </p:anim>
                                    <p:set>
                                      <p:cBhvr>
                                        <p:cTn id="166" dur="1" fill="hold">
                                          <p:stCondLst>
                                            <p:cond delay="499"/>
                                          </p:stCondLst>
                                        </p:cTn>
                                        <p:tgtEl>
                                          <p:spTgt spid="4098"/>
                                        </p:tgtEl>
                                        <p:attrNameLst>
                                          <p:attrName>style.visibility</p:attrName>
                                        </p:attrNameLst>
                                      </p:cBhvr>
                                      <p:to>
                                        <p:strVal val="hidden"/>
                                      </p:to>
                                    </p:set>
                                  </p:childTnLst>
                                </p:cTn>
                              </p:par>
                              <p:par>
                                <p:cTn id="167" presetID="45" presetClass="exit" presetSubtype="0" fill="hold" grpId="1" nodeType="withEffect">
                                  <p:stCondLst>
                                    <p:cond delay="0"/>
                                  </p:stCondLst>
                                  <p:childTnLst>
                                    <p:animEffect transition="out" filter="fade">
                                      <p:cBhvr>
                                        <p:cTn id="168" dur="500"/>
                                        <p:tgtEl>
                                          <p:spTgt spid="4117"/>
                                        </p:tgtEl>
                                      </p:cBhvr>
                                    </p:animEffect>
                                    <p:anim calcmode="lin" valueType="num">
                                      <p:cBhvr>
                                        <p:cTn id="169" dur="500"/>
                                        <p:tgtEl>
                                          <p:spTgt spid="411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70" dur="500"/>
                                        <p:tgtEl>
                                          <p:spTgt spid="4117"/>
                                        </p:tgtEl>
                                        <p:attrNameLst>
                                          <p:attrName>ppt_h</p:attrName>
                                        </p:attrNameLst>
                                      </p:cBhvr>
                                      <p:tavLst>
                                        <p:tav tm="0">
                                          <p:val>
                                            <p:strVal val="ppt_h"/>
                                          </p:val>
                                        </p:tav>
                                        <p:tav tm="100000">
                                          <p:val>
                                            <p:strVal val="ppt_h"/>
                                          </p:val>
                                        </p:tav>
                                      </p:tavLst>
                                    </p:anim>
                                    <p:set>
                                      <p:cBhvr>
                                        <p:cTn id="171" dur="1" fill="hold">
                                          <p:stCondLst>
                                            <p:cond delay="499"/>
                                          </p:stCondLst>
                                        </p:cTn>
                                        <p:tgtEl>
                                          <p:spTgt spid="4117"/>
                                        </p:tgtEl>
                                        <p:attrNameLst>
                                          <p:attrName>style.visibility</p:attrName>
                                        </p:attrNameLst>
                                      </p:cBhvr>
                                      <p:to>
                                        <p:strVal val="hidden"/>
                                      </p:to>
                                    </p:set>
                                  </p:childTnLst>
                                </p:cTn>
                              </p:par>
                            </p:childTnLst>
                          </p:cTn>
                        </p:par>
                        <p:par>
                          <p:cTn id="172" fill="hold">
                            <p:stCondLst>
                              <p:cond delay="500"/>
                            </p:stCondLst>
                            <p:childTnLst>
                              <p:par>
                                <p:cTn id="173" presetID="45" presetClass="entr" presetSubtype="0" fill="hold" grpId="0" nodeType="afterEffect">
                                  <p:stCondLst>
                                    <p:cond delay="0"/>
                                  </p:stCondLst>
                                  <p:childTnLst>
                                    <p:set>
                                      <p:cBhvr>
                                        <p:cTn id="174" dur="1" fill="hold">
                                          <p:stCondLst>
                                            <p:cond delay="0"/>
                                          </p:stCondLst>
                                        </p:cTn>
                                        <p:tgtEl>
                                          <p:spTgt spid="3758"/>
                                        </p:tgtEl>
                                        <p:attrNameLst>
                                          <p:attrName>style.visibility</p:attrName>
                                        </p:attrNameLst>
                                      </p:cBhvr>
                                      <p:to>
                                        <p:strVal val="visible"/>
                                      </p:to>
                                    </p:set>
                                    <p:animEffect transition="in" filter="fade">
                                      <p:cBhvr>
                                        <p:cTn id="175" dur="500"/>
                                        <p:tgtEl>
                                          <p:spTgt spid="3758"/>
                                        </p:tgtEl>
                                      </p:cBhvr>
                                    </p:animEffect>
                                    <p:anim calcmode="lin" valueType="num">
                                      <p:cBhvr>
                                        <p:cTn id="176" dur="500" fill="hold"/>
                                        <p:tgtEl>
                                          <p:spTgt spid="3758"/>
                                        </p:tgtEl>
                                        <p:attrNameLst>
                                          <p:attrName>ppt_w</p:attrName>
                                        </p:attrNameLst>
                                      </p:cBhvr>
                                      <p:tavLst>
                                        <p:tav tm="0" fmla="#ppt_w*sin(2.5*pi*$)">
                                          <p:val>
                                            <p:fltVal val="0"/>
                                          </p:val>
                                        </p:tav>
                                        <p:tav tm="100000">
                                          <p:val>
                                            <p:fltVal val="1"/>
                                          </p:val>
                                        </p:tav>
                                      </p:tavLst>
                                    </p:anim>
                                    <p:anim calcmode="lin" valueType="num">
                                      <p:cBhvr>
                                        <p:cTn id="177" dur="500" fill="hold"/>
                                        <p:tgtEl>
                                          <p:spTgt spid="3758"/>
                                        </p:tgtEl>
                                        <p:attrNameLst>
                                          <p:attrName>ppt_h</p:attrName>
                                        </p:attrNameLst>
                                      </p:cBhvr>
                                      <p:tavLst>
                                        <p:tav tm="0">
                                          <p:val>
                                            <p:strVal val="#ppt_h"/>
                                          </p:val>
                                        </p:tav>
                                        <p:tav tm="100000">
                                          <p:val>
                                            <p:strVal val="#ppt_h"/>
                                          </p:val>
                                        </p:tav>
                                      </p:tavLst>
                                    </p:anim>
                                  </p:childTnLst>
                                </p:cTn>
                              </p:par>
                              <p:par>
                                <p:cTn id="178" presetID="45" presetClass="entr" presetSubtype="0" fill="hold" grpId="0" nodeType="withEffect">
                                  <p:stCondLst>
                                    <p:cond delay="0"/>
                                  </p:stCondLst>
                                  <p:childTnLst>
                                    <p:set>
                                      <p:cBhvr>
                                        <p:cTn id="179" dur="1" fill="hold">
                                          <p:stCondLst>
                                            <p:cond delay="0"/>
                                          </p:stCondLst>
                                        </p:cTn>
                                        <p:tgtEl>
                                          <p:spTgt spid="3734"/>
                                        </p:tgtEl>
                                        <p:attrNameLst>
                                          <p:attrName>style.visibility</p:attrName>
                                        </p:attrNameLst>
                                      </p:cBhvr>
                                      <p:to>
                                        <p:strVal val="visible"/>
                                      </p:to>
                                    </p:set>
                                    <p:animEffect transition="in" filter="fade">
                                      <p:cBhvr>
                                        <p:cTn id="180" dur="500"/>
                                        <p:tgtEl>
                                          <p:spTgt spid="3734"/>
                                        </p:tgtEl>
                                      </p:cBhvr>
                                    </p:animEffect>
                                    <p:anim calcmode="lin" valueType="num">
                                      <p:cBhvr>
                                        <p:cTn id="181" dur="500" fill="hold"/>
                                        <p:tgtEl>
                                          <p:spTgt spid="3734"/>
                                        </p:tgtEl>
                                        <p:attrNameLst>
                                          <p:attrName>ppt_w</p:attrName>
                                        </p:attrNameLst>
                                      </p:cBhvr>
                                      <p:tavLst>
                                        <p:tav tm="0" fmla="#ppt_w*sin(2.5*pi*$)">
                                          <p:val>
                                            <p:fltVal val="0"/>
                                          </p:val>
                                        </p:tav>
                                        <p:tav tm="100000">
                                          <p:val>
                                            <p:fltVal val="1"/>
                                          </p:val>
                                        </p:tav>
                                      </p:tavLst>
                                    </p:anim>
                                    <p:anim calcmode="lin" valueType="num">
                                      <p:cBhvr>
                                        <p:cTn id="182" dur="500" fill="hold"/>
                                        <p:tgtEl>
                                          <p:spTgt spid="3734"/>
                                        </p:tgtEl>
                                        <p:attrNameLst>
                                          <p:attrName>ppt_h</p:attrName>
                                        </p:attrNameLst>
                                      </p:cBhvr>
                                      <p:tavLst>
                                        <p:tav tm="0">
                                          <p:val>
                                            <p:strVal val="#ppt_h"/>
                                          </p:val>
                                        </p:tav>
                                        <p:tav tm="100000">
                                          <p:val>
                                            <p:strVal val="#ppt_h"/>
                                          </p:val>
                                        </p:tav>
                                      </p:tavLst>
                                    </p:anim>
                                  </p:childTnLst>
                                </p:cTn>
                              </p:par>
                              <p:par>
                                <p:cTn id="183" presetID="45" presetClass="entr" presetSubtype="0" fill="hold" grpId="0" nodeType="withEffect">
                                  <p:stCondLst>
                                    <p:cond delay="0"/>
                                  </p:stCondLst>
                                  <p:childTnLst>
                                    <p:set>
                                      <p:cBhvr>
                                        <p:cTn id="184" dur="1" fill="hold">
                                          <p:stCondLst>
                                            <p:cond delay="0"/>
                                          </p:stCondLst>
                                        </p:cTn>
                                        <p:tgtEl>
                                          <p:spTgt spid="3740"/>
                                        </p:tgtEl>
                                        <p:attrNameLst>
                                          <p:attrName>style.visibility</p:attrName>
                                        </p:attrNameLst>
                                      </p:cBhvr>
                                      <p:to>
                                        <p:strVal val="visible"/>
                                      </p:to>
                                    </p:set>
                                    <p:animEffect transition="in" filter="fade">
                                      <p:cBhvr>
                                        <p:cTn id="185" dur="500"/>
                                        <p:tgtEl>
                                          <p:spTgt spid="3740"/>
                                        </p:tgtEl>
                                      </p:cBhvr>
                                    </p:animEffect>
                                    <p:anim calcmode="lin" valueType="num">
                                      <p:cBhvr>
                                        <p:cTn id="186" dur="500" fill="hold"/>
                                        <p:tgtEl>
                                          <p:spTgt spid="3740"/>
                                        </p:tgtEl>
                                        <p:attrNameLst>
                                          <p:attrName>ppt_w</p:attrName>
                                        </p:attrNameLst>
                                      </p:cBhvr>
                                      <p:tavLst>
                                        <p:tav tm="0" fmla="#ppt_w*sin(2.5*pi*$)">
                                          <p:val>
                                            <p:fltVal val="0"/>
                                          </p:val>
                                        </p:tav>
                                        <p:tav tm="100000">
                                          <p:val>
                                            <p:fltVal val="1"/>
                                          </p:val>
                                        </p:tav>
                                      </p:tavLst>
                                    </p:anim>
                                    <p:anim calcmode="lin" valueType="num">
                                      <p:cBhvr>
                                        <p:cTn id="187" dur="500" fill="hold"/>
                                        <p:tgtEl>
                                          <p:spTgt spid="3740"/>
                                        </p:tgtEl>
                                        <p:attrNameLst>
                                          <p:attrName>ppt_h</p:attrName>
                                        </p:attrNameLst>
                                      </p:cBhvr>
                                      <p:tavLst>
                                        <p:tav tm="0">
                                          <p:val>
                                            <p:strVal val="#ppt_h"/>
                                          </p:val>
                                        </p:tav>
                                        <p:tav tm="100000">
                                          <p:val>
                                            <p:strVal val="#ppt_h"/>
                                          </p:val>
                                        </p:tav>
                                      </p:tavLst>
                                    </p:anim>
                                  </p:childTnLst>
                                </p:cTn>
                              </p:par>
                              <p:par>
                                <p:cTn id="188" presetID="45" presetClass="entr" presetSubtype="0" fill="hold" grpId="0" nodeType="withEffect">
                                  <p:stCondLst>
                                    <p:cond delay="0"/>
                                  </p:stCondLst>
                                  <p:childTnLst>
                                    <p:set>
                                      <p:cBhvr>
                                        <p:cTn id="189" dur="1" fill="hold">
                                          <p:stCondLst>
                                            <p:cond delay="0"/>
                                          </p:stCondLst>
                                        </p:cTn>
                                        <p:tgtEl>
                                          <p:spTgt spid="3746"/>
                                        </p:tgtEl>
                                        <p:attrNameLst>
                                          <p:attrName>style.visibility</p:attrName>
                                        </p:attrNameLst>
                                      </p:cBhvr>
                                      <p:to>
                                        <p:strVal val="visible"/>
                                      </p:to>
                                    </p:set>
                                    <p:animEffect transition="in" filter="fade">
                                      <p:cBhvr>
                                        <p:cTn id="190" dur="500"/>
                                        <p:tgtEl>
                                          <p:spTgt spid="3746"/>
                                        </p:tgtEl>
                                      </p:cBhvr>
                                    </p:animEffect>
                                    <p:anim calcmode="lin" valueType="num">
                                      <p:cBhvr>
                                        <p:cTn id="191" dur="500" fill="hold"/>
                                        <p:tgtEl>
                                          <p:spTgt spid="3746"/>
                                        </p:tgtEl>
                                        <p:attrNameLst>
                                          <p:attrName>ppt_w</p:attrName>
                                        </p:attrNameLst>
                                      </p:cBhvr>
                                      <p:tavLst>
                                        <p:tav tm="0" fmla="#ppt_w*sin(2.5*pi*$)">
                                          <p:val>
                                            <p:fltVal val="0"/>
                                          </p:val>
                                        </p:tav>
                                        <p:tav tm="100000">
                                          <p:val>
                                            <p:fltVal val="1"/>
                                          </p:val>
                                        </p:tav>
                                      </p:tavLst>
                                    </p:anim>
                                    <p:anim calcmode="lin" valueType="num">
                                      <p:cBhvr>
                                        <p:cTn id="192" dur="500" fill="hold"/>
                                        <p:tgtEl>
                                          <p:spTgt spid="3746"/>
                                        </p:tgtEl>
                                        <p:attrNameLst>
                                          <p:attrName>ppt_h</p:attrName>
                                        </p:attrNameLst>
                                      </p:cBhvr>
                                      <p:tavLst>
                                        <p:tav tm="0">
                                          <p:val>
                                            <p:strVal val="#ppt_h"/>
                                          </p:val>
                                        </p:tav>
                                        <p:tav tm="100000">
                                          <p:val>
                                            <p:strVal val="#ppt_h"/>
                                          </p:val>
                                        </p:tav>
                                      </p:tavLst>
                                    </p:anim>
                                  </p:childTnLst>
                                </p:cTn>
                              </p:par>
                              <p:par>
                                <p:cTn id="193" presetID="45" presetClass="entr" presetSubtype="0" fill="hold" grpId="0" nodeType="withEffect">
                                  <p:stCondLst>
                                    <p:cond delay="0"/>
                                  </p:stCondLst>
                                  <p:childTnLst>
                                    <p:set>
                                      <p:cBhvr>
                                        <p:cTn id="194" dur="1" fill="hold">
                                          <p:stCondLst>
                                            <p:cond delay="0"/>
                                          </p:stCondLst>
                                        </p:cTn>
                                        <p:tgtEl>
                                          <p:spTgt spid="3764"/>
                                        </p:tgtEl>
                                        <p:attrNameLst>
                                          <p:attrName>style.visibility</p:attrName>
                                        </p:attrNameLst>
                                      </p:cBhvr>
                                      <p:to>
                                        <p:strVal val="visible"/>
                                      </p:to>
                                    </p:set>
                                    <p:animEffect transition="in" filter="fade">
                                      <p:cBhvr>
                                        <p:cTn id="195" dur="500"/>
                                        <p:tgtEl>
                                          <p:spTgt spid="3764"/>
                                        </p:tgtEl>
                                      </p:cBhvr>
                                    </p:animEffect>
                                    <p:anim calcmode="lin" valueType="num">
                                      <p:cBhvr>
                                        <p:cTn id="196" dur="500" fill="hold"/>
                                        <p:tgtEl>
                                          <p:spTgt spid="3764"/>
                                        </p:tgtEl>
                                        <p:attrNameLst>
                                          <p:attrName>ppt_w</p:attrName>
                                        </p:attrNameLst>
                                      </p:cBhvr>
                                      <p:tavLst>
                                        <p:tav tm="0" fmla="#ppt_w*sin(2.5*pi*$)">
                                          <p:val>
                                            <p:fltVal val="0"/>
                                          </p:val>
                                        </p:tav>
                                        <p:tav tm="100000">
                                          <p:val>
                                            <p:fltVal val="1"/>
                                          </p:val>
                                        </p:tav>
                                      </p:tavLst>
                                    </p:anim>
                                    <p:anim calcmode="lin" valueType="num">
                                      <p:cBhvr>
                                        <p:cTn id="197" dur="500" fill="hold"/>
                                        <p:tgtEl>
                                          <p:spTgt spid="3764"/>
                                        </p:tgtEl>
                                        <p:attrNameLst>
                                          <p:attrName>ppt_h</p:attrName>
                                        </p:attrNameLst>
                                      </p:cBhvr>
                                      <p:tavLst>
                                        <p:tav tm="0">
                                          <p:val>
                                            <p:strVal val="#ppt_h"/>
                                          </p:val>
                                        </p:tav>
                                        <p:tav tm="100000">
                                          <p:val>
                                            <p:strVal val="#ppt_h"/>
                                          </p:val>
                                        </p:tav>
                                      </p:tavLst>
                                    </p:anim>
                                  </p:childTnLst>
                                </p:cTn>
                              </p:par>
                              <p:par>
                                <p:cTn id="198" presetID="45" presetClass="entr" presetSubtype="0" fill="hold" grpId="0" nodeType="withEffect">
                                  <p:stCondLst>
                                    <p:cond delay="0"/>
                                  </p:stCondLst>
                                  <p:childTnLst>
                                    <p:set>
                                      <p:cBhvr>
                                        <p:cTn id="199" dur="1" fill="hold">
                                          <p:stCondLst>
                                            <p:cond delay="0"/>
                                          </p:stCondLst>
                                        </p:cTn>
                                        <p:tgtEl>
                                          <p:spTgt spid="4086"/>
                                        </p:tgtEl>
                                        <p:attrNameLst>
                                          <p:attrName>style.visibility</p:attrName>
                                        </p:attrNameLst>
                                      </p:cBhvr>
                                      <p:to>
                                        <p:strVal val="visible"/>
                                      </p:to>
                                    </p:set>
                                    <p:animEffect transition="in" filter="fade">
                                      <p:cBhvr>
                                        <p:cTn id="200" dur="500"/>
                                        <p:tgtEl>
                                          <p:spTgt spid="4086"/>
                                        </p:tgtEl>
                                      </p:cBhvr>
                                    </p:animEffect>
                                    <p:anim calcmode="lin" valueType="num">
                                      <p:cBhvr>
                                        <p:cTn id="201" dur="500" fill="hold"/>
                                        <p:tgtEl>
                                          <p:spTgt spid="4086"/>
                                        </p:tgtEl>
                                        <p:attrNameLst>
                                          <p:attrName>ppt_w</p:attrName>
                                        </p:attrNameLst>
                                      </p:cBhvr>
                                      <p:tavLst>
                                        <p:tav tm="0" fmla="#ppt_w*sin(2.5*pi*$)">
                                          <p:val>
                                            <p:fltVal val="0"/>
                                          </p:val>
                                        </p:tav>
                                        <p:tav tm="100000">
                                          <p:val>
                                            <p:fltVal val="1"/>
                                          </p:val>
                                        </p:tav>
                                      </p:tavLst>
                                    </p:anim>
                                    <p:anim calcmode="lin" valueType="num">
                                      <p:cBhvr>
                                        <p:cTn id="202" dur="500" fill="hold"/>
                                        <p:tgtEl>
                                          <p:spTgt spid="4086"/>
                                        </p:tgtEl>
                                        <p:attrNameLst>
                                          <p:attrName>ppt_h</p:attrName>
                                        </p:attrNameLst>
                                      </p:cBhvr>
                                      <p:tavLst>
                                        <p:tav tm="0">
                                          <p:val>
                                            <p:strVal val="#ppt_h"/>
                                          </p:val>
                                        </p:tav>
                                        <p:tav tm="100000">
                                          <p:val>
                                            <p:strVal val="#ppt_h"/>
                                          </p:val>
                                        </p:tav>
                                      </p:tavLst>
                                    </p:anim>
                                  </p:childTnLst>
                                </p:cTn>
                              </p:par>
                              <p:par>
                                <p:cTn id="203" presetID="45" presetClass="entr" presetSubtype="0" fill="hold" grpId="0" nodeType="withEffect">
                                  <p:stCondLst>
                                    <p:cond delay="0"/>
                                  </p:stCondLst>
                                  <p:childTnLst>
                                    <p:set>
                                      <p:cBhvr>
                                        <p:cTn id="204" dur="1" fill="hold">
                                          <p:stCondLst>
                                            <p:cond delay="0"/>
                                          </p:stCondLst>
                                        </p:cTn>
                                        <p:tgtEl>
                                          <p:spTgt spid="3793"/>
                                        </p:tgtEl>
                                        <p:attrNameLst>
                                          <p:attrName>style.visibility</p:attrName>
                                        </p:attrNameLst>
                                      </p:cBhvr>
                                      <p:to>
                                        <p:strVal val="visible"/>
                                      </p:to>
                                    </p:set>
                                    <p:animEffect transition="in" filter="fade">
                                      <p:cBhvr>
                                        <p:cTn id="205" dur="500"/>
                                        <p:tgtEl>
                                          <p:spTgt spid="3793"/>
                                        </p:tgtEl>
                                      </p:cBhvr>
                                    </p:animEffect>
                                    <p:anim calcmode="lin" valueType="num">
                                      <p:cBhvr>
                                        <p:cTn id="206" dur="500" fill="hold"/>
                                        <p:tgtEl>
                                          <p:spTgt spid="3793"/>
                                        </p:tgtEl>
                                        <p:attrNameLst>
                                          <p:attrName>ppt_w</p:attrName>
                                        </p:attrNameLst>
                                      </p:cBhvr>
                                      <p:tavLst>
                                        <p:tav tm="0" fmla="#ppt_w*sin(2.5*pi*$)">
                                          <p:val>
                                            <p:fltVal val="0"/>
                                          </p:val>
                                        </p:tav>
                                        <p:tav tm="100000">
                                          <p:val>
                                            <p:fltVal val="1"/>
                                          </p:val>
                                        </p:tav>
                                      </p:tavLst>
                                    </p:anim>
                                    <p:anim calcmode="lin" valueType="num">
                                      <p:cBhvr>
                                        <p:cTn id="207" dur="500" fill="hold"/>
                                        <p:tgtEl>
                                          <p:spTgt spid="3793"/>
                                        </p:tgtEl>
                                        <p:attrNameLst>
                                          <p:attrName>ppt_h</p:attrName>
                                        </p:attrNameLst>
                                      </p:cBhvr>
                                      <p:tavLst>
                                        <p:tav tm="0">
                                          <p:val>
                                            <p:strVal val="#ppt_h"/>
                                          </p:val>
                                        </p:tav>
                                        <p:tav tm="100000">
                                          <p:val>
                                            <p:strVal val="#ppt_h"/>
                                          </p:val>
                                        </p:tav>
                                      </p:tavLst>
                                    </p:anim>
                                  </p:childTnLst>
                                </p:cTn>
                              </p:par>
                            </p:childTnLst>
                          </p:cTn>
                        </p:par>
                      </p:childTnLst>
                    </p:cTn>
                  </p:par>
                  <p:par>
                    <p:cTn id="208" fill="hold">
                      <p:stCondLst>
                        <p:cond delay="indefinite"/>
                      </p:stCondLst>
                      <p:childTnLst>
                        <p:par>
                          <p:cTn id="209" fill="hold">
                            <p:stCondLst>
                              <p:cond delay="0"/>
                            </p:stCondLst>
                            <p:childTnLst>
                              <p:par>
                                <p:cTn id="210" presetID="1" presetClass="exit" presetSubtype="0" fill="hold" grpId="1" nodeType="clickEffect">
                                  <p:stCondLst>
                                    <p:cond delay="0"/>
                                  </p:stCondLst>
                                  <p:childTnLst>
                                    <p:set>
                                      <p:cBhvr>
                                        <p:cTn id="211" dur="1" fill="hold">
                                          <p:stCondLst>
                                            <p:cond delay="0"/>
                                          </p:stCondLst>
                                        </p:cTn>
                                        <p:tgtEl>
                                          <p:spTgt spid="3309"/>
                                        </p:tgtEl>
                                        <p:attrNameLst>
                                          <p:attrName>style.visibility</p:attrName>
                                        </p:attrNameLst>
                                      </p:cBhvr>
                                      <p:to>
                                        <p:strVal val="hidden"/>
                                      </p:to>
                                    </p:set>
                                  </p:childTnLst>
                                </p:cTn>
                              </p:par>
                              <p:par>
                                <p:cTn id="212" presetID="1" presetClass="exit" presetSubtype="0" fill="hold" nodeType="withEffect">
                                  <p:stCondLst>
                                    <p:cond delay="0"/>
                                  </p:stCondLst>
                                  <p:childTnLst>
                                    <p:set>
                                      <p:cBhvr>
                                        <p:cTn id="213" dur="1" fill="hold">
                                          <p:stCondLst>
                                            <p:cond delay="0"/>
                                          </p:stCondLst>
                                        </p:cTn>
                                        <p:tgtEl>
                                          <p:spTgt spid="3889"/>
                                        </p:tgtEl>
                                        <p:attrNameLst>
                                          <p:attrName>style.visibility</p:attrName>
                                        </p:attrNameLst>
                                      </p:cBhvr>
                                      <p:to>
                                        <p:strVal val="hidden"/>
                                      </p:to>
                                    </p:set>
                                  </p:childTnLst>
                                </p:cTn>
                              </p:par>
                              <p:par>
                                <p:cTn id="214" presetID="1" presetClass="exit" presetSubtype="0" fill="hold" grpId="1" nodeType="withEffect">
                                  <p:stCondLst>
                                    <p:cond delay="0"/>
                                  </p:stCondLst>
                                  <p:childTnLst>
                                    <p:set>
                                      <p:cBhvr>
                                        <p:cTn id="215" dur="1" fill="hold">
                                          <p:stCondLst>
                                            <p:cond delay="0"/>
                                          </p:stCondLst>
                                        </p:cTn>
                                        <p:tgtEl>
                                          <p:spTgt spid="3242"/>
                                        </p:tgtEl>
                                        <p:attrNameLst>
                                          <p:attrName>style.visibility</p:attrName>
                                        </p:attrNameLst>
                                      </p:cBhvr>
                                      <p:to>
                                        <p:strVal val="hidden"/>
                                      </p:to>
                                    </p:set>
                                  </p:childTnLst>
                                </p:cTn>
                              </p:par>
                              <p:par>
                                <p:cTn id="216" presetID="1" presetClass="entr" presetSubtype="0" fill="hold" nodeType="withEffect">
                                  <p:stCondLst>
                                    <p:cond delay="0"/>
                                  </p:stCondLst>
                                  <p:childTnLst>
                                    <p:set>
                                      <p:cBhvr>
                                        <p:cTn id="217" dur="1" fill="hold">
                                          <p:stCondLst>
                                            <p:cond delay="0"/>
                                          </p:stCondLst>
                                        </p:cTn>
                                        <p:tgtEl>
                                          <p:spTgt spid="3890"/>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3942"/>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1" presetClass="entr" presetSubtype="0" fill="hold" grpId="0" nodeType="clickEffect">
                                  <p:stCondLst>
                                    <p:cond delay="0"/>
                                  </p:stCondLst>
                                  <p:childTnLst>
                                    <p:set>
                                      <p:cBhvr>
                                        <p:cTn id="223" dur="1" fill="hold">
                                          <p:stCondLst>
                                            <p:cond delay="0"/>
                                          </p:stCondLst>
                                        </p:cTn>
                                        <p:tgtEl>
                                          <p:spTgt spid="3891"/>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45" presetClass="exit" presetSubtype="0" fill="hold" grpId="1" nodeType="clickEffect">
                                  <p:stCondLst>
                                    <p:cond delay="0"/>
                                  </p:stCondLst>
                                  <p:childTnLst>
                                    <p:animEffect transition="out" filter="fade">
                                      <p:cBhvr>
                                        <p:cTn id="227" dur="500"/>
                                        <p:tgtEl>
                                          <p:spTgt spid="4088"/>
                                        </p:tgtEl>
                                      </p:cBhvr>
                                    </p:animEffect>
                                    <p:anim calcmode="lin" valueType="num">
                                      <p:cBhvr>
                                        <p:cTn id="228" dur="500"/>
                                        <p:tgtEl>
                                          <p:spTgt spid="4088"/>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29" dur="500"/>
                                        <p:tgtEl>
                                          <p:spTgt spid="4088"/>
                                        </p:tgtEl>
                                        <p:attrNameLst>
                                          <p:attrName>ppt_h</p:attrName>
                                        </p:attrNameLst>
                                      </p:cBhvr>
                                      <p:tavLst>
                                        <p:tav tm="0">
                                          <p:val>
                                            <p:strVal val="ppt_h"/>
                                          </p:val>
                                        </p:tav>
                                        <p:tav tm="100000">
                                          <p:val>
                                            <p:strVal val="ppt_h"/>
                                          </p:val>
                                        </p:tav>
                                      </p:tavLst>
                                    </p:anim>
                                    <p:set>
                                      <p:cBhvr>
                                        <p:cTn id="230" dur="1" fill="hold">
                                          <p:stCondLst>
                                            <p:cond delay="499"/>
                                          </p:stCondLst>
                                        </p:cTn>
                                        <p:tgtEl>
                                          <p:spTgt spid="4088"/>
                                        </p:tgtEl>
                                        <p:attrNameLst>
                                          <p:attrName>style.visibility</p:attrName>
                                        </p:attrNameLst>
                                      </p:cBhvr>
                                      <p:to>
                                        <p:strVal val="hidden"/>
                                      </p:to>
                                    </p:set>
                                  </p:childTnLst>
                                </p:cTn>
                              </p:par>
                              <p:par>
                                <p:cTn id="231" presetID="45" presetClass="exit" presetSubtype="0" fill="hold" grpId="1" nodeType="withEffect">
                                  <p:stCondLst>
                                    <p:cond delay="0"/>
                                  </p:stCondLst>
                                  <p:childTnLst>
                                    <p:animEffect transition="out" filter="fade">
                                      <p:cBhvr>
                                        <p:cTn id="232" dur="500"/>
                                        <p:tgtEl>
                                          <p:spTgt spid="4090"/>
                                        </p:tgtEl>
                                      </p:cBhvr>
                                    </p:animEffect>
                                    <p:anim calcmode="lin" valueType="num">
                                      <p:cBhvr>
                                        <p:cTn id="233" dur="500"/>
                                        <p:tgtEl>
                                          <p:spTgt spid="409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34" dur="500"/>
                                        <p:tgtEl>
                                          <p:spTgt spid="4090"/>
                                        </p:tgtEl>
                                        <p:attrNameLst>
                                          <p:attrName>ppt_h</p:attrName>
                                        </p:attrNameLst>
                                      </p:cBhvr>
                                      <p:tavLst>
                                        <p:tav tm="0">
                                          <p:val>
                                            <p:strVal val="ppt_h"/>
                                          </p:val>
                                        </p:tav>
                                        <p:tav tm="100000">
                                          <p:val>
                                            <p:strVal val="ppt_h"/>
                                          </p:val>
                                        </p:tav>
                                      </p:tavLst>
                                    </p:anim>
                                    <p:set>
                                      <p:cBhvr>
                                        <p:cTn id="235" dur="1" fill="hold">
                                          <p:stCondLst>
                                            <p:cond delay="499"/>
                                          </p:stCondLst>
                                        </p:cTn>
                                        <p:tgtEl>
                                          <p:spTgt spid="4090"/>
                                        </p:tgtEl>
                                        <p:attrNameLst>
                                          <p:attrName>style.visibility</p:attrName>
                                        </p:attrNameLst>
                                      </p:cBhvr>
                                      <p:to>
                                        <p:strVal val="hidden"/>
                                      </p:to>
                                    </p:set>
                                  </p:childTnLst>
                                </p:cTn>
                              </p:par>
                              <p:par>
                                <p:cTn id="236" presetID="45" presetClass="exit" presetSubtype="0" fill="hold" grpId="1" nodeType="withEffect">
                                  <p:stCondLst>
                                    <p:cond delay="0"/>
                                  </p:stCondLst>
                                  <p:childTnLst>
                                    <p:animEffect transition="out" filter="fade">
                                      <p:cBhvr>
                                        <p:cTn id="237" dur="500"/>
                                        <p:tgtEl>
                                          <p:spTgt spid="4091"/>
                                        </p:tgtEl>
                                      </p:cBhvr>
                                    </p:animEffect>
                                    <p:anim calcmode="lin" valueType="num">
                                      <p:cBhvr>
                                        <p:cTn id="238" dur="500"/>
                                        <p:tgtEl>
                                          <p:spTgt spid="4091"/>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39" dur="500"/>
                                        <p:tgtEl>
                                          <p:spTgt spid="4091"/>
                                        </p:tgtEl>
                                        <p:attrNameLst>
                                          <p:attrName>ppt_h</p:attrName>
                                        </p:attrNameLst>
                                      </p:cBhvr>
                                      <p:tavLst>
                                        <p:tav tm="0">
                                          <p:val>
                                            <p:strVal val="ppt_h"/>
                                          </p:val>
                                        </p:tav>
                                        <p:tav tm="100000">
                                          <p:val>
                                            <p:strVal val="ppt_h"/>
                                          </p:val>
                                        </p:tav>
                                      </p:tavLst>
                                    </p:anim>
                                    <p:set>
                                      <p:cBhvr>
                                        <p:cTn id="240" dur="1" fill="hold">
                                          <p:stCondLst>
                                            <p:cond delay="499"/>
                                          </p:stCondLst>
                                        </p:cTn>
                                        <p:tgtEl>
                                          <p:spTgt spid="4091"/>
                                        </p:tgtEl>
                                        <p:attrNameLst>
                                          <p:attrName>style.visibility</p:attrName>
                                        </p:attrNameLst>
                                      </p:cBhvr>
                                      <p:to>
                                        <p:strVal val="hidden"/>
                                      </p:to>
                                    </p:set>
                                  </p:childTnLst>
                                </p:cTn>
                              </p:par>
                              <p:par>
                                <p:cTn id="241" presetID="45" presetClass="exit" presetSubtype="0" fill="hold" grpId="1" nodeType="withEffect">
                                  <p:stCondLst>
                                    <p:cond delay="0"/>
                                  </p:stCondLst>
                                  <p:childTnLst>
                                    <p:animEffect transition="out" filter="fade">
                                      <p:cBhvr>
                                        <p:cTn id="242" dur="500"/>
                                        <p:tgtEl>
                                          <p:spTgt spid="3753"/>
                                        </p:tgtEl>
                                      </p:cBhvr>
                                    </p:animEffect>
                                    <p:anim calcmode="lin" valueType="num">
                                      <p:cBhvr>
                                        <p:cTn id="243" dur="500"/>
                                        <p:tgtEl>
                                          <p:spTgt spid="375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44" dur="500"/>
                                        <p:tgtEl>
                                          <p:spTgt spid="3753"/>
                                        </p:tgtEl>
                                        <p:attrNameLst>
                                          <p:attrName>ppt_h</p:attrName>
                                        </p:attrNameLst>
                                      </p:cBhvr>
                                      <p:tavLst>
                                        <p:tav tm="0">
                                          <p:val>
                                            <p:strVal val="ppt_h"/>
                                          </p:val>
                                        </p:tav>
                                        <p:tav tm="100000">
                                          <p:val>
                                            <p:strVal val="ppt_h"/>
                                          </p:val>
                                        </p:tav>
                                      </p:tavLst>
                                    </p:anim>
                                    <p:set>
                                      <p:cBhvr>
                                        <p:cTn id="245" dur="1" fill="hold">
                                          <p:stCondLst>
                                            <p:cond delay="499"/>
                                          </p:stCondLst>
                                        </p:cTn>
                                        <p:tgtEl>
                                          <p:spTgt spid="3753"/>
                                        </p:tgtEl>
                                        <p:attrNameLst>
                                          <p:attrName>style.visibility</p:attrName>
                                        </p:attrNameLst>
                                      </p:cBhvr>
                                      <p:to>
                                        <p:strVal val="hidden"/>
                                      </p:to>
                                    </p:set>
                                  </p:childTnLst>
                                </p:cTn>
                              </p:par>
                              <p:par>
                                <p:cTn id="246" presetID="45" presetClass="exit" presetSubtype="0" fill="hold" grpId="1" nodeType="withEffect">
                                  <p:stCondLst>
                                    <p:cond delay="0"/>
                                  </p:stCondLst>
                                  <p:childTnLst>
                                    <p:animEffect transition="out" filter="fade">
                                      <p:cBhvr>
                                        <p:cTn id="247" dur="500"/>
                                        <p:tgtEl>
                                          <p:spTgt spid="3755"/>
                                        </p:tgtEl>
                                      </p:cBhvr>
                                    </p:animEffect>
                                    <p:anim calcmode="lin" valueType="num">
                                      <p:cBhvr>
                                        <p:cTn id="248" dur="500"/>
                                        <p:tgtEl>
                                          <p:spTgt spid="3755"/>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49" dur="500"/>
                                        <p:tgtEl>
                                          <p:spTgt spid="3755"/>
                                        </p:tgtEl>
                                        <p:attrNameLst>
                                          <p:attrName>ppt_h</p:attrName>
                                        </p:attrNameLst>
                                      </p:cBhvr>
                                      <p:tavLst>
                                        <p:tav tm="0">
                                          <p:val>
                                            <p:strVal val="ppt_h"/>
                                          </p:val>
                                        </p:tav>
                                        <p:tav tm="100000">
                                          <p:val>
                                            <p:strVal val="ppt_h"/>
                                          </p:val>
                                        </p:tav>
                                      </p:tavLst>
                                    </p:anim>
                                    <p:set>
                                      <p:cBhvr>
                                        <p:cTn id="250" dur="1" fill="hold">
                                          <p:stCondLst>
                                            <p:cond delay="499"/>
                                          </p:stCondLst>
                                        </p:cTn>
                                        <p:tgtEl>
                                          <p:spTgt spid="3755"/>
                                        </p:tgtEl>
                                        <p:attrNameLst>
                                          <p:attrName>style.visibility</p:attrName>
                                        </p:attrNameLst>
                                      </p:cBhvr>
                                      <p:to>
                                        <p:strVal val="hidden"/>
                                      </p:to>
                                    </p:set>
                                  </p:childTnLst>
                                </p:cTn>
                              </p:par>
                              <p:par>
                                <p:cTn id="251" presetID="45" presetClass="exit" presetSubtype="0" fill="hold" grpId="1" nodeType="withEffect">
                                  <p:stCondLst>
                                    <p:cond delay="0"/>
                                  </p:stCondLst>
                                  <p:childTnLst>
                                    <p:animEffect transition="out" filter="fade">
                                      <p:cBhvr>
                                        <p:cTn id="252" dur="500"/>
                                        <p:tgtEl>
                                          <p:spTgt spid="4086"/>
                                        </p:tgtEl>
                                      </p:cBhvr>
                                    </p:animEffect>
                                    <p:anim calcmode="lin" valueType="num">
                                      <p:cBhvr>
                                        <p:cTn id="253" dur="500"/>
                                        <p:tgtEl>
                                          <p:spTgt spid="408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54" dur="500"/>
                                        <p:tgtEl>
                                          <p:spTgt spid="4086"/>
                                        </p:tgtEl>
                                        <p:attrNameLst>
                                          <p:attrName>ppt_h</p:attrName>
                                        </p:attrNameLst>
                                      </p:cBhvr>
                                      <p:tavLst>
                                        <p:tav tm="0">
                                          <p:val>
                                            <p:strVal val="ppt_h"/>
                                          </p:val>
                                        </p:tav>
                                        <p:tav tm="100000">
                                          <p:val>
                                            <p:strVal val="ppt_h"/>
                                          </p:val>
                                        </p:tav>
                                      </p:tavLst>
                                    </p:anim>
                                    <p:set>
                                      <p:cBhvr>
                                        <p:cTn id="255" dur="1" fill="hold">
                                          <p:stCondLst>
                                            <p:cond delay="499"/>
                                          </p:stCondLst>
                                        </p:cTn>
                                        <p:tgtEl>
                                          <p:spTgt spid="4086"/>
                                        </p:tgtEl>
                                        <p:attrNameLst>
                                          <p:attrName>style.visibility</p:attrName>
                                        </p:attrNameLst>
                                      </p:cBhvr>
                                      <p:to>
                                        <p:strVal val="hidden"/>
                                      </p:to>
                                    </p:set>
                                  </p:childTnLst>
                                </p:cTn>
                              </p:par>
                              <p:par>
                                <p:cTn id="256" presetID="45" presetClass="exit" presetSubtype="0" fill="hold" grpId="1" nodeType="withEffect">
                                  <p:stCondLst>
                                    <p:cond delay="0"/>
                                  </p:stCondLst>
                                  <p:childTnLst>
                                    <p:animEffect transition="out" filter="fade">
                                      <p:cBhvr>
                                        <p:cTn id="257" dur="500"/>
                                        <p:tgtEl>
                                          <p:spTgt spid="4113"/>
                                        </p:tgtEl>
                                      </p:cBhvr>
                                    </p:animEffect>
                                    <p:anim calcmode="lin" valueType="num">
                                      <p:cBhvr>
                                        <p:cTn id="258" dur="500"/>
                                        <p:tgtEl>
                                          <p:spTgt spid="411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59" dur="500"/>
                                        <p:tgtEl>
                                          <p:spTgt spid="4113"/>
                                        </p:tgtEl>
                                        <p:attrNameLst>
                                          <p:attrName>ppt_h</p:attrName>
                                        </p:attrNameLst>
                                      </p:cBhvr>
                                      <p:tavLst>
                                        <p:tav tm="0">
                                          <p:val>
                                            <p:strVal val="ppt_h"/>
                                          </p:val>
                                        </p:tav>
                                        <p:tav tm="100000">
                                          <p:val>
                                            <p:strVal val="ppt_h"/>
                                          </p:val>
                                        </p:tav>
                                      </p:tavLst>
                                    </p:anim>
                                    <p:set>
                                      <p:cBhvr>
                                        <p:cTn id="260" dur="1" fill="hold">
                                          <p:stCondLst>
                                            <p:cond delay="499"/>
                                          </p:stCondLst>
                                        </p:cTn>
                                        <p:tgtEl>
                                          <p:spTgt spid="4113"/>
                                        </p:tgtEl>
                                        <p:attrNameLst>
                                          <p:attrName>style.visibility</p:attrName>
                                        </p:attrNameLst>
                                      </p:cBhvr>
                                      <p:to>
                                        <p:strVal val="hidden"/>
                                      </p:to>
                                    </p:set>
                                  </p:childTnLst>
                                </p:cTn>
                              </p:par>
                            </p:childTnLst>
                          </p:cTn>
                        </p:par>
                        <p:par>
                          <p:cTn id="261" fill="hold">
                            <p:stCondLst>
                              <p:cond delay="500"/>
                            </p:stCondLst>
                            <p:childTnLst>
                              <p:par>
                                <p:cTn id="262" presetID="45" presetClass="entr" presetSubtype="0" fill="hold" grpId="1" nodeType="afterEffect">
                                  <p:stCondLst>
                                    <p:cond delay="0"/>
                                  </p:stCondLst>
                                  <p:childTnLst>
                                    <p:set>
                                      <p:cBhvr>
                                        <p:cTn id="263" dur="1" fill="hold">
                                          <p:stCondLst>
                                            <p:cond delay="0"/>
                                          </p:stCondLst>
                                        </p:cTn>
                                        <p:tgtEl>
                                          <p:spTgt spid="3752"/>
                                        </p:tgtEl>
                                        <p:attrNameLst>
                                          <p:attrName>style.visibility</p:attrName>
                                        </p:attrNameLst>
                                      </p:cBhvr>
                                      <p:to>
                                        <p:strVal val="visible"/>
                                      </p:to>
                                    </p:set>
                                    <p:animEffect transition="in" filter="fade">
                                      <p:cBhvr>
                                        <p:cTn id="264" dur="500"/>
                                        <p:tgtEl>
                                          <p:spTgt spid="3752"/>
                                        </p:tgtEl>
                                      </p:cBhvr>
                                    </p:animEffect>
                                    <p:anim calcmode="lin" valueType="num">
                                      <p:cBhvr>
                                        <p:cTn id="265" dur="500" fill="hold"/>
                                        <p:tgtEl>
                                          <p:spTgt spid="3752"/>
                                        </p:tgtEl>
                                        <p:attrNameLst>
                                          <p:attrName>ppt_w</p:attrName>
                                        </p:attrNameLst>
                                      </p:cBhvr>
                                      <p:tavLst>
                                        <p:tav tm="0" fmla="#ppt_w*sin(2.5*pi*$)">
                                          <p:val>
                                            <p:fltVal val="0"/>
                                          </p:val>
                                        </p:tav>
                                        <p:tav tm="100000">
                                          <p:val>
                                            <p:fltVal val="1"/>
                                          </p:val>
                                        </p:tav>
                                      </p:tavLst>
                                    </p:anim>
                                    <p:anim calcmode="lin" valueType="num">
                                      <p:cBhvr>
                                        <p:cTn id="266" dur="500" fill="hold"/>
                                        <p:tgtEl>
                                          <p:spTgt spid="3752"/>
                                        </p:tgtEl>
                                        <p:attrNameLst>
                                          <p:attrName>ppt_h</p:attrName>
                                        </p:attrNameLst>
                                      </p:cBhvr>
                                      <p:tavLst>
                                        <p:tav tm="0">
                                          <p:val>
                                            <p:strVal val="#ppt_h"/>
                                          </p:val>
                                        </p:tav>
                                        <p:tav tm="100000">
                                          <p:val>
                                            <p:strVal val="#ppt_h"/>
                                          </p:val>
                                        </p:tav>
                                      </p:tavLst>
                                    </p:anim>
                                  </p:childTnLst>
                                </p:cTn>
                              </p:par>
                              <p:par>
                                <p:cTn id="267" presetID="45" presetClass="entr" presetSubtype="0" fill="hold" grpId="0" nodeType="withEffect">
                                  <p:stCondLst>
                                    <p:cond delay="0"/>
                                  </p:stCondLst>
                                  <p:childTnLst>
                                    <p:set>
                                      <p:cBhvr>
                                        <p:cTn id="268" dur="1" fill="hold">
                                          <p:stCondLst>
                                            <p:cond delay="0"/>
                                          </p:stCondLst>
                                        </p:cTn>
                                        <p:tgtEl>
                                          <p:spTgt spid="3757"/>
                                        </p:tgtEl>
                                        <p:attrNameLst>
                                          <p:attrName>style.visibility</p:attrName>
                                        </p:attrNameLst>
                                      </p:cBhvr>
                                      <p:to>
                                        <p:strVal val="visible"/>
                                      </p:to>
                                    </p:set>
                                    <p:animEffect transition="in" filter="fade">
                                      <p:cBhvr>
                                        <p:cTn id="269" dur="500"/>
                                        <p:tgtEl>
                                          <p:spTgt spid="3757"/>
                                        </p:tgtEl>
                                      </p:cBhvr>
                                    </p:animEffect>
                                    <p:anim calcmode="lin" valueType="num">
                                      <p:cBhvr>
                                        <p:cTn id="270" dur="500" fill="hold"/>
                                        <p:tgtEl>
                                          <p:spTgt spid="3757"/>
                                        </p:tgtEl>
                                        <p:attrNameLst>
                                          <p:attrName>ppt_w</p:attrName>
                                        </p:attrNameLst>
                                      </p:cBhvr>
                                      <p:tavLst>
                                        <p:tav tm="0" fmla="#ppt_w*sin(2.5*pi*$)">
                                          <p:val>
                                            <p:fltVal val="0"/>
                                          </p:val>
                                        </p:tav>
                                        <p:tav tm="100000">
                                          <p:val>
                                            <p:fltVal val="1"/>
                                          </p:val>
                                        </p:tav>
                                      </p:tavLst>
                                    </p:anim>
                                    <p:anim calcmode="lin" valueType="num">
                                      <p:cBhvr>
                                        <p:cTn id="271" dur="500" fill="hold"/>
                                        <p:tgtEl>
                                          <p:spTgt spid="3757"/>
                                        </p:tgtEl>
                                        <p:attrNameLst>
                                          <p:attrName>ppt_h</p:attrName>
                                        </p:attrNameLst>
                                      </p:cBhvr>
                                      <p:tavLst>
                                        <p:tav tm="0">
                                          <p:val>
                                            <p:strVal val="#ppt_h"/>
                                          </p:val>
                                        </p:tav>
                                        <p:tav tm="100000">
                                          <p:val>
                                            <p:strVal val="#ppt_h"/>
                                          </p:val>
                                        </p:tav>
                                      </p:tavLst>
                                    </p:anim>
                                  </p:childTnLst>
                                </p:cTn>
                              </p:par>
                              <p:par>
                                <p:cTn id="272" presetID="45" presetClass="entr" presetSubtype="0" fill="hold" grpId="0" nodeType="withEffect">
                                  <p:stCondLst>
                                    <p:cond delay="0"/>
                                  </p:stCondLst>
                                  <p:childTnLst>
                                    <p:set>
                                      <p:cBhvr>
                                        <p:cTn id="273" dur="1" fill="hold">
                                          <p:stCondLst>
                                            <p:cond delay="0"/>
                                          </p:stCondLst>
                                        </p:cTn>
                                        <p:tgtEl>
                                          <p:spTgt spid="3756"/>
                                        </p:tgtEl>
                                        <p:attrNameLst>
                                          <p:attrName>style.visibility</p:attrName>
                                        </p:attrNameLst>
                                      </p:cBhvr>
                                      <p:to>
                                        <p:strVal val="visible"/>
                                      </p:to>
                                    </p:set>
                                    <p:animEffect transition="in" filter="fade">
                                      <p:cBhvr>
                                        <p:cTn id="274" dur="500"/>
                                        <p:tgtEl>
                                          <p:spTgt spid="3756"/>
                                        </p:tgtEl>
                                      </p:cBhvr>
                                    </p:animEffect>
                                    <p:anim calcmode="lin" valueType="num">
                                      <p:cBhvr>
                                        <p:cTn id="275" dur="500" fill="hold"/>
                                        <p:tgtEl>
                                          <p:spTgt spid="3756"/>
                                        </p:tgtEl>
                                        <p:attrNameLst>
                                          <p:attrName>ppt_w</p:attrName>
                                        </p:attrNameLst>
                                      </p:cBhvr>
                                      <p:tavLst>
                                        <p:tav tm="0" fmla="#ppt_w*sin(2.5*pi*$)">
                                          <p:val>
                                            <p:fltVal val="0"/>
                                          </p:val>
                                        </p:tav>
                                        <p:tav tm="100000">
                                          <p:val>
                                            <p:fltVal val="1"/>
                                          </p:val>
                                        </p:tav>
                                      </p:tavLst>
                                    </p:anim>
                                    <p:anim calcmode="lin" valueType="num">
                                      <p:cBhvr>
                                        <p:cTn id="276" dur="500" fill="hold"/>
                                        <p:tgtEl>
                                          <p:spTgt spid="3756"/>
                                        </p:tgtEl>
                                        <p:attrNameLst>
                                          <p:attrName>ppt_h</p:attrName>
                                        </p:attrNameLst>
                                      </p:cBhvr>
                                      <p:tavLst>
                                        <p:tav tm="0">
                                          <p:val>
                                            <p:strVal val="#ppt_h"/>
                                          </p:val>
                                        </p:tav>
                                        <p:tav tm="100000">
                                          <p:val>
                                            <p:strVal val="#ppt_h"/>
                                          </p:val>
                                        </p:tav>
                                      </p:tavLst>
                                    </p:anim>
                                  </p:childTnLst>
                                </p:cTn>
                              </p:par>
                              <p:par>
                                <p:cTn id="277" presetID="45" presetClass="entr" presetSubtype="0" fill="hold" grpId="0" nodeType="withEffect">
                                  <p:stCondLst>
                                    <p:cond delay="0"/>
                                  </p:stCondLst>
                                  <p:childTnLst>
                                    <p:set>
                                      <p:cBhvr>
                                        <p:cTn id="278" dur="1" fill="hold">
                                          <p:stCondLst>
                                            <p:cond delay="0"/>
                                          </p:stCondLst>
                                        </p:cTn>
                                        <p:tgtEl>
                                          <p:spTgt spid="4089"/>
                                        </p:tgtEl>
                                        <p:attrNameLst>
                                          <p:attrName>style.visibility</p:attrName>
                                        </p:attrNameLst>
                                      </p:cBhvr>
                                      <p:to>
                                        <p:strVal val="visible"/>
                                      </p:to>
                                    </p:set>
                                    <p:animEffect transition="in" filter="fade">
                                      <p:cBhvr>
                                        <p:cTn id="279" dur="500"/>
                                        <p:tgtEl>
                                          <p:spTgt spid="4089"/>
                                        </p:tgtEl>
                                      </p:cBhvr>
                                    </p:animEffect>
                                    <p:anim calcmode="lin" valueType="num">
                                      <p:cBhvr>
                                        <p:cTn id="280" dur="500" fill="hold"/>
                                        <p:tgtEl>
                                          <p:spTgt spid="4089"/>
                                        </p:tgtEl>
                                        <p:attrNameLst>
                                          <p:attrName>ppt_w</p:attrName>
                                        </p:attrNameLst>
                                      </p:cBhvr>
                                      <p:tavLst>
                                        <p:tav tm="0" fmla="#ppt_w*sin(2.5*pi*$)">
                                          <p:val>
                                            <p:fltVal val="0"/>
                                          </p:val>
                                        </p:tav>
                                        <p:tav tm="100000">
                                          <p:val>
                                            <p:fltVal val="1"/>
                                          </p:val>
                                        </p:tav>
                                      </p:tavLst>
                                    </p:anim>
                                    <p:anim calcmode="lin" valueType="num">
                                      <p:cBhvr>
                                        <p:cTn id="281" dur="500" fill="hold"/>
                                        <p:tgtEl>
                                          <p:spTgt spid="4089"/>
                                        </p:tgtEl>
                                        <p:attrNameLst>
                                          <p:attrName>ppt_h</p:attrName>
                                        </p:attrNameLst>
                                      </p:cBhvr>
                                      <p:tavLst>
                                        <p:tav tm="0">
                                          <p:val>
                                            <p:strVal val="#ppt_h"/>
                                          </p:val>
                                        </p:tav>
                                        <p:tav tm="100000">
                                          <p:val>
                                            <p:strVal val="#ppt_h"/>
                                          </p:val>
                                        </p:tav>
                                      </p:tavLst>
                                    </p:anim>
                                  </p:childTnLst>
                                </p:cTn>
                              </p:par>
                              <p:par>
                                <p:cTn id="282" presetID="45" presetClass="entr" presetSubtype="0" fill="hold" grpId="0" nodeType="withEffect">
                                  <p:stCondLst>
                                    <p:cond delay="0"/>
                                  </p:stCondLst>
                                  <p:childTnLst>
                                    <p:set>
                                      <p:cBhvr>
                                        <p:cTn id="283" dur="1" fill="hold">
                                          <p:stCondLst>
                                            <p:cond delay="0"/>
                                          </p:stCondLst>
                                        </p:cTn>
                                        <p:tgtEl>
                                          <p:spTgt spid="4087"/>
                                        </p:tgtEl>
                                        <p:attrNameLst>
                                          <p:attrName>style.visibility</p:attrName>
                                        </p:attrNameLst>
                                      </p:cBhvr>
                                      <p:to>
                                        <p:strVal val="visible"/>
                                      </p:to>
                                    </p:set>
                                    <p:animEffect transition="in" filter="fade">
                                      <p:cBhvr>
                                        <p:cTn id="284" dur="500"/>
                                        <p:tgtEl>
                                          <p:spTgt spid="4087"/>
                                        </p:tgtEl>
                                      </p:cBhvr>
                                    </p:animEffect>
                                    <p:anim calcmode="lin" valueType="num">
                                      <p:cBhvr>
                                        <p:cTn id="285" dur="500" fill="hold"/>
                                        <p:tgtEl>
                                          <p:spTgt spid="4087"/>
                                        </p:tgtEl>
                                        <p:attrNameLst>
                                          <p:attrName>ppt_w</p:attrName>
                                        </p:attrNameLst>
                                      </p:cBhvr>
                                      <p:tavLst>
                                        <p:tav tm="0" fmla="#ppt_w*sin(2.5*pi*$)">
                                          <p:val>
                                            <p:fltVal val="0"/>
                                          </p:val>
                                        </p:tav>
                                        <p:tav tm="100000">
                                          <p:val>
                                            <p:fltVal val="1"/>
                                          </p:val>
                                        </p:tav>
                                      </p:tavLst>
                                    </p:anim>
                                    <p:anim calcmode="lin" valueType="num">
                                      <p:cBhvr>
                                        <p:cTn id="286" dur="500" fill="hold"/>
                                        <p:tgtEl>
                                          <p:spTgt spid="4087"/>
                                        </p:tgtEl>
                                        <p:attrNameLst>
                                          <p:attrName>ppt_h</p:attrName>
                                        </p:attrNameLst>
                                      </p:cBhvr>
                                      <p:tavLst>
                                        <p:tav tm="0">
                                          <p:val>
                                            <p:strVal val="#ppt_h"/>
                                          </p:val>
                                        </p:tav>
                                        <p:tav tm="100000">
                                          <p:val>
                                            <p:strVal val="#ppt_h"/>
                                          </p:val>
                                        </p:tav>
                                      </p:tavLst>
                                    </p:anim>
                                  </p:childTnLst>
                                </p:cTn>
                              </p:par>
                              <p:par>
                                <p:cTn id="287" presetID="45" presetClass="entr" presetSubtype="0" fill="hold" grpId="0" nodeType="withEffect">
                                  <p:stCondLst>
                                    <p:cond delay="0"/>
                                  </p:stCondLst>
                                  <p:childTnLst>
                                    <p:set>
                                      <p:cBhvr>
                                        <p:cTn id="288" dur="1" fill="hold">
                                          <p:stCondLst>
                                            <p:cond delay="0"/>
                                          </p:stCondLst>
                                        </p:cTn>
                                        <p:tgtEl>
                                          <p:spTgt spid="3754"/>
                                        </p:tgtEl>
                                        <p:attrNameLst>
                                          <p:attrName>style.visibility</p:attrName>
                                        </p:attrNameLst>
                                      </p:cBhvr>
                                      <p:to>
                                        <p:strVal val="visible"/>
                                      </p:to>
                                    </p:set>
                                    <p:animEffect transition="in" filter="fade">
                                      <p:cBhvr>
                                        <p:cTn id="289" dur="500"/>
                                        <p:tgtEl>
                                          <p:spTgt spid="3754"/>
                                        </p:tgtEl>
                                      </p:cBhvr>
                                    </p:animEffect>
                                    <p:anim calcmode="lin" valueType="num">
                                      <p:cBhvr>
                                        <p:cTn id="290" dur="500" fill="hold"/>
                                        <p:tgtEl>
                                          <p:spTgt spid="3754"/>
                                        </p:tgtEl>
                                        <p:attrNameLst>
                                          <p:attrName>ppt_w</p:attrName>
                                        </p:attrNameLst>
                                      </p:cBhvr>
                                      <p:tavLst>
                                        <p:tav tm="0" fmla="#ppt_w*sin(2.5*pi*$)">
                                          <p:val>
                                            <p:fltVal val="0"/>
                                          </p:val>
                                        </p:tav>
                                        <p:tav tm="100000">
                                          <p:val>
                                            <p:fltVal val="1"/>
                                          </p:val>
                                        </p:tav>
                                      </p:tavLst>
                                    </p:anim>
                                    <p:anim calcmode="lin" valueType="num">
                                      <p:cBhvr>
                                        <p:cTn id="291" dur="500" fill="hold"/>
                                        <p:tgtEl>
                                          <p:spTgt spid="3754"/>
                                        </p:tgtEl>
                                        <p:attrNameLst>
                                          <p:attrName>ppt_h</p:attrName>
                                        </p:attrNameLst>
                                      </p:cBhvr>
                                      <p:tavLst>
                                        <p:tav tm="0">
                                          <p:val>
                                            <p:strVal val="#ppt_h"/>
                                          </p:val>
                                        </p:tav>
                                        <p:tav tm="100000">
                                          <p:val>
                                            <p:strVal val="#ppt_h"/>
                                          </p:val>
                                        </p:tav>
                                      </p:tavLst>
                                    </p:anim>
                                  </p:childTnLst>
                                </p:cTn>
                              </p:par>
                              <p:par>
                                <p:cTn id="292" presetID="45" presetClass="entr" presetSubtype="0" fill="hold" grpId="0" nodeType="withEffect">
                                  <p:stCondLst>
                                    <p:cond delay="0"/>
                                  </p:stCondLst>
                                  <p:childTnLst>
                                    <p:set>
                                      <p:cBhvr>
                                        <p:cTn id="293" dur="1" fill="hold">
                                          <p:stCondLst>
                                            <p:cond delay="0"/>
                                          </p:stCondLst>
                                        </p:cTn>
                                        <p:tgtEl>
                                          <p:spTgt spid="3805"/>
                                        </p:tgtEl>
                                        <p:attrNameLst>
                                          <p:attrName>style.visibility</p:attrName>
                                        </p:attrNameLst>
                                      </p:cBhvr>
                                      <p:to>
                                        <p:strVal val="visible"/>
                                      </p:to>
                                    </p:set>
                                    <p:animEffect transition="in" filter="fade">
                                      <p:cBhvr>
                                        <p:cTn id="294" dur="500"/>
                                        <p:tgtEl>
                                          <p:spTgt spid="3805"/>
                                        </p:tgtEl>
                                      </p:cBhvr>
                                    </p:animEffect>
                                    <p:anim calcmode="lin" valueType="num">
                                      <p:cBhvr>
                                        <p:cTn id="295" dur="500" fill="hold"/>
                                        <p:tgtEl>
                                          <p:spTgt spid="3805"/>
                                        </p:tgtEl>
                                        <p:attrNameLst>
                                          <p:attrName>ppt_w</p:attrName>
                                        </p:attrNameLst>
                                      </p:cBhvr>
                                      <p:tavLst>
                                        <p:tav tm="0" fmla="#ppt_w*sin(2.5*pi*$)">
                                          <p:val>
                                            <p:fltVal val="0"/>
                                          </p:val>
                                        </p:tav>
                                        <p:tav tm="100000">
                                          <p:val>
                                            <p:fltVal val="1"/>
                                          </p:val>
                                        </p:tav>
                                      </p:tavLst>
                                    </p:anim>
                                    <p:anim calcmode="lin" valueType="num">
                                      <p:cBhvr>
                                        <p:cTn id="296" dur="500" fill="hold"/>
                                        <p:tgtEl>
                                          <p:spTgt spid="3805"/>
                                        </p:tgtEl>
                                        <p:attrNameLst>
                                          <p:attrName>ppt_h</p:attrName>
                                        </p:attrNameLst>
                                      </p:cBhvr>
                                      <p:tavLst>
                                        <p:tav tm="0">
                                          <p:val>
                                            <p:strVal val="#ppt_h"/>
                                          </p:val>
                                        </p:tav>
                                        <p:tav tm="100000">
                                          <p:val>
                                            <p:strVal val="#ppt_h"/>
                                          </p:val>
                                        </p:tav>
                                      </p:tavLst>
                                    </p:anim>
                                  </p:childTnLst>
                                </p:cTn>
                              </p:par>
                            </p:childTnLst>
                          </p:cTn>
                        </p:par>
                      </p:childTnLst>
                    </p:cTn>
                  </p:par>
                  <p:par>
                    <p:cTn id="297" fill="hold">
                      <p:stCondLst>
                        <p:cond delay="indefinite"/>
                      </p:stCondLst>
                      <p:childTnLst>
                        <p:par>
                          <p:cTn id="298" fill="hold">
                            <p:stCondLst>
                              <p:cond delay="0"/>
                            </p:stCondLst>
                            <p:childTnLst>
                              <p:par>
                                <p:cTn id="299" presetID="1" presetClass="exit" presetSubtype="0" fill="hold" grpId="1" nodeType="clickEffect">
                                  <p:stCondLst>
                                    <p:cond delay="0"/>
                                  </p:stCondLst>
                                  <p:childTnLst>
                                    <p:set>
                                      <p:cBhvr>
                                        <p:cTn id="300" dur="1" fill="hold">
                                          <p:stCondLst>
                                            <p:cond delay="0"/>
                                          </p:stCondLst>
                                        </p:cTn>
                                        <p:tgtEl>
                                          <p:spTgt spid="3891"/>
                                        </p:tgtEl>
                                        <p:attrNameLst>
                                          <p:attrName>style.visibility</p:attrName>
                                        </p:attrNameLst>
                                      </p:cBhvr>
                                      <p:to>
                                        <p:strVal val="hidden"/>
                                      </p:to>
                                    </p:set>
                                  </p:childTnLst>
                                </p:cTn>
                              </p:par>
                              <p:par>
                                <p:cTn id="301" presetID="1" presetClass="exit" presetSubtype="0" fill="hold" nodeType="withEffect">
                                  <p:stCondLst>
                                    <p:cond delay="0"/>
                                  </p:stCondLst>
                                  <p:childTnLst>
                                    <p:set>
                                      <p:cBhvr>
                                        <p:cTn id="302" dur="1" fill="hold">
                                          <p:stCondLst>
                                            <p:cond delay="0"/>
                                          </p:stCondLst>
                                        </p:cTn>
                                        <p:tgtEl>
                                          <p:spTgt spid="3890"/>
                                        </p:tgtEl>
                                        <p:attrNameLst>
                                          <p:attrName>style.visibility</p:attrName>
                                        </p:attrNameLst>
                                      </p:cBhvr>
                                      <p:to>
                                        <p:strVal val="hidden"/>
                                      </p:to>
                                    </p:set>
                                  </p:childTnLst>
                                </p:cTn>
                              </p:par>
                              <p:par>
                                <p:cTn id="303" presetID="1" presetClass="exit" presetSubtype="0" fill="hold" grpId="1" nodeType="withEffect">
                                  <p:stCondLst>
                                    <p:cond delay="0"/>
                                  </p:stCondLst>
                                  <p:childTnLst>
                                    <p:set>
                                      <p:cBhvr>
                                        <p:cTn id="304" dur="1" fill="hold">
                                          <p:stCondLst>
                                            <p:cond delay="0"/>
                                          </p:stCondLst>
                                        </p:cTn>
                                        <p:tgtEl>
                                          <p:spTgt spid="3942"/>
                                        </p:tgtEl>
                                        <p:attrNameLst>
                                          <p:attrName>style.visibility</p:attrName>
                                        </p:attrNameLst>
                                      </p:cBhvr>
                                      <p:to>
                                        <p:strVal val="hidden"/>
                                      </p:to>
                                    </p:set>
                                  </p:childTnLst>
                                </p:cTn>
                              </p:par>
                              <p:par>
                                <p:cTn id="305" presetID="1" presetClass="entr" presetSubtype="0" fill="hold" nodeType="withEffect">
                                  <p:stCondLst>
                                    <p:cond delay="0"/>
                                  </p:stCondLst>
                                  <p:childTnLst>
                                    <p:set>
                                      <p:cBhvr>
                                        <p:cTn id="306" dur="1" fill="hold">
                                          <p:stCondLst>
                                            <p:cond delay="0"/>
                                          </p:stCondLst>
                                        </p:cTn>
                                        <p:tgtEl>
                                          <p:spTgt spid="3956"/>
                                        </p:tgtEl>
                                        <p:attrNameLst>
                                          <p:attrName>style.visibility</p:attrName>
                                        </p:attrNameLst>
                                      </p:cBhvr>
                                      <p:to>
                                        <p:strVal val="visible"/>
                                      </p:to>
                                    </p:set>
                                  </p:childTnLst>
                                </p:cTn>
                              </p:par>
                              <p:par>
                                <p:cTn id="307" presetID="1" presetClass="entr" presetSubtype="0" fill="hold" grpId="0" nodeType="withEffect">
                                  <p:stCondLst>
                                    <p:cond delay="0"/>
                                  </p:stCondLst>
                                  <p:childTnLst>
                                    <p:set>
                                      <p:cBhvr>
                                        <p:cTn id="308" dur="1" fill="hold">
                                          <p:stCondLst>
                                            <p:cond delay="0"/>
                                          </p:stCondLst>
                                        </p:cTn>
                                        <p:tgtEl>
                                          <p:spTgt spid="3971"/>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presetID="1" presetClass="entr" presetSubtype="0" fill="hold" grpId="0" nodeType="clickEffect">
                                  <p:stCondLst>
                                    <p:cond delay="0"/>
                                  </p:stCondLst>
                                  <p:childTnLst>
                                    <p:set>
                                      <p:cBhvr>
                                        <p:cTn id="312" dur="1" fill="hold">
                                          <p:stCondLst>
                                            <p:cond delay="0"/>
                                          </p:stCondLst>
                                        </p:cTn>
                                        <p:tgtEl>
                                          <p:spTgt spid="3972"/>
                                        </p:tgtEl>
                                        <p:attrNameLst>
                                          <p:attrName>style.visibility</p:attrName>
                                        </p:attrNameLst>
                                      </p:cBhvr>
                                      <p:to>
                                        <p:strVal val="visible"/>
                                      </p:to>
                                    </p:set>
                                  </p:childTnLst>
                                </p:cTn>
                              </p:par>
                            </p:childTnLst>
                          </p:cTn>
                        </p:par>
                      </p:childTnLst>
                    </p:cTn>
                  </p:par>
                  <p:par>
                    <p:cTn id="313" fill="hold">
                      <p:stCondLst>
                        <p:cond delay="indefinite"/>
                      </p:stCondLst>
                      <p:childTnLst>
                        <p:par>
                          <p:cTn id="314" fill="hold">
                            <p:stCondLst>
                              <p:cond delay="0"/>
                            </p:stCondLst>
                            <p:childTnLst>
                              <p:par>
                                <p:cTn id="315" presetID="45" presetClass="exit" presetSubtype="0" fill="hold" grpId="1" nodeType="clickEffect">
                                  <p:stCondLst>
                                    <p:cond delay="0"/>
                                  </p:stCondLst>
                                  <p:childTnLst>
                                    <p:animEffect transition="out" filter="fade">
                                      <p:cBhvr>
                                        <p:cTn id="316" dur="500"/>
                                        <p:tgtEl>
                                          <p:spTgt spid="4071"/>
                                        </p:tgtEl>
                                      </p:cBhvr>
                                    </p:animEffect>
                                    <p:anim calcmode="lin" valueType="num">
                                      <p:cBhvr>
                                        <p:cTn id="317" dur="500"/>
                                        <p:tgtEl>
                                          <p:spTgt spid="4071"/>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318" dur="500"/>
                                        <p:tgtEl>
                                          <p:spTgt spid="4071"/>
                                        </p:tgtEl>
                                        <p:attrNameLst>
                                          <p:attrName>ppt_h</p:attrName>
                                        </p:attrNameLst>
                                      </p:cBhvr>
                                      <p:tavLst>
                                        <p:tav tm="0">
                                          <p:val>
                                            <p:strVal val="ppt_h"/>
                                          </p:val>
                                        </p:tav>
                                        <p:tav tm="100000">
                                          <p:val>
                                            <p:strVal val="ppt_h"/>
                                          </p:val>
                                        </p:tav>
                                      </p:tavLst>
                                    </p:anim>
                                    <p:set>
                                      <p:cBhvr>
                                        <p:cTn id="319" dur="1" fill="hold">
                                          <p:stCondLst>
                                            <p:cond delay="499"/>
                                          </p:stCondLst>
                                        </p:cTn>
                                        <p:tgtEl>
                                          <p:spTgt spid="4071"/>
                                        </p:tgtEl>
                                        <p:attrNameLst>
                                          <p:attrName>style.visibility</p:attrName>
                                        </p:attrNameLst>
                                      </p:cBhvr>
                                      <p:to>
                                        <p:strVal val="hidden"/>
                                      </p:to>
                                    </p:set>
                                  </p:childTnLst>
                                </p:cTn>
                              </p:par>
                              <p:par>
                                <p:cTn id="320" presetID="45" presetClass="exit" presetSubtype="0" fill="hold" grpId="1" nodeType="withEffect">
                                  <p:stCondLst>
                                    <p:cond delay="0"/>
                                  </p:stCondLst>
                                  <p:childTnLst>
                                    <p:animEffect transition="out" filter="fade">
                                      <p:cBhvr>
                                        <p:cTn id="321" dur="500"/>
                                        <p:tgtEl>
                                          <p:spTgt spid="4095"/>
                                        </p:tgtEl>
                                      </p:cBhvr>
                                    </p:animEffect>
                                    <p:anim calcmode="lin" valueType="num">
                                      <p:cBhvr>
                                        <p:cTn id="322" dur="500"/>
                                        <p:tgtEl>
                                          <p:spTgt spid="4095"/>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323" dur="500"/>
                                        <p:tgtEl>
                                          <p:spTgt spid="4095"/>
                                        </p:tgtEl>
                                        <p:attrNameLst>
                                          <p:attrName>ppt_h</p:attrName>
                                        </p:attrNameLst>
                                      </p:cBhvr>
                                      <p:tavLst>
                                        <p:tav tm="0">
                                          <p:val>
                                            <p:strVal val="ppt_h"/>
                                          </p:val>
                                        </p:tav>
                                        <p:tav tm="100000">
                                          <p:val>
                                            <p:strVal val="ppt_h"/>
                                          </p:val>
                                        </p:tav>
                                      </p:tavLst>
                                    </p:anim>
                                    <p:set>
                                      <p:cBhvr>
                                        <p:cTn id="324" dur="1" fill="hold">
                                          <p:stCondLst>
                                            <p:cond delay="499"/>
                                          </p:stCondLst>
                                        </p:cTn>
                                        <p:tgtEl>
                                          <p:spTgt spid="4095"/>
                                        </p:tgtEl>
                                        <p:attrNameLst>
                                          <p:attrName>style.visibility</p:attrName>
                                        </p:attrNameLst>
                                      </p:cBhvr>
                                      <p:to>
                                        <p:strVal val="hidden"/>
                                      </p:to>
                                    </p:set>
                                  </p:childTnLst>
                                </p:cTn>
                              </p:par>
                              <p:par>
                                <p:cTn id="325" presetID="45" presetClass="exit" presetSubtype="0" fill="hold" grpId="1" nodeType="withEffect">
                                  <p:stCondLst>
                                    <p:cond delay="0"/>
                                  </p:stCondLst>
                                  <p:childTnLst>
                                    <p:animEffect transition="out" filter="fade">
                                      <p:cBhvr>
                                        <p:cTn id="326" dur="500"/>
                                        <p:tgtEl>
                                          <p:spTgt spid="4101"/>
                                        </p:tgtEl>
                                      </p:cBhvr>
                                    </p:animEffect>
                                    <p:anim calcmode="lin" valueType="num">
                                      <p:cBhvr>
                                        <p:cTn id="327" dur="500"/>
                                        <p:tgtEl>
                                          <p:spTgt spid="4101"/>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328" dur="500"/>
                                        <p:tgtEl>
                                          <p:spTgt spid="4101"/>
                                        </p:tgtEl>
                                        <p:attrNameLst>
                                          <p:attrName>ppt_h</p:attrName>
                                        </p:attrNameLst>
                                      </p:cBhvr>
                                      <p:tavLst>
                                        <p:tav tm="0">
                                          <p:val>
                                            <p:strVal val="ppt_h"/>
                                          </p:val>
                                        </p:tav>
                                        <p:tav tm="100000">
                                          <p:val>
                                            <p:strVal val="ppt_h"/>
                                          </p:val>
                                        </p:tav>
                                      </p:tavLst>
                                    </p:anim>
                                    <p:set>
                                      <p:cBhvr>
                                        <p:cTn id="329" dur="1" fill="hold">
                                          <p:stCondLst>
                                            <p:cond delay="499"/>
                                          </p:stCondLst>
                                        </p:cTn>
                                        <p:tgtEl>
                                          <p:spTgt spid="4101"/>
                                        </p:tgtEl>
                                        <p:attrNameLst>
                                          <p:attrName>style.visibility</p:attrName>
                                        </p:attrNameLst>
                                      </p:cBhvr>
                                      <p:to>
                                        <p:strVal val="hidden"/>
                                      </p:to>
                                    </p:set>
                                  </p:childTnLst>
                                </p:cTn>
                              </p:par>
                              <p:par>
                                <p:cTn id="330" presetID="45" presetClass="exit" presetSubtype="0" fill="hold" grpId="1" nodeType="withEffect">
                                  <p:stCondLst>
                                    <p:cond delay="0"/>
                                  </p:stCondLst>
                                  <p:childTnLst>
                                    <p:animEffect transition="out" filter="fade">
                                      <p:cBhvr>
                                        <p:cTn id="331" dur="500"/>
                                        <p:tgtEl>
                                          <p:spTgt spid="3743"/>
                                        </p:tgtEl>
                                      </p:cBhvr>
                                    </p:animEffect>
                                    <p:anim calcmode="lin" valueType="num">
                                      <p:cBhvr>
                                        <p:cTn id="332" dur="500"/>
                                        <p:tgtEl>
                                          <p:spTgt spid="374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333" dur="500"/>
                                        <p:tgtEl>
                                          <p:spTgt spid="3743"/>
                                        </p:tgtEl>
                                        <p:attrNameLst>
                                          <p:attrName>ppt_h</p:attrName>
                                        </p:attrNameLst>
                                      </p:cBhvr>
                                      <p:tavLst>
                                        <p:tav tm="0">
                                          <p:val>
                                            <p:strVal val="ppt_h"/>
                                          </p:val>
                                        </p:tav>
                                        <p:tav tm="100000">
                                          <p:val>
                                            <p:strVal val="ppt_h"/>
                                          </p:val>
                                        </p:tav>
                                      </p:tavLst>
                                    </p:anim>
                                    <p:set>
                                      <p:cBhvr>
                                        <p:cTn id="334" dur="1" fill="hold">
                                          <p:stCondLst>
                                            <p:cond delay="499"/>
                                          </p:stCondLst>
                                        </p:cTn>
                                        <p:tgtEl>
                                          <p:spTgt spid="3743"/>
                                        </p:tgtEl>
                                        <p:attrNameLst>
                                          <p:attrName>style.visibility</p:attrName>
                                        </p:attrNameLst>
                                      </p:cBhvr>
                                      <p:to>
                                        <p:strVal val="hidden"/>
                                      </p:to>
                                    </p:set>
                                  </p:childTnLst>
                                </p:cTn>
                              </p:par>
                              <p:par>
                                <p:cTn id="335" presetID="45" presetClass="exit" presetSubtype="0" fill="hold" grpId="1" nodeType="withEffect">
                                  <p:stCondLst>
                                    <p:cond delay="0"/>
                                  </p:stCondLst>
                                  <p:childTnLst>
                                    <p:animEffect transition="out" filter="fade">
                                      <p:cBhvr>
                                        <p:cTn id="336" dur="500"/>
                                        <p:tgtEl>
                                          <p:spTgt spid="3749"/>
                                        </p:tgtEl>
                                      </p:cBhvr>
                                    </p:animEffect>
                                    <p:anim calcmode="lin" valueType="num">
                                      <p:cBhvr>
                                        <p:cTn id="337" dur="500"/>
                                        <p:tgtEl>
                                          <p:spTgt spid="374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338" dur="500"/>
                                        <p:tgtEl>
                                          <p:spTgt spid="3749"/>
                                        </p:tgtEl>
                                        <p:attrNameLst>
                                          <p:attrName>ppt_h</p:attrName>
                                        </p:attrNameLst>
                                      </p:cBhvr>
                                      <p:tavLst>
                                        <p:tav tm="0">
                                          <p:val>
                                            <p:strVal val="ppt_h"/>
                                          </p:val>
                                        </p:tav>
                                        <p:tav tm="100000">
                                          <p:val>
                                            <p:strVal val="ppt_h"/>
                                          </p:val>
                                        </p:tav>
                                      </p:tavLst>
                                    </p:anim>
                                    <p:set>
                                      <p:cBhvr>
                                        <p:cTn id="339" dur="1" fill="hold">
                                          <p:stCondLst>
                                            <p:cond delay="499"/>
                                          </p:stCondLst>
                                        </p:cTn>
                                        <p:tgtEl>
                                          <p:spTgt spid="3749"/>
                                        </p:tgtEl>
                                        <p:attrNameLst>
                                          <p:attrName>style.visibility</p:attrName>
                                        </p:attrNameLst>
                                      </p:cBhvr>
                                      <p:to>
                                        <p:strVal val="hidden"/>
                                      </p:to>
                                    </p:set>
                                  </p:childTnLst>
                                </p:cTn>
                              </p:par>
                              <p:par>
                                <p:cTn id="340" presetID="45" presetClass="exit" presetSubtype="0" fill="hold" grpId="1" nodeType="withEffect">
                                  <p:stCondLst>
                                    <p:cond delay="0"/>
                                  </p:stCondLst>
                                  <p:childTnLst>
                                    <p:animEffect transition="out" filter="fade">
                                      <p:cBhvr>
                                        <p:cTn id="341" dur="500"/>
                                        <p:tgtEl>
                                          <p:spTgt spid="4120"/>
                                        </p:tgtEl>
                                      </p:cBhvr>
                                    </p:animEffect>
                                    <p:anim calcmode="lin" valueType="num">
                                      <p:cBhvr>
                                        <p:cTn id="342" dur="500"/>
                                        <p:tgtEl>
                                          <p:spTgt spid="412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343" dur="500"/>
                                        <p:tgtEl>
                                          <p:spTgt spid="4120"/>
                                        </p:tgtEl>
                                        <p:attrNameLst>
                                          <p:attrName>ppt_h</p:attrName>
                                        </p:attrNameLst>
                                      </p:cBhvr>
                                      <p:tavLst>
                                        <p:tav tm="0">
                                          <p:val>
                                            <p:strVal val="ppt_h"/>
                                          </p:val>
                                        </p:tav>
                                        <p:tav tm="100000">
                                          <p:val>
                                            <p:strVal val="ppt_h"/>
                                          </p:val>
                                        </p:tav>
                                      </p:tavLst>
                                    </p:anim>
                                    <p:set>
                                      <p:cBhvr>
                                        <p:cTn id="344" dur="1" fill="hold">
                                          <p:stCondLst>
                                            <p:cond delay="499"/>
                                          </p:stCondLst>
                                        </p:cTn>
                                        <p:tgtEl>
                                          <p:spTgt spid="4120"/>
                                        </p:tgtEl>
                                        <p:attrNameLst>
                                          <p:attrName>style.visibility</p:attrName>
                                        </p:attrNameLst>
                                      </p:cBhvr>
                                      <p:to>
                                        <p:strVal val="hidden"/>
                                      </p:to>
                                    </p:set>
                                  </p:childTnLst>
                                </p:cTn>
                              </p:par>
                              <p:par>
                                <p:cTn id="345" presetID="45" presetClass="exit" presetSubtype="0" fill="hold" grpId="1" nodeType="withEffect">
                                  <p:stCondLst>
                                    <p:cond delay="0"/>
                                  </p:stCondLst>
                                  <p:childTnLst>
                                    <p:animEffect transition="out" filter="fade">
                                      <p:cBhvr>
                                        <p:cTn id="346" dur="500"/>
                                        <p:tgtEl>
                                          <p:spTgt spid="4089"/>
                                        </p:tgtEl>
                                      </p:cBhvr>
                                    </p:animEffect>
                                    <p:anim calcmode="lin" valueType="num">
                                      <p:cBhvr>
                                        <p:cTn id="347" dur="500"/>
                                        <p:tgtEl>
                                          <p:spTgt spid="408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348" dur="500"/>
                                        <p:tgtEl>
                                          <p:spTgt spid="4089"/>
                                        </p:tgtEl>
                                        <p:attrNameLst>
                                          <p:attrName>ppt_h</p:attrName>
                                        </p:attrNameLst>
                                      </p:cBhvr>
                                      <p:tavLst>
                                        <p:tav tm="0">
                                          <p:val>
                                            <p:strVal val="ppt_h"/>
                                          </p:val>
                                        </p:tav>
                                        <p:tav tm="100000">
                                          <p:val>
                                            <p:strVal val="ppt_h"/>
                                          </p:val>
                                        </p:tav>
                                      </p:tavLst>
                                    </p:anim>
                                    <p:set>
                                      <p:cBhvr>
                                        <p:cTn id="349" dur="1" fill="hold">
                                          <p:stCondLst>
                                            <p:cond delay="499"/>
                                          </p:stCondLst>
                                        </p:cTn>
                                        <p:tgtEl>
                                          <p:spTgt spid="4089"/>
                                        </p:tgtEl>
                                        <p:attrNameLst>
                                          <p:attrName>style.visibility</p:attrName>
                                        </p:attrNameLst>
                                      </p:cBhvr>
                                      <p:to>
                                        <p:strVal val="hidden"/>
                                      </p:to>
                                    </p:set>
                                  </p:childTnLst>
                                </p:cTn>
                              </p:par>
                            </p:childTnLst>
                          </p:cTn>
                        </p:par>
                        <p:par>
                          <p:cTn id="350" fill="hold">
                            <p:stCondLst>
                              <p:cond delay="500"/>
                            </p:stCondLst>
                            <p:childTnLst>
                              <p:par>
                                <p:cTn id="351" presetID="45" presetClass="entr" presetSubtype="0" fill="hold" grpId="2" nodeType="afterEffect">
                                  <p:stCondLst>
                                    <p:cond delay="0"/>
                                  </p:stCondLst>
                                  <p:childTnLst>
                                    <p:set>
                                      <p:cBhvr>
                                        <p:cTn id="352" dur="1" fill="hold">
                                          <p:stCondLst>
                                            <p:cond delay="0"/>
                                          </p:stCondLst>
                                        </p:cTn>
                                        <p:tgtEl>
                                          <p:spTgt spid="3755"/>
                                        </p:tgtEl>
                                        <p:attrNameLst>
                                          <p:attrName>style.visibility</p:attrName>
                                        </p:attrNameLst>
                                      </p:cBhvr>
                                      <p:to>
                                        <p:strVal val="visible"/>
                                      </p:to>
                                    </p:set>
                                    <p:animEffect transition="in" filter="fade">
                                      <p:cBhvr>
                                        <p:cTn id="353" dur="500"/>
                                        <p:tgtEl>
                                          <p:spTgt spid="3755"/>
                                        </p:tgtEl>
                                      </p:cBhvr>
                                    </p:animEffect>
                                    <p:anim calcmode="lin" valueType="num">
                                      <p:cBhvr>
                                        <p:cTn id="354" dur="500" fill="hold"/>
                                        <p:tgtEl>
                                          <p:spTgt spid="3755"/>
                                        </p:tgtEl>
                                        <p:attrNameLst>
                                          <p:attrName>ppt_w</p:attrName>
                                        </p:attrNameLst>
                                      </p:cBhvr>
                                      <p:tavLst>
                                        <p:tav tm="0" fmla="#ppt_w*sin(2.5*pi*$)">
                                          <p:val>
                                            <p:fltVal val="0"/>
                                          </p:val>
                                        </p:tav>
                                        <p:tav tm="100000">
                                          <p:val>
                                            <p:fltVal val="1"/>
                                          </p:val>
                                        </p:tav>
                                      </p:tavLst>
                                    </p:anim>
                                    <p:anim calcmode="lin" valueType="num">
                                      <p:cBhvr>
                                        <p:cTn id="355" dur="500" fill="hold"/>
                                        <p:tgtEl>
                                          <p:spTgt spid="3755"/>
                                        </p:tgtEl>
                                        <p:attrNameLst>
                                          <p:attrName>ppt_h</p:attrName>
                                        </p:attrNameLst>
                                      </p:cBhvr>
                                      <p:tavLst>
                                        <p:tav tm="0">
                                          <p:val>
                                            <p:strVal val="#ppt_h"/>
                                          </p:val>
                                        </p:tav>
                                        <p:tav tm="100000">
                                          <p:val>
                                            <p:strVal val="#ppt_h"/>
                                          </p:val>
                                        </p:tav>
                                      </p:tavLst>
                                    </p:anim>
                                  </p:childTnLst>
                                </p:cTn>
                              </p:par>
                              <p:par>
                                <p:cTn id="356" presetID="45" presetClass="entr" presetSubtype="0" fill="hold" grpId="0" nodeType="withEffect">
                                  <p:stCondLst>
                                    <p:cond delay="0"/>
                                  </p:stCondLst>
                                  <p:childTnLst>
                                    <p:set>
                                      <p:cBhvr>
                                        <p:cTn id="357" dur="1" fill="hold">
                                          <p:stCondLst>
                                            <p:cond delay="0"/>
                                          </p:stCondLst>
                                        </p:cTn>
                                        <p:tgtEl>
                                          <p:spTgt spid="3737"/>
                                        </p:tgtEl>
                                        <p:attrNameLst>
                                          <p:attrName>style.visibility</p:attrName>
                                        </p:attrNameLst>
                                      </p:cBhvr>
                                      <p:to>
                                        <p:strVal val="visible"/>
                                      </p:to>
                                    </p:set>
                                    <p:animEffect transition="in" filter="fade">
                                      <p:cBhvr>
                                        <p:cTn id="358" dur="500"/>
                                        <p:tgtEl>
                                          <p:spTgt spid="3737"/>
                                        </p:tgtEl>
                                      </p:cBhvr>
                                    </p:animEffect>
                                    <p:anim calcmode="lin" valueType="num">
                                      <p:cBhvr>
                                        <p:cTn id="359" dur="500" fill="hold"/>
                                        <p:tgtEl>
                                          <p:spTgt spid="3737"/>
                                        </p:tgtEl>
                                        <p:attrNameLst>
                                          <p:attrName>ppt_w</p:attrName>
                                        </p:attrNameLst>
                                      </p:cBhvr>
                                      <p:tavLst>
                                        <p:tav tm="0" fmla="#ppt_w*sin(2.5*pi*$)">
                                          <p:val>
                                            <p:fltVal val="0"/>
                                          </p:val>
                                        </p:tav>
                                        <p:tav tm="100000">
                                          <p:val>
                                            <p:fltVal val="1"/>
                                          </p:val>
                                        </p:tav>
                                      </p:tavLst>
                                    </p:anim>
                                    <p:anim calcmode="lin" valueType="num">
                                      <p:cBhvr>
                                        <p:cTn id="360" dur="500" fill="hold"/>
                                        <p:tgtEl>
                                          <p:spTgt spid="3737"/>
                                        </p:tgtEl>
                                        <p:attrNameLst>
                                          <p:attrName>ppt_h</p:attrName>
                                        </p:attrNameLst>
                                      </p:cBhvr>
                                      <p:tavLst>
                                        <p:tav tm="0">
                                          <p:val>
                                            <p:strVal val="#ppt_h"/>
                                          </p:val>
                                        </p:tav>
                                        <p:tav tm="100000">
                                          <p:val>
                                            <p:strVal val="#ppt_h"/>
                                          </p:val>
                                        </p:tav>
                                      </p:tavLst>
                                    </p:anim>
                                  </p:childTnLst>
                                </p:cTn>
                              </p:par>
                              <p:par>
                                <p:cTn id="361" presetID="45" presetClass="entr" presetSubtype="0" fill="hold" grpId="0" nodeType="withEffect">
                                  <p:stCondLst>
                                    <p:cond delay="0"/>
                                  </p:stCondLst>
                                  <p:childTnLst>
                                    <p:set>
                                      <p:cBhvr>
                                        <p:cTn id="362" dur="1" fill="hold">
                                          <p:stCondLst>
                                            <p:cond delay="0"/>
                                          </p:stCondLst>
                                        </p:cTn>
                                        <p:tgtEl>
                                          <p:spTgt spid="3761"/>
                                        </p:tgtEl>
                                        <p:attrNameLst>
                                          <p:attrName>style.visibility</p:attrName>
                                        </p:attrNameLst>
                                      </p:cBhvr>
                                      <p:to>
                                        <p:strVal val="visible"/>
                                      </p:to>
                                    </p:set>
                                    <p:animEffect transition="in" filter="fade">
                                      <p:cBhvr>
                                        <p:cTn id="363" dur="500"/>
                                        <p:tgtEl>
                                          <p:spTgt spid="3761"/>
                                        </p:tgtEl>
                                      </p:cBhvr>
                                    </p:animEffect>
                                    <p:anim calcmode="lin" valueType="num">
                                      <p:cBhvr>
                                        <p:cTn id="364" dur="500" fill="hold"/>
                                        <p:tgtEl>
                                          <p:spTgt spid="3761"/>
                                        </p:tgtEl>
                                        <p:attrNameLst>
                                          <p:attrName>ppt_w</p:attrName>
                                        </p:attrNameLst>
                                      </p:cBhvr>
                                      <p:tavLst>
                                        <p:tav tm="0" fmla="#ppt_w*sin(2.5*pi*$)">
                                          <p:val>
                                            <p:fltVal val="0"/>
                                          </p:val>
                                        </p:tav>
                                        <p:tav tm="100000">
                                          <p:val>
                                            <p:fltVal val="1"/>
                                          </p:val>
                                        </p:tav>
                                      </p:tavLst>
                                    </p:anim>
                                    <p:anim calcmode="lin" valueType="num">
                                      <p:cBhvr>
                                        <p:cTn id="365" dur="500" fill="hold"/>
                                        <p:tgtEl>
                                          <p:spTgt spid="3761"/>
                                        </p:tgtEl>
                                        <p:attrNameLst>
                                          <p:attrName>ppt_h</p:attrName>
                                        </p:attrNameLst>
                                      </p:cBhvr>
                                      <p:tavLst>
                                        <p:tav tm="0">
                                          <p:val>
                                            <p:strVal val="#ppt_h"/>
                                          </p:val>
                                        </p:tav>
                                        <p:tav tm="100000">
                                          <p:val>
                                            <p:strVal val="#ppt_h"/>
                                          </p:val>
                                        </p:tav>
                                      </p:tavLst>
                                    </p:anim>
                                  </p:childTnLst>
                                </p:cTn>
                              </p:par>
                              <p:par>
                                <p:cTn id="366" presetID="45" presetClass="entr" presetSubtype="0" fill="hold" grpId="0" nodeType="withEffect">
                                  <p:stCondLst>
                                    <p:cond delay="0"/>
                                  </p:stCondLst>
                                  <p:childTnLst>
                                    <p:set>
                                      <p:cBhvr>
                                        <p:cTn id="367" dur="1" fill="hold">
                                          <p:stCondLst>
                                            <p:cond delay="0"/>
                                          </p:stCondLst>
                                        </p:cTn>
                                        <p:tgtEl>
                                          <p:spTgt spid="3767"/>
                                        </p:tgtEl>
                                        <p:attrNameLst>
                                          <p:attrName>style.visibility</p:attrName>
                                        </p:attrNameLst>
                                      </p:cBhvr>
                                      <p:to>
                                        <p:strVal val="visible"/>
                                      </p:to>
                                    </p:set>
                                    <p:animEffect transition="in" filter="fade">
                                      <p:cBhvr>
                                        <p:cTn id="368" dur="500"/>
                                        <p:tgtEl>
                                          <p:spTgt spid="3767"/>
                                        </p:tgtEl>
                                      </p:cBhvr>
                                    </p:animEffect>
                                    <p:anim calcmode="lin" valueType="num">
                                      <p:cBhvr>
                                        <p:cTn id="369" dur="500" fill="hold"/>
                                        <p:tgtEl>
                                          <p:spTgt spid="3767"/>
                                        </p:tgtEl>
                                        <p:attrNameLst>
                                          <p:attrName>ppt_w</p:attrName>
                                        </p:attrNameLst>
                                      </p:cBhvr>
                                      <p:tavLst>
                                        <p:tav tm="0" fmla="#ppt_w*sin(2.5*pi*$)">
                                          <p:val>
                                            <p:fltVal val="0"/>
                                          </p:val>
                                        </p:tav>
                                        <p:tav tm="100000">
                                          <p:val>
                                            <p:fltVal val="1"/>
                                          </p:val>
                                        </p:tav>
                                      </p:tavLst>
                                    </p:anim>
                                    <p:anim calcmode="lin" valueType="num">
                                      <p:cBhvr>
                                        <p:cTn id="370" dur="500" fill="hold"/>
                                        <p:tgtEl>
                                          <p:spTgt spid="3767"/>
                                        </p:tgtEl>
                                        <p:attrNameLst>
                                          <p:attrName>ppt_h</p:attrName>
                                        </p:attrNameLst>
                                      </p:cBhvr>
                                      <p:tavLst>
                                        <p:tav tm="0">
                                          <p:val>
                                            <p:strVal val="#ppt_h"/>
                                          </p:val>
                                        </p:tav>
                                        <p:tav tm="100000">
                                          <p:val>
                                            <p:strVal val="#ppt_h"/>
                                          </p:val>
                                        </p:tav>
                                      </p:tavLst>
                                    </p:anim>
                                  </p:childTnLst>
                                </p:cTn>
                              </p:par>
                              <p:par>
                                <p:cTn id="371" presetID="45" presetClass="entr" presetSubtype="0" fill="hold" grpId="0" nodeType="withEffect">
                                  <p:stCondLst>
                                    <p:cond delay="0"/>
                                  </p:stCondLst>
                                  <p:childTnLst>
                                    <p:set>
                                      <p:cBhvr>
                                        <p:cTn id="372" dur="1" fill="hold">
                                          <p:stCondLst>
                                            <p:cond delay="0"/>
                                          </p:stCondLst>
                                        </p:cTn>
                                        <p:tgtEl>
                                          <p:spTgt spid="4077"/>
                                        </p:tgtEl>
                                        <p:attrNameLst>
                                          <p:attrName>style.visibility</p:attrName>
                                        </p:attrNameLst>
                                      </p:cBhvr>
                                      <p:to>
                                        <p:strVal val="visible"/>
                                      </p:to>
                                    </p:set>
                                    <p:animEffect transition="in" filter="fade">
                                      <p:cBhvr>
                                        <p:cTn id="373" dur="500"/>
                                        <p:tgtEl>
                                          <p:spTgt spid="4077"/>
                                        </p:tgtEl>
                                      </p:cBhvr>
                                    </p:animEffect>
                                    <p:anim calcmode="lin" valueType="num">
                                      <p:cBhvr>
                                        <p:cTn id="374" dur="500" fill="hold"/>
                                        <p:tgtEl>
                                          <p:spTgt spid="4077"/>
                                        </p:tgtEl>
                                        <p:attrNameLst>
                                          <p:attrName>ppt_w</p:attrName>
                                        </p:attrNameLst>
                                      </p:cBhvr>
                                      <p:tavLst>
                                        <p:tav tm="0" fmla="#ppt_w*sin(2.5*pi*$)">
                                          <p:val>
                                            <p:fltVal val="0"/>
                                          </p:val>
                                        </p:tav>
                                        <p:tav tm="100000">
                                          <p:val>
                                            <p:fltVal val="1"/>
                                          </p:val>
                                        </p:tav>
                                      </p:tavLst>
                                    </p:anim>
                                    <p:anim calcmode="lin" valueType="num">
                                      <p:cBhvr>
                                        <p:cTn id="375" dur="500" fill="hold"/>
                                        <p:tgtEl>
                                          <p:spTgt spid="4077"/>
                                        </p:tgtEl>
                                        <p:attrNameLst>
                                          <p:attrName>ppt_h</p:attrName>
                                        </p:attrNameLst>
                                      </p:cBhvr>
                                      <p:tavLst>
                                        <p:tav tm="0">
                                          <p:val>
                                            <p:strVal val="#ppt_h"/>
                                          </p:val>
                                        </p:tav>
                                        <p:tav tm="100000">
                                          <p:val>
                                            <p:strVal val="#ppt_h"/>
                                          </p:val>
                                        </p:tav>
                                      </p:tavLst>
                                    </p:anim>
                                  </p:childTnLst>
                                </p:cTn>
                              </p:par>
                              <p:par>
                                <p:cTn id="376" presetID="45" presetClass="entr" presetSubtype="0" fill="hold" grpId="0" nodeType="withEffect">
                                  <p:stCondLst>
                                    <p:cond delay="0"/>
                                  </p:stCondLst>
                                  <p:childTnLst>
                                    <p:set>
                                      <p:cBhvr>
                                        <p:cTn id="377" dur="1" fill="hold">
                                          <p:stCondLst>
                                            <p:cond delay="0"/>
                                          </p:stCondLst>
                                        </p:cTn>
                                        <p:tgtEl>
                                          <p:spTgt spid="4083"/>
                                        </p:tgtEl>
                                        <p:attrNameLst>
                                          <p:attrName>style.visibility</p:attrName>
                                        </p:attrNameLst>
                                      </p:cBhvr>
                                      <p:to>
                                        <p:strVal val="visible"/>
                                      </p:to>
                                    </p:set>
                                    <p:animEffect transition="in" filter="fade">
                                      <p:cBhvr>
                                        <p:cTn id="378" dur="500"/>
                                        <p:tgtEl>
                                          <p:spTgt spid="4083"/>
                                        </p:tgtEl>
                                      </p:cBhvr>
                                    </p:animEffect>
                                    <p:anim calcmode="lin" valueType="num">
                                      <p:cBhvr>
                                        <p:cTn id="379" dur="500" fill="hold"/>
                                        <p:tgtEl>
                                          <p:spTgt spid="4083"/>
                                        </p:tgtEl>
                                        <p:attrNameLst>
                                          <p:attrName>ppt_w</p:attrName>
                                        </p:attrNameLst>
                                      </p:cBhvr>
                                      <p:tavLst>
                                        <p:tav tm="0" fmla="#ppt_w*sin(2.5*pi*$)">
                                          <p:val>
                                            <p:fltVal val="0"/>
                                          </p:val>
                                        </p:tav>
                                        <p:tav tm="100000">
                                          <p:val>
                                            <p:fltVal val="1"/>
                                          </p:val>
                                        </p:tav>
                                      </p:tavLst>
                                    </p:anim>
                                    <p:anim calcmode="lin" valueType="num">
                                      <p:cBhvr>
                                        <p:cTn id="380" dur="500" fill="hold"/>
                                        <p:tgtEl>
                                          <p:spTgt spid="4083"/>
                                        </p:tgtEl>
                                        <p:attrNameLst>
                                          <p:attrName>ppt_h</p:attrName>
                                        </p:attrNameLst>
                                      </p:cBhvr>
                                      <p:tavLst>
                                        <p:tav tm="0">
                                          <p:val>
                                            <p:strVal val="#ppt_h"/>
                                          </p:val>
                                        </p:tav>
                                        <p:tav tm="100000">
                                          <p:val>
                                            <p:strVal val="#ppt_h"/>
                                          </p:val>
                                        </p:tav>
                                      </p:tavLst>
                                    </p:anim>
                                  </p:childTnLst>
                                </p:cTn>
                              </p:par>
                              <p:par>
                                <p:cTn id="381" presetID="45" presetClass="entr" presetSubtype="0" fill="hold" grpId="0" nodeType="withEffect">
                                  <p:stCondLst>
                                    <p:cond delay="0"/>
                                  </p:stCondLst>
                                  <p:childTnLst>
                                    <p:set>
                                      <p:cBhvr>
                                        <p:cTn id="382" dur="1" fill="hold">
                                          <p:stCondLst>
                                            <p:cond delay="0"/>
                                          </p:stCondLst>
                                        </p:cTn>
                                        <p:tgtEl>
                                          <p:spTgt spid="3796"/>
                                        </p:tgtEl>
                                        <p:attrNameLst>
                                          <p:attrName>style.visibility</p:attrName>
                                        </p:attrNameLst>
                                      </p:cBhvr>
                                      <p:to>
                                        <p:strVal val="visible"/>
                                      </p:to>
                                    </p:set>
                                    <p:animEffect transition="in" filter="fade">
                                      <p:cBhvr>
                                        <p:cTn id="383" dur="500"/>
                                        <p:tgtEl>
                                          <p:spTgt spid="3796"/>
                                        </p:tgtEl>
                                      </p:cBhvr>
                                    </p:animEffect>
                                    <p:anim calcmode="lin" valueType="num">
                                      <p:cBhvr>
                                        <p:cTn id="384" dur="500" fill="hold"/>
                                        <p:tgtEl>
                                          <p:spTgt spid="3796"/>
                                        </p:tgtEl>
                                        <p:attrNameLst>
                                          <p:attrName>ppt_w</p:attrName>
                                        </p:attrNameLst>
                                      </p:cBhvr>
                                      <p:tavLst>
                                        <p:tav tm="0" fmla="#ppt_w*sin(2.5*pi*$)">
                                          <p:val>
                                            <p:fltVal val="0"/>
                                          </p:val>
                                        </p:tav>
                                        <p:tav tm="100000">
                                          <p:val>
                                            <p:fltVal val="1"/>
                                          </p:val>
                                        </p:tav>
                                      </p:tavLst>
                                    </p:anim>
                                    <p:anim calcmode="lin" valueType="num">
                                      <p:cBhvr>
                                        <p:cTn id="385" dur="500" fill="hold"/>
                                        <p:tgtEl>
                                          <p:spTgt spid="3796"/>
                                        </p:tgtEl>
                                        <p:attrNameLst>
                                          <p:attrName>ppt_h</p:attrName>
                                        </p:attrNameLst>
                                      </p:cBhvr>
                                      <p:tavLst>
                                        <p:tav tm="0">
                                          <p:val>
                                            <p:strVal val="#ppt_h"/>
                                          </p:val>
                                        </p:tav>
                                        <p:tav tm="100000">
                                          <p:val>
                                            <p:strVal val="#ppt_h"/>
                                          </p:val>
                                        </p:tav>
                                      </p:tavLst>
                                    </p:anim>
                                  </p:childTnLst>
                                </p:cTn>
                              </p:par>
                            </p:childTnLst>
                          </p:cTn>
                        </p:par>
                      </p:childTnLst>
                    </p:cTn>
                  </p:par>
                  <p:par>
                    <p:cTn id="386" fill="hold">
                      <p:stCondLst>
                        <p:cond delay="indefinite"/>
                      </p:stCondLst>
                      <p:childTnLst>
                        <p:par>
                          <p:cTn id="387" fill="hold">
                            <p:stCondLst>
                              <p:cond delay="0"/>
                            </p:stCondLst>
                            <p:childTnLst>
                              <p:par>
                                <p:cTn id="388" presetID="1" presetClass="exit" presetSubtype="0" fill="hold" nodeType="clickEffect">
                                  <p:stCondLst>
                                    <p:cond delay="0"/>
                                  </p:stCondLst>
                                  <p:childTnLst>
                                    <p:set>
                                      <p:cBhvr>
                                        <p:cTn id="389" dur="1" fill="hold">
                                          <p:stCondLst>
                                            <p:cond delay="0"/>
                                          </p:stCondLst>
                                        </p:cTn>
                                        <p:tgtEl>
                                          <p:spTgt spid="3956"/>
                                        </p:tgtEl>
                                        <p:attrNameLst>
                                          <p:attrName>style.visibility</p:attrName>
                                        </p:attrNameLst>
                                      </p:cBhvr>
                                      <p:to>
                                        <p:strVal val="hidden"/>
                                      </p:to>
                                    </p:set>
                                  </p:childTnLst>
                                </p:cTn>
                              </p:par>
                              <p:par>
                                <p:cTn id="390" presetID="1" presetClass="exit" presetSubtype="0" fill="hold" grpId="1" nodeType="withEffect">
                                  <p:stCondLst>
                                    <p:cond delay="0"/>
                                  </p:stCondLst>
                                  <p:childTnLst>
                                    <p:set>
                                      <p:cBhvr>
                                        <p:cTn id="391" dur="1" fill="hold">
                                          <p:stCondLst>
                                            <p:cond delay="0"/>
                                          </p:stCondLst>
                                        </p:cTn>
                                        <p:tgtEl>
                                          <p:spTgt spid="3971"/>
                                        </p:tgtEl>
                                        <p:attrNameLst>
                                          <p:attrName>style.visibility</p:attrName>
                                        </p:attrNameLst>
                                      </p:cBhvr>
                                      <p:to>
                                        <p:strVal val="hidden"/>
                                      </p:to>
                                    </p:set>
                                  </p:childTnLst>
                                </p:cTn>
                              </p:par>
                              <p:par>
                                <p:cTn id="392" presetID="1" presetClass="exit" presetSubtype="0" fill="hold" grpId="1" nodeType="withEffect">
                                  <p:stCondLst>
                                    <p:cond delay="0"/>
                                  </p:stCondLst>
                                  <p:childTnLst>
                                    <p:set>
                                      <p:cBhvr>
                                        <p:cTn id="393" dur="1" fill="hold">
                                          <p:stCondLst>
                                            <p:cond delay="0"/>
                                          </p:stCondLst>
                                        </p:cTn>
                                        <p:tgtEl>
                                          <p:spTgt spid="3972"/>
                                        </p:tgtEl>
                                        <p:attrNameLst>
                                          <p:attrName>style.visibility</p:attrName>
                                        </p:attrNameLst>
                                      </p:cBhvr>
                                      <p:to>
                                        <p:strVal val="hidden"/>
                                      </p:to>
                                    </p:set>
                                  </p:childTnLst>
                                </p:cTn>
                              </p:par>
                              <p:par>
                                <p:cTn id="394" presetID="1" presetClass="entr" presetSubtype="0" fill="hold" nodeType="withEffect">
                                  <p:stCondLst>
                                    <p:cond delay="0"/>
                                  </p:stCondLst>
                                  <p:childTnLst>
                                    <p:set>
                                      <p:cBhvr>
                                        <p:cTn id="395" dur="1" fill="hold">
                                          <p:stCondLst>
                                            <p:cond delay="0"/>
                                          </p:stCondLst>
                                        </p:cTn>
                                        <p:tgtEl>
                                          <p:spTgt spid="4049"/>
                                        </p:tgtEl>
                                        <p:attrNameLst>
                                          <p:attrName>style.visibility</p:attrName>
                                        </p:attrNameLst>
                                      </p:cBhvr>
                                      <p:to>
                                        <p:strVal val="visible"/>
                                      </p:to>
                                    </p:set>
                                  </p:childTnLst>
                                </p:cTn>
                              </p:par>
                              <p:par>
                                <p:cTn id="396" presetID="1" presetClass="entr" presetSubtype="0" fill="hold" grpId="0" nodeType="withEffect">
                                  <p:stCondLst>
                                    <p:cond delay="0"/>
                                  </p:stCondLst>
                                  <p:childTnLst>
                                    <p:set>
                                      <p:cBhvr>
                                        <p:cTn id="397" dur="1" fill="hold">
                                          <p:stCondLst>
                                            <p:cond delay="0"/>
                                          </p:stCondLst>
                                        </p:cTn>
                                        <p:tgtEl>
                                          <p:spTgt spid="4064"/>
                                        </p:tgtEl>
                                        <p:attrNameLst>
                                          <p:attrName>style.visibility</p:attrName>
                                        </p:attrNameLst>
                                      </p:cBhvr>
                                      <p:to>
                                        <p:strVal val="visible"/>
                                      </p:to>
                                    </p:set>
                                  </p:childTnLst>
                                </p:cTn>
                              </p:par>
                            </p:childTnLst>
                          </p:cTn>
                        </p:par>
                      </p:childTnLst>
                    </p:cTn>
                  </p:par>
                  <p:par>
                    <p:cTn id="398" fill="hold">
                      <p:stCondLst>
                        <p:cond delay="indefinite"/>
                      </p:stCondLst>
                      <p:childTnLst>
                        <p:par>
                          <p:cTn id="399" fill="hold">
                            <p:stCondLst>
                              <p:cond delay="0"/>
                            </p:stCondLst>
                            <p:childTnLst>
                              <p:par>
                                <p:cTn id="400" presetID="1" presetClass="entr" presetSubtype="0" fill="hold" grpId="0" nodeType="clickEffect">
                                  <p:stCondLst>
                                    <p:cond delay="0"/>
                                  </p:stCondLst>
                                  <p:childTnLst>
                                    <p:set>
                                      <p:cBhvr>
                                        <p:cTn id="401" dur="1" fill="hold">
                                          <p:stCondLst>
                                            <p:cond delay="0"/>
                                          </p:stCondLst>
                                        </p:cTn>
                                        <p:tgtEl>
                                          <p:spTgt spid="4104"/>
                                        </p:tgtEl>
                                        <p:attrNameLst>
                                          <p:attrName>style.visibility</p:attrName>
                                        </p:attrNameLst>
                                      </p:cBhvr>
                                      <p:to>
                                        <p:strVal val="visible"/>
                                      </p:to>
                                    </p:set>
                                  </p:childTnLst>
                                </p:cTn>
                              </p:par>
                              <p:par>
                                <p:cTn id="402" presetID="1" presetClass="entr" presetSubtype="0" fill="hold" grpId="0" nodeType="withEffect">
                                  <p:stCondLst>
                                    <p:cond delay="0"/>
                                  </p:stCondLst>
                                  <p:childTnLst>
                                    <p:set>
                                      <p:cBhvr>
                                        <p:cTn id="403" dur="1" fill="hold">
                                          <p:stCondLst>
                                            <p:cond delay="0"/>
                                          </p:stCondLst>
                                        </p:cTn>
                                        <p:tgtEl>
                                          <p:spTgt spid="4105"/>
                                        </p:tgtEl>
                                        <p:attrNameLst>
                                          <p:attrName>style.visibility</p:attrName>
                                        </p:attrNameLst>
                                      </p:cBhvr>
                                      <p:to>
                                        <p:strVal val="visible"/>
                                      </p:to>
                                    </p:set>
                                  </p:childTnLst>
                                </p:cTn>
                              </p:par>
                            </p:childTnLst>
                          </p:cTn>
                        </p:par>
                      </p:childTnLst>
                    </p:cTn>
                  </p:par>
                  <p:par>
                    <p:cTn id="404" fill="hold">
                      <p:stCondLst>
                        <p:cond delay="indefinite"/>
                      </p:stCondLst>
                      <p:childTnLst>
                        <p:par>
                          <p:cTn id="405" fill="hold">
                            <p:stCondLst>
                              <p:cond delay="0"/>
                            </p:stCondLst>
                            <p:childTnLst>
                              <p:par>
                                <p:cTn id="406" presetID="45" presetClass="exit" presetSubtype="0" fill="hold" grpId="1" nodeType="clickEffect">
                                  <p:stCondLst>
                                    <p:cond delay="0"/>
                                  </p:stCondLst>
                                  <p:childTnLst>
                                    <p:animEffect transition="out" filter="fade">
                                      <p:cBhvr>
                                        <p:cTn id="407" dur="500"/>
                                        <p:tgtEl>
                                          <p:spTgt spid="4076"/>
                                        </p:tgtEl>
                                      </p:cBhvr>
                                    </p:animEffect>
                                    <p:anim calcmode="lin" valueType="num">
                                      <p:cBhvr>
                                        <p:cTn id="408" dur="500"/>
                                        <p:tgtEl>
                                          <p:spTgt spid="407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409" dur="500"/>
                                        <p:tgtEl>
                                          <p:spTgt spid="4076"/>
                                        </p:tgtEl>
                                        <p:attrNameLst>
                                          <p:attrName>ppt_h</p:attrName>
                                        </p:attrNameLst>
                                      </p:cBhvr>
                                      <p:tavLst>
                                        <p:tav tm="0">
                                          <p:val>
                                            <p:strVal val="ppt_h"/>
                                          </p:val>
                                        </p:tav>
                                        <p:tav tm="100000">
                                          <p:val>
                                            <p:strVal val="ppt_h"/>
                                          </p:val>
                                        </p:tav>
                                      </p:tavLst>
                                    </p:anim>
                                    <p:set>
                                      <p:cBhvr>
                                        <p:cTn id="410" dur="1" fill="hold">
                                          <p:stCondLst>
                                            <p:cond delay="499"/>
                                          </p:stCondLst>
                                        </p:cTn>
                                        <p:tgtEl>
                                          <p:spTgt spid="4076"/>
                                        </p:tgtEl>
                                        <p:attrNameLst>
                                          <p:attrName>style.visibility</p:attrName>
                                        </p:attrNameLst>
                                      </p:cBhvr>
                                      <p:to>
                                        <p:strVal val="hidden"/>
                                      </p:to>
                                    </p:set>
                                  </p:childTnLst>
                                </p:cTn>
                              </p:par>
                              <p:par>
                                <p:cTn id="411" presetID="45" presetClass="exit" presetSubtype="0" fill="hold" grpId="1" nodeType="withEffect">
                                  <p:stCondLst>
                                    <p:cond delay="0"/>
                                  </p:stCondLst>
                                  <p:childTnLst>
                                    <p:animEffect transition="out" filter="fade">
                                      <p:cBhvr>
                                        <p:cTn id="412" dur="500"/>
                                        <p:tgtEl>
                                          <p:spTgt spid="4079"/>
                                        </p:tgtEl>
                                      </p:cBhvr>
                                    </p:animEffect>
                                    <p:anim calcmode="lin" valueType="num">
                                      <p:cBhvr>
                                        <p:cTn id="413" dur="500"/>
                                        <p:tgtEl>
                                          <p:spTgt spid="407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414" dur="500"/>
                                        <p:tgtEl>
                                          <p:spTgt spid="4079"/>
                                        </p:tgtEl>
                                        <p:attrNameLst>
                                          <p:attrName>ppt_h</p:attrName>
                                        </p:attrNameLst>
                                      </p:cBhvr>
                                      <p:tavLst>
                                        <p:tav tm="0">
                                          <p:val>
                                            <p:strVal val="ppt_h"/>
                                          </p:val>
                                        </p:tav>
                                        <p:tav tm="100000">
                                          <p:val>
                                            <p:strVal val="ppt_h"/>
                                          </p:val>
                                        </p:tav>
                                      </p:tavLst>
                                    </p:anim>
                                    <p:set>
                                      <p:cBhvr>
                                        <p:cTn id="415" dur="1" fill="hold">
                                          <p:stCondLst>
                                            <p:cond delay="499"/>
                                          </p:stCondLst>
                                        </p:cTn>
                                        <p:tgtEl>
                                          <p:spTgt spid="4079"/>
                                        </p:tgtEl>
                                        <p:attrNameLst>
                                          <p:attrName>style.visibility</p:attrName>
                                        </p:attrNameLst>
                                      </p:cBhvr>
                                      <p:to>
                                        <p:strVal val="hidden"/>
                                      </p:to>
                                    </p:set>
                                  </p:childTnLst>
                                </p:cTn>
                              </p:par>
                              <p:par>
                                <p:cTn id="416" presetID="45" presetClass="exit" presetSubtype="0" fill="hold" grpId="1" nodeType="withEffect">
                                  <p:stCondLst>
                                    <p:cond delay="0"/>
                                  </p:stCondLst>
                                  <p:childTnLst>
                                    <p:animEffect transition="out" filter="fade">
                                      <p:cBhvr>
                                        <p:cTn id="417" dur="500"/>
                                        <p:tgtEl>
                                          <p:spTgt spid="4081"/>
                                        </p:tgtEl>
                                      </p:cBhvr>
                                    </p:animEffect>
                                    <p:anim calcmode="lin" valueType="num">
                                      <p:cBhvr>
                                        <p:cTn id="418" dur="500"/>
                                        <p:tgtEl>
                                          <p:spTgt spid="4081"/>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419" dur="500"/>
                                        <p:tgtEl>
                                          <p:spTgt spid="4081"/>
                                        </p:tgtEl>
                                        <p:attrNameLst>
                                          <p:attrName>ppt_h</p:attrName>
                                        </p:attrNameLst>
                                      </p:cBhvr>
                                      <p:tavLst>
                                        <p:tav tm="0">
                                          <p:val>
                                            <p:strVal val="ppt_h"/>
                                          </p:val>
                                        </p:tav>
                                        <p:tav tm="100000">
                                          <p:val>
                                            <p:strVal val="ppt_h"/>
                                          </p:val>
                                        </p:tav>
                                      </p:tavLst>
                                    </p:anim>
                                    <p:set>
                                      <p:cBhvr>
                                        <p:cTn id="420" dur="1" fill="hold">
                                          <p:stCondLst>
                                            <p:cond delay="499"/>
                                          </p:stCondLst>
                                        </p:cTn>
                                        <p:tgtEl>
                                          <p:spTgt spid="4081"/>
                                        </p:tgtEl>
                                        <p:attrNameLst>
                                          <p:attrName>style.visibility</p:attrName>
                                        </p:attrNameLst>
                                      </p:cBhvr>
                                      <p:to>
                                        <p:strVal val="hidden"/>
                                      </p:to>
                                    </p:set>
                                  </p:childTnLst>
                                </p:cTn>
                              </p:par>
                              <p:par>
                                <p:cTn id="421" presetID="45" presetClass="exit" presetSubtype="0" fill="hold" grpId="1" nodeType="withEffect">
                                  <p:stCondLst>
                                    <p:cond delay="0"/>
                                  </p:stCondLst>
                                  <p:childTnLst>
                                    <p:animEffect transition="out" filter="fade">
                                      <p:cBhvr>
                                        <p:cTn id="422" dur="500"/>
                                        <p:tgtEl>
                                          <p:spTgt spid="4099"/>
                                        </p:tgtEl>
                                      </p:cBhvr>
                                    </p:animEffect>
                                    <p:anim calcmode="lin" valueType="num">
                                      <p:cBhvr>
                                        <p:cTn id="423" dur="500"/>
                                        <p:tgtEl>
                                          <p:spTgt spid="409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424" dur="500"/>
                                        <p:tgtEl>
                                          <p:spTgt spid="4099"/>
                                        </p:tgtEl>
                                        <p:attrNameLst>
                                          <p:attrName>ppt_h</p:attrName>
                                        </p:attrNameLst>
                                      </p:cBhvr>
                                      <p:tavLst>
                                        <p:tav tm="0">
                                          <p:val>
                                            <p:strVal val="ppt_h"/>
                                          </p:val>
                                        </p:tav>
                                        <p:tav tm="100000">
                                          <p:val>
                                            <p:strVal val="ppt_h"/>
                                          </p:val>
                                        </p:tav>
                                      </p:tavLst>
                                    </p:anim>
                                    <p:set>
                                      <p:cBhvr>
                                        <p:cTn id="425" dur="1" fill="hold">
                                          <p:stCondLst>
                                            <p:cond delay="499"/>
                                          </p:stCondLst>
                                        </p:cTn>
                                        <p:tgtEl>
                                          <p:spTgt spid="4099"/>
                                        </p:tgtEl>
                                        <p:attrNameLst>
                                          <p:attrName>style.visibility</p:attrName>
                                        </p:attrNameLst>
                                      </p:cBhvr>
                                      <p:to>
                                        <p:strVal val="hidden"/>
                                      </p:to>
                                    </p:set>
                                  </p:childTnLst>
                                </p:cTn>
                              </p:par>
                              <p:par>
                                <p:cTn id="426" presetID="45" presetClass="exit" presetSubtype="0" fill="hold" grpId="1" nodeType="withEffect">
                                  <p:stCondLst>
                                    <p:cond delay="0"/>
                                  </p:stCondLst>
                                  <p:childTnLst>
                                    <p:animEffect transition="out" filter="fade">
                                      <p:cBhvr>
                                        <p:cTn id="427" dur="500"/>
                                        <p:tgtEl>
                                          <p:spTgt spid="3735"/>
                                        </p:tgtEl>
                                      </p:cBhvr>
                                    </p:animEffect>
                                    <p:anim calcmode="lin" valueType="num">
                                      <p:cBhvr>
                                        <p:cTn id="428" dur="500"/>
                                        <p:tgtEl>
                                          <p:spTgt spid="3735"/>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429" dur="500"/>
                                        <p:tgtEl>
                                          <p:spTgt spid="3735"/>
                                        </p:tgtEl>
                                        <p:attrNameLst>
                                          <p:attrName>ppt_h</p:attrName>
                                        </p:attrNameLst>
                                      </p:cBhvr>
                                      <p:tavLst>
                                        <p:tav tm="0">
                                          <p:val>
                                            <p:strVal val="ppt_h"/>
                                          </p:val>
                                        </p:tav>
                                        <p:tav tm="100000">
                                          <p:val>
                                            <p:strVal val="ppt_h"/>
                                          </p:val>
                                        </p:tav>
                                      </p:tavLst>
                                    </p:anim>
                                    <p:set>
                                      <p:cBhvr>
                                        <p:cTn id="430" dur="1" fill="hold">
                                          <p:stCondLst>
                                            <p:cond delay="499"/>
                                          </p:stCondLst>
                                        </p:cTn>
                                        <p:tgtEl>
                                          <p:spTgt spid="3735"/>
                                        </p:tgtEl>
                                        <p:attrNameLst>
                                          <p:attrName>style.visibility</p:attrName>
                                        </p:attrNameLst>
                                      </p:cBhvr>
                                      <p:to>
                                        <p:strVal val="hidden"/>
                                      </p:to>
                                    </p:set>
                                  </p:childTnLst>
                                </p:cTn>
                              </p:par>
                              <p:par>
                                <p:cTn id="431" presetID="45" presetClass="exit" presetSubtype="0" fill="hold" grpId="1" nodeType="withEffect">
                                  <p:stCondLst>
                                    <p:cond delay="0"/>
                                  </p:stCondLst>
                                  <p:childTnLst>
                                    <p:animEffect transition="out" filter="fade">
                                      <p:cBhvr>
                                        <p:cTn id="432" dur="500"/>
                                        <p:tgtEl>
                                          <p:spTgt spid="3744"/>
                                        </p:tgtEl>
                                      </p:cBhvr>
                                    </p:animEffect>
                                    <p:anim calcmode="lin" valueType="num">
                                      <p:cBhvr>
                                        <p:cTn id="433" dur="500"/>
                                        <p:tgtEl>
                                          <p:spTgt spid="374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434" dur="500"/>
                                        <p:tgtEl>
                                          <p:spTgt spid="3744"/>
                                        </p:tgtEl>
                                        <p:attrNameLst>
                                          <p:attrName>ppt_h</p:attrName>
                                        </p:attrNameLst>
                                      </p:cBhvr>
                                      <p:tavLst>
                                        <p:tav tm="0">
                                          <p:val>
                                            <p:strVal val="ppt_h"/>
                                          </p:val>
                                        </p:tav>
                                        <p:tav tm="100000">
                                          <p:val>
                                            <p:strVal val="ppt_h"/>
                                          </p:val>
                                        </p:tav>
                                      </p:tavLst>
                                    </p:anim>
                                    <p:set>
                                      <p:cBhvr>
                                        <p:cTn id="435" dur="1" fill="hold">
                                          <p:stCondLst>
                                            <p:cond delay="499"/>
                                          </p:stCondLst>
                                        </p:cTn>
                                        <p:tgtEl>
                                          <p:spTgt spid="3744"/>
                                        </p:tgtEl>
                                        <p:attrNameLst>
                                          <p:attrName>style.visibility</p:attrName>
                                        </p:attrNameLst>
                                      </p:cBhvr>
                                      <p:to>
                                        <p:strVal val="hidden"/>
                                      </p:to>
                                    </p:set>
                                  </p:childTnLst>
                                </p:cTn>
                              </p:par>
                              <p:par>
                                <p:cTn id="436" presetID="45" presetClass="exit" presetSubtype="0" fill="hold" grpId="1" nodeType="withEffect">
                                  <p:stCondLst>
                                    <p:cond delay="0"/>
                                  </p:stCondLst>
                                  <p:childTnLst>
                                    <p:animEffect transition="out" filter="fade">
                                      <p:cBhvr>
                                        <p:cTn id="437" dur="500"/>
                                        <p:tgtEl>
                                          <p:spTgt spid="3759"/>
                                        </p:tgtEl>
                                      </p:cBhvr>
                                    </p:animEffect>
                                    <p:anim calcmode="lin" valueType="num">
                                      <p:cBhvr>
                                        <p:cTn id="438" dur="500"/>
                                        <p:tgtEl>
                                          <p:spTgt spid="375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439" dur="500"/>
                                        <p:tgtEl>
                                          <p:spTgt spid="3759"/>
                                        </p:tgtEl>
                                        <p:attrNameLst>
                                          <p:attrName>ppt_h</p:attrName>
                                        </p:attrNameLst>
                                      </p:cBhvr>
                                      <p:tavLst>
                                        <p:tav tm="0">
                                          <p:val>
                                            <p:strVal val="ppt_h"/>
                                          </p:val>
                                        </p:tav>
                                        <p:tav tm="100000">
                                          <p:val>
                                            <p:strVal val="ppt_h"/>
                                          </p:val>
                                        </p:tav>
                                      </p:tavLst>
                                    </p:anim>
                                    <p:set>
                                      <p:cBhvr>
                                        <p:cTn id="440" dur="1" fill="hold">
                                          <p:stCondLst>
                                            <p:cond delay="499"/>
                                          </p:stCondLst>
                                        </p:cTn>
                                        <p:tgtEl>
                                          <p:spTgt spid="3759"/>
                                        </p:tgtEl>
                                        <p:attrNameLst>
                                          <p:attrName>style.visibility</p:attrName>
                                        </p:attrNameLst>
                                      </p:cBhvr>
                                      <p:to>
                                        <p:strVal val="hidden"/>
                                      </p:to>
                                    </p:set>
                                  </p:childTnLst>
                                </p:cTn>
                              </p:par>
                              <p:par>
                                <p:cTn id="441" presetID="45" presetClass="exit" presetSubtype="0" fill="hold" grpId="1" nodeType="withEffect">
                                  <p:stCondLst>
                                    <p:cond delay="0"/>
                                  </p:stCondLst>
                                  <p:childTnLst>
                                    <p:animEffect transition="out" filter="fade">
                                      <p:cBhvr>
                                        <p:cTn id="442" dur="500"/>
                                        <p:tgtEl>
                                          <p:spTgt spid="4118"/>
                                        </p:tgtEl>
                                      </p:cBhvr>
                                    </p:animEffect>
                                    <p:anim calcmode="lin" valueType="num">
                                      <p:cBhvr>
                                        <p:cTn id="443" dur="500"/>
                                        <p:tgtEl>
                                          <p:spTgt spid="4118"/>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444" dur="500"/>
                                        <p:tgtEl>
                                          <p:spTgt spid="4118"/>
                                        </p:tgtEl>
                                        <p:attrNameLst>
                                          <p:attrName>ppt_h</p:attrName>
                                        </p:attrNameLst>
                                      </p:cBhvr>
                                      <p:tavLst>
                                        <p:tav tm="0">
                                          <p:val>
                                            <p:strVal val="ppt_h"/>
                                          </p:val>
                                        </p:tav>
                                        <p:tav tm="100000">
                                          <p:val>
                                            <p:strVal val="ppt_h"/>
                                          </p:val>
                                        </p:tav>
                                      </p:tavLst>
                                    </p:anim>
                                    <p:set>
                                      <p:cBhvr>
                                        <p:cTn id="445" dur="1" fill="hold">
                                          <p:stCondLst>
                                            <p:cond delay="499"/>
                                          </p:stCondLst>
                                        </p:cTn>
                                        <p:tgtEl>
                                          <p:spTgt spid="4118"/>
                                        </p:tgtEl>
                                        <p:attrNameLst>
                                          <p:attrName>style.visibility</p:attrName>
                                        </p:attrNameLst>
                                      </p:cBhvr>
                                      <p:to>
                                        <p:strVal val="hidden"/>
                                      </p:to>
                                    </p:set>
                                  </p:childTnLst>
                                </p:cTn>
                              </p:par>
                              <p:par>
                                <p:cTn id="446" presetID="45" presetClass="exit" presetSubtype="0" fill="hold" grpId="1" nodeType="withEffect">
                                  <p:stCondLst>
                                    <p:cond delay="0"/>
                                  </p:stCondLst>
                                  <p:childTnLst>
                                    <p:animEffect transition="out" filter="fade">
                                      <p:cBhvr>
                                        <p:cTn id="447" dur="500"/>
                                        <p:tgtEl>
                                          <p:spTgt spid="4111"/>
                                        </p:tgtEl>
                                      </p:cBhvr>
                                    </p:animEffect>
                                    <p:anim calcmode="lin" valueType="num">
                                      <p:cBhvr>
                                        <p:cTn id="448" dur="500"/>
                                        <p:tgtEl>
                                          <p:spTgt spid="4111"/>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449" dur="500"/>
                                        <p:tgtEl>
                                          <p:spTgt spid="4111"/>
                                        </p:tgtEl>
                                        <p:attrNameLst>
                                          <p:attrName>ppt_h</p:attrName>
                                        </p:attrNameLst>
                                      </p:cBhvr>
                                      <p:tavLst>
                                        <p:tav tm="0">
                                          <p:val>
                                            <p:strVal val="ppt_h"/>
                                          </p:val>
                                        </p:tav>
                                        <p:tav tm="100000">
                                          <p:val>
                                            <p:strVal val="ppt_h"/>
                                          </p:val>
                                        </p:tav>
                                      </p:tavLst>
                                    </p:anim>
                                    <p:set>
                                      <p:cBhvr>
                                        <p:cTn id="450" dur="1" fill="hold">
                                          <p:stCondLst>
                                            <p:cond delay="499"/>
                                          </p:stCondLst>
                                        </p:cTn>
                                        <p:tgtEl>
                                          <p:spTgt spid="4111"/>
                                        </p:tgtEl>
                                        <p:attrNameLst>
                                          <p:attrName>style.visibility</p:attrName>
                                        </p:attrNameLst>
                                      </p:cBhvr>
                                      <p:to>
                                        <p:strVal val="hidden"/>
                                      </p:to>
                                    </p:set>
                                  </p:childTnLst>
                                </p:cTn>
                              </p:par>
                              <p:par>
                                <p:cTn id="451" presetID="45" presetClass="exit" presetSubtype="0" fill="hold" grpId="1" nodeType="withEffect">
                                  <p:stCondLst>
                                    <p:cond delay="0"/>
                                  </p:stCondLst>
                                  <p:childTnLst>
                                    <p:animEffect transition="out" filter="fade">
                                      <p:cBhvr>
                                        <p:cTn id="452" dur="500"/>
                                        <p:tgtEl>
                                          <p:spTgt spid="3740"/>
                                        </p:tgtEl>
                                      </p:cBhvr>
                                    </p:animEffect>
                                    <p:anim calcmode="lin" valueType="num">
                                      <p:cBhvr>
                                        <p:cTn id="453" dur="500"/>
                                        <p:tgtEl>
                                          <p:spTgt spid="374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454" dur="500"/>
                                        <p:tgtEl>
                                          <p:spTgt spid="3740"/>
                                        </p:tgtEl>
                                        <p:attrNameLst>
                                          <p:attrName>ppt_h</p:attrName>
                                        </p:attrNameLst>
                                      </p:cBhvr>
                                      <p:tavLst>
                                        <p:tav tm="0">
                                          <p:val>
                                            <p:strVal val="ppt_h"/>
                                          </p:val>
                                        </p:tav>
                                        <p:tav tm="100000">
                                          <p:val>
                                            <p:strVal val="ppt_h"/>
                                          </p:val>
                                        </p:tav>
                                      </p:tavLst>
                                    </p:anim>
                                    <p:set>
                                      <p:cBhvr>
                                        <p:cTn id="455" dur="1" fill="hold">
                                          <p:stCondLst>
                                            <p:cond delay="499"/>
                                          </p:stCondLst>
                                        </p:cTn>
                                        <p:tgtEl>
                                          <p:spTgt spid="3740"/>
                                        </p:tgtEl>
                                        <p:attrNameLst>
                                          <p:attrName>style.visibility</p:attrName>
                                        </p:attrNameLst>
                                      </p:cBhvr>
                                      <p:to>
                                        <p:strVal val="hidden"/>
                                      </p:to>
                                    </p:set>
                                  </p:childTnLst>
                                </p:cTn>
                              </p:par>
                              <p:par>
                                <p:cTn id="456" presetID="45" presetClass="exit" presetSubtype="0" fill="hold" grpId="1" nodeType="withEffect">
                                  <p:stCondLst>
                                    <p:cond delay="0"/>
                                  </p:stCondLst>
                                  <p:childTnLst>
                                    <p:animEffect transition="out" filter="fade">
                                      <p:cBhvr>
                                        <p:cTn id="457" dur="500"/>
                                        <p:tgtEl>
                                          <p:spTgt spid="4087"/>
                                        </p:tgtEl>
                                      </p:cBhvr>
                                    </p:animEffect>
                                    <p:anim calcmode="lin" valueType="num">
                                      <p:cBhvr>
                                        <p:cTn id="458" dur="500"/>
                                        <p:tgtEl>
                                          <p:spTgt spid="408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459" dur="500"/>
                                        <p:tgtEl>
                                          <p:spTgt spid="4087"/>
                                        </p:tgtEl>
                                        <p:attrNameLst>
                                          <p:attrName>ppt_h</p:attrName>
                                        </p:attrNameLst>
                                      </p:cBhvr>
                                      <p:tavLst>
                                        <p:tav tm="0">
                                          <p:val>
                                            <p:strVal val="ppt_h"/>
                                          </p:val>
                                        </p:tav>
                                        <p:tav tm="100000">
                                          <p:val>
                                            <p:strVal val="ppt_h"/>
                                          </p:val>
                                        </p:tav>
                                      </p:tavLst>
                                    </p:anim>
                                    <p:set>
                                      <p:cBhvr>
                                        <p:cTn id="460" dur="1" fill="hold">
                                          <p:stCondLst>
                                            <p:cond delay="499"/>
                                          </p:stCondLst>
                                        </p:cTn>
                                        <p:tgtEl>
                                          <p:spTgt spid="4087"/>
                                        </p:tgtEl>
                                        <p:attrNameLst>
                                          <p:attrName>style.visibility</p:attrName>
                                        </p:attrNameLst>
                                      </p:cBhvr>
                                      <p:to>
                                        <p:strVal val="hidden"/>
                                      </p:to>
                                    </p:set>
                                  </p:childTnLst>
                                </p:cTn>
                              </p:par>
                              <p:par>
                                <p:cTn id="461" presetID="45" presetClass="exit" presetSubtype="0" fill="hold" grpId="1" nodeType="withEffect">
                                  <p:stCondLst>
                                    <p:cond delay="0"/>
                                  </p:stCondLst>
                                  <p:childTnLst>
                                    <p:animEffect transition="out" filter="fade">
                                      <p:cBhvr>
                                        <p:cTn id="462" dur="500"/>
                                        <p:tgtEl>
                                          <p:spTgt spid="4077"/>
                                        </p:tgtEl>
                                      </p:cBhvr>
                                    </p:animEffect>
                                    <p:anim calcmode="lin" valueType="num">
                                      <p:cBhvr>
                                        <p:cTn id="463" dur="500"/>
                                        <p:tgtEl>
                                          <p:spTgt spid="407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464" dur="500"/>
                                        <p:tgtEl>
                                          <p:spTgt spid="4077"/>
                                        </p:tgtEl>
                                        <p:attrNameLst>
                                          <p:attrName>ppt_h</p:attrName>
                                        </p:attrNameLst>
                                      </p:cBhvr>
                                      <p:tavLst>
                                        <p:tav tm="0">
                                          <p:val>
                                            <p:strVal val="ppt_h"/>
                                          </p:val>
                                        </p:tav>
                                        <p:tav tm="100000">
                                          <p:val>
                                            <p:strVal val="ppt_h"/>
                                          </p:val>
                                        </p:tav>
                                      </p:tavLst>
                                    </p:anim>
                                    <p:set>
                                      <p:cBhvr>
                                        <p:cTn id="465" dur="1" fill="hold">
                                          <p:stCondLst>
                                            <p:cond delay="499"/>
                                          </p:stCondLst>
                                        </p:cTn>
                                        <p:tgtEl>
                                          <p:spTgt spid="4077"/>
                                        </p:tgtEl>
                                        <p:attrNameLst>
                                          <p:attrName>style.visibility</p:attrName>
                                        </p:attrNameLst>
                                      </p:cBhvr>
                                      <p:to>
                                        <p:strVal val="hidden"/>
                                      </p:to>
                                    </p:set>
                                  </p:childTnLst>
                                </p:cTn>
                              </p:par>
                            </p:childTnLst>
                          </p:cTn>
                        </p:par>
                        <p:par>
                          <p:cTn id="466" fill="hold">
                            <p:stCondLst>
                              <p:cond delay="500"/>
                            </p:stCondLst>
                            <p:childTnLst>
                              <p:par>
                                <p:cTn id="467" presetID="45" presetClass="entr" presetSubtype="0" fill="hold" grpId="2" nodeType="afterEffect">
                                  <p:stCondLst>
                                    <p:cond delay="0"/>
                                  </p:stCondLst>
                                  <p:childTnLst>
                                    <p:set>
                                      <p:cBhvr>
                                        <p:cTn id="468" dur="1" fill="hold">
                                          <p:stCondLst>
                                            <p:cond delay="0"/>
                                          </p:stCondLst>
                                        </p:cTn>
                                        <p:tgtEl>
                                          <p:spTgt spid="4074"/>
                                        </p:tgtEl>
                                        <p:attrNameLst>
                                          <p:attrName>style.visibility</p:attrName>
                                        </p:attrNameLst>
                                      </p:cBhvr>
                                      <p:to>
                                        <p:strVal val="visible"/>
                                      </p:to>
                                    </p:set>
                                    <p:animEffect transition="in" filter="fade">
                                      <p:cBhvr>
                                        <p:cTn id="469" dur="500"/>
                                        <p:tgtEl>
                                          <p:spTgt spid="4074"/>
                                        </p:tgtEl>
                                      </p:cBhvr>
                                    </p:animEffect>
                                    <p:anim calcmode="lin" valueType="num">
                                      <p:cBhvr>
                                        <p:cTn id="470" dur="500" fill="hold"/>
                                        <p:tgtEl>
                                          <p:spTgt spid="4074"/>
                                        </p:tgtEl>
                                        <p:attrNameLst>
                                          <p:attrName>ppt_w</p:attrName>
                                        </p:attrNameLst>
                                      </p:cBhvr>
                                      <p:tavLst>
                                        <p:tav tm="0" fmla="#ppt_w*sin(2.5*pi*$)">
                                          <p:val>
                                            <p:fltVal val="0"/>
                                          </p:val>
                                        </p:tav>
                                        <p:tav tm="100000">
                                          <p:val>
                                            <p:fltVal val="1"/>
                                          </p:val>
                                        </p:tav>
                                      </p:tavLst>
                                    </p:anim>
                                    <p:anim calcmode="lin" valueType="num">
                                      <p:cBhvr>
                                        <p:cTn id="471" dur="500" fill="hold"/>
                                        <p:tgtEl>
                                          <p:spTgt spid="4074"/>
                                        </p:tgtEl>
                                        <p:attrNameLst>
                                          <p:attrName>ppt_h</p:attrName>
                                        </p:attrNameLst>
                                      </p:cBhvr>
                                      <p:tavLst>
                                        <p:tav tm="0">
                                          <p:val>
                                            <p:strVal val="#ppt_h"/>
                                          </p:val>
                                        </p:tav>
                                        <p:tav tm="100000">
                                          <p:val>
                                            <p:strVal val="#ppt_h"/>
                                          </p:val>
                                        </p:tav>
                                      </p:tavLst>
                                    </p:anim>
                                  </p:childTnLst>
                                </p:cTn>
                              </p:par>
                              <p:par>
                                <p:cTn id="472" presetID="45" presetClass="entr" presetSubtype="0" fill="hold" grpId="2" nodeType="withEffect">
                                  <p:stCondLst>
                                    <p:cond delay="0"/>
                                  </p:stCondLst>
                                  <p:childTnLst>
                                    <p:set>
                                      <p:cBhvr>
                                        <p:cTn id="473" dur="1" fill="hold">
                                          <p:stCondLst>
                                            <p:cond delay="0"/>
                                          </p:stCondLst>
                                        </p:cTn>
                                        <p:tgtEl>
                                          <p:spTgt spid="3743"/>
                                        </p:tgtEl>
                                        <p:attrNameLst>
                                          <p:attrName>style.visibility</p:attrName>
                                        </p:attrNameLst>
                                      </p:cBhvr>
                                      <p:to>
                                        <p:strVal val="visible"/>
                                      </p:to>
                                    </p:set>
                                    <p:animEffect transition="in" filter="fade">
                                      <p:cBhvr>
                                        <p:cTn id="474" dur="500"/>
                                        <p:tgtEl>
                                          <p:spTgt spid="3743"/>
                                        </p:tgtEl>
                                      </p:cBhvr>
                                    </p:animEffect>
                                    <p:anim calcmode="lin" valueType="num">
                                      <p:cBhvr>
                                        <p:cTn id="475" dur="500" fill="hold"/>
                                        <p:tgtEl>
                                          <p:spTgt spid="3743"/>
                                        </p:tgtEl>
                                        <p:attrNameLst>
                                          <p:attrName>ppt_w</p:attrName>
                                        </p:attrNameLst>
                                      </p:cBhvr>
                                      <p:tavLst>
                                        <p:tav tm="0" fmla="#ppt_w*sin(2.5*pi*$)">
                                          <p:val>
                                            <p:fltVal val="0"/>
                                          </p:val>
                                        </p:tav>
                                        <p:tav tm="100000">
                                          <p:val>
                                            <p:fltVal val="1"/>
                                          </p:val>
                                        </p:tav>
                                      </p:tavLst>
                                    </p:anim>
                                    <p:anim calcmode="lin" valueType="num">
                                      <p:cBhvr>
                                        <p:cTn id="476" dur="500" fill="hold"/>
                                        <p:tgtEl>
                                          <p:spTgt spid="3743"/>
                                        </p:tgtEl>
                                        <p:attrNameLst>
                                          <p:attrName>ppt_h</p:attrName>
                                        </p:attrNameLst>
                                      </p:cBhvr>
                                      <p:tavLst>
                                        <p:tav tm="0">
                                          <p:val>
                                            <p:strVal val="#ppt_h"/>
                                          </p:val>
                                        </p:tav>
                                        <p:tav tm="100000">
                                          <p:val>
                                            <p:strVal val="#ppt_h"/>
                                          </p:val>
                                        </p:tav>
                                      </p:tavLst>
                                    </p:anim>
                                  </p:childTnLst>
                                </p:cTn>
                              </p:par>
                              <p:par>
                                <p:cTn id="477" presetID="45" presetClass="entr" presetSubtype="0" fill="hold" grpId="2" nodeType="withEffect">
                                  <p:stCondLst>
                                    <p:cond delay="0"/>
                                  </p:stCondLst>
                                  <p:childTnLst>
                                    <p:set>
                                      <p:cBhvr>
                                        <p:cTn id="478" dur="1" fill="hold">
                                          <p:stCondLst>
                                            <p:cond delay="0"/>
                                          </p:stCondLst>
                                        </p:cTn>
                                        <p:tgtEl>
                                          <p:spTgt spid="3753"/>
                                        </p:tgtEl>
                                        <p:attrNameLst>
                                          <p:attrName>style.visibility</p:attrName>
                                        </p:attrNameLst>
                                      </p:cBhvr>
                                      <p:to>
                                        <p:strVal val="visible"/>
                                      </p:to>
                                    </p:set>
                                    <p:animEffect transition="in" filter="fade">
                                      <p:cBhvr>
                                        <p:cTn id="479" dur="500"/>
                                        <p:tgtEl>
                                          <p:spTgt spid="3753"/>
                                        </p:tgtEl>
                                      </p:cBhvr>
                                    </p:animEffect>
                                    <p:anim calcmode="lin" valueType="num">
                                      <p:cBhvr>
                                        <p:cTn id="480" dur="500" fill="hold"/>
                                        <p:tgtEl>
                                          <p:spTgt spid="3753"/>
                                        </p:tgtEl>
                                        <p:attrNameLst>
                                          <p:attrName>ppt_w</p:attrName>
                                        </p:attrNameLst>
                                      </p:cBhvr>
                                      <p:tavLst>
                                        <p:tav tm="0" fmla="#ppt_w*sin(2.5*pi*$)">
                                          <p:val>
                                            <p:fltVal val="0"/>
                                          </p:val>
                                        </p:tav>
                                        <p:tav tm="100000">
                                          <p:val>
                                            <p:fltVal val="1"/>
                                          </p:val>
                                        </p:tav>
                                      </p:tavLst>
                                    </p:anim>
                                    <p:anim calcmode="lin" valueType="num">
                                      <p:cBhvr>
                                        <p:cTn id="481" dur="500" fill="hold"/>
                                        <p:tgtEl>
                                          <p:spTgt spid="3753"/>
                                        </p:tgtEl>
                                        <p:attrNameLst>
                                          <p:attrName>ppt_h</p:attrName>
                                        </p:attrNameLst>
                                      </p:cBhvr>
                                      <p:tavLst>
                                        <p:tav tm="0">
                                          <p:val>
                                            <p:strVal val="#ppt_h"/>
                                          </p:val>
                                        </p:tav>
                                        <p:tav tm="100000">
                                          <p:val>
                                            <p:strVal val="#ppt_h"/>
                                          </p:val>
                                        </p:tav>
                                      </p:tavLst>
                                    </p:anim>
                                  </p:childTnLst>
                                </p:cTn>
                              </p:par>
                              <p:par>
                                <p:cTn id="482" presetID="45" presetClass="entr" presetSubtype="0" fill="hold" grpId="0" nodeType="withEffect">
                                  <p:stCondLst>
                                    <p:cond delay="0"/>
                                  </p:stCondLst>
                                  <p:childTnLst>
                                    <p:set>
                                      <p:cBhvr>
                                        <p:cTn id="483" dur="1" fill="hold">
                                          <p:stCondLst>
                                            <p:cond delay="0"/>
                                          </p:stCondLst>
                                        </p:cTn>
                                        <p:tgtEl>
                                          <p:spTgt spid="4078"/>
                                        </p:tgtEl>
                                        <p:attrNameLst>
                                          <p:attrName>style.visibility</p:attrName>
                                        </p:attrNameLst>
                                      </p:cBhvr>
                                      <p:to>
                                        <p:strVal val="visible"/>
                                      </p:to>
                                    </p:set>
                                    <p:animEffect transition="in" filter="fade">
                                      <p:cBhvr>
                                        <p:cTn id="484" dur="500"/>
                                        <p:tgtEl>
                                          <p:spTgt spid="4078"/>
                                        </p:tgtEl>
                                      </p:cBhvr>
                                    </p:animEffect>
                                    <p:anim calcmode="lin" valueType="num">
                                      <p:cBhvr>
                                        <p:cTn id="485" dur="500" fill="hold"/>
                                        <p:tgtEl>
                                          <p:spTgt spid="4078"/>
                                        </p:tgtEl>
                                        <p:attrNameLst>
                                          <p:attrName>ppt_w</p:attrName>
                                        </p:attrNameLst>
                                      </p:cBhvr>
                                      <p:tavLst>
                                        <p:tav tm="0" fmla="#ppt_w*sin(2.5*pi*$)">
                                          <p:val>
                                            <p:fltVal val="0"/>
                                          </p:val>
                                        </p:tav>
                                        <p:tav tm="100000">
                                          <p:val>
                                            <p:fltVal val="1"/>
                                          </p:val>
                                        </p:tav>
                                      </p:tavLst>
                                    </p:anim>
                                    <p:anim calcmode="lin" valueType="num">
                                      <p:cBhvr>
                                        <p:cTn id="486" dur="500" fill="hold"/>
                                        <p:tgtEl>
                                          <p:spTgt spid="4078"/>
                                        </p:tgtEl>
                                        <p:attrNameLst>
                                          <p:attrName>ppt_h</p:attrName>
                                        </p:attrNameLst>
                                      </p:cBhvr>
                                      <p:tavLst>
                                        <p:tav tm="0">
                                          <p:val>
                                            <p:strVal val="#ppt_h"/>
                                          </p:val>
                                        </p:tav>
                                        <p:tav tm="100000">
                                          <p:val>
                                            <p:strVal val="#ppt_h"/>
                                          </p:val>
                                        </p:tav>
                                      </p:tavLst>
                                    </p:anim>
                                  </p:childTnLst>
                                </p:cTn>
                              </p:par>
                              <p:par>
                                <p:cTn id="487" presetID="45" presetClass="entr" presetSubtype="0" fill="hold" grpId="0" nodeType="withEffect">
                                  <p:stCondLst>
                                    <p:cond delay="0"/>
                                  </p:stCondLst>
                                  <p:childTnLst>
                                    <p:set>
                                      <p:cBhvr>
                                        <p:cTn id="488" dur="1" fill="hold">
                                          <p:stCondLst>
                                            <p:cond delay="0"/>
                                          </p:stCondLst>
                                        </p:cTn>
                                        <p:tgtEl>
                                          <p:spTgt spid="3742"/>
                                        </p:tgtEl>
                                        <p:attrNameLst>
                                          <p:attrName>style.visibility</p:attrName>
                                        </p:attrNameLst>
                                      </p:cBhvr>
                                      <p:to>
                                        <p:strVal val="visible"/>
                                      </p:to>
                                    </p:set>
                                    <p:animEffect transition="in" filter="fade">
                                      <p:cBhvr>
                                        <p:cTn id="489" dur="500"/>
                                        <p:tgtEl>
                                          <p:spTgt spid="3742"/>
                                        </p:tgtEl>
                                      </p:cBhvr>
                                    </p:animEffect>
                                    <p:anim calcmode="lin" valueType="num">
                                      <p:cBhvr>
                                        <p:cTn id="490" dur="500" fill="hold"/>
                                        <p:tgtEl>
                                          <p:spTgt spid="3742"/>
                                        </p:tgtEl>
                                        <p:attrNameLst>
                                          <p:attrName>ppt_w</p:attrName>
                                        </p:attrNameLst>
                                      </p:cBhvr>
                                      <p:tavLst>
                                        <p:tav tm="0" fmla="#ppt_w*sin(2.5*pi*$)">
                                          <p:val>
                                            <p:fltVal val="0"/>
                                          </p:val>
                                        </p:tav>
                                        <p:tav tm="100000">
                                          <p:val>
                                            <p:fltVal val="1"/>
                                          </p:val>
                                        </p:tav>
                                      </p:tavLst>
                                    </p:anim>
                                    <p:anim calcmode="lin" valueType="num">
                                      <p:cBhvr>
                                        <p:cTn id="491" dur="500" fill="hold"/>
                                        <p:tgtEl>
                                          <p:spTgt spid="3742"/>
                                        </p:tgtEl>
                                        <p:attrNameLst>
                                          <p:attrName>ppt_h</p:attrName>
                                        </p:attrNameLst>
                                      </p:cBhvr>
                                      <p:tavLst>
                                        <p:tav tm="0">
                                          <p:val>
                                            <p:strVal val="#ppt_h"/>
                                          </p:val>
                                        </p:tav>
                                        <p:tav tm="100000">
                                          <p:val>
                                            <p:strVal val="#ppt_h"/>
                                          </p:val>
                                        </p:tav>
                                      </p:tavLst>
                                    </p:anim>
                                  </p:childTnLst>
                                </p:cTn>
                              </p:par>
                              <p:par>
                                <p:cTn id="492" presetID="45" presetClass="entr" presetSubtype="0" fill="hold" grpId="0" nodeType="withEffect">
                                  <p:stCondLst>
                                    <p:cond delay="0"/>
                                  </p:stCondLst>
                                  <p:childTnLst>
                                    <p:set>
                                      <p:cBhvr>
                                        <p:cTn id="493" dur="1" fill="hold">
                                          <p:stCondLst>
                                            <p:cond delay="0"/>
                                          </p:stCondLst>
                                        </p:cTn>
                                        <p:tgtEl>
                                          <p:spTgt spid="3745"/>
                                        </p:tgtEl>
                                        <p:attrNameLst>
                                          <p:attrName>style.visibility</p:attrName>
                                        </p:attrNameLst>
                                      </p:cBhvr>
                                      <p:to>
                                        <p:strVal val="visible"/>
                                      </p:to>
                                    </p:set>
                                    <p:animEffect transition="in" filter="fade">
                                      <p:cBhvr>
                                        <p:cTn id="494" dur="500"/>
                                        <p:tgtEl>
                                          <p:spTgt spid="3745"/>
                                        </p:tgtEl>
                                      </p:cBhvr>
                                    </p:animEffect>
                                    <p:anim calcmode="lin" valueType="num">
                                      <p:cBhvr>
                                        <p:cTn id="495" dur="500" fill="hold"/>
                                        <p:tgtEl>
                                          <p:spTgt spid="3745"/>
                                        </p:tgtEl>
                                        <p:attrNameLst>
                                          <p:attrName>ppt_w</p:attrName>
                                        </p:attrNameLst>
                                      </p:cBhvr>
                                      <p:tavLst>
                                        <p:tav tm="0" fmla="#ppt_w*sin(2.5*pi*$)">
                                          <p:val>
                                            <p:fltVal val="0"/>
                                          </p:val>
                                        </p:tav>
                                        <p:tav tm="100000">
                                          <p:val>
                                            <p:fltVal val="1"/>
                                          </p:val>
                                        </p:tav>
                                      </p:tavLst>
                                    </p:anim>
                                    <p:anim calcmode="lin" valueType="num">
                                      <p:cBhvr>
                                        <p:cTn id="496" dur="500" fill="hold"/>
                                        <p:tgtEl>
                                          <p:spTgt spid="3745"/>
                                        </p:tgtEl>
                                        <p:attrNameLst>
                                          <p:attrName>ppt_h</p:attrName>
                                        </p:attrNameLst>
                                      </p:cBhvr>
                                      <p:tavLst>
                                        <p:tav tm="0">
                                          <p:val>
                                            <p:strVal val="#ppt_h"/>
                                          </p:val>
                                        </p:tav>
                                        <p:tav tm="100000">
                                          <p:val>
                                            <p:strVal val="#ppt_h"/>
                                          </p:val>
                                        </p:tav>
                                      </p:tavLst>
                                    </p:anim>
                                  </p:childTnLst>
                                </p:cTn>
                              </p:par>
                              <p:par>
                                <p:cTn id="497" presetID="45" presetClass="entr" presetSubtype="0" fill="hold" grpId="0" nodeType="withEffect">
                                  <p:stCondLst>
                                    <p:cond delay="0"/>
                                  </p:stCondLst>
                                  <p:childTnLst>
                                    <p:set>
                                      <p:cBhvr>
                                        <p:cTn id="498" dur="1" fill="hold">
                                          <p:stCondLst>
                                            <p:cond delay="0"/>
                                          </p:stCondLst>
                                        </p:cTn>
                                        <p:tgtEl>
                                          <p:spTgt spid="4069"/>
                                        </p:tgtEl>
                                        <p:attrNameLst>
                                          <p:attrName>style.visibility</p:attrName>
                                        </p:attrNameLst>
                                      </p:cBhvr>
                                      <p:to>
                                        <p:strVal val="visible"/>
                                      </p:to>
                                    </p:set>
                                    <p:animEffect transition="in" filter="fade">
                                      <p:cBhvr>
                                        <p:cTn id="499" dur="500"/>
                                        <p:tgtEl>
                                          <p:spTgt spid="4069"/>
                                        </p:tgtEl>
                                      </p:cBhvr>
                                    </p:animEffect>
                                    <p:anim calcmode="lin" valueType="num">
                                      <p:cBhvr>
                                        <p:cTn id="500" dur="500" fill="hold"/>
                                        <p:tgtEl>
                                          <p:spTgt spid="4069"/>
                                        </p:tgtEl>
                                        <p:attrNameLst>
                                          <p:attrName>ppt_w</p:attrName>
                                        </p:attrNameLst>
                                      </p:cBhvr>
                                      <p:tavLst>
                                        <p:tav tm="0" fmla="#ppt_w*sin(2.5*pi*$)">
                                          <p:val>
                                            <p:fltVal val="0"/>
                                          </p:val>
                                        </p:tav>
                                        <p:tav tm="100000">
                                          <p:val>
                                            <p:fltVal val="1"/>
                                          </p:val>
                                        </p:tav>
                                      </p:tavLst>
                                    </p:anim>
                                    <p:anim calcmode="lin" valueType="num">
                                      <p:cBhvr>
                                        <p:cTn id="501" dur="500" fill="hold"/>
                                        <p:tgtEl>
                                          <p:spTgt spid="4069"/>
                                        </p:tgtEl>
                                        <p:attrNameLst>
                                          <p:attrName>ppt_h</p:attrName>
                                        </p:attrNameLst>
                                      </p:cBhvr>
                                      <p:tavLst>
                                        <p:tav tm="0">
                                          <p:val>
                                            <p:strVal val="#ppt_h"/>
                                          </p:val>
                                        </p:tav>
                                        <p:tav tm="100000">
                                          <p:val>
                                            <p:strVal val="#ppt_h"/>
                                          </p:val>
                                        </p:tav>
                                      </p:tavLst>
                                    </p:anim>
                                  </p:childTnLst>
                                </p:cTn>
                              </p:par>
                              <p:par>
                                <p:cTn id="502" presetID="45" presetClass="entr" presetSubtype="0" fill="hold" grpId="0" nodeType="withEffect">
                                  <p:stCondLst>
                                    <p:cond delay="0"/>
                                  </p:stCondLst>
                                  <p:childTnLst>
                                    <p:set>
                                      <p:cBhvr>
                                        <p:cTn id="503" dur="1" fill="hold">
                                          <p:stCondLst>
                                            <p:cond delay="0"/>
                                          </p:stCondLst>
                                        </p:cTn>
                                        <p:tgtEl>
                                          <p:spTgt spid="4093"/>
                                        </p:tgtEl>
                                        <p:attrNameLst>
                                          <p:attrName>style.visibility</p:attrName>
                                        </p:attrNameLst>
                                      </p:cBhvr>
                                      <p:to>
                                        <p:strVal val="visible"/>
                                      </p:to>
                                    </p:set>
                                    <p:animEffect transition="in" filter="fade">
                                      <p:cBhvr>
                                        <p:cTn id="504" dur="500"/>
                                        <p:tgtEl>
                                          <p:spTgt spid="4093"/>
                                        </p:tgtEl>
                                      </p:cBhvr>
                                    </p:animEffect>
                                    <p:anim calcmode="lin" valueType="num">
                                      <p:cBhvr>
                                        <p:cTn id="505" dur="500" fill="hold"/>
                                        <p:tgtEl>
                                          <p:spTgt spid="4093"/>
                                        </p:tgtEl>
                                        <p:attrNameLst>
                                          <p:attrName>ppt_w</p:attrName>
                                        </p:attrNameLst>
                                      </p:cBhvr>
                                      <p:tavLst>
                                        <p:tav tm="0" fmla="#ppt_w*sin(2.5*pi*$)">
                                          <p:val>
                                            <p:fltVal val="0"/>
                                          </p:val>
                                        </p:tav>
                                        <p:tav tm="100000">
                                          <p:val>
                                            <p:fltVal val="1"/>
                                          </p:val>
                                        </p:tav>
                                      </p:tavLst>
                                    </p:anim>
                                    <p:anim calcmode="lin" valueType="num">
                                      <p:cBhvr>
                                        <p:cTn id="506" dur="500" fill="hold"/>
                                        <p:tgtEl>
                                          <p:spTgt spid="4093"/>
                                        </p:tgtEl>
                                        <p:attrNameLst>
                                          <p:attrName>ppt_h</p:attrName>
                                        </p:attrNameLst>
                                      </p:cBhvr>
                                      <p:tavLst>
                                        <p:tav tm="0">
                                          <p:val>
                                            <p:strVal val="#ppt_h"/>
                                          </p:val>
                                        </p:tav>
                                        <p:tav tm="100000">
                                          <p:val>
                                            <p:strVal val="#ppt_h"/>
                                          </p:val>
                                        </p:tav>
                                      </p:tavLst>
                                    </p:anim>
                                  </p:childTnLst>
                                </p:cTn>
                              </p:par>
                              <p:par>
                                <p:cTn id="507" presetID="45" presetClass="entr" presetSubtype="0" fill="hold" grpId="0" nodeType="withEffect">
                                  <p:stCondLst>
                                    <p:cond delay="0"/>
                                  </p:stCondLst>
                                  <p:childTnLst>
                                    <p:set>
                                      <p:cBhvr>
                                        <p:cTn id="508" dur="1" fill="hold">
                                          <p:stCondLst>
                                            <p:cond delay="0"/>
                                          </p:stCondLst>
                                        </p:cTn>
                                        <p:tgtEl>
                                          <p:spTgt spid="3747"/>
                                        </p:tgtEl>
                                        <p:attrNameLst>
                                          <p:attrName>style.visibility</p:attrName>
                                        </p:attrNameLst>
                                      </p:cBhvr>
                                      <p:to>
                                        <p:strVal val="visible"/>
                                      </p:to>
                                    </p:set>
                                    <p:animEffect transition="in" filter="fade">
                                      <p:cBhvr>
                                        <p:cTn id="509" dur="500"/>
                                        <p:tgtEl>
                                          <p:spTgt spid="3747"/>
                                        </p:tgtEl>
                                      </p:cBhvr>
                                    </p:animEffect>
                                    <p:anim calcmode="lin" valueType="num">
                                      <p:cBhvr>
                                        <p:cTn id="510" dur="500" fill="hold"/>
                                        <p:tgtEl>
                                          <p:spTgt spid="3747"/>
                                        </p:tgtEl>
                                        <p:attrNameLst>
                                          <p:attrName>ppt_w</p:attrName>
                                        </p:attrNameLst>
                                      </p:cBhvr>
                                      <p:tavLst>
                                        <p:tav tm="0" fmla="#ppt_w*sin(2.5*pi*$)">
                                          <p:val>
                                            <p:fltVal val="0"/>
                                          </p:val>
                                        </p:tav>
                                        <p:tav tm="100000">
                                          <p:val>
                                            <p:fltVal val="1"/>
                                          </p:val>
                                        </p:tav>
                                      </p:tavLst>
                                    </p:anim>
                                    <p:anim calcmode="lin" valueType="num">
                                      <p:cBhvr>
                                        <p:cTn id="511" dur="500" fill="hold"/>
                                        <p:tgtEl>
                                          <p:spTgt spid="3747"/>
                                        </p:tgtEl>
                                        <p:attrNameLst>
                                          <p:attrName>ppt_h</p:attrName>
                                        </p:attrNameLst>
                                      </p:cBhvr>
                                      <p:tavLst>
                                        <p:tav tm="0">
                                          <p:val>
                                            <p:strVal val="#ppt_h"/>
                                          </p:val>
                                        </p:tav>
                                        <p:tav tm="100000">
                                          <p:val>
                                            <p:strVal val="#ppt_h"/>
                                          </p:val>
                                        </p:tav>
                                      </p:tavLst>
                                    </p:anim>
                                  </p:childTnLst>
                                </p:cTn>
                              </p:par>
                              <p:par>
                                <p:cTn id="512" presetID="45" presetClass="entr" presetSubtype="0" fill="hold" grpId="0" nodeType="withEffect">
                                  <p:stCondLst>
                                    <p:cond delay="0"/>
                                  </p:stCondLst>
                                  <p:childTnLst>
                                    <p:set>
                                      <p:cBhvr>
                                        <p:cTn id="513" dur="1" fill="hold">
                                          <p:stCondLst>
                                            <p:cond delay="0"/>
                                          </p:stCondLst>
                                        </p:cTn>
                                        <p:tgtEl>
                                          <p:spTgt spid="3765"/>
                                        </p:tgtEl>
                                        <p:attrNameLst>
                                          <p:attrName>style.visibility</p:attrName>
                                        </p:attrNameLst>
                                      </p:cBhvr>
                                      <p:to>
                                        <p:strVal val="visible"/>
                                      </p:to>
                                    </p:set>
                                    <p:animEffect transition="in" filter="fade">
                                      <p:cBhvr>
                                        <p:cTn id="514" dur="500"/>
                                        <p:tgtEl>
                                          <p:spTgt spid="3765"/>
                                        </p:tgtEl>
                                      </p:cBhvr>
                                    </p:animEffect>
                                    <p:anim calcmode="lin" valueType="num">
                                      <p:cBhvr>
                                        <p:cTn id="515" dur="500" fill="hold"/>
                                        <p:tgtEl>
                                          <p:spTgt spid="3765"/>
                                        </p:tgtEl>
                                        <p:attrNameLst>
                                          <p:attrName>ppt_w</p:attrName>
                                        </p:attrNameLst>
                                      </p:cBhvr>
                                      <p:tavLst>
                                        <p:tav tm="0" fmla="#ppt_w*sin(2.5*pi*$)">
                                          <p:val>
                                            <p:fltVal val="0"/>
                                          </p:val>
                                        </p:tav>
                                        <p:tav tm="100000">
                                          <p:val>
                                            <p:fltVal val="1"/>
                                          </p:val>
                                        </p:tav>
                                      </p:tavLst>
                                    </p:anim>
                                    <p:anim calcmode="lin" valueType="num">
                                      <p:cBhvr>
                                        <p:cTn id="516" dur="500" fill="hold"/>
                                        <p:tgtEl>
                                          <p:spTgt spid="3765"/>
                                        </p:tgtEl>
                                        <p:attrNameLst>
                                          <p:attrName>ppt_h</p:attrName>
                                        </p:attrNameLst>
                                      </p:cBhvr>
                                      <p:tavLst>
                                        <p:tav tm="0">
                                          <p:val>
                                            <p:strVal val="#ppt_h"/>
                                          </p:val>
                                        </p:tav>
                                        <p:tav tm="100000">
                                          <p:val>
                                            <p:strVal val="#ppt_h"/>
                                          </p:val>
                                        </p:tav>
                                      </p:tavLst>
                                    </p:anim>
                                  </p:childTnLst>
                                </p:cTn>
                              </p:par>
                              <p:par>
                                <p:cTn id="517" presetID="45" presetClass="entr" presetSubtype="0" fill="hold" grpId="0" nodeType="withEffect">
                                  <p:stCondLst>
                                    <p:cond delay="0"/>
                                  </p:stCondLst>
                                  <p:childTnLst>
                                    <p:set>
                                      <p:cBhvr>
                                        <p:cTn id="518" dur="1" fill="hold">
                                          <p:stCondLst>
                                            <p:cond delay="0"/>
                                          </p:stCondLst>
                                        </p:cTn>
                                        <p:tgtEl>
                                          <p:spTgt spid="3794"/>
                                        </p:tgtEl>
                                        <p:attrNameLst>
                                          <p:attrName>style.visibility</p:attrName>
                                        </p:attrNameLst>
                                      </p:cBhvr>
                                      <p:to>
                                        <p:strVal val="visible"/>
                                      </p:to>
                                    </p:set>
                                    <p:animEffect transition="in" filter="fade">
                                      <p:cBhvr>
                                        <p:cTn id="519" dur="500"/>
                                        <p:tgtEl>
                                          <p:spTgt spid="3794"/>
                                        </p:tgtEl>
                                      </p:cBhvr>
                                    </p:animEffect>
                                    <p:anim calcmode="lin" valueType="num">
                                      <p:cBhvr>
                                        <p:cTn id="520" dur="500" fill="hold"/>
                                        <p:tgtEl>
                                          <p:spTgt spid="3794"/>
                                        </p:tgtEl>
                                        <p:attrNameLst>
                                          <p:attrName>ppt_w</p:attrName>
                                        </p:attrNameLst>
                                      </p:cBhvr>
                                      <p:tavLst>
                                        <p:tav tm="0" fmla="#ppt_w*sin(2.5*pi*$)">
                                          <p:val>
                                            <p:fltVal val="0"/>
                                          </p:val>
                                        </p:tav>
                                        <p:tav tm="100000">
                                          <p:val>
                                            <p:fltVal val="1"/>
                                          </p:val>
                                        </p:tav>
                                      </p:tavLst>
                                    </p:anim>
                                    <p:anim calcmode="lin" valueType="num">
                                      <p:cBhvr>
                                        <p:cTn id="521" dur="500" fill="hold"/>
                                        <p:tgtEl>
                                          <p:spTgt spid="3794"/>
                                        </p:tgtEl>
                                        <p:attrNameLst>
                                          <p:attrName>ppt_h</p:attrName>
                                        </p:attrNameLst>
                                      </p:cBhvr>
                                      <p:tavLst>
                                        <p:tav tm="0">
                                          <p:val>
                                            <p:strVal val="#ppt_h"/>
                                          </p:val>
                                        </p:tav>
                                        <p:tav tm="100000">
                                          <p:val>
                                            <p:strVal val="#ppt_h"/>
                                          </p:val>
                                        </p:tav>
                                      </p:tavLst>
                                    </p:anim>
                                  </p:childTnLst>
                                </p:cTn>
                              </p:par>
                              <p:par>
                                <p:cTn id="522" presetID="45" presetClass="entr" presetSubtype="0" fill="hold" grpId="0" nodeType="withEffect">
                                  <p:stCondLst>
                                    <p:cond delay="0"/>
                                  </p:stCondLst>
                                  <p:childTnLst>
                                    <p:set>
                                      <p:cBhvr>
                                        <p:cTn id="523" dur="1" fill="hold">
                                          <p:stCondLst>
                                            <p:cond delay="0"/>
                                          </p:stCondLst>
                                        </p:cTn>
                                        <p:tgtEl>
                                          <p:spTgt spid="3803"/>
                                        </p:tgtEl>
                                        <p:attrNameLst>
                                          <p:attrName>style.visibility</p:attrName>
                                        </p:attrNameLst>
                                      </p:cBhvr>
                                      <p:to>
                                        <p:strVal val="visible"/>
                                      </p:to>
                                    </p:set>
                                    <p:animEffect transition="in" filter="fade">
                                      <p:cBhvr>
                                        <p:cTn id="524" dur="500"/>
                                        <p:tgtEl>
                                          <p:spTgt spid="3803"/>
                                        </p:tgtEl>
                                      </p:cBhvr>
                                    </p:animEffect>
                                    <p:anim calcmode="lin" valueType="num">
                                      <p:cBhvr>
                                        <p:cTn id="525" dur="500" fill="hold"/>
                                        <p:tgtEl>
                                          <p:spTgt spid="3803"/>
                                        </p:tgtEl>
                                        <p:attrNameLst>
                                          <p:attrName>ppt_w</p:attrName>
                                        </p:attrNameLst>
                                      </p:cBhvr>
                                      <p:tavLst>
                                        <p:tav tm="0" fmla="#ppt_w*sin(2.5*pi*$)">
                                          <p:val>
                                            <p:fltVal val="0"/>
                                          </p:val>
                                        </p:tav>
                                        <p:tav tm="100000">
                                          <p:val>
                                            <p:fltVal val="1"/>
                                          </p:val>
                                        </p:tav>
                                      </p:tavLst>
                                    </p:anim>
                                    <p:anim calcmode="lin" valueType="num">
                                      <p:cBhvr>
                                        <p:cTn id="526" dur="500" fill="hold"/>
                                        <p:tgtEl>
                                          <p:spTgt spid="3803"/>
                                        </p:tgtEl>
                                        <p:attrNameLst>
                                          <p:attrName>ppt_h</p:attrName>
                                        </p:attrNameLst>
                                      </p:cBhvr>
                                      <p:tavLst>
                                        <p:tav tm="0">
                                          <p:val>
                                            <p:strVal val="#ppt_h"/>
                                          </p:val>
                                        </p:tav>
                                        <p:tav tm="100000">
                                          <p:val>
                                            <p:strVal val="#ppt_h"/>
                                          </p:val>
                                        </p:tav>
                                      </p:tavLst>
                                    </p:anim>
                                  </p:childTnLst>
                                </p:cTn>
                              </p:par>
                              <p:par>
                                <p:cTn id="527" presetID="1" presetClass="entr" presetSubtype="0" fill="hold" grpId="1" nodeType="withEffect">
                                  <p:stCondLst>
                                    <p:cond delay="0"/>
                                  </p:stCondLst>
                                  <p:childTnLst>
                                    <p:set>
                                      <p:cBhvr>
                                        <p:cTn id="528" dur="1" fill="hold">
                                          <p:stCondLst>
                                            <p:cond delay="0"/>
                                          </p:stCondLst>
                                        </p:cTn>
                                        <p:tgtEl>
                                          <p:spTgt spid="4064"/>
                                        </p:tgtEl>
                                        <p:attrNameLst>
                                          <p:attrName>style.visibility</p:attrName>
                                        </p:attrNameLst>
                                      </p:cBhvr>
                                      <p:to>
                                        <p:strVal val="visible"/>
                                      </p:to>
                                    </p:set>
                                  </p:childTnLst>
                                </p:cTn>
                              </p:par>
                            </p:childTnLst>
                          </p:cTn>
                        </p:par>
                      </p:childTnLst>
                    </p:cTn>
                  </p:par>
                  <p:par>
                    <p:cTn id="529" fill="hold">
                      <p:stCondLst>
                        <p:cond delay="indefinite"/>
                      </p:stCondLst>
                      <p:childTnLst>
                        <p:par>
                          <p:cTn id="530" fill="hold">
                            <p:stCondLst>
                              <p:cond delay="0"/>
                            </p:stCondLst>
                            <p:childTnLst>
                              <p:par>
                                <p:cTn id="531" presetID="1" presetClass="exit" presetSubtype="0" fill="hold" nodeType="clickEffect">
                                  <p:stCondLst>
                                    <p:cond delay="0"/>
                                  </p:stCondLst>
                                  <p:childTnLst>
                                    <p:set>
                                      <p:cBhvr>
                                        <p:cTn id="532" dur="1" fill="hold">
                                          <p:stCondLst>
                                            <p:cond delay="0"/>
                                          </p:stCondLst>
                                        </p:cTn>
                                        <p:tgtEl>
                                          <p:spTgt spid="4049"/>
                                        </p:tgtEl>
                                        <p:attrNameLst>
                                          <p:attrName>style.visibility</p:attrName>
                                        </p:attrNameLst>
                                      </p:cBhvr>
                                      <p:to>
                                        <p:strVal val="hidden"/>
                                      </p:to>
                                    </p:set>
                                  </p:childTnLst>
                                </p:cTn>
                              </p:par>
                              <p:par>
                                <p:cTn id="533" presetID="1" presetClass="exit" presetSubtype="0" fill="hold" grpId="2" nodeType="withEffect">
                                  <p:stCondLst>
                                    <p:cond delay="0"/>
                                  </p:stCondLst>
                                  <p:childTnLst>
                                    <p:set>
                                      <p:cBhvr>
                                        <p:cTn id="534" dur="1" fill="hold">
                                          <p:stCondLst>
                                            <p:cond delay="0"/>
                                          </p:stCondLst>
                                        </p:cTn>
                                        <p:tgtEl>
                                          <p:spTgt spid="4064"/>
                                        </p:tgtEl>
                                        <p:attrNameLst>
                                          <p:attrName>style.visibility</p:attrName>
                                        </p:attrNameLst>
                                      </p:cBhvr>
                                      <p:to>
                                        <p:strVal val="hidden"/>
                                      </p:to>
                                    </p:set>
                                  </p:childTnLst>
                                </p:cTn>
                              </p:par>
                              <p:par>
                                <p:cTn id="535" presetID="1" presetClass="exit" presetSubtype="0" fill="hold" grpId="1" nodeType="withEffect">
                                  <p:stCondLst>
                                    <p:cond delay="0"/>
                                  </p:stCondLst>
                                  <p:childTnLst>
                                    <p:set>
                                      <p:cBhvr>
                                        <p:cTn id="536" dur="1" fill="hold">
                                          <p:stCondLst>
                                            <p:cond delay="0"/>
                                          </p:stCondLst>
                                        </p:cTn>
                                        <p:tgtEl>
                                          <p:spTgt spid="4104"/>
                                        </p:tgtEl>
                                        <p:attrNameLst>
                                          <p:attrName>style.visibility</p:attrName>
                                        </p:attrNameLst>
                                      </p:cBhvr>
                                      <p:to>
                                        <p:strVal val="hidden"/>
                                      </p:to>
                                    </p:set>
                                  </p:childTnLst>
                                </p:cTn>
                              </p:par>
                              <p:par>
                                <p:cTn id="537" presetID="1" presetClass="exit" presetSubtype="0" fill="hold" grpId="1" nodeType="withEffect">
                                  <p:stCondLst>
                                    <p:cond delay="0"/>
                                  </p:stCondLst>
                                  <p:childTnLst>
                                    <p:set>
                                      <p:cBhvr>
                                        <p:cTn id="538" dur="1" fill="hold">
                                          <p:stCondLst>
                                            <p:cond delay="0"/>
                                          </p:stCondLst>
                                        </p:cTn>
                                        <p:tgtEl>
                                          <p:spTgt spid="4105"/>
                                        </p:tgtEl>
                                        <p:attrNameLst>
                                          <p:attrName>style.visibility</p:attrName>
                                        </p:attrNameLst>
                                      </p:cBhvr>
                                      <p:to>
                                        <p:strVal val="hidden"/>
                                      </p:to>
                                    </p:set>
                                  </p:childTnLst>
                                </p:cTn>
                              </p:par>
                              <p:par>
                                <p:cTn id="539" presetID="1" presetClass="entr" presetSubtype="0" fill="hold" nodeType="withEffect">
                                  <p:stCondLst>
                                    <p:cond delay="0"/>
                                  </p:stCondLst>
                                  <p:childTnLst>
                                    <p:set>
                                      <p:cBhvr>
                                        <p:cTn id="540" dur="1" fill="hold">
                                          <p:stCondLst>
                                            <p:cond delay="0"/>
                                          </p:stCondLst>
                                        </p:cTn>
                                        <p:tgtEl>
                                          <p:spTgt spid="4124"/>
                                        </p:tgtEl>
                                        <p:attrNameLst>
                                          <p:attrName>style.visibility</p:attrName>
                                        </p:attrNameLst>
                                      </p:cBhvr>
                                      <p:to>
                                        <p:strVal val="visible"/>
                                      </p:to>
                                    </p:set>
                                  </p:childTnLst>
                                </p:cTn>
                              </p:par>
                              <p:par>
                                <p:cTn id="541" presetID="1" presetClass="entr" presetSubtype="0" fill="hold" grpId="0" nodeType="withEffect">
                                  <p:stCondLst>
                                    <p:cond delay="0"/>
                                  </p:stCondLst>
                                  <p:childTnLst>
                                    <p:set>
                                      <p:cBhvr>
                                        <p:cTn id="542" dur="1" fill="hold">
                                          <p:stCondLst>
                                            <p:cond delay="0"/>
                                          </p:stCondLst>
                                        </p:cTn>
                                        <p:tgtEl>
                                          <p:spTgt spid="4123"/>
                                        </p:tgtEl>
                                        <p:attrNameLst>
                                          <p:attrName>style.visibility</p:attrName>
                                        </p:attrNameLst>
                                      </p:cBhvr>
                                      <p:to>
                                        <p:strVal val="visible"/>
                                      </p:to>
                                    </p:set>
                                  </p:childTnLst>
                                </p:cTn>
                              </p:par>
                            </p:childTnLst>
                          </p:cTn>
                        </p:par>
                      </p:childTnLst>
                    </p:cTn>
                  </p:par>
                  <p:par>
                    <p:cTn id="543" fill="hold">
                      <p:stCondLst>
                        <p:cond delay="indefinite"/>
                      </p:stCondLst>
                      <p:childTnLst>
                        <p:par>
                          <p:cTn id="544" fill="hold">
                            <p:stCondLst>
                              <p:cond delay="0"/>
                            </p:stCondLst>
                            <p:childTnLst>
                              <p:par>
                                <p:cTn id="545" presetID="1" presetClass="entr" presetSubtype="0" fill="hold" grpId="0" nodeType="clickEffect">
                                  <p:stCondLst>
                                    <p:cond delay="0"/>
                                  </p:stCondLst>
                                  <p:childTnLst>
                                    <p:set>
                                      <p:cBhvr>
                                        <p:cTn id="546" dur="1" fill="hold">
                                          <p:stCondLst>
                                            <p:cond delay="0"/>
                                          </p:stCondLst>
                                        </p:cTn>
                                        <p:tgtEl>
                                          <p:spTgt spid="391"/>
                                        </p:tgtEl>
                                        <p:attrNameLst>
                                          <p:attrName>style.visibility</p:attrName>
                                        </p:attrNameLst>
                                      </p:cBhvr>
                                      <p:to>
                                        <p:strVal val="visible"/>
                                      </p:to>
                                    </p:set>
                                  </p:childTnLst>
                                </p:cTn>
                              </p:par>
                            </p:childTnLst>
                          </p:cTn>
                        </p:par>
                        <p:par>
                          <p:cTn id="547" fill="hold">
                            <p:stCondLst>
                              <p:cond delay="0"/>
                            </p:stCondLst>
                            <p:childTnLst>
                              <p:par>
                                <p:cTn id="548" presetID="22" presetClass="entr" presetSubtype="1" fill="hold" nodeType="afterEffect">
                                  <p:stCondLst>
                                    <p:cond delay="0"/>
                                  </p:stCondLst>
                                  <p:childTnLst>
                                    <p:set>
                                      <p:cBhvr>
                                        <p:cTn id="549" dur="1" fill="hold">
                                          <p:stCondLst>
                                            <p:cond delay="0"/>
                                          </p:stCondLst>
                                        </p:cTn>
                                        <p:tgtEl>
                                          <p:spTgt spid="59"/>
                                        </p:tgtEl>
                                        <p:attrNameLst>
                                          <p:attrName>style.visibility</p:attrName>
                                        </p:attrNameLst>
                                      </p:cBhvr>
                                      <p:to>
                                        <p:strVal val="visible"/>
                                      </p:to>
                                    </p:set>
                                    <p:animEffect transition="in" filter="wipe(up)">
                                      <p:cBhvr>
                                        <p:cTn id="550" dur="500"/>
                                        <p:tgtEl>
                                          <p:spTgt spid="59"/>
                                        </p:tgtEl>
                                      </p:cBhvr>
                                    </p:animEffect>
                                  </p:childTnLst>
                                </p:cTn>
                              </p:par>
                            </p:childTnLst>
                          </p:cTn>
                        </p:par>
                        <p:par>
                          <p:cTn id="551" fill="hold">
                            <p:stCondLst>
                              <p:cond delay="500"/>
                            </p:stCondLst>
                            <p:childTnLst>
                              <p:par>
                                <p:cTn id="552" presetID="1" presetClass="entr" presetSubtype="0" fill="hold" nodeType="afterEffect">
                                  <p:stCondLst>
                                    <p:cond delay="0"/>
                                  </p:stCondLst>
                                  <p:childTnLst>
                                    <p:set>
                                      <p:cBhvr>
                                        <p:cTn id="553"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3" grpId="0" animBg="1"/>
      <p:bldP spid="391" grpId="0" animBg="1"/>
      <p:bldP spid="3241" grpId="0"/>
      <p:bldP spid="3242" grpId="0"/>
      <p:bldP spid="3242" grpId="1"/>
      <p:bldP spid="3309" grpId="0" animBg="1"/>
      <p:bldP spid="3309" grpId="1" animBg="1"/>
      <p:bldP spid="3734" grpId="0"/>
      <p:bldP spid="3735" grpId="0"/>
      <p:bldP spid="3735" grpId="1"/>
      <p:bldP spid="3737" grpId="0"/>
      <p:bldP spid="3738" grpId="0"/>
      <p:bldP spid="3739" grpId="0"/>
      <p:bldP spid="3740" grpId="0"/>
      <p:bldP spid="3740" grpId="1"/>
      <p:bldP spid="3741" grpId="0"/>
      <p:bldP spid="3742" grpId="0"/>
      <p:bldP spid="3743" grpId="0"/>
      <p:bldP spid="3743" grpId="1"/>
      <p:bldP spid="3743" grpId="2"/>
      <p:bldP spid="3744" grpId="0"/>
      <p:bldP spid="3744" grpId="1"/>
      <p:bldP spid="3745" grpId="0"/>
      <p:bldP spid="3746" grpId="0"/>
      <p:bldP spid="3747" grpId="0"/>
      <p:bldP spid="3748" grpId="0"/>
      <p:bldP spid="3749" grpId="0"/>
      <p:bldP spid="3749" grpId="1"/>
      <p:bldP spid="3751" grpId="0"/>
      <p:bldP spid="3752" grpId="0"/>
      <p:bldP spid="3752" grpId="1"/>
      <p:bldP spid="3752" grpId="2"/>
      <p:bldP spid="3753" grpId="0"/>
      <p:bldP spid="3753" grpId="1"/>
      <p:bldP spid="3753" grpId="2"/>
      <p:bldP spid="3754" grpId="0"/>
      <p:bldP spid="3755" grpId="0"/>
      <p:bldP spid="3755" grpId="1"/>
      <p:bldP spid="3755" grpId="2"/>
      <p:bldP spid="3756" grpId="0"/>
      <p:bldP spid="3757" grpId="0"/>
      <p:bldP spid="3758" grpId="0"/>
      <p:bldP spid="3759" grpId="0"/>
      <p:bldP spid="3759" grpId="1"/>
      <p:bldP spid="3760" grpId="0"/>
      <p:bldP spid="3761" grpId="0"/>
      <p:bldP spid="3763" grpId="0"/>
      <p:bldP spid="3764" grpId="0"/>
      <p:bldP spid="3765" grpId="0"/>
      <p:bldP spid="3766" grpId="0"/>
      <p:bldP spid="3767" grpId="0"/>
      <p:bldP spid="3768" grpId="0"/>
      <p:bldP spid="3769" grpId="0"/>
      <p:bldP spid="3803" grpId="0"/>
      <p:bldP spid="3805" grpId="0"/>
      <p:bldP spid="3891" grpId="0" animBg="1"/>
      <p:bldP spid="3891" grpId="1" animBg="1"/>
      <p:bldP spid="3942" grpId="0"/>
      <p:bldP spid="3942" grpId="1"/>
      <p:bldP spid="3971" grpId="0"/>
      <p:bldP spid="3971" grpId="1"/>
      <p:bldP spid="3972" grpId="0" animBg="1"/>
      <p:bldP spid="3972" grpId="1" animBg="1"/>
      <p:bldP spid="4064" grpId="0"/>
      <p:bldP spid="4064" grpId="1"/>
      <p:bldP spid="4064" grpId="2"/>
      <p:bldP spid="4068" grpId="0"/>
      <p:bldP spid="4068" grpId="1"/>
      <p:bldP spid="4069" grpId="0"/>
      <p:bldP spid="4070" grpId="0"/>
      <p:bldP spid="4071" grpId="0"/>
      <p:bldP spid="4071" grpId="1"/>
      <p:bldP spid="4074" grpId="0"/>
      <p:bldP spid="4074" grpId="1"/>
      <p:bldP spid="4074" grpId="2"/>
      <p:bldP spid="4076" grpId="0"/>
      <p:bldP spid="4076" grpId="1"/>
      <p:bldP spid="4077" grpId="0"/>
      <p:bldP spid="4077" grpId="1"/>
      <p:bldP spid="4078" grpId="0"/>
      <p:bldP spid="4079" grpId="0"/>
      <p:bldP spid="4079" grpId="1"/>
      <p:bldP spid="4080" grpId="0"/>
      <p:bldP spid="4080" grpId="1"/>
      <p:bldP spid="4081" grpId="0"/>
      <p:bldP spid="4081" grpId="1"/>
      <p:bldP spid="4083" grpId="0"/>
      <p:bldP spid="4084" grpId="0"/>
      <p:bldP spid="4086" grpId="0"/>
      <p:bldP spid="4086" grpId="1"/>
      <p:bldP spid="4087" grpId="0"/>
      <p:bldP spid="4087" grpId="1"/>
      <p:bldP spid="4088" grpId="0"/>
      <p:bldP spid="4088" grpId="1"/>
      <p:bldP spid="4089" grpId="0"/>
      <p:bldP spid="4089" grpId="1"/>
      <p:bldP spid="4090" grpId="0"/>
      <p:bldP spid="4090" grpId="1"/>
      <p:bldP spid="4091" grpId="0"/>
      <p:bldP spid="4091" grpId="1"/>
      <p:bldP spid="4092" grpId="0"/>
      <p:bldP spid="4092" grpId="1"/>
      <p:bldP spid="4093" grpId="0"/>
      <p:bldP spid="4095" grpId="0"/>
      <p:bldP spid="4095" grpId="1"/>
      <p:bldP spid="4096" grpId="0"/>
      <p:bldP spid="4098" grpId="0"/>
      <p:bldP spid="4098" grpId="1"/>
      <p:bldP spid="4099" grpId="0"/>
      <p:bldP spid="4099" grpId="1"/>
      <p:bldP spid="4101" grpId="0"/>
      <p:bldP spid="4101" grpId="1"/>
      <p:bldP spid="4104" grpId="0" animBg="1"/>
      <p:bldP spid="4104" grpId="1" animBg="1"/>
      <p:bldP spid="4105" grpId="0" animBg="1"/>
      <p:bldP spid="4105" grpId="1" animBg="1"/>
      <p:bldP spid="4110" grpId="0"/>
      <p:bldP spid="4111" grpId="0"/>
      <p:bldP spid="4111" grpId="1"/>
      <p:bldP spid="4112" grpId="0"/>
      <p:bldP spid="4113" grpId="0"/>
      <p:bldP spid="4113" grpId="1"/>
      <p:bldP spid="4114" grpId="0"/>
      <p:bldP spid="4115" grpId="0"/>
      <p:bldP spid="4117" grpId="0"/>
      <p:bldP spid="4117" grpId="1"/>
      <p:bldP spid="4118" grpId="0"/>
      <p:bldP spid="4118" grpId="1"/>
      <p:bldP spid="4119" grpId="0"/>
      <p:bldP spid="4120" grpId="0"/>
      <p:bldP spid="4120" grpId="1"/>
      <p:bldP spid="4121" grpId="0"/>
      <p:bldP spid="4122" grpId="0"/>
      <p:bldP spid="3793" grpId="0"/>
      <p:bldP spid="3794" grpId="0"/>
      <p:bldP spid="3796" grpId="0"/>
      <p:bldP spid="41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8" name="Rectangle 6">
            <a:extLst>
              <a:ext uri="{FF2B5EF4-FFF2-40B4-BE49-F238E27FC236}">
                <a16:creationId xmlns:a16="http://schemas.microsoft.com/office/drawing/2014/main" id="{AF24F4A7-69FD-4A2A-A606-3904534D6831}"/>
              </a:ext>
            </a:extLst>
          </p:cNvPr>
          <p:cNvSpPr>
            <a:spLocks noChangeArrowheads="1"/>
          </p:cNvSpPr>
          <p:nvPr/>
        </p:nvSpPr>
        <p:spPr bwMode="auto">
          <a:xfrm>
            <a:off x="4983524" y="6101479"/>
            <a:ext cx="162976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a:ln>
                  <a:noFill/>
                </a:ln>
                <a:solidFill>
                  <a:srgbClr val="000000"/>
                </a:solidFill>
                <a:effectLst/>
                <a:latin typeface="Times New Roman" panose="02020603050405020304" pitchFamily="18" charset="0"/>
              </a:rPr>
              <a:t>C</a:t>
            </a:r>
            <a:r>
              <a:rPr kumimoji="0" lang="en-US" altLang="zh-CN" sz="1600" b="1" i="0" u="none" strike="noStrike" cap="none" normalizeH="0" baseline="0">
                <a:ln>
                  <a:noFill/>
                </a:ln>
                <a:solidFill>
                  <a:srgbClr val="000000"/>
                </a:solidFill>
                <a:effectLst/>
                <a:latin typeface="Times New Roman" panose="02020603050405020304" pitchFamily="18" charset="0"/>
              </a:rPr>
              <a:t>entroid Matrix</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nvGrpSpPr>
          <p:cNvPr id="3680" name="Group 3679">
            <a:extLst>
              <a:ext uri="{FF2B5EF4-FFF2-40B4-BE49-F238E27FC236}">
                <a16:creationId xmlns:a16="http://schemas.microsoft.com/office/drawing/2014/main" id="{7FDF18CC-9B39-42E9-A279-66751E536C98}"/>
              </a:ext>
            </a:extLst>
          </p:cNvPr>
          <p:cNvGrpSpPr/>
          <p:nvPr/>
        </p:nvGrpSpPr>
        <p:grpSpPr>
          <a:xfrm>
            <a:off x="4577470" y="3842816"/>
            <a:ext cx="2096265" cy="2191703"/>
            <a:chOff x="1219832" y="4694675"/>
            <a:chExt cx="2096265" cy="2191703"/>
          </a:xfrm>
        </p:grpSpPr>
        <p:grpSp>
          <p:nvGrpSpPr>
            <p:cNvPr id="3592" name="Group 3591">
              <a:extLst>
                <a:ext uri="{FF2B5EF4-FFF2-40B4-BE49-F238E27FC236}">
                  <a16:creationId xmlns:a16="http://schemas.microsoft.com/office/drawing/2014/main" id="{14BAC06A-0807-4183-A7D5-EE442E8DAB6C}"/>
                </a:ext>
              </a:extLst>
            </p:cNvPr>
            <p:cNvGrpSpPr/>
            <p:nvPr/>
          </p:nvGrpSpPr>
          <p:grpSpPr>
            <a:xfrm>
              <a:off x="1219832" y="4707819"/>
              <a:ext cx="2096265" cy="2150897"/>
              <a:chOff x="4032810" y="3231995"/>
              <a:chExt cx="2096265" cy="2150897"/>
            </a:xfrm>
          </p:grpSpPr>
          <p:sp>
            <p:nvSpPr>
              <p:cNvPr id="3630" name="Rectangle 3629">
                <a:extLst>
                  <a:ext uri="{FF2B5EF4-FFF2-40B4-BE49-F238E27FC236}">
                    <a16:creationId xmlns:a16="http://schemas.microsoft.com/office/drawing/2014/main" id="{817C126E-DF7A-470B-8637-EE0E7E57E964}"/>
                  </a:ext>
                </a:extLst>
              </p:cNvPr>
              <p:cNvSpPr/>
              <p:nvPr/>
            </p:nvSpPr>
            <p:spPr>
              <a:xfrm>
                <a:off x="4032810" y="3231995"/>
                <a:ext cx="2096265" cy="2148119"/>
              </a:xfrm>
              <a:prstGeom prst="rect">
                <a:avLst/>
              </a:prstGeom>
              <a:solidFill>
                <a:schemeClr val="accent5">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31" name="Straight Connector 3630">
                <a:extLst>
                  <a:ext uri="{FF2B5EF4-FFF2-40B4-BE49-F238E27FC236}">
                    <a16:creationId xmlns:a16="http://schemas.microsoft.com/office/drawing/2014/main" id="{D6B744D7-CCD7-486B-A93F-9AB60A7CB480}"/>
                  </a:ext>
                </a:extLst>
              </p:cNvPr>
              <p:cNvCxnSpPr>
                <a:cxnSpLocks/>
              </p:cNvCxnSpPr>
              <p:nvPr/>
            </p:nvCxnSpPr>
            <p:spPr>
              <a:xfrm>
                <a:off x="4053553" y="3588819"/>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2" name="Straight Connector 3631">
                <a:extLst>
                  <a:ext uri="{FF2B5EF4-FFF2-40B4-BE49-F238E27FC236}">
                    <a16:creationId xmlns:a16="http://schemas.microsoft.com/office/drawing/2014/main" id="{6F76D063-7027-45D7-B8B0-2834AF8A12F5}"/>
                  </a:ext>
                </a:extLst>
              </p:cNvPr>
              <p:cNvCxnSpPr>
                <a:cxnSpLocks/>
              </p:cNvCxnSpPr>
              <p:nvPr/>
            </p:nvCxnSpPr>
            <p:spPr>
              <a:xfrm>
                <a:off x="4049323" y="3947072"/>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3" name="Straight Connector 3632">
                <a:extLst>
                  <a:ext uri="{FF2B5EF4-FFF2-40B4-BE49-F238E27FC236}">
                    <a16:creationId xmlns:a16="http://schemas.microsoft.com/office/drawing/2014/main" id="{A5F82A99-DC02-4ED8-8102-813F058AEC15}"/>
                  </a:ext>
                </a:extLst>
              </p:cNvPr>
              <p:cNvCxnSpPr>
                <a:cxnSpLocks/>
              </p:cNvCxnSpPr>
              <p:nvPr/>
            </p:nvCxnSpPr>
            <p:spPr>
              <a:xfrm>
                <a:off x="4038824" y="4311763"/>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4" name="Straight Connector 3633">
                <a:extLst>
                  <a:ext uri="{FF2B5EF4-FFF2-40B4-BE49-F238E27FC236}">
                    <a16:creationId xmlns:a16="http://schemas.microsoft.com/office/drawing/2014/main" id="{CD9F8314-6534-4ADA-B589-6F532B8D17C5}"/>
                  </a:ext>
                </a:extLst>
              </p:cNvPr>
              <p:cNvCxnSpPr>
                <a:cxnSpLocks/>
              </p:cNvCxnSpPr>
              <p:nvPr/>
            </p:nvCxnSpPr>
            <p:spPr>
              <a:xfrm>
                <a:off x="4038500" y="4668238"/>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5" name="Straight Connector 3634">
                <a:extLst>
                  <a:ext uri="{FF2B5EF4-FFF2-40B4-BE49-F238E27FC236}">
                    <a16:creationId xmlns:a16="http://schemas.microsoft.com/office/drawing/2014/main" id="{AEEEAFE3-BF64-4BA2-83D4-47A7348662AE}"/>
                  </a:ext>
                </a:extLst>
              </p:cNvPr>
              <p:cNvCxnSpPr>
                <a:cxnSpLocks/>
              </p:cNvCxnSpPr>
              <p:nvPr/>
            </p:nvCxnSpPr>
            <p:spPr>
              <a:xfrm>
                <a:off x="4043181" y="5023579"/>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6" name="Straight Connector 3635">
                <a:extLst>
                  <a:ext uri="{FF2B5EF4-FFF2-40B4-BE49-F238E27FC236}">
                    <a16:creationId xmlns:a16="http://schemas.microsoft.com/office/drawing/2014/main" id="{8C8071B9-4A81-4560-9C96-BFA5AB26F530}"/>
                  </a:ext>
                </a:extLst>
              </p:cNvPr>
              <p:cNvCxnSpPr>
                <a:cxnSpLocks/>
              </p:cNvCxnSpPr>
              <p:nvPr/>
            </p:nvCxnSpPr>
            <p:spPr>
              <a:xfrm>
                <a:off x="4377763" y="3237856"/>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7" name="Straight Connector 3636">
                <a:extLst>
                  <a:ext uri="{FF2B5EF4-FFF2-40B4-BE49-F238E27FC236}">
                    <a16:creationId xmlns:a16="http://schemas.microsoft.com/office/drawing/2014/main" id="{4EEB7BCE-4C7F-4CFD-B5EA-4A435D4AB1DC}"/>
                  </a:ext>
                </a:extLst>
              </p:cNvPr>
              <p:cNvCxnSpPr>
                <a:cxnSpLocks/>
              </p:cNvCxnSpPr>
              <p:nvPr/>
            </p:nvCxnSpPr>
            <p:spPr>
              <a:xfrm>
                <a:off x="4725901" y="3237856"/>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8" name="Straight Connector 3637">
                <a:extLst>
                  <a:ext uri="{FF2B5EF4-FFF2-40B4-BE49-F238E27FC236}">
                    <a16:creationId xmlns:a16="http://schemas.microsoft.com/office/drawing/2014/main" id="{7AC998A0-705C-4720-A32F-C91A9A5737C6}"/>
                  </a:ext>
                </a:extLst>
              </p:cNvPr>
              <p:cNvCxnSpPr>
                <a:cxnSpLocks/>
              </p:cNvCxnSpPr>
              <p:nvPr/>
            </p:nvCxnSpPr>
            <p:spPr>
              <a:xfrm>
                <a:off x="5073320" y="3237856"/>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9" name="Straight Connector 3638">
                <a:extLst>
                  <a:ext uri="{FF2B5EF4-FFF2-40B4-BE49-F238E27FC236}">
                    <a16:creationId xmlns:a16="http://schemas.microsoft.com/office/drawing/2014/main" id="{E8693A51-C927-49C4-82E6-52CE54823B71}"/>
                  </a:ext>
                </a:extLst>
              </p:cNvPr>
              <p:cNvCxnSpPr>
                <a:cxnSpLocks/>
              </p:cNvCxnSpPr>
              <p:nvPr/>
            </p:nvCxnSpPr>
            <p:spPr>
              <a:xfrm>
                <a:off x="5422177" y="3240634"/>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0" name="Straight Connector 3639">
                <a:extLst>
                  <a:ext uri="{FF2B5EF4-FFF2-40B4-BE49-F238E27FC236}">
                    <a16:creationId xmlns:a16="http://schemas.microsoft.com/office/drawing/2014/main" id="{9B2EC281-D6A9-4858-86C6-78AC3F8B09D2}"/>
                  </a:ext>
                </a:extLst>
              </p:cNvPr>
              <p:cNvCxnSpPr>
                <a:cxnSpLocks/>
              </p:cNvCxnSpPr>
              <p:nvPr/>
            </p:nvCxnSpPr>
            <p:spPr>
              <a:xfrm>
                <a:off x="5770315" y="3240634"/>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43" name="Group 3642">
              <a:extLst>
                <a:ext uri="{FF2B5EF4-FFF2-40B4-BE49-F238E27FC236}">
                  <a16:creationId xmlns:a16="http://schemas.microsoft.com/office/drawing/2014/main" id="{07ECE538-94DB-4CD0-9268-62C10F075699}"/>
                </a:ext>
              </a:extLst>
            </p:cNvPr>
            <p:cNvGrpSpPr/>
            <p:nvPr/>
          </p:nvGrpSpPr>
          <p:grpSpPr>
            <a:xfrm>
              <a:off x="1236572" y="4694675"/>
              <a:ext cx="1957495" cy="2191703"/>
              <a:chOff x="4040646" y="4035463"/>
              <a:chExt cx="1957495" cy="2191703"/>
            </a:xfrm>
          </p:grpSpPr>
          <p:sp>
            <p:nvSpPr>
              <p:cNvPr id="3644" name="TextBox 3643">
                <a:extLst>
                  <a:ext uri="{FF2B5EF4-FFF2-40B4-BE49-F238E27FC236}">
                    <a16:creationId xmlns:a16="http://schemas.microsoft.com/office/drawing/2014/main" id="{D257A5F5-00E1-4821-8E97-11FC6B6730FD}"/>
                  </a:ext>
                </a:extLst>
              </p:cNvPr>
              <p:cNvSpPr txBox="1"/>
              <p:nvPr/>
            </p:nvSpPr>
            <p:spPr>
              <a:xfrm>
                <a:off x="4040646" y="4035463"/>
                <a:ext cx="215900" cy="400110"/>
              </a:xfrm>
              <a:prstGeom prst="rect">
                <a:avLst/>
              </a:prstGeom>
              <a:noFill/>
            </p:spPr>
            <p:txBody>
              <a:bodyPr wrap="square" rtlCol="0">
                <a:spAutoFit/>
              </a:bodyPr>
              <a:lstStyle/>
              <a:p>
                <a:r>
                  <a:rPr lang="en-US" altLang="zh-CN" sz="2000" b="1"/>
                  <a:t>1</a:t>
                </a:r>
                <a:endParaRPr lang="zh-CN" altLang="en-US" sz="2000" b="1"/>
              </a:p>
            </p:txBody>
          </p:sp>
          <p:sp>
            <p:nvSpPr>
              <p:cNvPr id="3645" name="TextBox 3644">
                <a:extLst>
                  <a:ext uri="{FF2B5EF4-FFF2-40B4-BE49-F238E27FC236}">
                    <a16:creationId xmlns:a16="http://schemas.microsoft.com/office/drawing/2014/main" id="{FF4E56A8-B628-4756-9D25-AAC723EEFCFE}"/>
                  </a:ext>
                </a:extLst>
              </p:cNvPr>
              <p:cNvSpPr txBox="1"/>
              <p:nvPr/>
            </p:nvSpPr>
            <p:spPr>
              <a:xfrm>
                <a:off x="4388784" y="4035463"/>
                <a:ext cx="215900" cy="400110"/>
              </a:xfrm>
              <a:prstGeom prst="rect">
                <a:avLst/>
              </a:prstGeom>
              <a:noFill/>
            </p:spPr>
            <p:txBody>
              <a:bodyPr wrap="square" rtlCol="0">
                <a:spAutoFit/>
              </a:bodyPr>
              <a:lstStyle/>
              <a:p>
                <a:r>
                  <a:rPr lang="en-US" altLang="zh-CN" sz="2000" b="1"/>
                  <a:t>1</a:t>
                </a:r>
                <a:endParaRPr lang="zh-CN" altLang="en-US" sz="2000" b="1"/>
              </a:p>
            </p:txBody>
          </p:sp>
          <p:sp>
            <p:nvSpPr>
              <p:cNvPr id="3646" name="TextBox 3645">
                <a:extLst>
                  <a:ext uri="{FF2B5EF4-FFF2-40B4-BE49-F238E27FC236}">
                    <a16:creationId xmlns:a16="http://schemas.microsoft.com/office/drawing/2014/main" id="{FC717997-E157-4636-9AC7-3CAAC2410712}"/>
                  </a:ext>
                </a:extLst>
              </p:cNvPr>
              <p:cNvSpPr txBox="1"/>
              <p:nvPr/>
            </p:nvSpPr>
            <p:spPr>
              <a:xfrm>
                <a:off x="4736922" y="4035463"/>
                <a:ext cx="215900" cy="400110"/>
              </a:xfrm>
              <a:prstGeom prst="rect">
                <a:avLst/>
              </a:prstGeom>
              <a:noFill/>
            </p:spPr>
            <p:txBody>
              <a:bodyPr wrap="square" rtlCol="0">
                <a:spAutoFit/>
              </a:bodyPr>
              <a:lstStyle/>
              <a:p>
                <a:r>
                  <a:rPr lang="en-US" altLang="zh-CN" sz="2000" b="1"/>
                  <a:t>1</a:t>
                </a:r>
                <a:endParaRPr lang="zh-CN" altLang="en-US" sz="2000" b="1"/>
              </a:p>
            </p:txBody>
          </p:sp>
          <p:sp>
            <p:nvSpPr>
              <p:cNvPr id="3647" name="TextBox 3646">
                <a:extLst>
                  <a:ext uri="{FF2B5EF4-FFF2-40B4-BE49-F238E27FC236}">
                    <a16:creationId xmlns:a16="http://schemas.microsoft.com/office/drawing/2014/main" id="{B2284927-6595-4DDE-B6C3-AFC20ABFB4CE}"/>
                  </a:ext>
                </a:extLst>
              </p:cNvPr>
              <p:cNvSpPr txBox="1"/>
              <p:nvPr/>
            </p:nvSpPr>
            <p:spPr>
              <a:xfrm>
                <a:off x="5085060" y="4035463"/>
                <a:ext cx="215900" cy="400110"/>
              </a:xfrm>
              <a:prstGeom prst="rect">
                <a:avLst/>
              </a:prstGeom>
              <a:noFill/>
            </p:spPr>
            <p:txBody>
              <a:bodyPr wrap="square" rtlCol="0">
                <a:spAutoFit/>
              </a:bodyPr>
              <a:lstStyle/>
              <a:p>
                <a:r>
                  <a:rPr lang="en-US" altLang="zh-CN" sz="2000" b="1"/>
                  <a:t>0</a:t>
                </a:r>
                <a:endParaRPr lang="zh-CN" altLang="en-US" sz="2000" b="1"/>
              </a:p>
            </p:txBody>
          </p:sp>
          <p:sp>
            <p:nvSpPr>
              <p:cNvPr id="3648" name="TextBox 3647">
                <a:extLst>
                  <a:ext uri="{FF2B5EF4-FFF2-40B4-BE49-F238E27FC236}">
                    <a16:creationId xmlns:a16="http://schemas.microsoft.com/office/drawing/2014/main" id="{1E888558-F030-4DDC-9285-FD7EF51D90CC}"/>
                  </a:ext>
                </a:extLst>
              </p:cNvPr>
              <p:cNvSpPr txBox="1"/>
              <p:nvPr/>
            </p:nvSpPr>
            <p:spPr>
              <a:xfrm>
                <a:off x="5433198" y="4035463"/>
                <a:ext cx="215900" cy="400110"/>
              </a:xfrm>
              <a:prstGeom prst="rect">
                <a:avLst/>
              </a:prstGeom>
              <a:noFill/>
            </p:spPr>
            <p:txBody>
              <a:bodyPr wrap="square" rtlCol="0">
                <a:spAutoFit/>
              </a:bodyPr>
              <a:lstStyle/>
              <a:p>
                <a:r>
                  <a:rPr lang="en-US" altLang="zh-CN" sz="2000" b="1"/>
                  <a:t>1</a:t>
                </a:r>
                <a:endParaRPr lang="zh-CN" altLang="en-US" sz="2000" b="1"/>
              </a:p>
            </p:txBody>
          </p:sp>
          <p:sp>
            <p:nvSpPr>
              <p:cNvPr id="3649" name="TextBox 3648">
                <a:extLst>
                  <a:ext uri="{FF2B5EF4-FFF2-40B4-BE49-F238E27FC236}">
                    <a16:creationId xmlns:a16="http://schemas.microsoft.com/office/drawing/2014/main" id="{2B9CEF84-9B5D-46DF-91A7-D75715971A56}"/>
                  </a:ext>
                </a:extLst>
              </p:cNvPr>
              <p:cNvSpPr txBox="1"/>
              <p:nvPr/>
            </p:nvSpPr>
            <p:spPr>
              <a:xfrm>
                <a:off x="5782241" y="4035463"/>
                <a:ext cx="215900" cy="400110"/>
              </a:xfrm>
              <a:prstGeom prst="rect">
                <a:avLst/>
              </a:prstGeom>
              <a:noFill/>
            </p:spPr>
            <p:txBody>
              <a:bodyPr wrap="square" rtlCol="0">
                <a:spAutoFit/>
              </a:bodyPr>
              <a:lstStyle/>
              <a:p>
                <a:r>
                  <a:rPr lang="en-US" altLang="zh-CN" sz="2000" b="1"/>
                  <a:t>0</a:t>
                </a:r>
                <a:endParaRPr lang="zh-CN" altLang="en-US" sz="2000" b="1"/>
              </a:p>
            </p:txBody>
          </p:sp>
          <p:sp>
            <p:nvSpPr>
              <p:cNvPr id="3650" name="TextBox 3649">
                <a:extLst>
                  <a:ext uri="{FF2B5EF4-FFF2-40B4-BE49-F238E27FC236}">
                    <a16:creationId xmlns:a16="http://schemas.microsoft.com/office/drawing/2014/main" id="{12B13E31-B19E-4A37-AB20-9CC2389CD576}"/>
                  </a:ext>
                </a:extLst>
              </p:cNvPr>
              <p:cNvSpPr txBox="1"/>
              <p:nvPr/>
            </p:nvSpPr>
            <p:spPr>
              <a:xfrm>
                <a:off x="4040646" y="4394164"/>
                <a:ext cx="215900" cy="400110"/>
              </a:xfrm>
              <a:prstGeom prst="rect">
                <a:avLst/>
              </a:prstGeom>
              <a:noFill/>
            </p:spPr>
            <p:txBody>
              <a:bodyPr wrap="square" rtlCol="0">
                <a:spAutoFit/>
              </a:bodyPr>
              <a:lstStyle/>
              <a:p>
                <a:r>
                  <a:rPr lang="en-US" altLang="zh-CN" sz="2000" b="1"/>
                  <a:t>1</a:t>
                </a:r>
                <a:endParaRPr lang="zh-CN" altLang="en-US" sz="2000" b="1"/>
              </a:p>
            </p:txBody>
          </p:sp>
          <p:sp>
            <p:nvSpPr>
              <p:cNvPr id="3651" name="TextBox 3650">
                <a:extLst>
                  <a:ext uri="{FF2B5EF4-FFF2-40B4-BE49-F238E27FC236}">
                    <a16:creationId xmlns:a16="http://schemas.microsoft.com/office/drawing/2014/main" id="{24EAD2A1-388C-4F25-A726-F39F56B238DE}"/>
                  </a:ext>
                </a:extLst>
              </p:cNvPr>
              <p:cNvSpPr txBox="1"/>
              <p:nvPr/>
            </p:nvSpPr>
            <p:spPr>
              <a:xfrm>
                <a:off x="4388784" y="4394164"/>
                <a:ext cx="215900" cy="400110"/>
              </a:xfrm>
              <a:prstGeom prst="rect">
                <a:avLst/>
              </a:prstGeom>
              <a:noFill/>
            </p:spPr>
            <p:txBody>
              <a:bodyPr wrap="square" rtlCol="0">
                <a:spAutoFit/>
              </a:bodyPr>
              <a:lstStyle/>
              <a:p>
                <a:r>
                  <a:rPr lang="en-US" altLang="zh-CN" sz="2000" b="1"/>
                  <a:t>0</a:t>
                </a:r>
                <a:endParaRPr lang="zh-CN" altLang="en-US" sz="2000" b="1"/>
              </a:p>
            </p:txBody>
          </p:sp>
          <p:sp>
            <p:nvSpPr>
              <p:cNvPr id="3652" name="TextBox 3651">
                <a:extLst>
                  <a:ext uri="{FF2B5EF4-FFF2-40B4-BE49-F238E27FC236}">
                    <a16:creationId xmlns:a16="http://schemas.microsoft.com/office/drawing/2014/main" id="{8203735A-C205-475C-9AB9-9CC78E98E917}"/>
                  </a:ext>
                </a:extLst>
              </p:cNvPr>
              <p:cNvSpPr txBox="1"/>
              <p:nvPr/>
            </p:nvSpPr>
            <p:spPr>
              <a:xfrm>
                <a:off x="4736922" y="4394164"/>
                <a:ext cx="215900" cy="400110"/>
              </a:xfrm>
              <a:prstGeom prst="rect">
                <a:avLst/>
              </a:prstGeom>
              <a:noFill/>
            </p:spPr>
            <p:txBody>
              <a:bodyPr wrap="square" rtlCol="0">
                <a:spAutoFit/>
              </a:bodyPr>
              <a:lstStyle/>
              <a:p>
                <a:r>
                  <a:rPr lang="en-US" altLang="zh-CN" sz="2000" b="1"/>
                  <a:t>0</a:t>
                </a:r>
                <a:endParaRPr lang="zh-CN" altLang="en-US" sz="2000" b="1"/>
              </a:p>
            </p:txBody>
          </p:sp>
          <p:sp>
            <p:nvSpPr>
              <p:cNvPr id="3653" name="TextBox 3652">
                <a:extLst>
                  <a:ext uri="{FF2B5EF4-FFF2-40B4-BE49-F238E27FC236}">
                    <a16:creationId xmlns:a16="http://schemas.microsoft.com/office/drawing/2014/main" id="{FBA8CD31-5015-44A4-BB98-1E659BC0975E}"/>
                  </a:ext>
                </a:extLst>
              </p:cNvPr>
              <p:cNvSpPr txBox="1"/>
              <p:nvPr/>
            </p:nvSpPr>
            <p:spPr>
              <a:xfrm>
                <a:off x="5085060" y="4394164"/>
                <a:ext cx="215900" cy="400110"/>
              </a:xfrm>
              <a:prstGeom prst="rect">
                <a:avLst/>
              </a:prstGeom>
              <a:noFill/>
            </p:spPr>
            <p:txBody>
              <a:bodyPr wrap="square" rtlCol="0">
                <a:spAutoFit/>
              </a:bodyPr>
              <a:lstStyle/>
              <a:p>
                <a:r>
                  <a:rPr lang="en-US" altLang="zh-CN" sz="2000" b="1"/>
                  <a:t>1</a:t>
                </a:r>
                <a:endParaRPr lang="zh-CN" altLang="en-US" sz="2000" b="1"/>
              </a:p>
            </p:txBody>
          </p:sp>
          <p:sp>
            <p:nvSpPr>
              <p:cNvPr id="3654" name="TextBox 3653">
                <a:extLst>
                  <a:ext uri="{FF2B5EF4-FFF2-40B4-BE49-F238E27FC236}">
                    <a16:creationId xmlns:a16="http://schemas.microsoft.com/office/drawing/2014/main" id="{198A356A-ACFD-46EA-9690-72AA50310F13}"/>
                  </a:ext>
                </a:extLst>
              </p:cNvPr>
              <p:cNvSpPr txBox="1"/>
              <p:nvPr/>
            </p:nvSpPr>
            <p:spPr>
              <a:xfrm>
                <a:off x="5433198" y="4394164"/>
                <a:ext cx="215900" cy="400110"/>
              </a:xfrm>
              <a:prstGeom prst="rect">
                <a:avLst/>
              </a:prstGeom>
              <a:noFill/>
            </p:spPr>
            <p:txBody>
              <a:bodyPr wrap="square" rtlCol="0">
                <a:spAutoFit/>
              </a:bodyPr>
              <a:lstStyle/>
              <a:p>
                <a:r>
                  <a:rPr lang="en-US" altLang="zh-CN" sz="2000" b="1"/>
                  <a:t>0</a:t>
                </a:r>
                <a:endParaRPr lang="zh-CN" altLang="en-US" sz="2000" b="1"/>
              </a:p>
            </p:txBody>
          </p:sp>
          <p:sp>
            <p:nvSpPr>
              <p:cNvPr id="3655" name="TextBox 3654">
                <a:extLst>
                  <a:ext uri="{FF2B5EF4-FFF2-40B4-BE49-F238E27FC236}">
                    <a16:creationId xmlns:a16="http://schemas.microsoft.com/office/drawing/2014/main" id="{8895D895-FC08-4A5E-9DB1-E1AD70718607}"/>
                  </a:ext>
                </a:extLst>
              </p:cNvPr>
              <p:cNvSpPr txBox="1"/>
              <p:nvPr/>
            </p:nvSpPr>
            <p:spPr>
              <a:xfrm>
                <a:off x="5782241" y="4394164"/>
                <a:ext cx="215900" cy="400110"/>
              </a:xfrm>
              <a:prstGeom prst="rect">
                <a:avLst/>
              </a:prstGeom>
              <a:noFill/>
            </p:spPr>
            <p:txBody>
              <a:bodyPr wrap="square" rtlCol="0">
                <a:spAutoFit/>
              </a:bodyPr>
              <a:lstStyle/>
              <a:p>
                <a:r>
                  <a:rPr lang="en-US" altLang="zh-CN" sz="2000" b="1"/>
                  <a:t>1</a:t>
                </a:r>
                <a:endParaRPr lang="zh-CN" altLang="en-US" sz="2000" b="1"/>
              </a:p>
            </p:txBody>
          </p:sp>
          <p:sp>
            <p:nvSpPr>
              <p:cNvPr id="3656" name="TextBox 3655">
                <a:extLst>
                  <a:ext uri="{FF2B5EF4-FFF2-40B4-BE49-F238E27FC236}">
                    <a16:creationId xmlns:a16="http://schemas.microsoft.com/office/drawing/2014/main" id="{8444442C-FEA6-40C4-9A9D-B8C73B267132}"/>
                  </a:ext>
                </a:extLst>
              </p:cNvPr>
              <p:cNvSpPr txBox="1"/>
              <p:nvPr/>
            </p:nvSpPr>
            <p:spPr>
              <a:xfrm>
                <a:off x="4040646" y="4755440"/>
                <a:ext cx="215900" cy="400110"/>
              </a:xfrm>
              <a:prstGeom prst="rect">
                <a:avLst/>
              </a:prstGeom>
              <a:noFill/>
            </p:spPr>
            <p:txBody>
              <a:bodyPr wrap="square" rtlCol="0">
                <a:spAutoFit/>
              </a:bodyPr>
              <a:lstStyle/>
              <a:p>
                <a:r>
                  <a:rPr lang="en-US" altLang="zh-CN" sz="2000" b="1"/>
                  <a:t>0</a:t>
                </a:r>
                <a:endParaRPr lang="zh-CN" altLang="en-US" sz="2000" b="1"/>
              </a:p>
            </p:txBody>
          </p:sp>
          <p:sp>
            <p:nvSpPr>
              <p:cNvPr id="3657" name="TextBox 3656">
                <a:extLst>
                  <a:ext uri="{FF2B5EF4-FFF2-40B4-BE49-F238E27FC236}">
                    <a16:creationId xmlns:a16="http://schemas.microsoft.com/office/drawing/2014/main" id="{09CBA6D6-B850-4572-A326-EB7533410BAD}"/>
                  </a:ext>
                </a:extLst>
              </p:cNvPr>
              <p:cNvSpPr txBox="1"/>
              <p:nvPr/>
            </p:nvSpPr>
            <p:spPr>
              <a:xfrm>
                <a:off x="4388784" y="4755440"/>
                <a:ext cx="215900" cy="400110"/>
              </a:xfrm>
              <a:prstGeom prst="rect">
                <a:avLst/>
              </a:prstGeom>
              <a:noFill/>
            </p:spPr>
            <p:txBody>
              <a:bodyPr wrap="square" rtlCol="0">
                <a:spAutoFit/>
              </a:bodyPr>
              <a:lstStyle/>
              <a:p>
                <a:r>
                  <a:rPr lang="en-US" altLang="zh-CN" sz="2000" b="1"/>
                  <a:t>1</a:t>
                </a:r>
                <a:endParaRPr lang="zh-CN" altLang="en-US" sz="2000" b="1"/>
              </a:p>
            </p:txBody>
          </p:sp>
          <p:sp>
            <p:nvSpPr>
              <p:cNvPr id="3658" name="TextBox 3657">
                <a:extLst>
                  <a:ext uri="{FF2B5EF4-FFF2-40B4-BE49-F238E27FC236}">
                    <a16:creationId xmlns:a16="http://schemas.microsoft.com/office/drawing/2014/main" id="{F2D6EB39-1054-4E6C-A738-E139B27FB6BF}"/>
                  </a:ext>
                </a:extLst>
              </p:cNvPr>
              <p:cNvSpPr txBox="1"/>
              <p:nvPr/>
            </p:nvSpPr>
            <p:spPr>
              <a:xfrm>
                <a:off x="4736922" y="4755440"/>
                <a:ext cx="215900" cy="400110"/>
              </a:xfrm>
              <a:prstGeom prst="rect">
                <a:avLst/>
              </a:prstGeom>
              <a:noFill/>
            </p:spPr>
            <p:txBody>
              <a:bodyPr wrap="square" rtlCol="0">
                <a:spAutoFit/>
              </a:bodyPr>
              <a:lstStyle/>
              <a:p>
                <a:r>
                  <a:rPr lang="en-US" altLang="zh-CN" sz="2000" b="1"/>
                  <a:t>0</a:t>
                </a:r>
                <a:endParaRPr lang="zh-CN" altLang="en-US" sz="2000" b="1"/>
              </a:p>
            </p:txBody>
          </p:sp>
          <p:sp>
            <p:nvSpPr>
              <p:cNvPr id="3659" name="TextBox 3658">
                <a:extLst>
                  <a:ext uri="{FF2B5EF4-FFF2-40B4-BE49-F238E27FC236}">
                    <a16:creationId xmlns:a16="http://schemas.microsoft.com/office/drawing/2014/main" id="{C80B997B-16F4-49A4-899C-557E6F166A5B}"/>
                  </a:ext>
                </a:extLst>
              </p:cNvPr>
              <p:cNvSpPr txBox="1"/>
              <p:nvPr/>
            </p:nvSpPr>
            <p:spPr>
              <a:xfrm>
                <a:off x="5085060" y="4755440"/>
                <a:ext cx="215900" cy="400110"/>
              </a:xfrm>
              <a:prstGeom prst="rect">
                <a:avLst/>
              </a:prstGeom>
              <a:noFill/>
            </p:spPr>
            <p:txBody>
              <a:bodyPr wrap="square" rtlCol="0">
                <a:spAutoFit/>
              </a:bodyPr>
              <a:lstStyle/>
              <a:p>
                <a:r>
                  <a:rPr lang="en-US" altLang="zh-CN" sz="2000" b="1"/>
                  <a:t>1</a:t>
                </a:r>
                <a:endParaRPr lang="zh-CN" altLang="en-US" sz="2000" b="1"/>
              </a:p>
            </p:txBody>
          </p:sp>
          <p:sp>
            <p:nvSpPr>
              <p:cNvPr id="3660" name="TextBox 3659">
                <a:extLst>
                  <a:ext uri="{FF2B5EF4-FFF2-40B4-BE49-F238E27FC236}">
                    <a16:creationId xmlns:a16="http://schemas.microsoft.com/office/drawing/2014/main" id="{3BE9634A-40F6-48A1-84A9-AA1FEFAE33AB}"/>
                  </a:ext>
                </a:extLst>
              </p:cNvPr>
              <p:cNvSpPr txBox="1"/>
              <p:nvPr/>
            </p:nvSpPr>
            <p:spPr>
              <a:xfrm>
                <a:off x="5433198" y="4755440"/>
                <a:ext cx="215900" cy="400110"/>
              </a:xfrm>
              <a:prstGeom prst="rect">
                <a:avLst/>
              </a:prstGeom>
              <a:noFill/>
            </p:spPr>
            <p:txBody>
              <a:bodyPr wrap="square" rtlCol="0">
                <a:spAutoFit/>
              </a:bodyPr>
              <a:lstStyle/>
              <a:p>
                <a:r>
                  <a:rPr lang="en-US" altLang="zh-CN" sz="2000" b="1"/>
                  <a:t>0</a:t>
                </a:r>
                <a:endParaRPr lang="zh-CN" altLang="en-US" sz="2000" b="1"/>
              </a:p>
            </p:txBody>
          </p:sp>
          <p:sp>
            <p:nvSpPr>
              <p:cNvPr id="3661" name="TextBox 3660">
                <a:extLst>
                  <a:ext uri="{FF2B5EF4-FFF2-40B4-BE49-F238E27FC236}">
                    <a16:creationId xmlns:a16="http://schemas.microsoft.com/office/drawing/2014/main" id="{7244E414-6E4B-43DF-90F5-0F76A813AC9E}"/>
                  </a:ext>
                </a:extLst>
              </p:cNvPr>
              <p:cNvSpPr txBox="1"/>
              <p:nvPr/>
            </p:nvSpPr>
            <p:spPr>
              <a:xfrm>
                <a:off x="5782241" y="4755440"/>
                <a:ext cx="215900" cy="400110"/>
              </a:xfrm>
              <a:prstGeom prst="rect">
                <a:avLst/>
              </a:prstGeom>
              <a:noFill/>
            </p:spPr>
            <p:txBody>
              <a:bodyPr wrap="square" rtlCol="0">
                <a:spAutoFit/>
              </a:bodyPr>
              <a:lstStyle/>
              <a:p>
                <a:r>
                  <a:rPr lang="en-US" altLang="zh-CN" sz="2000" b="1"/>
                  <a:t>1</a:t>
                </a:r>
                <a:endParaRPr lang="zh-CN" altLang="en-US" sz="2000" b="1"/>
              </a:p>
            </p:txBody>
          </p:sp>
          <p:sp>
            <p:nvSpPr>
              <p:cNvPr id="3662" name="TextBox 3661">
                <a:extLst>
                  <a:ext uri="{FF2B5EF4-FFF2-40B4-BE49-F238E27FC236}">
                    <a16:creationId xmlns:a16="http://schemas.microsoft.com/office/drawing/2014/main" id="{5D7101C7-D2AB-40EB-B232-808D7DE0F9E8}"/>
                  </a:ext>
                </a:extLst>
              </p:cNvPr>
              <p:cNvSpPr txBox="1"/>
              <p:nvPr/>
            </p:nvSpPr>
            <p:spPr>
              <a:xfrm>
                <a:off x="4040646" y="5116056"/>
                <a:ext cx="215900" cy="400110"/>
              </a:xfrm>
              <a:prstGeom prst="rect">
                <a:avLst/>
              </a:prstGeom>
              <a:noFill/>
            </p:spPr>
            <p:txBody>
              <a:bodyPr wrap="square" rtlCol="0">
                <a:spAutoFit/>
              </a:bodyPr>
              <a:lstStyle/>
              <a:p>
                <a:r>
                  <a:rPr lang="en-US" altLang="zh-CN" sz="2000" b="1"/>
                  <a:t>0</a:t>
                </a:r>
                <a:endParaRPr lang="zh-CN" altLang="en-US" sz="2000" b="1"/>
              </a:p>
            </p:txBody>
          </p:sp>
          <p:sp>
            <p:nvSpPr>
              <p:cNvPr id="3663" name="TextBox 3662">
                <a:extLst>
                  <a:ext uri="{FF2B5EF4-FFF2-40B4-BE49-F238E27FC236}">
                    <a16:creationId xmlns:a16="http://schemas.microsoft.com/office/drawing/2014/main" id="{8A697840-7F61-4E5A-9135-F98C1FF135CA}"/>
                  </a:ext>
                </a:extLst>
              </p:cNvPr>
              <p:cNvSpPr txBox="1"/>
              <p:nvPr/>
            </p:nvSpPr>
            <p:spPr>
              <a:xfrm>
                <a:off x="4388784" y="5116056"/>
                <a:ext cx="215900" cy="400110"/>
              </a:xfrm>
              <a:prstGeom prst="rect">
                <a:avLst/>
              </a:prstGeom>
              <a:noFill/>
            </p:spPr>
            <p:txBody>
              <a:bodyPr wrap="square" rtlCol="0">
                <a:spAutoFit/>
              </a:bodyPr>
              <a:lstStyle/>
              <a:p>
                <a:r>
                  <a:rPr lang="en-US" altLang="zh-CN" sz="2000" b="1"/>
                  <a:t>1</a:t>
                </a:r>
                <a:endParaRPr lang="zh-CN" altLang="en-US" sz="2000" b="1"/>
              </a:p>
            </p:txBody>
          </p:sp>
          <p:sp>
            <p:nvSpPr>
              <p:cNvPr id="3664" name="TextBox 3663">
                <a:extLst>
                  <a:ext uri="{FF2B5EF4-FFF2-40B4-BE49-F238E27FC236}">
                    <a16:creationId xmlns:a16="http://schemas.microsoft.com/office/drawing/2014/main" id="{51BFD449-F38A-4693-825F-2BB73B0FB7A5}"/>
                  </a:ext>
                </a:extLst>
              </p:cNvPr>
              <p:cNvSpPr txBox="1"/>
              <p:nvPr/>
            </p:nvSpPr>
            <p:spPr>
              <a:xfrm>
                <a:off x="4736922" y="5116056"/>
                <a:ext cx="215900" cy="400110"/>
              </a:xfrm>
              <a:prstGeom prst="rect">
                <a:avLst/>
              </a:prstGeom>
              <a:noFill/>
            </p:spPr>
            <p:txBody>
              <a:bodyPr wrap="square" rtlCol="0">
                <a:spAutoFit/>
              </a:bodyPr>
              <a:lstStyle/>
              <a:p>
                <a:r>
                  <a:rPr lang="en-US" altLang="zh-CN" sz="2000" b="1"/>
                  <a:t>1</a:t>
                </a:r>
                <a:endParaRPr lang="zh-CN" altLang="en-US" sz="2000" b="1"/>
              </a:p>
            </p:txBody>
          </p:sp>
          <p:sp>
            <p:nvSpPr>
              <p:cNvPr id="3665" name="TextBox 3664">
                <a:extLst>
                  <a:ext uri="{FF2B5EF4-FFF2-40B4-BE49-F238E27FC236}">
                    <a16:creationId xmlns:a16="http://schemas.microsoft.com/office/drawing/2014/main" id="{8877FE13-CB06-4C07-99FE-379AEC28A7EB}"/>
                  </a:ext>
                </a:extLst>
              </p:cNvPr>
              <p:cNvSpPr txBox="1"/>
              <p:nvPr/>
            </p:nvSpPr>
            <p:spPr>
              <a:xfrm>
                <a:off x="5085060" y="5116056"/>
                <a:ext cx="215900" cy="400110"/>
              </a:xfrm>
              <a:prstGeom prst="rect">
                <a:avLst/>
              </a:prstGeom>
              <a:noFill/>
            </p:spPr>
            <p:txBody>
              <a:bodyPr wrap="square" rtlCol="0">
                <a:spAutoFit/>
              </a:bodyPr>
              <a:lstStyle/>
              <a:p>
                <a:r>
                  <a:rPr lang="en-US" altLang="zh-CN" sz="2000" b="1"/>
                  <a:t>0</a:t>
                </a:r>
                <a:endParaRPr lang="zh-CN" altLang="en-US" sz="2000" b="1"/>
              </a:p>
            </p:txBody>
          </p:sp>
          <p:sp>
            <p:nvSpPr>
              <p:cNvPr id="3666" name="TextBox 3665">
                <a:extLst>
                  <a:ext uri="{FF2B5EF4-FFF2-40B4-BE49-F238E27FC236}">
                    <a16:creationId xmlns:a16="http://schemas.microsoft.com/office/drawing/2014/main" id="{4139FE8E-8917-46DC-98DB-B435CCA5A081}"/>
                  </a:ext>
                </a:extLst>
              </p:cNvPr>
              <p:cNvSpPr txBox="1"/>
              <p:nvPr/>
            </p:nvSpPr>
            <p:spPr>
              <a:xfrm>
                <a:off x="5433198" y="5116056"/>
                <a:ext cx="215900" cy="400110"/>
              </a:xfrm>
              <a:prstGeom prst="rect">
                <a:avLst/>
              </a:prstGeom>
              <a:noFill/>
            </p:spPr>
            <p:txBody>
              <a:bodyPr wrap="square" rtlCol="0">
                <a:spAutoFit/>
              </a:bodyPr>
              <a:lstStyle/>
              <a:p>
                <a:r>
                  <a:rPr lang="en-US" altLang="zh-CN" sz="2000" b="1"/>
                  <a:t>1</a:t>
                </a:r>
                <a:endParaRPr lang="zh-CN" altLang="en-US" sz="2000" b="1"/>
              </a:p>
            </p:txBody>
          </p:sp>
          <p:sp>
            <p:nvSpPr>
              <p:cNvPr id="3667" name="TextBox 3666">
                <a:extLst>
                  <a:ext uri="{FF2B5EF4-FFF2-40B4-BE49-F238E27FC236}">
                    <a16:creationId xmlns:a16="http://schemas.microsoft.com/office/drawing/2014/main" id="{CF21E8A4-7E60-4319-835A-935056EA3885}"/>
                  </a:ext>
                </a:extLst>
              </p:cNvPr>
              <p:cNvSpPr txBox="1"/>
              <p:nvPr/>
            </p:nvSpPr>
            <p:spPr>
              <a:xfrm>
                <a:off x="5782241" y="5116056"/>
                <a:ext cx="215900" cy="400110"/>
              </a:xfrm>
              <a:prstGeom prst="rect">
                <a:avLst/>
              </a:prstGeom>
              <a:noFill/>
            </p:spPr>
            <p:txBody>
              <a:bodyPr wrap="square" rtlCol="0">
                <a:spAutoFit/>
              </a:bodyPr>
              <a:lstStyle/>
              <a:p>
                <a:r>
                  <a:rPr lang="en-US" altLang="zh-CN" sz="2000" b="1"/>
                  <a:t>0</a:t>
                </a:r>
                <a:endParaRPr lang="zh-CN" altLang="en-US" sz="2000" b="1"/>
              </a:p>
            </p:txBody>
          </p:sp>
          <p:sp>
            <p:nvSpPr>
              <p:cNvPr id="3668" name="TextBox 3667">
                <a:extLst>
                  <a:ext uri="{FF2B5EF4-FFF2-40B4-BE49-F238E27FC236}">
                    <a16:creationId xmlns:a16="http://schemas.microsoft.com/office/drawing/2014/main" id="{5B19AE2D-3772-4D2F-BB99-77F2A9CD033C}"/>
                  </a:ext>
                </a:extLst>
              </p:cNvPr>
              <p:cNvSpPr txBox="1"/>
              <p:nvPr/>
            </p:nvSpPr>
            <p:spPr>
              <a:xfrm>
                <a:off x="4040646" y="5471556"/>
                <a:ext cx="215900" cy="400110"/>
              </a:xfrm>
              <a:prstGeom prst="rect">
                <a:avLst/>
              </a:prstGeom>
              <a:noFill/>
            </p:spPr>
            <p:txBody>
              <a:bodyPr wrap="square" rtlCol="0">
                <a:spAutoFit/>
              </a:bodyPr>
              <a:lstStyle/>
              <a:p>
                <a:r>
                  <a:rPr lang="en-US" altLang="zh-CN" sz="2000" b="1"/>
                  <a:t>1</a:t>
                </a:r>
                <a:endParaRPr lang="zh-CN" altLang="en-US" sz="2000" b="1"/>
              </a:p>
            </p:txBody>
          </p:sp>
          <p:sp>
            <p:nvSpPr>
              <p:cNvPr id="3669" name="TextBox 3668">
                <a:extLst>
                  <a:ext uri="{FF2B5EF4-FFF2-40B4-BE49-F238E27FC236}">
                    <a16:creationId xmlns:a16="http://schemas.microsoft.com/office/drawing/2014/main" id="{AC79A0AA-6888-4C97-9D24-EA6968B272AE}"/>
                  </a:ext>
                </a:extLst>
              </p:cNvPr>
              <p:cNvSpPr txBox="1"/>
              <p:nvPr/>
            </p:nvSpPr>
            <p:spPr>
              <a:xfrm>
                <a:off x="4388784" y="5471556"/>
                <a:ext cx="215900" cy="400110"/>
              </a:xfrm>
              <a:prstGeom prst="rect">
                <a:avLst/>
              </a:prstGeom>
              <a:noFill/>
            </p:spPr>
            <p:txBody>
              <a:bodyPr wrap="square" rtlCol="0">
                <a:spAutoFit/>
              </a:bodyPr>
              <a:lstStyle/>
              <a:p>
                <a:r>
                  <a:rPr lang="en-US" altLang="zh-CN" sz="2000" b="1"/>
                  <a:t>0</a:t>
                </a:r>
                <a:endParaRPr lang="zh-CN" altLang="en-US" sz="2000" b="1"/>
              </a:p>
            </p:txBody>
          </p:sp>
          <p:sp>
            <p:nvSpPr>
              <p:cNvPr id="3670" name="TextBox 3669">
                <a:extLst>
                  <a:ext uri="{FF2B5EF4-FFF2-40B4-BE49-F238E27FC236}">
                    <a16:creationId xmlns:a16="http://schemas.microsoft.com/office/drawing/2014/main" id="{46FB12FF-4056-45DB-9568-B534BB732B71}"/>
                  </a:ext>
                </a:extLst>
              </p:cNvPr>
              <p:cNvSpPr txBox="1"/>
              <p:nvPr/>
            </p:nvSpPr>
            <p:spPr>
              <a:xfrm>
                <a:off x="4736922" y="5471556"/>
                <a:ext cx="215900" cy="400110"/>
              </a:xfrm>
              <a:prstGeom prst="rect">
                <a:avLst/>
              </a:prstGeom>
              <a:noFill/>
            </p:spPr>
            <p:txBody>
              <a:bodyPr wrap="square" rtlCol="0">
                <a:spAutoFit/>
              </a:bodyPr>
              <a:lstStyle/>
              <a:p>
                <a:r>
                  <a:rPr lang="en-US" altLang="zh-CN" sz="2000" b="1"/>
                  <a:t>1</a:t>
                </a:r>
                <a:endParaRPr lang="zh-CN" altLang="en-US" sz="2000" b="1"/>
              </a:p>
            </p:txBody>
          </p:sp>
          <p:sp>
            <p:nvSpPr>
              <p:cNvPr id="3671" name="TextBox 3670">
                <a:extLst>
                  <a:ext uri="{FF2B5EF4-FFF2-40B4-BE49-F238E27FC236}">
                    <a16:creationId xmlns:a16="http://schemas.microsoft.com/office/drawing/2014/main" id="{1785EAC8-EA0D-4E5A-9B08-DA283D90E019}"/>
                  </a:ext>
                </a:extLst>
              </p:cNvPr>
              <p:cNvSpPr txBox="1"/>
              <p:nvPr/>
            </p:nvSpPr>
            <p:spPr>
              <a:xfrm>
                <a:off x="5085060" y="5471556"/>
                <a:ext cx="215900" cy="400110"/>
              </a:xfrm>
              <a:prstGeom prst="rect">
                <a:avLst/>
              </a:prstGeom>
              <a:noFill/>
            </p:spPr>
            <p:txBody>
              <a:bodyPr wrap="square" rtlCol="0">
                <a:spAutoFit/>
              </a:bodyPr>
              <a:lstStyle/>
              <a:p>
                <a:r>
                  <a:rPr lang="en-US" altLang="zh-CN" sz="2000" b="1"/>
                  <a:t>1</a:t>
                </a:r>
                <a:endParaRPr lang="zh-CN" altLang="en-US" sz="2000" b="1"/>
              </a:p>
            </p:txBody>
          </p:sp>
          <p:sp>
            <p:nvSpPr>
              <p:cNvPr id="3672" name="TextBox 3671">
                <a:extLst>
                  <a:ext uri="{FF2B5EF4-FFF2-40B4-BE49-F238E27FC236}">
                    <a16:creationId xmlns:a16="http://schemas.microsoft.com/office/drawing/2014/main" id="{0A60E235-A26E-42D5-99BB-D4148133C294}"/>
                  </a:ext>
                </a:extLst>
              </p:cNvPr>
              <p:cNvSpPr txBox="1"/>
              <p:nvPr/>
            </p:nvSpPr>
            <p:spPr>
              <a:xfrm>
                <a:off x="5433198" y="5471556"/>
                <a:ext cx="215900" cy="400110"/>
              </a:xfrm>
              <a:prstGeom prst="rect">
                <a:avLst/>
              </a:prstGeom>
              <a:noFill/>
            </p:spPr>
            <p:txBody>
              <a:bodyPr wrap="square" rtlCol="0">
                <a:spAutoFit/>
              </a:bodyPr>
              <a:lstStyle/>
              <a:p>
                <a:r>
                  <a:rPr lang="en-US" altLang="zh-CN" sz="2000" b="1"/>
                  <a:t>1</a:t>
                </a:r>
                <a:endParaRPr lang="zh-CN" altLang="en-US" sz="2000" b="1"/>
              </a:p>
            </p:txBody>
          </p:sp>
          <p:sp>
            <p:nvSpPr>
              <p:cNvPr id="3673" name="TextBox 3672">
                <a:extLst>
                  <a:ext uri="{FF2B5EF4-FFF2-40B4-BE49-F238E27FC236}">
                    <a16:creationId xmlns:a16="http://schemas.microsoft.com/office/drawing/2014/main" id="{244FE842-4781-4E83-8CB4-FC636E412D06}"/>
                  </a:ext>
                </a:extLst>
              </p:cNvPr>
              <p:cNvSpPr txBox="1"/>
              <p:nvPr/>
            </p:nvSpPr>
            <p:spPr>
              <a:xfrm>
                <a:off x="5782241" y="5471556"/>
                <a:ext cx="215900" cy="400110"/>
              </a:xfrm>
              <a:prstGeom prst="rect">
                <a:avLst/>
              </a:prstGeom>
              <a:noFill/>
            </p:spPr>
            <p:txBody>
              <a:bodyPr wrap="square" rtlCol="0">
                <a:spAutoFit/>
              </a:bodyPr>
              <a:lstStyle/>
              <a:p>
                <a:r>
                  <a:rPr lang="en-US" altLang="zh-CN" sz="2000" b="1"/>
                  <a:t>0</a:t>
                </a:r>
                <a:endParaRPr lang="zh-CN" altLang="en-US" sz="2000" b="1"/>
              </a:p>
            </p:txBody>
          </p:sp>
          <p:sp>
            <p:nvSpPr>
              <p:cNvPr id="3674" name="TextBox 3673">
                <a:extLst>
                  <a:ext uri="{FF2B5EF4-FFF2-40B4-BE49-F238E27FC236}">
                    <a16:creationId xmlns:a16="http://schemas.microsoft.com/office/drawing/2014/main" id="{B67B3362-B86D-4F2F-93E7-5114CDF40DC8}"/>
                  </a:ext>
                </a:extLst>
              </p:cNvPr>
              <p:cNvSpPr txBox="1"/>
              <p:nvPr/>
            </p:nvSpPr>
            <p:spPr>
              <a:xfrm>
                <a:off x="4040646" y="5827056"/>
                <a:ext cx="215900" cy="400110"/>
              </a:xfrm>
              <a:prstGeom prst="rect">
                <a:avLst/>
              </a:prstGeom>
              <a:noFill/>
            </p:spPr>
            <p:txBody>
              <a:bodyPr wrap="square" rtlCol="0">
                <a:spAutoFit/>
              </a:bodyPr>
              <a:lstStyle/>
              <a:p>
                <a:r>
                  <a:rPr lang="en-US" altLang="zh-CN" sz="2000" b="1"/>
                  <a:t>0</a:t>
                </a:r>
                <a:endParaRPr lang="zh-CN" altLang="en-US" sz="2000" b="1"/>
              </a:p>
            </p:txBody>
          </p:sp>
          <p:sp>
            <p:nvSpPr>
              <p:cNvPr id="3675" name="TextBox 3674">
                <a:extLst>
                  <a:ext uri="{FF2B5EF4-FFF2-40B4-BE49-F238E27FC236}">
                    <a16:creationId xmlns:a16="http://schemas.microsoft.com/office/drawing/2014/main" id="{DF1A1A0E-8C6E-450E-8A1C-31C164CC868B}"/>
                  </a:ext>
                </a:extLst>
              </p:cNvPr>
              <p:cNvSpPr txBox="1"/>
              <p:nvPr/>
            </p:nvSpPr>
            <p:spPr>
              <a:xfrm>
                <a:off x="4388784" y="5827056"/>
                <a:ext cx="215900" cy="400110"/>
              </a:xfrm>
              <a:prstGeom prst="rect">
                <a:avLst/>
              </a:prstGeom>
              <a:noFill/>
            </p:spPr>
            <p:txBody>
              <a:bodyPr wrap="square" rtlCol="0">
                <a:spAutoFit/>
              </a:bodyPr>
              <a:lstStyle/>
              <a:p>
                <a:r>
                  <a:rPr lang="en-US" altLang="zh-CN" sz="2000" b="1"/>
                  <a:t>1</a:t>
                </a:r>
                <a:endParaRPr lang="zh-CN" altLang="en-US" sz="2000" b="1"/>
              </a:p>
            </p:txBody>
          </p:sp>
          <p:sp>
            <p:nvSpPr>
              <p:cNvPr id="3676" name="TextBox 3675">
                <a:extLst>
                  <a:ext uri="{FF2B5EF4-FFF2-40B4-BE49-F238E27FC236}">
                    <a16:creationId xmlns:a16="http://schemas.microsoft.com/office/drawing/2014/main" id="{01AFBEC7-8634-45E1-BDF1-CDBF578DDAED}"/>
                  </a:ext>
                </a:extLst>
              </p:cNvPr>
              <p:cNvSpPr txBox="1"/>
              <p:nvPr/>
            </p:nvSpPr>
            <p:spPr>
              <a:xfrm>
                <a:off x="4736922" y="5827056"/>
                <a:ext cx="215900" cy="400110"/>
              </a:xfrm>
              <a:prstGeom prst="rect">
                <a:avLst/>
              </a:prstGeom>
              <a:noFill/>
            </p:spPr>
            <p:txBody>
              <a:bodyPr wrap="square" rtlCol="0">
                <a:spAutoFit/>
              </a:bodyPr>
              <a:lstStyle/>
              <a:p>
                <a:r>
                  <a:rPr lang="en-US" altLang="zh-CN" sz="2000" b="1"/>
                  <a:t>0</a:t>
                </a:r>
                <a:endParaRPr lang="zh-CN" altLang="en-US" sz="2000" b="1"/>
              </a:p>
            </p:txBody>
          </p:sp>
          <p:sp>
            <p:nvSpPr>
              <p:cNvPr id="3677" name="TextBox 3676">
                <a:extLst>
                  <a:ext uri="{FF2B5EF4-FFF2-40B4-BE49-F238E27FC236}">
                    <a16:creationId xmlns:a16="http://schemas.microsoft.com/office/drawing/2014/main" id="{EBAC37E7-1E8D-4372-8E66-C1C3A5E6D4CA}"/>
                  </a:ext>
                </a:extLst>
              </p:cNvPr>
              <p:cNvSpPr txBox="1"/>
              <p:nvPr/>
            </p:nvSpPr>
            <p:spPr>
              <a:xfrm>
                <a:off x="5085060" y="5827056"/>
                <a:ext cx="215900" cy="400110"/>
              </a:xfrm>
              <a:prstGeom prst="rect">
                <a:avLst/>
              </a:prstGeom>
              <a:noFill/>
            </p:spPr>
            <p:txBody>
              <a:bodyPr wrap="square" rtlCol="0">
                <a:spAutoFit/>
              </a:bodyPr>
              <a:lstStyle/>
              <a:p>
                <a:r>
                  <a:rPr lang="en-US" altLang="zh-CN" sz="2000" b="1"/>
                  <a:t>0</a:t>
                </a:r>
                <a:endParaRPr lang="zh-CN" altLang="en-US" sz="2000" b="1"/>
              </a:p>
            </p:txBody>
          </p:sp>
          <p:sp>
            <p:nvSpPr>
              <p:cNvPr id="3678" name="TextBox 3677">
                <a:extLst>
                  <a:ext uri="{FF2B5EF4-FFF2-40B4-BE49-F238E27FC236}">
                    <a16:creationId xmlns:a16="http://schemas.microsoft.com/office/drawing/2014/main" id="{F7C8758C-1E0A-4A2F-A9EA-94EB6B1BFB28}"/>
                  </a:ext>
                </a:extLst>
              </p:cNvPr>
              <p:cNvSpPr txBox="1"/>
              <p:nvPr/>
            </p:nvSpPr>
            <p:spPr>
              <a:xfrm>
                <a:off x="5433198" y="5827056"/>
                <a:ext cx="215900" cy="400110"/>
              </a:xfrm>
              <a:prstGeom prst="rect">
                <a:avLst/>
              </a:prstGeom>
              <a:noFill/>
            </p:spPr>
            <p:txBody>
              <a:bodyPr wrap="square" rtlCol="0">
                <a:spAutoFit/>
              </a:bodyPr>
              <a:lstStyle/>
              <a:p>
                <a:r>
                  <a:rPr lang="en-US" altLang="zh-CN" sz="2000" b="1"/>
                  <a:t>0</a:t>
                </a:r>
                <a:endParaRPr lang="zh-CN" altLang="en-US" sz="2000" b="1"/>
              </a:p>
            </p:txBody>
          </p:sp>
          <p:sp>
            <p:nvSpPr>
              <p:cNvPr id="3679" name="TextBox 3678">
                <a:extLst>
                  <a:ext uri="{FF2B5EF4-FFF2-40B4-BE49-F238E27FC236}">
                    <a16:creationId xmlns:a16="http://schemas.microsoft.com/office/drawing/2014/main" id="{F073F3BA-EE5B-45BB-A8A4-CC5EBB9D7907}"/>
                  </a:ext>
                </a:extLst>
              </p:cNvPr>
              <p:cNvSpPr txBox="1"/>
              <p:nvPr/>
            </p:nvSpPr>
            <p:spPr>
              <a:xfrm>
                <a:off x="5782241" y="5827056"/>
                <a:ext cx="215900" cy="400110"/>
              </a:xfrm>
              <a:prstGeom prst="rect">
                <a:avLst/>
              </a:prstGeom>
              <a:noFill/>
            </p:spPr>
            <p:txBody>
              <a:bodyPr wrap="square" rtlCol="0">
                <a:spAutoFit/>
              </a:bodyPr>
              <a:lstStyle/>
              <a:p>
                <a:r>
                  <a:rPr lang="en-US" altLang="zh-CN" sz="2000" b="1"/>
                  <a:t>1</a:t>
                </a:r>
                <a:endParaRPr lang="zh-CN" altLang="en-US" sz="2000" b="1"/>
              </a:p>
            </p:txBody>
          </p:sp>
        </p:grpSp>
      </p:grpSp>
      <p:grpSp>
        <p:nvGrpSpPr>
          <p:cNvPr id="4139" name="Group 4138">
            <a:extLst>
              <a:ext uri="{FF2B5EF4-FFF2-40B4-BE49-F238E27FC236}">
                <a16:creationId xmlns:a16="http://schemas.microsoft.com/office/drawing/2014/main" id="{BCA14952-2FBF-46C1-8551-212F9BC68730}"/>
              </a:ext>
            </a:extLst>
          </p:cNvPr>
          <p:cNvGrpSpPr/>
          <p:nvPr/>
        </p:nvGrpSpPr>
        <p:grpSpPr>
          <a:xfrm>
            <a:off x="7763869" y="2495171"/>
            <a:ext cx="388802" cy="2191703"/>
            <a:chOff x="7763869" y="2495171"/>
            <a:chExt cx="388802" cy="2191703"/>
          </a:xfrm>
        </p:grpSpPr>
        <p:grpSp>
          <p:nvGrpSpPr>
            <p:cNvPr id="3785" name="Group 3784">
              <a:extLst>
                <a:ext uri="{FF2B5EF4-FFF2-40B4-BE49-F238E27FC236}">
                  <a16:creationId xmlns:a16="http://schemas.microsoft.com/office/drawing/2014/main" id="{C032A5D0-5A19-488D-AB48-2C2D23B79B07}"/>
                </a:ext>
              </a:extLst>
            </p:cNvPr>
            <p:cNvGrpSpPr/>
            <p:nvPr/>
          </p:nvGrpSpPr>
          <p:grpSpPr>
            <a:xfrm rot="5400000">
              <a:off x="6909201" y="3392289"/>
              <a:ext cx="2098138" cy="388802"/>
              <a:chOff x="7653079" y="1733900"/>
              <a:chExt cx="2098138" cy="388802"/>
            </a:xfrm>
          </p:grpSpPr>
          <p:sp>
            <p:nvSpPr>
              <p:cNvPr id="3786" name="Rectangle 3785">
                <a:extLst>
                  <a:ext uri="{FF2B5EF4-FFF2-40B4-BE49-F238E27FC236}">
                    <a16:creationId xmlns:a16="http://schemas.microsoft.com/office/drawing/2014/main" id="{DEA6BB90-539A-40B8-B939-20FFC9D53C33}"/>
                  </a:ext>
                </a:extLst>
              </p:cNvPr>
              <p:cNvSpPr/>
              <p:nvPr/>
            </p:nvSpPr>
            <p:spPr>
              <a:xfrm>
                <a:off x="7653079" y="1733900"/>
                <a:ext cx="2098138" cy="356226"/>
              </a:xfrm>
              <a:prstGeom prst="rect">
                <a:avLst/>
              </a:prstGeom>
              <a:solidFill>
                <a:schemeClr val="accent6">
                  <a:lumMod val="40000"/>
                  <a:lumOff val="60000"/>
                </a:schemeClr>
              </a:solidFill>
              <a:ln w="19050">
                <a:solidFill>
                  <a:schemeClr val="tx1"/>
                </a:solidFill>
                <a:prstDash val="sysDot"/>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n>
                    <a:solidFill>
                      <a:schemeClr val="tx1"/>
                    </a:solidFill>
                  </a:ln>
                </a:endParaRPr>
              </a:p>
            </p:txBody>
          </p:sp>
          <p:cxnSp>
            <p:nvCxnSpPr>
              <p:cNvPr id="3787" name="Straight Connector 3786">
                <a:extLst>
                  <a:ext uri="{FF2B5EF4-FFF2-40B4-BE49-F238E27FC236}">
                    <a16:creationId xmlns:a16="http://schemas.microsoft.com/office/drawing/2014/main" id="{F569CB51-8EDD-477E-8CD0-4C12CD2D74CF}"/>
                  </a:ext>
                </a:extLst>
              </p:cNvPr>
              <p:cNvCxnSpPr/>
              <p:nvPr/>
            </p:nvCxnSpPr>
            <p:spPr>
              <a:xfrm>
                <a:off x="7993668"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88" name="Straight Connector 3787">
                <a:extLst>
                  <a:ext uri="{FF2B5EF4-FFF2-40B4-BE49-F238E27FC236}">
                    <a16:creationId xmlns:a16="http://schemas.microsoft.com/office/drawing/2014/main" id="{047B647E-FCF9-499D-B9D8-76A8BA9D8DB0}"/>
                  </a:ext>
                </a:extLst>
              </p:cNvPr>
              <p:cNvCxnSpPr/>
              <p:nvPr/>
            </p:nvCxnSpPr>
            <p:spPr>
              <a:xfrm>
                <a:off x="8342094"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89" name="Straight Connector 3788">
                <a:extLst>
                  <a:ext uri="{FF2B5EF4-FFF2-40B4-BE49-F238E27FC236}">
                    <a16:creationId xmlns:a16="http://schemas.microsoft.com/office/drawing/2014/main" id="{8B48B698-E0EC-4CB0-8CC7-307AAEA3A119}"/>
                  </a:ext>
                </a:extLst>
              </p:cNvPr>
              <p:cNvCxnSpPr/>
              <p:nvPr/>
            </p:nvCxnSpPr>
            <p:spPr>
              <a:xfrm>
                <a:off x="8704465" y="173390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90" name="Straight Connector 3789">
                <a:extLst>
                  <a:ext uri="{FF2B5EF4-FFF2-40B4-BE49-F238E27FC236}">
                    <a16:creationId xmlns:a16="http://schemas.microsoft.com/office/drawing/2014/main" id="{49B6A5B8-07E7-4F53-9BFE-FCAED61FEC79}"/>
                  </a:ext>
                </a:extLst>
              </p:cNvPr>
              <p:cNvCxnSpPr/>
              <p:nvPr/>
            </p:nvCxnSpPr>
            <p:spPr>
              <a:xfrm>
                <a:off x="9053322" y="173390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91" name="Straight Connector 3790">
                <a:extLst>
                  <a:ext uri="{FF2B5EF4-FFF2-40B4-BE49-F238E27FC236}">
                    <a16:creationId xmlns:a16="http://schemas.microsoft.com/office/drawing/2014/main" id="{0AC79928-2FDA-4B3B-BAE0-CAD69AD54FAB}"/>
                  </a:ext>
                </a:extLst>
              </p:cNvPr>
              <p:cNvCxnSpPr/>
              <p:nvPr/>
            </p:nvCxnSpPr>
            <p:spPr>
              <a:xfrm>
                <a:off x="9402222"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3803" name="TextBox 3802">
              <a:extLst>
                <a:ext uri="{FF2B5EF4-FFF2-40B4-BE49-F238E27FC236}">
                  <a16:creationId xmlns:a16="http://schemas.microsoft.com/office/drawing/2014/main" id="{97CD9B22-7A01-4F59-9826-43EBB4CE2C34}"/>
                </a:ext>
              </a:extLst>
            </p:cNvPr>
            <p:cNvSpPr txBox="1"/>
            <p:nvPr/>
          </p:nvSpPr>
          <p:spPr>
            <a:xfrm>
              <a:off x="7828601" y="2860377"/>
              <a:ext cx="215900" cy="400110"/>
            </a:xfrm>
            <a:prstGeom prst="rect">
              <a:avLst/>
            </a:prstGeom>
            <a:noFill/>
          </p:spPr>
          <p:txBody>
            <a:bodyPr wrap="square" rtlCol="0">
              <a:spAutoFit/>
            </a:bodyPr>
            <a:lstStyle/>
            <a:p>
              <a:r>
                <a:rPr lang="en-US" altLang="zh-CN" sz="2000" b="1"/>
                <a:t>1</a:t>
              </a:r>
              <a:endParaRPr lang="zh-CN" altLang="en-US" sz="2000" b="1"/>
            </a:p>
          </p:txBody>
        </p:sp>
        <p:sp>
          <p:nvSpPr>
            <p:cNvPr id="3805" name="TextBox 3804">
              <a:extLst>
                <a:ext uri="{FF2B5EF4-FFF2-40B4-BE49-F238E27FC236}">
                  <a16:creationId xmlns:a16="http://schemas.microsoft.com/office/drawing/2014/main" id="{CDD6E53D-0E7F-4DA8-8571-3C32356C5E7F}"/>
                </a:ext>
              </a:extLst>
            </p:cNvPr>
            <p:cNvSpPr txBox="1"/>
            <p:nvPr/>
          </p:nvSpPr>
          <p:spPr>
            <a:xfrm>
              <a:off x="7828601" y="3582269"/>
              <a:ext cx="215900" cy="400110"/>
            </a:xfrm>
            <a:prstGeom prst="rect">
              <a:avLst/>
            </a:prstGeom>
            <a:noFill/>
          </p:spPr>
          <p:txBody>
            <a:bodyPr wrap="square" rtlCol="0">
              <a:spAutoFit/>
            </a:bodyPr>
            <a:lstStyle/>
            <a:p>
              <a:r>
                <a:rPr lang="en-US" altLang="zh-CN" sz="2000" b="1"/>
                <a:t>1</a:t>
              </a:r>
              <a:endParaRPr lang="zh-CN" altLang="en-US" sz="2000" b="1"/>
            </a:p>
          </p:txBody>
        </p:sp>
        <p:sp>
          <p:nvSpPr>
            <p:cNvPr id="4110" name="TextBox 4109">
              <a:extLst>
                <a:ext uri="{FF2B5EF4-FFF2-40B4-BE49-F238E27FC236}">
                  <a16:creationId xmlns:a16="http://schemas.microsoft.com/office/drawing/2014/main" id="{C7E06DAF-8400-48F1-B756-B0A3D86880F9}"/>
                </a:ext>
              </a:extLst>
            </p:cNvPr>
            <p:cNvSpPr txBox="1"/>
            <p:nvPr/>
          </p:nvSpPr>
          <p:spPr>
            <a:xfrm>
              <a:off x="7828601" y="2495171"/>
              <a:ext cx="215900" cy="400110"/>
            </a:xfrm>
            <a:prstGeom prst="rect">
              <a:avLst/>
            </a:prstGeom>
            <a:noFill/>
          </p:spPr>
          <p:txBody>
            <a:bodyPr wrap="square" rtlCol="0">
              <a:spAutoFit/>
            </a:bodyPr>
            <a:lstStyle/>
            <a:p>
              <a:r>
                <a:rPr lang="en-US" altLang="zh-CN" sz="2000" b="1"/>
                <a:t>0</a:t>
              </a:r>
              <a:endParaRPr lang="zh-CN" altLang="en-US" sz="2000" b="1"/>
            </a:p>
          </p:txBody>
        </p:sp>
        <p:sp>
          <p:nvSpPr>
            <p:cNvPr id="4112" name="TextBox 4111">
              <a:extLst>
                <a:ext uri="{FF2B5EF4-FFF2-40B4-BE49-F238E27FC236}">
                  <a16:creationId xmlns:a16="http://schemas.microsoft.com/office/drawing/2014/main" id="{483E3891-A39B-4687-8BED-BCD00E327E51}"/>
                </a:ext>
              </a:extLst>
            </p:cNvPr>
            <p:cNvSpPr txBox="1"/>
            <p:nvPr/>
          </p:nvSpPr>
          <p:spPr>
            <a:xfrm>
              <a:off x="7828601" y="3215148"/>
              <a:ext cx="215900" cy="400110"/>
            </a:xfrm>
            <a:prstGeom prst="rect">
              <a:avLst/>
            </a:prstGeom>
            <a:noFill/>
          </p:spPr>
          <p:txBody>
            <a:bodyPr wrap="square" rtlCol="0">
              <a:spAutoFit/>
            </a:bodyPr>
            <a:lstStyle/>
            <a:p>
              <a:r>
                <a:rPr lang="en-US" altLang="zh-CN" sz="2000" b="1"/>
                <a:t>0</a:t>
              </a:r>
              <a:endParaRPr lang="zh-CN" altLang="en-US" sz="2000" b="1"/>
            </a:p>
          </p:txBody>
        </p:sp>
        <p:sp>
          <p:nvSpPr>
            <p:cNvPr id="4114" name="TextBox 4113">
              <a:extLst>
                <a:ext uri="{FF2B5EF4-FFF2-40B4-BE49-F238E27FC236}">
                  <a16:creationId xmlns:a16="http://schemas.microsoft.com/office/drawing/2014/main" id="{34FA0A95-3EC9-45CC-9077-C9C02A8F46B8}"/>
                </a:ext>
              </a:extLst>
            </p:cNvPr>
            <p:cNvSpPr txBox="1"/>
            <p:nvPr/>
          </p:nvSpPr>
          <p:spPr>
            <a:xfrm>
              <a:off x="7828601" y="3931264"/>
              <a:ext cx="215900" cy="400110"/>
            </a:xfrm>
            <a:prstGeom prst="rect">
              <a:avLst/>
            </a:prstGeom>
            <a:noFill/>
          </p:spPr>
          <p:txBody>
            <a:bodyPr wrap="square" rtlCol="0">
              <a:spAutoFit/>
            </a:bodyPr>
            <a:lstStyle/>
            <a:p>
              <a:r>
                <a:rPr lang="en-US" altLang="zh-CN" sz="2000" b="1"/>
                <a:t>0</a:t>
              </a:r>
              <a:endParaRPr lang="zh-CN" altLang="en-US" sz="2000" b="1"/>
            </a:p>
          </p:txBody>
        </p:sp>
        <p:sp>
          <p:nvSpPr>
            <p:cNvPr id="4115" name="TextBox 4114">
              <a:extLst>
                <a:ext uri="{FF2B5EF4-FFF2-40B4-BE49-F238E27FC236}">
                  <a16:creationId xmlns:a16="http://schemas.microsoft.com/office/drawing/2014/main" id="{C653B6E8-F085-4906-BEDA-498F1DA8ECE4}"/>
                </a:ext>
              </a:extLst>
            </p:cNvPr>
            <p:cNvSpPr txBox="1"/>
            <p:nvPr/>
          </p:nvSpPr>
          <p:spPr>
            <a:xfrm>
              <a:off x="7828601" y="4286764"/>
              <a:ext cx="215900" cy="400110"/>
            </a:xfrm>
            <a:prstGeom prst="rect">
              <a:avLst/>
            </a:prstGeom>
            <a:noFill/>
          </p:spPr>
          <p:txBody>
            <a:bodyPr wrap="square" rtlCol="0">
              <a:spAutoFit/>
            </a:bodyPr>
            <a:lstStyle/>
            <a:p>
              <a:r>
                <a:rPr lang="en-US" altLang="zh-CN" sz="2000" b="1"/>
                <a:t>0</a:t>
              </a:r>
              <a:endParaRPr lang="zh-CN" altLang="en-US" sz="2000" b="1"/>
            </a:p>
          </p:txBody>
        </p:sp>
      </p:grpSp>
      <p:grpSp>
        <p:nvGrpSpPr>
          <p:cNvPr id="22" name="Group 21">
            <a:extLst>
              <a:ext uri="{FF2B5EF4-FFF2-40B4-BE49-F238E27FC236}">
                <a16:creationId xmlns:a16="http://schemas.microsoft.com/office/drawing/2014/main" id="{3501BAD1-4107-4942-A115-BCD2C1D02FB1}"/>
              </a:ext>
            </a:extLst>
          </p:cNvPr>
          <p:cNvGrpSpPr/>
          <p:nvPr/>
        </p:nvGrpSpPr>
        <p:grpSpPr>
          <a:xfrm>
            <a:off x="8271329" y="2033395"/>
            <a:ext cx="2098138" cy="408607"/>
            <a:chOff x="8271329" y="2033395"/>
            <a:chExt cx="2098138" cy="408607"/>
          </a:xfrm>
        </p:grpSpPr>
        <p:grpSp>
          <p:nvGrpSpPr>
            <p:cNvPr id="3783" name="Group 3782">
              <a:extLst>
                <a:ext uri="{FF2B5EF4-FFF2-40B4-BE49-F238E27FC236}">
                  <a16:creationId xmlns:a16="http://schemas.microsoft.com/office/drawing/2014/main" id="{7D937C75-4D48-4B8C-AA01-0F7A67C0D526}"/>
                </a:ext>
              </a:extLst>
            </p:cNvPr>
            <p:cNvGrpSpPr/>
            <p:nvPr/>
          </p:nvGrpSpPr>
          <p:grpSpPr>
            <a:xfrm>
              <a:off x="8271329" y="2053200"/>
              <a:ext cx="2098138" cy="388802"/>
              <a:chOff x="7653079" y="1733900"/>
              <a:chExt cx="2098138" cy="388802"/>
            </a:xfrm>
          </p:grpSpPr>
          <p:sp>
            <p:nvSpPr>
              <p:cNvPr id="3776" name="Rectangle 3775">
                <a:extLst>
                  <a:ext uri="{FF2B5EF4-FFF2-40B4-BE49-F238E27FC236}">
                    <a16:creationId xmlns:a16="http://schemas.microsoft.com/office/drawing/2014/main" id="{053BE9A3-135A-4602-B210-CFD1B5407E9B}"/>
                  </a:ext>
                </a:extLst>
              </p:cNvPr>
              <p:cNvSpPr/>
              <p:nvPr/>
            </p:nvSpPr>
            <p:spPr>
              <a:xfrm>
                <a:off x="7653079" y="1733900"/>
                <a:ext cx="2098138" cy="356226"/>
              </a:xfrm>
              <a:prstGeom prst="rect">
                <a:avLst/>
              </a:prstGeom>
              <a:solidFill>
                <a:schemeClr val="accent6">
                  <a:lumMod val="40000"/>
                  <a:lumOff val="60000"/>
                </a:schemeClr>
              </a:solidFill>
              <a:ln w="19050">
                <a:solidFill>
                  <a:schemeClr val="tx1"/>
                </a:solidFill>
                <a:prstDash val="sysDot"/>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n>
                    <a:solidFill>
                      <a:schemeClr val="tx1"/>
                    </a:solidFill>
                  </a:ln>
                </a:endParaRPr>
              </a:p>
            </p:txBody>
          </p:sp>
          <p:cxnSp>
            <p:nvCxnSpPr>
              <p:cNvPr id="3778" name="Straight Connector 3777">
                <a:extLst>
                  <a:ext uri="{FF2B5EF4-FFF2-40B4-BE49-F238E27FC236}">
                    <a16:creationId xmlns:a16="http://schemas.microsoft.com/office/drawing/2014/main" id="{45708C6F-B270-475B-90DD-6C4AD6010FFA}"/>
                  </a:ext>
                </a:extLst>
              </p:cNvPr>
              <p:cNvCxnSpPr/>
              <p:nvPr/>
            </p:nvCxnSpPr>
            <p:spPr>
              <a:xfrm>
                <a:off x="7993668"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79" name="Straight Connector 3778">
                <a:extLst>
                  <a:ext uri="{FF2B5EF4-FFF2-40B4-BE49-F238E27FC236}">
                    <a16:creationId xmlns:a16="http://schemas.microsoft.com/office/drawing/2014/main" id="{BBEC77EF-FA69-4CBF-938B-EB73D0D957F4}"/>
                  </a:ext>
                </a:extLst>
              </p:cNvPr>
              <p:cNvCxnSpPr/>
              <p:nvPr/>
            </p:nvCxnSpPr>
            <p:spPr>
              <a:xfrm>
                <a:off x="8342094"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80" name="Straight Connector 3779">
                <a:extLst>
                  <a:ext uri="{FF2B5EF4-FFF2-40B4-BE49-F238E27FC236}">
                    <a16:creationId xmlns:a16="http://schemas.microsoft.com/office/drawing/2014/main" id="{C62B367B-77B4-4A09-94D9-7254483519C1}"/>
                  </a:ext>
                </a:extLst>
              </p:cNvPr>
              <p:cNvCxnSpPr/>
              <p:nvPr/>
            </p:nvCxnSpPr>
            <p:spPr>
              <a:xfrm>
                <a:off x="8704465" y="173390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81" name="Straight Connector 3780">
                <a:extLst>
                  <a:ext uri="{FF2B5EF4-FFF2-40B4-BE49-F238E27FC236}">
                    <a16:creationId xmlns:a16="http://schemas.microsoft.com/office/drawing/2014/main" id="{BADFF290-1BF3-46D9-A6EC-3000BD2CB5E1}"/>
                  </a:ext>
                </a:extLst>
              </p:cNvPr>
              <p:cNvCxnSpPr/>
              <p:nvPr/>
            </p:nvCxnSpPr>
            <p:spPr>
              <a:xfrm>
                <a:off x="9053322" y="173390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782" name="Straight Connector 3781">
                <a:extLst>
                  <a:ext uri="{FF2B5EF4-FFF2-40B4-BE49-F238E27FC236}">
                    <a16:creationId xmlns:a16="http://schemas.microsoft.com/office/drawing/2014/main" id="{6BDCCF83-3B30-4B28-9B8D-F6D4218F6F5A}"/>
                  </a:ext>
                </a:extLst>
              </p:cNvPr>
              <p:cNvCxnSpPr/>
              <p:nvPr/>
            </p:nvCxnSpPr>
            <p:spPr>
              <a:xfrm>
                <a:off x="9402222"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4119" name="TextBox 4118">
              <a:extLst>
                <a:ext uri="{FF2B5EF4-FFF2-40B4-BE49-F238E27FC236}">
                  <a16:creationId xmlns:a16="http://schemas.microsoft.com/office/drawing/2014/main" id="{3E90F910-F678-485E-9707-8A4FD4D28C67}"/>
                </a:ext>
              </a:extLst>
            </p:cNvPr>
            <p:cNvSpPr txBox="1"/>
            <p:nvPr/>
          </p:nvSpPr>
          <p:spPr>
            <a:xfrm>
              <a:off x="8980559" y="2033395"/>
              <a:ext cx="215900" cy="400110"/>
            </a:xfrm>
            <a:prstGeom prst="rect">
              <a:avLst/>
            </a:prstGeom>
            <a:noFill/>
          </p:spPr>
          <p:txBody>
            <a:bodyPr wrap="square" rtlCol="0">
              <a:spAutoFit/>
            </a:bodyPr>
            <a:lstStyle/>
            <a:p>
              <a:r>
                <a:rPr lang="en-US" altLang="zh-CN" sz="2000" b="1"/>
                <a:t>0</a:t>
              </a:r>
              <a:endParaRPr lang="zh-CN" altLang="en-US" sz="2000" b="1"/>
            </a:p>
          </p:txBody>
        </p:sp>
        <p:sp>
          <p:nvSpPr>
            <p:cNvPr id="4121" name="TextBox 4120">
              <a:extLst>
                <a:ext uri="{FF2B5EF4-FFF2-40B4-BE49-F238E27FC236}">
                  <a16:creationId xmlns:a16="http://schemas.microsoft.com/office/drawing/2014/main" id="{571B4D5F-16C0-4C15-86F3-D0852EC4E3A5}"/>
                </a:ext>
              </a:extLst>
            </p:cNvPr>
            <p:cNvSpPr txBox="1"/>
            <p:nvPr/>
          </p:nvSpPr>
          <p:spPr>
            <a:xfrm>
              <a:off x="9676835" y="2033395"/>
              <a:ext cx="215900" cy="400110"/>
            </a:xfrm>
            <a:prstGeom prst="rect">
              <a:avLst/>
            </a:prstGeom>
            <a:noFill/>
          </p:spPr>
          <p:txBody>
            <a:bodyPr wrap="square" rtlCol="0">
              <a:spAutoFit/>
            </a:bodyPr>
            <a:lstStyle/>
            <a:p>
              <a:r>
                <a:rPr lang="en-US" altLang="zh-CN" sz="2000" b="1"/>
                <a:t>0</a:t>
              </a:r>
              <a:endParaRPr lang="zh-CN" altLang="en-US" sz="2000" b="1"/>
            </a:p>
          </p:txBody>
        </p:sp>
        <p:sp>
          <p:nvSpPr>
            <p:cNvPr id="4122" name="TextBox 4121">
              <a:extLst>
                <a:ext uri="{FF2B5EF4-FFF2-40B4-BE49-F238E27FC236}">
                  <a16:creationId xmlns:a16="http://schemas.microsoft.com/office/drawing/2014/main" id="{968DE8DE-1CFA-4E2A-A8E5-0D4FE4F378EC}"/>
                </a:ext>
              </a:extLst>
            </p:cNvPr>
            <p:cNvSpPr txBox="1"/>
            <p:nvPr/>
          </p:nvSpPr>
          <p:spPr>
            <a:xfrm>
              <a:off x="10025878" y="2033395"/>
              <a:ext cx="215900" cy="400110"/>
            </a:xfrm>
            <a:prstGeom prst="rect">
              <a:avLst/>
            </a:prstGeom>
            <a:noFill/>
          </p:spPr>
          <p:txBody>
            <a:bodyPr wrap="square" rtlCol="0">
              <a:spAutoFit/>
            </a:bodyPr>
            <a:lstStyle/>
            <a:p>
              <a:r>
                <a:rPr lang="en-US" altLang="zh-CN" sz="2000" b="1"/>
                <a:t>0</a:t>
              </a:r>
              <a:endParaRPr lang="zh-CN" altLang="en-US" sz="2000" b="1"/>
            </a:p>
          </p:txBody>
        </p:sp>
        <p:sp>
          <p:nvSpPr>
            <p:cNvPr id="3793" name="TextBox 3792">
              <a:extLst>
                <a:ext uri="{FF2B5EF4-FFF2-40B4-BE49-F238E27FC236}">
                  <a16:creationId xmlns:a16="http://schemas.microsoft.com/office/drawing/2014/main" id="{E2BFB190-4D8A-4E65-9914-682779C8AF4E}"/>
                </a:ext>
              </a:extLst>
            </p:cNvPr>
            <p:cNvSpPr txBox="1"/>
            <p:nvPr/>
          </p:nvSpPr>
          <p:spPr>
            <a:xfrm>
              <a:off x="8276843" y="2034616"/>
              <a:ext cx="215900" cy="400110"/>
            </a:xfrm>
            <a:prstGeom prst="rect">
              <a:avLst/>
            </a:prstGeom>
            <a:noFill/>
          </p:spPr>
          <p:txBody>
            <a:bodyPr wrap="square" rtlCol="0">
              <a:spAutoFit/>
            </a:bodyPr>
            <a:lstStyle/>
            <a:p>
              <a:r>
                <a:rPr lang="en-US" altLang="zh-CN" sz="2000" b="1"/>
                <a:t>1</a:t>
              </a:r>
              <a:endParaRPr lang="zh-CN" altLang="en-US" sz="2000" b="1"/>
            </a:p>
          </p:txBody>
        </p:sp>
        <p:sp>
          <p:nvSpPr>
            <p:cNvPr id="3794" name="TextBox 3793">
              <a:extLst>
                <a:ext uri="{FF2B5EF4-FFF2-40B4-BE49-F238E27FC236}">
                  <a16:creationId xmlns:a16="http://schemas.microsoft.com/office/drawing/2014/main" id="{D75212B1-BEF6-477B-B584-D085D6683A82}"/>
                </a:ext>
              </a:extLst>
            </p:cNvPr>
            <p:cNvSpPr txBox="1"/>
            <p:nvPr/>
          </p:nvSpPr>
          <p:spPr>
            <a:xfrm>
              <a:off x="8624981" y="2034616"/>
              <a:ext cx="215900" cy="400110"/>
            </a:xfrm>
            <a:prstGeom prst="rect">
              <a:avLst/>
            </a:prstGeom>
            <a:noFill/>
          </p:spPr>
          <p:txBody>
            <a:bodyPr wrap="square" rtlCol="0">
              <a:spAutoFit/>
            </a:bodyPr>
            <a:lstStyle/>
            <a:p>
              <a:r>
                <a:rPr lang="en-US" altLang="zh-CN" sz="2000" b="1"/>
                <a:t>1</a:t>
              </a:r>
              <a:endParaRPr lang="zh-CN" altLang="en-US" sz="2000" b="1"/>
            </a:p>
          </p:txBody>
        </p:sp>
        <p:sp>
          <p:nvSpPr>
            <p:cNvPr id="3796" name="TextBox 3795">
              <a:extLst>
                <a:ext uri="{FF2B5EF4-FFF2-40B4-BE49-F238E27FC236}">
                  <a16:creationId xmlns:a16="http://schemas.microsoft.com/office/drawing/2014/main" id="{15538F3D-BDBF-48B1-89B6-53F5EFFA1228}"/>
                </a:ext>
              </a:extLst>
            </p:cNvPr>
            <p:cNvSpPr txBox="1"/>
            <p:nvPr/>
          </p:nvSpPr>
          <p:spPr>
            <a:xfrm>
              <a:off x="9321257" y="2034616"/>
              <a:ext cx="215900" cy="400110"/>
            </a:xfrm>
            <a:prstGeom prst="rect">
              <a:avLst/>
            </a:prstGeom>
            <a:noFill/>
          </p:spPr>
          <p:txBody>
            <a:bodyPr wrap="square" rtlCol="0">
              <a:spAutoFit/>
            </a:bodyPr>
            <a:lstStyle/>
            <a:p>
              <a:r>
                <a:rPr lang="en-US" altLang="zh-CN" sz="2000" b="1"/>
                <a:t>1</a:t>
              </a:r>
              <a:endParaRPr lang="zh-CN" altLang="en-US" sz="2000" b="1"/>
            </a:p>
          </p:txBody>
        </p:sp>
      </p:grpSp>
      <p:grpSp>
        <p:nvGrpSpPr>
          <p:cNvPr id="4141" name="Group 4140">
            <a:extLst>
              <a:ext uri="{FF2B5EF4-FFF2-40B4-BE49-F238E27FC236}">
                <a16:creationId xmlns:a16="http://schemas.microsoft.com/office/drawing/2014/main" id="{B13152E1-F28D-403E-87FF-5C39414C86AC}"/>
              </a:ext>
            </a:extLst>
          </p:cNvPr>
          <p:cNvGrpSpPr/>
          <p:nvPr/>
        </p:nvGrpSpPr>
        <p:grpSpPr>
          <a:xfrm>
            <a:off x="860706" y="4491114"/>
            <a:ext cx="388802" cy="2191703"/>
            <a:chOff x="860706" y="4491114"/>
            <a:chExt cx="388802" cy="2191703"/>
          </a:xfrm>
        </p:grpSpPr>
        <p:grpSp>
          <p:nvGrpSpPr>
            <p:cNvPr id="445" name="Group 444">
              <a:extLst>
                <a:ext uri="{FF2B5EF4-FFF2-40B4-BE49-F238E27FC236}">
                  <a16:creationId xmlns:a16="http://schemas.microsoft.com/office/drawing/2014/main" id="{BB2201B5-4B2A-4EC2-A889-FEA61B45E251}"/>
                </a:ext>
              </a:extLst>
            </p:cNvPr>
            <p:cNvGrpSpPr/>
            <p:nvPr/>
          </p:nvGrpSpPr>
          <p:grpSpPr>
            <a:xfrm rot="5400000">
              <a:off x="6038" y="5388232"/>
              <a:ext cx="2098138" cy="388802"/>
              <a:chOff x="7653079" y="1733900"/>
              <a:chExt cx="2098138" cy="388802"/>
            </a:xfrm>
          </p:grpSpPr>
          <p:sp>
            <p:nvSpPr>
              <p:cNvPr id="446" name="Rectangle 445">
                <a:extLst>
                  <a:ext uri="{FF2B5EF4-FFF2-40B4-BE49-F238E27FC236}">
                    <a16:creationId xmlns:a16="http://schemas.microsoft.com/office/drawing/2014/main" id="{515B08FF-0A15-4903-9158-4AEA20B9F262}"/>
                  </a:ext>
                </a:extLst>
              </p:cNvPr>
              <p:cNvSpPr/>
              <p:nvPr/>
            </p:nvSpPr>
            <p:spPr>
              <a:xfrm>
                <a:off x="7653079" y="1733900"/>
                <a:ext cx="2098138" cy="356226"/>
              </a:xfrm>
              <a:prstGeom prst="rect">
                <a:avLst/>
              </a:prstGeom>
              <a:solidFill>
                <a:schemeClr val="accent4">
                  <a:lumMod val="60000"/>
                  <a:lumOff val="40000"/>
                </a:schemeClr>
              </a:solidFill>
              <a:ln w="19050">
                <a:solidFill>
                  <a:schemeClr val="tx1"/>
                </a:solidFill>
                <a:prstDash val="sysDot"/>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n>
                    <a:solidFill>
                      <a:schemeClr val="tx1"/>
                    </a:solidFill>
                  </a:ln>
                </a:endParaRPr>
              </a:p>
            </p:txBody>
          </p:sp>
          <p:cxnSp>
            <p:nvCxnSpPr>
              <p:cNvPr id="447" name="Straight Connector 446">
                <a:extLst>
                  <a:ext uri="{FF2B5EF4-FFF2-40B4-BE49-F238E27FC236}">
                    <a16:creationId xmlns:a16="http://schemas.microsoft.com/office/drawing/2014/main" id="{3AFFCDD2-984E-4378-958C-CC011D33A00F}"/>
                  </a:ext>
                </a:extLst>
              </p:cNvPr>
              <p:cNvCxnSpPr/>
              <p:nvPr/>
            </p:nvCxnSpPr>
            <p:spPr>
              <a:xfrm>
                <a:off x="7993668"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80E501E7-CFB8-46E7-BBB3-86B802281C54}"/>
                  </a:ext>
                </a:extLst>
              </p:cNvPr>
              <p:cNvCxnSpPr/>
              <p:nvPr/>
            </p:nvCxnSpPr>
            <p:spPr>
              <a:xfrm>
                <a:off x="8342094"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3F6C12D6-5566-466A-93D1-C69FB450C10F}"/>
                  </a:ext>
                </a:extLst>
              </p:cNvPr>
              <p:cNvCxnSpPr/>
              <p:nvPr/>
            </p:nvCxnSpPr>
            <p:spPr>
              <a:xfrm>
                <a:off x="8704465" y="173390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9A3D28DC-F685-4E8E-98C0-4E7E26FA256D}"/>
                  </a:ext>
                </a:extLst>
              </p:cNvPr>
              <p:cNvCxnSpPr/>
              <p:nvPr/>
            </p:nvCxnSpPr>
            <p:spPr>
              <a:xfrm>
                <a:off x="9053322" y="173390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FB6DF57B-2CEA-4DF8-A437-09DA2EC86706}"/>
                  </a:ext>
                </a:extLst>
              </p:cNvPr>
              <p:cNvCxnSpPr/>
              <p:nvPr/>
            </p:nvCxnSpPr>
            <p:spPr>
              <a:xfrm>
                <a:off x="9402222"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430" name="TextBox 429">
              <a:extLst>
                <a:ext uri="{FF2B5EF4-FFF2-40B4-BE49-F238E27FC236}">
                  <a16:creationId xmlns:a16="http://schemas.microsoft.com/office/drawing/2014/main" id="{B0C2EC2B-DD2D-4AD2-99A8-9789316D281A}"/>
                </a:ext>
              </a:extLst>
            </p:cNvPr>
            <p:cNvSpPr txBox="1"/>
            <p:nvPr/>
          </p:nvSpPr>
          <p:spPr>
            <a:xfrm>
              <a:off x="925438" y="4856320"/>
              <a:ext cx="215900" cy="400110"/>
            </a:xfrm>
            <a:prstGeom prst="rect">
              <a:avLst/>
            </a:prstGeom>
            <a:noFill/>
          </p:spPr>
          <p:txBody>
            <a:bodyPr wrap="square" rtlCol="0">
              <a:spAutoFit/>
            </a:bodyPr>
            <a:lstStyle/>
            <a:p>
              <a:r>
                <a:rPr lang="en-US" altLang="zh-CN" sz="2000" b="1"/>
                <a:t>0</a:t>
              </a:r>
              <a:endParaRPr lang="zh-CN" altLang="en-US" sz="2000" b="1"/>
            </a:p>
          </p:txBody>
        </p:sp>
        <p:sp>
          <p:nvSpPr>
            <p:cNvPr id="431" name="TextBox 430">
              <a:extLst>
                <a:ext uri="{FF2B5EF4-FFF2-40B4-BE49-F238E27FC236}">
                  <a16:creationId xmlns:a16="http://schemas.microsoft.com/office/drawing/2014/main" id="{3AA0BD38-256E-4E47-B1E0-1A5C21D06B28}"/>
                </a:ext>
              </a:extLst>
            </p:cNvPr>
            <p:cNvSpPr txBox="1"/>
            <p:nvPr/>
          </p:nvSpPr>
          <p:spPr>
            <a:xfrm>
              <a:off x="925438" y="5578212"/>
              <a:ext cx="215900" cy="400110"/>
            </a:xfrm>
            <a:prstGeom prst="rect">
              <a:avLst/>
            </a:prstGeom>
            <a:noFill/>
          </p:spPr>
          <p:txBody>
            <a:bodyPr wrap="square" rtlCol="0">
              <a:spAutoFit/>
            </a:bodyPr>
            <a:lstStyle/>
            <a:p>
              <a:r>
                <a:rPr lang="en-US" altLang="zh-CN" sz="2000" b="1"/>
                <a:t>1</a:t>
              </a:r>
              <a:endParaRPr lang="zh-CN" altLang="en-US" sz="2000" b="1"/>
            </a:p>
          </p:txBody>
        </p:sp>
        <p:sp>
          <p:nvSpPr>
            <p:cNvPr id="432" name="TextBox 431">
              <a:extLst>
                <a:ext uri="{FF2B5EF4-FFF2-40B4-BE49-F238E27FC236}">
                  <a16:creationId xmlns:a16="http://schemas.microsoft.com/office/drawing/2014/main" id="{1AE586D1-27AD-4D2D-B922-5EE3E1CBCFEB}"/>
                </a:ext>
              </a:extLst>
            </p:cNvPr>
            <p:cNvSpPr txBox="1"/>
            <p:nvPr/>
          </p:nvSpPr>
          <p:spPr>
            <a:xfrm>
              <a:off x="925438" y="4491114"/>
              <a:ext cx="215900" cy="400110"/>
            </a:xfrm>
            <a:prstGeom prst="rect">
              <a:avLst/>
            </a:prstGeom>
            <a:noFill/>
          </p:spPr>
          <p:txBody>
            <a:bodyPr wrap="square" rtlCol="0">
              <a:spAutoFit/>
            </a:bodyPr>
            <a:lstStyle/>
            <a:p>
              <a:r>
                <a:rPr lang="en-US" altLang="zh-CN" sz="2000" b="1"/>
                <a:t>0</a:t>
              </a:r>
              <a:endParaRPr lang="zh-CN" altLang="en-US" sz="2000" b="1"/>
            </a:p>
          </p:txBody>
        </p:sp>
        <p:sp>
          <p:nvSpPr>
            <p:cNvPr id="433" name="TextBox 432">
              <a:extLst>
                <a:ext uri="{FF2B5EF4-FFF2-40B4-BE49-F238E27FC236}">
                  <a16:creationId xmlns:a16="http://schemas.microsoft.com/office/drawing/2014/main" id="{D9B0F599-9190-4651-888E-6493F362D28D}"/>
                </a:ext>
              </a:extLst>
            </p:cNvPr>
            <p:cNvSpPr txBox="1"/>
            <p:nvPr/>
          </p:nvSpPr>
          <p:spPr>
            <a:xfrm>
              <a:off x="925438" y="5211091"/>
              <a:ext cx="215900" cy="400110"/>
            </a:xfrm>
            <a:prstGeom prst="rect">
              <a:avLst/>
            </a:prstGeom>
            <a:noFill/>
          </p:spPr>
          <p:txBody>
            <a:bodyPr wrap="square" rtlCol="0">
              <a:spAutoFit/>
            </a:bodyPr>
            <a:lstStyle/>
            <a:p>
              <a:r>
                <a:rPr lang="en-US" altLang="zh-CN" sz="2000" b="1"/>
                <a:t>1</a:t>
              </a:r>
              <a:endParaRPr lang="zh-CN" altLang="en-US" sz="2000" b="1"/>
            </a:p>
          </p:txBody>
        </p:sp>
        <p:sp>
          <p:nvSpPr>
            <p:cNvPr id="434" name="TextBox 433">
              <a:extLst>
                <a:ext uri="{FF2B5EF4-FFF2-40B4-BE49-F238E27FC236}">
                  <a16:creationId xmlns:a16="http://schemas.microsoft.com/office/drawing/2014/main" id="{7DBECA3E-40E9-43F6-A8C8-E2965D4F2C00}"/>
                </a:ext>
              </a:extLst>
            </p:cNvPr>
            <p:cNvSpPr txBox="1"/>
            <p:nvPr/>
          </p:nvSpPr>
          <p:spPr>
            <a:xfrm>
              <a:off x="925438" y="5927207"/>
              <a:ext cx="215900" cy="400110"/>
            </a:xfrm>
            <a:prstGeom prst="rect">
              <a:avLst/>
            </a:prstGeom>
            <a:noFill/>
          </p:spPr>
          <p:txBody>
            <a:bodyPr wrap="square" rtlCol="0">
              <a:spAutoFit/>
            </a:bodyPr>
            <a:lstStyle/>
            <a:p>
              <a:r>
                <a:rPr lang="en-US" altLang="zh-CN" sz="2000" b="1"/>
                <a:t>0</a:t>
              </a:r>
              <a:endParaRPr lang="zh-CN" altLang="en-US" sz="2000" b="1"/>
            </a:p>
          </p:txBody>
        </p:sp>
        <p:sp>
          <p:nvSpPr>
            <p:cNvPr id="435" name="TextBox 434">
              <a:extLst>
                <a:ext uri="{FF2B5EF4-FFF2-40B4-BE49-F238E27FC236}">
                  <a16:creationId xmlns:a16="http://schemas.microsoft.com/office/drawing/2014/main" id="{3F8C0C52-74A0-411B-A2B4-6C34BDF88AC1}"/>
                </a:ext>
              </a:extLst>
            </p:cNvPr>
            <p:cNvSpPr txBox="1"/>
            <p:nvPr/>
          </p:nvSpPr>
          <p:spPr>
            <a:xfrm>
              <a:off x="925438" y="6282707"/>
              <a:ext cx="215900" cy="400110"/>
            </a:xfrm>
            <a:prstGeom prst="rect">
              <a:avLst/>
            </a:prstGeom>
            <a:noFill/>
          </p:spPr>
          <p:txBody>
            <a:bodyPr wrap="square" rtlCol="0">
              <a:spAutoFit/>
            </a:bodyPr>
            <a:lstStyle/>
            <a:p>
              <a:r>
                <a:rPr lang="en-US" altLang="zh-CN" sz="2000" b="1"/>
                <a:t>1</a:t>
              </a:r>
              <a:endParaRPr lang="zh-CN" altLang="en-US" sz="2000" b="1"/>
            </a:p>
          </p:txBody>
        </p:sp>
      </p:grpSp>
      <p:grpSp>
        <p:nvGrpSpPr>
          <p:cNvPr id="4140" name="Group 4139">
            <a:extLst>
              <a:ext uri="{FF2B5EF4-FFF2-40B4-BE49-F238E27FC236}">
                <a16:creationId xmlns:a16="http://schemas.microsoft.com/office/drawing/2014/main" id="{2FD4DD88-F35B-4B36-BDC5-02ADE6A98A8C}"/>
              </a:ext>
            </a:extLst>
          </p:cNvPr>
          <p:cNvGrpSpPr/>
          <p:nvPr/>
        </p:nvGrpSpPr>
        <p:grpSpPr>
          <a:xfrm>
            <a:off x="1368166" y="4029338"/>
            <a:ext cx="2098138" cy="408607"/>
            <a:chOff x="1368166" y="4029338"/>
            <a:chExt cx="2098138" cy="408607"/>
          </a:xfrm>
        </p:grpSpPr>
        <p:grpSp>
          <p:nvGrpSpPr>
            <p:cNvPr id="443" name="Group 442">
              <a:extLst>
                <a:ext uri="{FF2B5EF4-FFF2-40B4-BE49-F238E27FC236}">
                  <a16:creationId xmlns:a16="http://schemas.microsoft.com/office/drawing/2014/main" id="{3465EA4B-1EF3-4BF1-94E9-409163F9EFE2}"/>
                </a:ext>
              </a:extLst>
            </p:cNvPr>
            <p:cNvGrpSpPr/>
            <p:nvPr/>
          </p:nvGrpSpPr>
          <p:grpSpPr>
            <a:xfrm>
              <a:off x="1368166" y="4049143"/>
              <a:ext cx="2098138" cy="388802"/>
              <a:chOff x="7653079" y="1733900"/>
              <a:chExt cx="2098138" cy="388802"/>
            </a:xfrm>
          </p:grpSpPr>
          <p:sp>
            <p:nvSpPr>
              <p:cNvPr id="452" name="Rectangle 451">
                <a:extLst>
                  <a:ext uri="{FF2B5EF4-FFF2-40B4-BE49-F238E27FC236}">
                    <a16:creationId xmlns:a16="http://schemas.microsoft.com/office/drawing/2014/main" id="{D13F3494-4159-4BC7-AC2B-8D587D3E5F02}"/>
                  </a:ext>
                </a:extLst>
              </p:cNvPr>
              <p:cNvSpPr/>
              <p:nvPr/>
            </p:nvSpPr>
            <p:spPr>
              <a:xfrm>
                <a:off x="7653079" y="1733900"/>
                <a:ext cx="2098138" cy="356226"/>
              </a:xfrm>
              <a:prstGeom prst="rect">
                <a:avLst/>
              </a:prstGeom>
              <a:solidFill>
                <a:schemeClr val="accent4">
                  <a:lumMod val="60000"/>
                  <a:lumOff val="40000"/>
                </a:schemeClr>
              </a:solidFill>
              <a:ln w="19050">
                <a:solidFill>
                  <a:schemeClr val="tx1"/>
                </a:solidFill>
                <a:prstDash val="sysDot"/>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n>
                    <a:solidFill>
                      <a:schemeClr val="tx1"/>
                    </a:solidFill>
                  </a:ln>
                </a:endParaRPr>
              </a:p>
            </p:txBody>
          </p:sp>
          <p:cxnSp>
            <p:nvCxnSpPr>
              <p:cNvPr id="453" name="Straight Connector 452">
                <a:extLst>
                  <a:ext uri="{FF2B5EF4-FFF2-40B4-BE49-F238E27FC236}">
                    <a16:creationId xmlns:a16="http://schemas.microsoft.com/office/drawing/2014/main" id="{87A844DD-428C-4589-8221-38023D9947CD}"/>
                  </a:ext>
                </a:extLst>
              </p:cNvPr>
              <p:cNvCxnSpPr/>
              <p:nvPr/>
            </p:nvCxnSpPr>
            <p:spPr>
              <a:xfrm>
                <a:off x="7993668"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CDD6933D-DE77-496F-8A12-0116AD5FAD09}"/>
                  </a:ext>
                </a:extLst>
              </p:cNvPr>
              <p:cNvCxnSpPr/>
              <p:nvPr/>
            </p:nvCxnSpPr>
            <p:spPr>
              <a:xfrm>
                <a:off x="8342094"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55" name="Straight Connector 454">
                <a:extLst>
                  <a:ext uri="{FF2B5EF4-FFF2-40B4-BE49-F238E27FC236}">
                    <a16:creationId xmlns:a16="http://schemas.microsoft.com/office/drawing/2014/main" id="{1D2071DC-EAEA-4737-9496-014CF5793DA3}"/>
                  </a:ext>
                </a:extLst>
              </p:cNvPr>
              <p:cNvCxnSpPr/>
              <p:nvPr/>
            </p:nvCxnSpPr>
            <p:spPr>
              <a:xfrm>
                <a:off x="8704465" y="173390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56" name="Straight Connector 455">
                <a:extLst>
                  <a:ext uri="{FF2B5EF4-FFF2-40B4-BE49-F238E27FC236}">
                    <a16:creationId xmlns:a16="http://schemas.microsoft.com/office/drawing/2014/main" id="{2990CEBA-A983-4C4D-B5EB-CA9381909C8B}"/>
                  </a:ext>
                </a:extLst>
              </p:cNvPr>
              <p:cNvCxnSpPr/>
              <p:nvPr/>
            </p:nvCxnSpPr>
            <p:spPr>
              <a:xfrm>
                <a:off x="9053322" y="173390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57" name="Straight Connector 456">
                <a:extLst>
                  <a:ext uri="{FF2B5EF4-FFF2-40B4-BE49-F238E27FC236}">
                    <a16:creationId xmlns:a16="http://schemas.microsoft.com/office/drawing/2014/main" id="{0CDA5C0E-E934-41E3-ABD3-1384920C1BBB}"/>
                  </a:ext>
                </a:extLst>
              </p:cNvPr>
              <p:cNvCxnSpPr/>
              <p:nvPr/>
            </p:nvCxnSpPr>
            <p:spPr>
              <a:xfrm>
                <a:off x="9402222"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436" name="TextBox 435">
              <a:extLst>
                <a:ext uri="{FF2B5EF4-FFF2-40B4-BE49-F238E27FC236}">
                  <a16:creationId xmlns:a16="http://schemas.microsoft.com/office/drawing/2014/main" id="{EAFB6D2A-21C0-4CEB-90D4-709C81110B1D}"/>
                </a:ext>
              </a:extLst>
            </p:cNvPr>
            <p:cNvSpPr txBox="1"/>
            <p:nvPr/>
          </p:nvSpPr>
          <p:spPr>
            <a:xfrm>
              <a:off x="2077396" y="4029338"/>
              <a:ext cx="215900" cy="400110"/>
            </a:xfrm>
            <a:prstGeom prst="rect">
              <a:avLst/>
            </a:prstGeom>
            <a:noFill/>
          </p:spPr>
          <p:txBody>
            <a:bodyPr wrap="square" rtlCol="0">
              <a:spAutoFit/>
            </a:bodyPr>
            <a:lstStyle/>
            <a:p>
              <a:r>
                <a:rPr lang="en-US" altLang="zh-CN" sz="2000" b="1"/>
                <a:t>1</a:t>
              </a:r>
              <a:endParaRPr lang="zh-CN" altLang="en-US" sz="2000" b="1"/>
            </a:p>
          </p:txBody>
        </p:sp>
        <p:sp>
          <p:nvSpPr>
            <p:cNvPr id="437" name="TextBox 436">
              <a:extLst>
                <a:ext uri="{FF2B5EF4-FFF2-40B4-BE49-F238E27FC236}">
                  <a16:creationId xmlns:a16="http://schemas.microsoft.com/office/drawing/2014/main" id="{D9989ED8-ACA8-48B8-ABC5-37C70FFB6EF2}"/>
                </a:ext>
              </a:extLst>
            </p:cNvPr>
            <p:cNvSpPr txBox="1"/>
            <p:nvPr/>
          </p:nvSpPr>
          <p:spPr>
            <a:xfrm>
              <a:off x="2773672" y="4029338"/>
              <a:ext cx="215900" cy="400110"/>
            </a:xfrm>
            <a:prstGeom prst="rect">
              <a:avLst/>
            </a:prstGeom>
            <a:noFill/>
          </p:spPr>
          <p:txBody>
            <a:bodyPr wrap="square" rtlCol="0">
              <a:spAutoFit/>
            </a:bodyPr>
            <a:lstStyle/>
            <a:p>
              <a:r>
                <a:rPr lang="en-US" altLang="zh-CN" sz="2000" b="1"/>
                <a:t>0</a:t>
              </a:r>
              <a:endParaRPr lang="zh-CN" altLang="en-US" sz="2000" b="1"/>
            </a:p>
          </p:txBody>
        </p:sp>
        <p:sp>
          <p:nvSpPr>
            <p:cNvPr id="438" name="TextBox 437">
              <a:extLst>
                <a:ext uri="{FF2B5EF4-FFF2-40B4-BE49-F238E27FC236}">
                  <a16:creationId xmlns:a16="http://schemas.microsoft.com/office/drawing/2014/main" id="{58FECD64-BBCF-4959-83B4-284F4654E8BF}"/>
                </a:ext>
              </a:extLst>
            </p:cNvPr>
            <p:cNvSpPr txBox="1"/>
            <p:nvPr/>
          </p:nvSpPr>
          <p:spPr>
            <a:xfrm>
              <a:off x="3122715" y="4029338"/>
              <a:ext cx="215900" cy="400110"/>
            </a:xfrm>
            <a:prstGeom prst="rect">
              <a:avLst/>
            </a:prstGeom>
            <a:noFill/>
          </p:spPr>
          <p:txBody>
            <a:bodyPr wrap="square" rtlCol="0">
              <a:spAutoFit/>
            </a:bodyPr>
            <a:lstStyle/>
            <a:p>
              <a:r>
                <a:rPr lang="en-US" altLang="zh-CN" sz="2000" b="1"/>
                <a:t>1</a:t>
              </a:r>
              <a:endParaRPr lang="zh-CN" altLang="en-US" sz="2000" b="1"/>
            </a:p>
          </p:txBody>
        </p:sp>
        <p:sp>
          <p:nvSpPr>
            <p:cNvPr id="439" name="TextBox 438">
              <a:extLst>
                <a:ext uri="{FF2B5EF4-FFF2-40B4-BE49-F238E27FC236}">
                  <a16:creationId xmlns:a16="http://schemas.microsoft.com/office/drawing/2014/main" id="{09A5F968-6DE9-43EE-A475-E6639CA0B6C2}"/>
                </a:ext>
              </a:extLst>
            </p:cNvPr>
            <p:cNvSpPr txBox="1"/>
            <p:nvPr/>
          </p:nvSpPr>
          <p:spPr>
            <a:xfrm>
              <a:off x="1373680" y="4030559"/>
              <a:ext cx="215900" cy="400110"/>
            </a:xfrm>
            <a:prstGeom prst="rect">
              <a:avLst/>
            </a:prstGeom>
            <a:noFill/>
          </p:spPr>
          <p:txBody>
            <a:bodyPr wrap="square" rtlCol="0">
              <a:spAutoFit/>
            </a:bodyPr>
            <a:lstStyle/>
            <a:p>
              <a:r>
                <a:rPr lang="en-US" altLang="zh-CN" sz="2000" b="1"/>
                <a:t>0</a:t>
              </a:r>
              <a:endParaRPr lang="zh-CN" altLang="en-US" sz="2000" b="1"/>
            </a:p>
          </p:txBody>
        </p:sp>
        <p:sp>
          <p:nvSpPr>
            <p:cNvPr id="440" name="TextBox 439">
              <a:extLst>
                <a:ext uri="{FF2B5EF4-FFF2-40B4-BE49-F238E27FC236}">
                  <a16:creationId xmlns:a16="http://schemas.microsoft.com/office/drawing/2014/main" id="{DED208A3-50F1-49E3-AD00-37FAF8AE3D56}"/>
                </a:ext>
              </a:extLst>
            </p:cNvPr>
            <p:cNvSpPr txBox="1"/>
            <p:nvPr/>
          </p:nvSpPr>
          <p:spPr>
            <a:xfrm>
              <a:off x="1721818" y="4030559"/>
              <a:ext cx="215900" cy="400110"/>
            </a:xfrm>
            <a:prstGeom prst="rect">
              <a:avLst/>
            </a:prstGeom>
            <a:noFill/>
          </p:spPr>
          <p:txBody>
            <a:bodyPr wrap="square" rtlCol="0">
              <a:spAutoFit/>
            </a:bodyPr>
            <a:lstStyle/>
            <a:p>
              <a:r>
                <a:rPr lang="en-US" altLang="zh-CN" sz="2000" b="1"/>
                <a:t>1</a:t>
              </a:r>
              <a:endParaRPr lang="zh-CN" altLang="en-US" sz="2000" b="1"/>
            </a:p>
          </p:txBody>
        </p:sp>
        <p:sp>
          <p:nvSpPr>
            <p:cNvPr id="441" name="TextBox 440">
              <a:extLst>
                <a:ext uri="{FF2B5EF4-FFF2-40B4-BE49-F238E27FC236}">
                  <a16:creationId xmlns:a16="http://schemas.microsoft.com/office/drawing/2014/main" id="{0C7FD4AB-5821-4192-9659-DD7B612281DC}"/>
                </a:ext>
              </a:extLst>
            </p:cNvPr>
            <p:cNvSpPr txBox="1"/>
            <p:nvPr/>
          </p:nvSpPr>
          <p:spPr>
            <a:xfrm>
              <a:off x="2418094" y="4030559"/>
              <a:ext cx="215900" cy="400110"/>
            </a:xfrm>
            <a:prstGeom prst="rect">
              <a:avLst/>
            </a:prstGeom>
            <a:noFill/>
          </p:spPr>
          <p:txBody>
            <a:bodyPr wrap="square" rtlCol="0">
              <a:spAutoFit/>
            </a:bodyPr>
            <a:lstStyle/>
            <a:p>
              <a:r>
                <a:rPr lang="en-US" altLang="zh-CN" sz="2000" b="1"/>
                <a:t>1</a:t>
              </a:r>
              <a:endParaRPr lang="zh-CN" altLang="en-US" sz="2000" b="1"/>
            </a:p>
          </p:txBody>
        </p:sp>
      </p:grpSp>
      <p:grpSp>
        <p:nvGrpSpPr>
          <p:cNvPr id="4142" name="Group 4141">
            <a:extLst>
              <a:ext uri="{FF2B5EF4-FFF2-40B4-BE49-F238E27FC236}">
                <a16:creationId xmlns:a16="http://schemas.microsoft.com/office/drawing/2014/main" id="{506F2562-3C42-4E13-AEFC-802B719E1F40}"/>
              </a:ext>
            </a:extLst>
          </p:cNvPr>
          <p:cNvGrpSpPr/>
          <p:nvPr/>
        </p:nvGrpSpPr>
        <p:grpSpPr>
          <a:xfrm>
            <a:off x="616298" y="1103322"/>
            <a:ext cx="10909343" cy="5603113"/>
            <a:chOff x="616298" y="1103322"/>
            <a:chExt cx="10909343" cy="5603113"/>
          </a:xfrm>
        </p:grpSpPr>
        <p:sp>
          <p:nvSpPr>
            <p:cNvPr id="3220" name="Rectangle 6">
              <a:extLst>
                <a:ext uri="{FF2B5EF4-FFF2-40B4-BE49-F238E27FC236}">
                  <a16:creationId xmlns:a16="http://schemas.microsoft.com/office/drawing/2014/main" id="{B75CB31A-1237-4002-A6C7-A7DA91C23A8E}"/>
                </a:ext>
              </a:extLst>
            </p:cNvPr>
            <p:cNvSpPr>
              <a:spLocks noChangeArrowheads="1"/>
            </p:cNvSpPr>
            <p:nvPr/>
          </p:nvSpPr>
          <p:spPr bwMode="auto">
            <a:xfrm>
              <a:off x="9147347" y="1742475"/>
              <a:ext cx="48457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00"/>
                  </a:solidFill>
                  <a:effectLst/>
                  <a:latin typeface="Times New Roman" panose="02020603050405020304" pitchFamily="18" charset="0"/>
                </a:rPr>
                <a:t>CFV</a:t>
              </a:r>
              <a:endParaRPr kumimoji="0" lang="zh-CN" altLang="zh-CN" sz="2400" i="1" u="none" strike="noStrike" cap="none" normalizeH="0" baseline="0">
                <a:ln>
                  <a:noFill/>
                </a:ln>
                <a:solidFill>
                  <a:schemeClr val="tx1"/>
                </a:solidFill>
                <a:effectLst/>
              </a:endParaRPr>
            </a:p>
          </p:txBody>
        </p:sp>
        <p:sp>
          <p:nvSpPr>
            <p:cNvPr id="3221" name="Rectangle 6">
              <a:extLst>
                <a:ext uri="{FF2B5EF4-FFF2-40B4-BE49-F238E27FC236}">
                  <a16:creationId xmlns:a16="http://schemas.microsoft.com/office/drawing/2014/main" id="{514C6086-D56B-4351-A160-B7A3DC94CB13}"/>
                </a:ext>
              </a:extLst>
            </p:cNvPr>
            <p:cNvSpPr>
              <a:spLocks noChangeArrowheads="1"/>
            </p:cNvSpPr>
            <p:nvPr/>
          </p:nvSpPr>
          <p:spPr bwMode="auto">
            <a:xfrm rot="16200000">
              <a:off x="7400283" y="3439048"/>
              <a:ext cx="48457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00"/>
                  </a:solidFill>
                  <a:effectLst/>
                  <a:latin typeface="Times New Roman" panose="02020603050405020304" pitchFamily="18" charset="0"/>
                </a:rPr>
                <a:t>RFV</a:t>
              </a:r>
              <a:endParaRPr kumimoji="0" lang="zh-CN" altLang="zh-CN" sz="2400" i="1" u="none" strike="noStrike" cap="none" normalizeH="0" baseline="0">
                <a:ln>
                  <a:noFill/>
                </a:ln>
                <a:solidFill>
                  <a:schemeClr val="tx1"/>
                </a:solidFill>
                <a:effectLst/>
              </a:endParaRPr>
            </a:p>
          </p:txBody>
        </p:sp>
        <p:sp>
          <p:nvSpPr>
            <p:cNvPr id="442" name="Rectangle 6">
              <a:extLst>
                <a:ext uri="{FF2B5EF4-FFF2-40B4-BE49-F238E27FC236}">
                  <a16:creationId xmlns:a16="http://schemas.microsoft.com/office/drawing/2014/main" id="{5CCE0CEE-13E6-485F-B69A-D214716C7D75}"/>
                </a:ext>
              </a:extLst>
            </p:cNvPr>
            <p:cNvSpPr>
              <a:spLocks noChangeArrowheads="1"/>
            </p:cNvSpPr>
            <p:nvPr/>
          </p:nvSpPr>
          <p:spPr bwMode="auto">
            <a:xfrm>
              <a:off x="2244184" y="3738418"/>
              <a:ext cx="48457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00"/>
                  </a:solidFill>
                  <a:effectLst/>
                  <a:latin typeface="Times New Roman" panose="02020603050405020304" pitchFamily="18" charset="0"/>
                </a:rPr>
                <a:t>CFV</a:t>
              </a:r>
              <a:endParaRPr kumimoji="0" lang="zh-CN" altLang="zh-CN" sz="2400" i="1" u="none" strike="noStrike" cap="none" normalizeH="0" baseline="0">
                <a:ln>
                  <a:noFill/>
                </a:ln>
                <a:solidFill>
                  <a:schemeClr val="tx1"/>
                </a:solidFill>
                <a:effectLst/>
              </a:endParaRPr>
            </a:p>
          </p:txBody>
        </p:sp>
        <p:sp>
          <p:nvSpPr>
            <p:cNvPr id="444" name="Rectangle 6">
              <a:extLst>
                <a:ext uri="{FF2B5EF4-FFF2-40B4-BE49-F238E27FC236}">
                  <a16:creationId xmlns:a16="http://schemas.microsoft.com/office/drawing/2014/main" id="{BC5DAA83-4E47-4F5E-868A-64183736CC91}"/>
                </a:ext>
              </a:extLst>
            </p:cNvPr>
            <p:cNvSpPr>
              <a:spLocks noChangeArrowheads="1"/>
            </p:cNvSpPr>
            <p:nvPr/>
          </p:nvSpPr>
          <p:spPr bwMode="auto">
            <a:xfrm rot="16200000">
              <a:off x="497120" y="5434991"/>
              <a:ext cx="48457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00"/>
                  </a:solidFill>
                  <a:effectLst/>
                  <a:latin typeface="Times New Roman" panose="02020603050405020304" pitchFamily="18" charset="0"/>
                </a:rPr>
                <a:t>RFV</a:t>
              </a:r>
              <a:endParaRPr kumimoji="0" lang="zh-CN" altLang="zh-CN" sz="2400" i="1" u="none" strike="noStrike" cap="none" normalizeH="0" baseline="0">
                <a:ln>
                  <a:noFill/>
                </a:ln>
                <a:solidFill>
                  <a:schemeClr val="tx1"/>
                </a:solidFill>
                <a:effectLst/>
              </a:endParaRPr>
            </a:p>
          </p:txBody>
        </p:sp>
        <p:grpSp>
          <p:nvGrpSpPr>
            <p:cNvPr id="12" name="Group 11">
              <a:extLst>
                <a:ext uri="{FF2B5EF4-FFF2-40B4-BE49-F238E27FC236}">
                  <a16:creationId xmlns:a16="http://schemas.microsoft.com/office/drawing/2014/main" id="{4037EC03-43EE-46BB-AAE0-D76BC641FD36}"/>
                </a:ext>
              </a:extLst>
            </p:cNvPr>
            <p:cNvGrpSpPr/>
            <p:nvPr/>
          </p:nvGrpSpPr>
          <p:grpSpPr>
            <a:xfrm>
              <a:off x="8282205" y="2518789"/>
              <a:ext cx="2096265" cy="2191703"/>
              <a:chOff x="8282205" y="2518789"/>
              <a:chExt cx="2096265" cy="2191703"/>
            </a:xfrm>
          </p:grpSpPr>
          <p:sp>
            <p:nvSpPr>
              <p:cNvPr id="3721" name="Rectangle 3720">
                <a:extLst>
                  <a:ext uri="{FF2B5EF4-FFF2-40B4-BE49-F238E27FC236}">
                    <a16:creationId xmlns:a16="http://schemas.microsoft.com/office/drawing/2014/main" id="{021AA533-1A66-41A2-8210-1D3397B181CD}"/>
                  </a:ext>
                </a:extLst>
              </p:cNvPr>
              <p:cNvSpPr/>
              <p:nvPr/>
            </p:nvSpPr>
            <p:spPr>
              <a:xfrm>
                <a:off x="8282205" y="2537433"/>
                <a:ext cx="2096265" cy="2148119"/>
              </a:xfrm>
              <a:prstGeom prst="rect">
                <a:avLst/>
              </a:prstGeom>
              <a:solidFill>
                <a:schemeClr val="accent5">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22" name="Straight Connector 3721">
                <a:extLst>
                  <a:ext uri="{FF2B5EF4-FFF2-40B4-BE49-F238E27FC236}">
                    <a16:creationId xmlns:a16="http://schemas.microsoft.com/office/drawing/2014/main" id="{6FA9635F-3CB8-42FF-AA06-B6451F9E2D19}"/>
                  </a:ext>
                </a:extLst>
              </p:cNvPr>
              <p:cNvCxnSpPr>
                <a:cxnSpLocks/>
              </p:cNvCxnSpPr>
              <p:nvPr/>
            </p:nvCxnSpPr>
            <p:spPr>
              <a:xfrm>
                <a:off x="8302948" y="2894257"/>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23" name="Straight Connector 3722">
                <a:extLst>
                  <a:ext uri="{FF2B5EF4-FFF2-40B4-BE49-F238E27FC236}">
                    <a16:creationId xmlns:a16="http://schemas.microsoft.com/office/drawing/2014/main" id="{EE85E092-6F19-44EB-9156-F3D7881072C8}"/>
                  </a:ext>
                </a:extLst>
              </p:cNvPr>
              <p:cNvCxnSpPr>
                <a:cxnSpLocks/>
              </p:cNvCxnSpPr>
              <p:nvPr/>
            </p:nvCxnSpPr>
            <p:spPr>
              <a:xfrm>
                <a:off x="8298718" y="3252510"/>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24" name="Straight Connector 3723">
                <a:extLst>
                  <a:ext uri="{FF2B5EF4-FFF2-40B4-BE49-F238E27FC236}">
                    <a16:creationId xmlns:a16="http://schemas.microsoft.com/office/drawing/2014/main" id="{28C2B550-5D0A-450E-A5CD-D5DEA0E5CFF5}"/>
                  </a:ext>
                </a:extLst>
              </p:cNvPr>
              <p:cNvCxnSpPr>
                <a:cxnSpLocks/>
              </p:cNvCxnSpPr>
              <p:nvPr/>
            </p:nvCxnSpPr>
            <p:spPr>
              <a:xfrm>
                <a:off x="8288219" y="3617201"/>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25" name="Straight Connector 3724">
                <a:extLst>
                  <a:ext uri="{FF2B5EF4-FFF2-40B4-BE49-F238E27FC236}">
                    <a16:creationId xmlns:a16="http://schemas.microsoft.com/office/drawing/2014/main" id="{02267834-C06B-455A-8A46-95DDF4D2CC58}"/>
                  </a:ext>
                </a:extLst>
              </p:cNvPr>
              <p:cNvCxnSpPr>
                <a:cxnSpLocks/>
              </p:cNvCxnSpPr>
              <p:nvPr/>
            </p:nvCxnSpPr>
            <p:spPr>
              <a:xfrm>
                <a:off x="8287895" y="3973676"/>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26" name="Straight Connector 3725">
                <a:extLst>
                  <a:ext uri="{FF2B5EF4-FFF2-40B4-BE49-F238E27FC236}">
                    <a16:creationId xmlns:a16="http://schemas.microsoft.com/office/drawing/2014/main" id="{1B258B74-A6C4-4947-A787-BD6B3E22145B}"/>
                  </a:ext>
                </a:extLst>
              </p:cNvPr>
              <p:cNvCxnSpPr>
                <a:cxnSpLocks/>
              </p:cNvCxnSpPr>
              <p:nvPr/>
            </p:nvCxnSpPr>
            <p:spPr>
              <a:xfrm>
                <a:off x="8292576" y="4329017"/>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27" name="Straight Connector 3726">
                <a:extLst>
                  <a:ext uri="{FF2B5EF4-FFF2-40B4-BE49-F238E27FC236}">
                    <a16:creationId xmlns:a16="http://schemas.microsoft.com/office/drawing/2014/main" id="{677B8B8F-59FE-4985-9502-B2D9F4E0B341}"/>
                  </a:ext>
                </a:extLst>
              </p:cNvPr>
              <p:cNvCxnSpPr>
                <a:cxnSpLocks/>
              </p:cNvCxnSpPr>
              <p:nvPr/>
            </p:nvCxnSpPr>
            <p:spPr>
              <a:xfrm>
                <a:off x="8627158" y="2543294"/>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28" name="Straight Connector 3727">
                <a:extLst>
                  <a:ext uri="{FF2B5EF4-FFF2-40B4-BE49-F238E27FC236}">
                    <a16:creationId xmlns:a16="http://schemas.microsoft.com/office/drawing/2014/main" id="{53AB71BF-D834-4143-8532-77F96B29F28C}"/>
                  </a:ext>
                </a:extLst>
              </p:cNvPr>
              <p:cNvCxnSpPr>
                <a:cxnSpLocks/>
              </p:cNvCxnSpPr>
              <p:nvPr/>
            </p:nvCxnSpPr>
            <p:spPr>
              <a:xfrm>
                <a:off x="8975296" y="2543294"/>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29" name="Straight Connector 3728">
                <a:extLst>
                  <a:ext uri="{FF2B5EF4-FFF2-40B4-BE49-F238E27FC236}">
                    <a16:creationId xmlns:a16="http://schemas.microsoft.com/office/drawing/2014/main" id="{F5BF2EE4-653F-4038-B1BC-D3737D9C5ECA}"/>
                  </a:ext>
                </a:extLst>
              </p:cNvPr>
              <p:cNvCxnSpPr>
                <a:cxnSpLocks/>
              </p:cNvCxnSpPr>
              <p:nvPr/>
            </p:nvCxnSpPr>
            <p:spPr>
              <a:xfrm>
                <a:off x="9322715" y="2543294"/>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30" name="Straight Connector 3729">
                <a:extLst>
                  <a:ext uri="{FF2B5EF4-FFF2-40B4-BE49-F238E27FC236}">
                    <a16:creationId xmlns:a16="http://schemas.microsoft.com/office/drawing/2014/main" id="{52D7B1CC-8C18-454E-96A6-3CF158C8D38B}"/>
                  </a:ext>
                </a:extLst>
              </p:cNvPr>
              <p:cNvCxnSpPr>
                <a:cxnSpLocks/>
              </p:cNvCxnSpPr>
              <p:nvPr/>
            </p:nvCxnSpPr>
            <p:spPr>
              <a:xfrm>
                <a:off x="9671572" y="2546072"/>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31" name="Straight Connector 3730">
                <a:extLst>
                  <a:ext uri="{FF2B5EF4-FFF2-40B4-BE49-F238E27FC236}">
                    <a16:creationId xmlns:a16="http://schemas.microsoft.com/office/drawing/2014/main" id="{A710E932-5463-499C-9E2A-5A021EB9C347}"/>
                  </a:ext>
                </a:extLst>
              </p:cNvPr>
              <p:cNvCxnSpPr>
                <a:cxnSpLocks/>
              </p:cNvCxnSpPr>
              <p:nvPr/>
            </p:nvCxnSpPr>
            <p:spPr>
              <a:xfrm>
                <a:off x="10019710" y="2546072"/>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34" name="TextBox 3733">
                <a:extLst>
                  <a:ext uri="{FF2B5EF4-FFF2-40B4-BE49-F238E27FC236}">
                    <a16:creationId xmlns:a16="http://schemas.microsoft.com/office/drawing/2014/main" id="{E4A28795-DADC-4E38-B0A7-1242EC4ED28A}"/>
                  </a:ext>
                </a:extLst>
              </p:cNvPr>
              <p:cNvSpPr txBox="1"/>
              <p:nvPr/>
            </p:nvSpPr>
            <p:spPr>
              <a:xfrm>
                <a:off x="8295246" y="2518789"/>
                <a:ext cx="215900" cy="400110"/>
              </a:xfrm>
              <a:prstGeom prst="rect">
                <a:avLst/>
              </a:prstGeom>
              <a:noFill/>
            </p:spPr>
            <p:txBody>
              <a:bodyPr wrap="square" rtlCol="0">
                <a:spAutoFit/>
              </a:bodyPr>
              <a:lstStyle/>
              <a:p>
                <a:r>
                  <a:rPr lang="en-US" altLang="zh-CN" sz="2000" b="1"/>
                  <a:t>0</a:t>
                </a:r>
                <a:endParaRPr lang="zh-CN" altLang="en-US" sz="2000" b="1"/>
              </a:p>
            </p:txBody>
          </p:sp>
          <p:sp>
            <p:nvSpPr>
              <p:cNvPr id="3737" name="TextBox 3736">
                <a:extLst>
                  <a:ext uri="{FF2B5EF4-FFF2-40B4-BE49-F238E27FC236}">
                    <a16:creationId xmlns:a16="http://schemas.microsoft.com/office/drawing/2014/main" id="{2A3C48BD-EE3A-4722-8950-BBE322916EEA}"/>
                  </a:ext>
                </a:extLst>
              </p:cNvPr>
              <p:cNvSpPr txBox="1"/>
              <p:nvPr/>
            </p:nvSpPr>
            <p:spPr>
              <a:xfrm>
                <a:off x="9339660" y="2518789"/>
                <a:ext cx="215900" cy="400110"/>
              </a:xfrm>
              <a:prstGeom prst="rect">
                <a:avLst/>
              </a:prstGeom>
              <a:noFill/>
            </p:spPr>
            <p:txBody>
              <a:bodyPr wrap="square" rtlCol="0">
                <a:spAutoFit/>
              </a:bodyPr>
              <a:lstStyle/>
              <a:p>
                <a:r>
                  <a:rPr lang="en-US" altLang="zh-CN" sz="2000" b="1"/>
                  <a:t>0</a:t>
                </a:r>
                <a:endParaRPr lang="zh-CN" altLang="en-US" sz="2000" b="1"/>
              </a:p>
            </p:txBody>
          </p:sp>
          <p:sp>
            <p:nvSpPr>
              <p:cNvPr id="3738" name="TextBox 3737">
                <a:extLst>
                  <a:ext uri="{FF2B5EF4-FFF2-40B4-BE49-F238E27FC236}">
                    <a16:creationId xmlns:a16="http://schemas.microsoft.com/office/drawing/2014/main" id="{AC3C9B9D-E80E-4FBF-81CC-E25221BE9AAD}"/>
                  </a:ext>
                </a:extLst>
              </p:cNvPr>
              <p:cNvSpPr txBox="1"/>
              <p:nvPr/>
            </p:nvSpPr>
            <p:spPr>
              <a:xfrm>
                <a:off x="9687798" y="2518789"/>
                <a:ext cx="215900" cy="400110"/>
              </a:xfrm>
              <a:prstGeom prst="rect">
                <a:avLst/>
              </a:prstGeom>
              <a:noFill/>
            </p:spPr>
            <p:txBody>
              <a:bodyPr wrap="square" rtlCol="0">
                <a:spAutoFit/>
              </a:bodyPr>
              <a:lstStyle/>
              <a:p>
                <a:r>
                  <a:rPr lang="en-US" altLang="zh-CN" sz="2000" b="1"/>
                  <a:t>0</a:t>
                </a:r>
                <a:endParaRPr lang="zh-CN" altLang="en-US" sz="2000" b="1"/>
              </a:p>
            </p:txBody>
          </p:sp>
          <p:sp>
            <p:nvSpPr>
              <p:cNvPr id="3739" name="TextBox 3738">
                <a:extLst>
                  <a:ext uri="{FF2B5EF4-FFF2-40B4-BE49-F238E27FC236}">
                    <a16:creationId xmlns:a16="http://schemas.microsoft.com/office/drawing/2014/main" id="{E0346BC7-8285-473E-8B8A-D8A8F3EC39D2}"/>
                  </a:ext>
                </a:extLst>
              </p:cNvPr>
              <p:cNvSpPr txBox="1"/>
              <p:nvPr/>
            </p:nvSpPr>
            <p:spPr>
              <a:xfrm>
                <a:off x="10036841" y="2518789"/>
                <a:ext cx="215900" cy="400110"/>
              </a:xfrm>
              <a:prstGeom prst="rect">
                <a:avLst/>
              </a:prstGeom>
              <a:noFill/>
            </p:spPr>
            <p:txBody>
              <a:bodyPr wrap="square" rtlCol="0">
                <a:spAutoFit/>
              </a:bodyPr>
              <a:lstStyle/>
              <a:p>
                <a:r>
                  <a:rPr lang="en-US" altLang="zh-CN" sz="2000" b="1"/>
                  <a:t>0</a:t>
                </a:r>
                <a:endParaRPr lang="zh-CN" altLang="en-US" sz="2000" b="1"/>
              </a:p>
            </p:txBody>
          </p:sp>
          <p:sp>
            <p:nvSpPr>
              <p:cNvPr id="3741" name="TextBox 3740">
                <a:extLst>
                  <a:ext uri="{FF2B5EF4-FFF2-40B4-BE49-F238E27FC236}">
                    <a16:creationId xmlns:a16="http://schemas.microsoft.com/office/drawing/2014/main" id="{C7349026-3316-49DC-B26E-3B677C278BA6}"/>
                  </a:ext>
                </a:extLst>
              </p:cNvPr>
              <p:cNvSpPr txBox="1"/>
              <p:nvPr/>
            </p:nvSpPr>
            <p:spPr>
              <a:xfrm>
                <a:off x="8643384" y="2877490"/>
                <a:ext cx="215900" cy="400110"/>
              </a:xfrm>
              <a:prstGeom prst="rect">
                <a:avLst/>
              </a:prstGeom>
              <a:noFill/>
            </p:spPr>
            <p:txBody>
              <a:bodyPr wrap="square" rtlCol="0">
                <a:spAutoFit/>
              </a:bodyPr>
              <a:lstStyle/>
              <a:p>
                <a:r>
                  <a:rPr lang="en-US" altLang="zh-CN" sz="2000" b="1"/>
                  <a:t>0</a:t>
                </a:r>
                <a:endParaRPr lang="zh-CN" altLang="en-US" sz="2000" b="1"/>
              </a:p>
            </p:txBody>
          </p:sp>
          <p:sp>
            <p:nvSpPr>
              <p:cNvPr id="3742" name="TextBox 3741">
                <a:extLst>
                  <a:ext uri="{FF2B5EF4-FFF2-40B4-BE49-F238E27FC236}">
                    <a16:creationId xmlns:a16="http://schemas.microsoft.com/office/drawing/2014/main" id="{9D9A5FFD-4918-4DC5-A253-3324CCBC005E}"/>
                  </a:ext>
                </a:extLst>
              </p:cNvPr>
              <p:cNvSpPr txBox="1"/>
              <p:nvPr/>
            </p:nvSpPr>
            <p:spPr>
              <a:xfrm>
                <a:off x="8991522" y="2877490"/>
                <a:ext cx="215900" cy="400110"/>
              </a:xfrm>
              <a:prstGeom prst="rect">
                <a:avLst/>
              </a:prstGeom>
              <a:noFill/>
            </p:spPr>
            <p:txBody>
              <a:bodyPr wrap="square" rtlCol="0">
                <a:spAutoFit/>
              </a:bodyPr>
              <a:lstStyle/>
              <a:p>
                <a:r>
                  <a:rPr lang="en-US" altLang="zh-CN" sz="2000" b="1"/>
                  <a:t>0</a:t>
                </a:r>
                <a:endParaRPr lang="zh-CN" altLang="en-US" sz="2000" b="1"/>
              </a:p>
            </p:txBody>
          </p:sp>
          <p:sp>
            <p:nvSpPr>
              <p:cNvPr id="3743" name="TextBox 3742">
                <a:extLst>
                  <a:ext uri="{FF2B5EF4-FFF2-40B4-BE49-F238E27FC236}">
                    <a16:creationId xmlns:a16="http://schemas.microsoft.com/office/drawing/2014/main" id="{64FC5AC2-EEE4-4FBB-97E4-55422ADB1678}"/>
                  </a:ext>
                </a:extLst>
              </p:cNvPr>
              <p:cNvSpPr txBox="1"/>
              <p:nvPr/>
            </p:nvSpPr>
            <p:spPr>
              <a:xfrm>
                <a:off x="9339660" y="2877490"/>
                <a:ext cx="215900" cy="400110"/>
              </a:xfrm>
              <a:prstGeom prst="rect">
                <a:avLst/>
              </a:prstGeom>
              <a:noFill/>
            </p:spPr>
            <p:txBody>
              <a:bodyPr wrap="square" rtlCol="0">
                <a:spAutoFit/>
              </a:bodyPr>
              <a:lstStyle/>
              <a:p>
                <a:r>
                  <a:rPr lang="en-US" altLang="zh-CN" sz="2000" b="1"/>
                  <a:t>0</a:t>
                </a:r>
                <a:endParaRPr lang="zh-CN" altLang="en-US" sz="2000" b="1"/>
              </a:p>
            </p:txBody>
          </p:sp>
          <p:sp>
            <p:nvSpPr>
              <p:cNvPr id="3745" name="TextBox 3744">
                <a:extLst>
                  <a:ext uri="{FF2B5EF4-FFF2-40B4-BE49-F238E27FC236}">
                    <a16:creationId xmlns:a16="http://schemas.microsoft.com/office/drawing/2014/main" id="{FF966904-462F-44C9-A09C-7FD74E2BD0CA}"/>
                  </a:ext>
                </a:extLst>
              </p:cNvPr>
              <p:cNvSpPr txBox="1"/>
              <p:nvPr/>
            </p:nvSpPr>
            <p:spPr>
              <a:xfrm>
                <a:off x="10036841" y="2877490"/>
                <a:ext cx="215900" cy="400110"/>
              </a:xfrm>
              <a:prstGeom prst="rect">
                <a:avLst/>
              </a:prstGeom>
              <a:noFill/>
            </p:spPr>
            <p:txBody>
              <a:bodyPr wrap="square" rtlCol="0">
                <a:spAutoFit/>
              </a:bodyPr>
              <a:lstStyle/>
              <a:p>
                <a:r>
                  <a:rPr lang="en-US" altLang="zh-CN" sz="2000" b="1"/>
                  <a:t>0</a:t>
                </a:r>
                <a:endParaRPr lang="zh-CN" altLang="en-US" sz="2000" b="1"/>
              </a:p>
            </p:txBody>
          </p:sp>
          <p:sp>
            <p:nvSpPr>
              <p:cNvPr id="3746" name="TextBox 3745">
                <a:extLst>
                  <a:ext uri="{FF2B5EF4-FFF2-40B4-BE49-F238E27FC236}">
                    <a16:creationId xmlns:a16="http://schemas.microsoft.com/office/drawing/2014/main" id="{538636E9-1892-4F73-8B47-37DFB3670918}"/>
                  </a:ext>
                </a:extLst>
              </p:cNvPr>
              <p:cNvSpPr txBox="1"/>
              <p:nvPr/>
            </p:nvSpPr>
            <p:spPr>
              <a:xfrm>
                <a:off x="8295246" y="3238766"/>
                <a:ext cx="215900" cy="400110"/>
              </a:xfrm>
              <a:prstGeom prst="rect">
                <a:avLst/>
              </a:prstGeom>
              <a:noFill/>
            </p:spPr>
            <p:txBody>
              <a:bodyPr wrap="square" rtlCol="0">
                <a:spAutoFit/>
              </a:bodyPr>
              <a:lstStyle/>
              <a:p>
                <a:r>
                  <a:rPr lang="en-US" altLang="zh-CN" sz="2000" b="1"/>
                  <a:t>0</a:t>
                </a:r>
                <a:endParaRPr lang="zh-CN" altLang="en-US" sz="2000" b="1"/>
              </a:p>
            </p:txBody>
          </p:sp>
          <p:sp>
            <p:nvSpPr>
              <p:cNvPr id="3747" name="TextBox 3746">
                <a:extLst>
                  <a:ext uri="{FF2B5EF4-FFF2-40B4-BE49-F238E27FC236}">
                    <a16:creationId xmlns:a16="http://schemas.microsoft.com/office/drawing/2014/main" id="{426D0956-E75D-4FF4-9572-DC5D4DBDAB6F}"/>
                  </a:ext>
                </a:extLst>
              </p:cNvPr>
              <p:cNvSpPr txBox="1"/>
              <p:nvPr/>
            </p:nvSpPr>
            <p:spPr>
              <a:xfrm>
                <a:off x="8643384" y="3238766"/>
                <a:ext cx="215900" cy="400110"/>
              </a:xfrm>
              <a:prstGeom prst="rect">
                <a:avLst/>
              </a:prstGeom>
              <a:noFill/>
            </p:spPr>
            <p:txBody>
              <a:bodyPr wrap="square" rtlCol="0">
                <a:spAutoFit/>
              </a:bodyPr>
              <a:lstStyle/>
              <a:p>
                <a:r>
                  <a:rPr lang="en-US" altLang="zh-CN" sz="2000" b="1"/>
                  <a:t>0</a:t>
                </a:r>
                <a:endParaRPr lang="zh-CN" altLang="en-US" sz="2000" b="1"/>
              </a:p>
            </p:txBody>
          </p:sp>
          <p:sp>
            <p:nvSpPr>
              <p:cNvPr id="3748" name="TextBox 3747">
                <a:extLst>
                  <a:ext uri="{FF2B5EF4-FFF2-40B4-BE49-F238E27FC236}">
                    <a16:creationId xmlns:a16="http://schemas.microsoft.com/office/drawing/2014/main" id="{6FE47744-B7C1-40FD-A0DF-624067C975E7}"/>
                  </a:ext>
                </a:extLst>
              </p:cNvPr>
              <p:cNvSpPr txBox="1"/>
              <p:nvPr/>
            </p:nvSpPr>
            <p:spPr>
              <a:xfrm>
                <a:off x="8991522" y="3238766"/>
                <a:ext cx="215900" cy="400110"/>
              </a:xfrm>
              <a:prstGeom prst="rect">
                <a:avLst/>
              </a:prstGeom>
              <a:noFill/>
            </p:spPr>
            <p:txBody>
              <a:bodyPr wrap="square" rtlCol="0">
                <a:spAutoFit/>
              </a:bodyPr>
              <a:lstStyle/>
              <a:p>
                <a:r>
                  <a:rPr lang="en-US" altLang="zh-CN" sz="2000" b="1"/>
                  <a:t>0</a:t>
                </a:r>
                <a:endParaRPr lang="zh-CN" altLang="en-US" sz="2000" b="1"/>
              </a:p>
            </p:txBody>
          </p:sp>
          <p:sp>
            <p:nvSpPr>
              <p:cNvPr id="3751" name="TextBox 3750">
                <a:extLst>
                  <a:ext uri="{FF2B5EF4-FFF2-40B4-BE49-F238E27FC236}">
                    <a16:creationId xmlns:a16="http://schemas.microsoft.com/office/drawing/2014/main" id="{A7216DCE-AF00-410A-81A0-DD847A70FF7D}"/>
                  </a:ext>
                </a:extLst>
              </p:cNvPr>
              <p:cNvSpPr txBox="1"/>
              <p:nvPr/>
            </p:nvSpPr>
            <p:spPr>
              <a:xfrm>
                <a:off x="10036841" y="3238766"/>
                <a:ext cx="215900" cy="400110"/>
              </a:xfrm>
              <a:prstGeom prst="rect">
                <a:avLst/>
              </a:prstGeom>
              <a:noFill/>
            </p:spPr>
            <p:txBody>
              <a:bodyPr wrap="square" rtlCol="0">
                <a:spAutoFit/>
              </a:bodyPr>
              <a:lstStyle/>
              <a:p>
                <a:r>
                  <a:rPr lang="en-US" altLang="zh-CN" sz="2000" b="1"/>
                  <a:t>0</a:t>
                </a:r>
                <a:endParaRPr lang="zh-CN" altLang="en-US" sz="2000" b="1"/>
              </a:p>
            </p:txBody>
          </p:sp>
          <p:sp>
            <p:nvSpPr>
              <p:cNvPr id="3752" name="TextBox 3751">
                <a:extLst>
                  <a:ext uri="{FF2B5EF4-FFF2-40B4-BE49-F238E27FC236}">
                    <a16:creationId xmlns:a16="http://schemas.microsoft.com/office/drawing/2014/main" id="{D086931A-B96A-47A7-868F-90675ABBEA7F}"/>
                  </a:ext>
                </a:extLst>
              </p:cNvPr>
              <p:cNvSpPr txBox="1"/>
              <p:nvPr/>
            </p:nvSpPr>
            <p:spPr>
              <a:xfrm>
                <a:off x="8295246" y="3599382"/>
                <a:ext cx="215900" cy="400110"/>
              </a:xfrm>
              <a:prstGeom prst="rect">
                <a:avLst/>
              </a:prstGeom>
              <a:noFill/>
            </p:spPr>
            <p:txBody>
              <a:bodyPr wrap="square" rtlCol="0">
                <a:spAutoFit/>
              </a:bodyPr>
              <a:lstStyle/>
              <a:p>
                <a:r>
                  <a:rPr lang="en-US" altLang="zh-CN" sz="2000" b="1"/>
                  <a:t>0</a:t>
                </a:r>
                <a:endParaRPr lang="zh-CN" altLang="en-US" sz="2000" b="1"/>
              </a:p>
            </p:txBody>
          </p:sp>
          <p:sp>
            <p:nvSpPr>
              <p:cNvPr id="3753" name="TextBox 3752">
                <a:extLst>
                  <a:ext uri="{FF2B5EF4-FFF2-40B4-BE49-F238E27FC236}">
                    <a16:creationId xmlns:a16="http://schemas.microsoft.com/office/drawing/2014/main" id="{D77BA1D4-7A95-4D40-A21C-17D4956759D0}"/>
                  </a:ext>
                </a:extLst>
              </p:cNvPr>
              <p:cNvSpPr txBox="1"/>
              <p:nvPr/>
            </p:nvSpPr>
            <p:spPr>
              <a:xfrm>
                <a:off x="8643384" y="3599382"/>
                <a:ext cx="215900" cy="400110"/>
              </a:xfrm>
              <a:prstGeom prst="rect">
                <a:avLst/>
              </a:prstGeom>
              <a:noFill/>
            </p:spPr>
            <p:txBody>
              <a:bodyPr wrap="square" rtlCol="0">
                <a:spAutoFit/>
              </a:bodyPr>
              <a:lstStyle/>
              <a:p>
                <a:r>
                  <a:rPr lang="en-US" altLang="zh-CN" sz="2000" b="1"/>
                  <a:t>0</a:t>
                </a:r>
                <a:endParaRPr lang="zh-CN" altLang="en-US" sz="2000" b="1"/>
              </a:p>
            </p:txBody>
          </p:sp>
          <p:sp>
            <p:nvSpPr>
              <p:cNvPr id="3754" name="TextBox 3753">
                <a:extLst>
                  <a:ext uri="{FF2B5EF4-FFF2-40B4-BE49-F238E27FC236}">
                    <a16:creationId xmlns:a16="http://schemas.microsoft.com/office/drawing/2014/main" id="{37D56A58-C7FB-413E-BEEA-830A47E5EF62}"/>
                  </a:ext>
                </a:extLst>
              </p:cNvPr>
              <p:cNvSpPr txBox="1"/>
              <p:nvPr/>
            </p:nvSpPr>
            <p:spPr>
              <a:xfrm>
                <a:off x="8991522" y="3599382"/>
                <a:ext cx="215900" cy="400110"/>
              </a:xfrm>
              <a:prstGeom prst="rect">
                <a:avLst/>
              </a:prstGeom>
              <a:noFill/>
            </p:spPr>
            <p:txBody>
              <a:bodyPr wrap="square" rtlCol="0">
                <a:spAutoFit/>
              </a:bodyPr>
              <a:lstStyle/>
              <a:p>
                <a:r>
                  <a:rPr lang="en-US" altLang="zh-CN" sz="2000" b="1"/>
                  <a:t>0</a:t>
                </a:r>
                <a:endParaRPr lang="zh-CN" altLang="en-US" sz="2000" b="1"/>
              </a:p>
            </p:txBody>
          </p:sp>
          <p:sp>
            <p:nvSpPr>
              <p:cNvPr id="3755" name="TextBox 3754">
                <a:extLst>
                  <a:ext uri="{FF2B5EF4-FFF2-40B4-BE49-F238E27FC236}">
                    <a16:creationId xmlns:a16="http://schemas.microsoft.com/office/drawing/2014/main" id="{574B3902-FD20-410B-9D97-E1C8D495A64C}"/>
                  </a:ext>
                </a:extLst>
              </p:cNvPr>
              <p:cNvSpPr txBox="1"/>
              <p:nvPr/>
            </p:nvSpPr>
            <p:spPr>
              <a:xfrm>
                <a:off x="9339660" y="3599382"/>
                <a:ext cx="215900" cy="400110"/>
              </a:xfrm>
              <a:prstGeom prst="rect">
                <a:avLst/>
              </a:prstGeom>
              <a:noFill/>
            </p:spPr>
            <p:txBody>
              <a:bodyPr wrap="square" rtlCol="0">
                <a:spAutoFit/>
              </a:bodyPr>
              <a:lstStyle/>
              <a:p>
                <a:r>
                  <a:rPr lang="en-US" altLang="zh-CN" sz="2000" b="1"/>
                  <a:t>0</a:t>
                </a:r>
                <a:endParaRPr lang="zh-CN" altLang="en-US" sz="2000" b="1"/>
              </a:p>
            </p:txBody>
          </p:sp>
          <p:sp>
            <p:nvSpPr>
              <p:cNvPr id="3756" name="TextBox 3755">
                <a:extLst>
                  <a:ext uri="{FF2B5EF4-FFF2-40B4-BE49-F238E27FC236}">
                    <a16:creationId xmlns:a16="http://schemas.microsoft.com/office/drawing/2014/main" id="{651E71D6-EF09-46D1-8A77-2A3BE6F9B5EE}"/>
                  </a:ext>
                </a:extLst>
              </p:cNvPr>
              <p:cNvSpPr txBox="1"/>
              <p:nvPr/>
            </p:nvSpPr>
            <p:spPr>
              <a:xfrm>
                <a:off x="9687798" y="3599382"/>
                <a:ext cx="215900" cy="400110"/>
              </a:xfrm>
              <a:prstGeom prst="rect">
                <a:avLst/>
              </a:prstGeom>
              <a:noFill/>
            </p:spPr>
            <p:txBody>
              <a:bodyPr wrap="square" rtlCol="0">
                <a:spAutoFit/>
              </a:bodyPr>
              <a:lstStyle/>
              <a:p>
                <a:r>
                  <a:rPr lang="en-US" altLang="zh-CN" sz="2000" b="1"/>
                  <a:t>0</a:t>
                </a:r>
                <a:endParaRPr lang="zh-CN" altLang="en-US" sz="2000" b="1"/>
              </a:p>
            </p:txBody>
          </p:sp>
          <p:sp>
            <p:nvSpPr>
              <p:cNvPr id="3757" name="TextBox 3756">
                <a:extLst>
                  <a:ext uri="{FF2B5EF4-FFF2-40B4-BE49-F238E27FC236}">
                    <a16:creationId xmlns:a16="http://schemas.microsoft.com/office/drawing/2014/main" id="{4D8D0041-A8CF-4724-B110-8A363825ECCC}"/>
                  </a:ext>
                </a:extLst>
              </p:cNvPr>
              <p:cNvSpPr txBox="1"/>
              <p:nvPr/>
            </p:nvSpPr>
            <p:spPr>
              <a:xfrm>
                <a:off x="10036841" y="3599382"/>
                <a:ext cx="215900" cy="400110"/>
              </a:xfrm>
              <a:prstGeom prst="rect">
                <a:avLst/>
              </a:prstGeom>
              <a:noFill/>
            </p:spPr>
            <p:txBody>
              <a:bodyPr wrap="square" rtlCol="0">
                <a:spAutoFit/>
              </a:bodyPr>
              <a:lstStyle/>
              <a:p>
                <a:r>
                  <a:rPr lang="en-US" altLang="zh-CN" sz="2000" b="1"/>
                  <a:t>0</a:t>
                </a:r>
                <a:endParaRPr lang="zh-CN" altLang="en-US" sz="2000" b="1"/>
              </a:p>
            </p:txBody>
          </p:sp>
          <p:sp>
            <p:nvSpPr>
              <p:cNvPr id="3758" name="TextBox 3757">
                <a:extLst>
                  <a:ext uri="{FF2B5EF4-FFF2-40B4-BE49-F238E27FC236}">
                    <a16:creationId xmlns:a16="http://schemas.microsoft.com/office/drawing/2014/main" id="{7608BBB1-64A7-460E-99CE-EC8D16059086}"/>
                  </a:ext>
                </a:extLst>
              </p:cNvPr>
              <p:cNvSpPr txBox="1"/>
              <p:nvPr/>
            </p:nvSpPr>
            <p:spPr>
              <a:xfrm>
                <a:off x="8295246" y="3954882"/>
                <a:ext cx="215900" cy="400110"/>
              </a:xfrm>
              <a:prstGeom prst="rect">
                <a:avLst/>
              </a:prstGeom>
              <a:noFill/>
            </p:spPr>
            <p:txBody>
              <a:bodyPr wrap="square" rtlCol="0">
                <a:spAutoFit/>
              </a:bodyPr>
              <a:lstStyle/>
              <a:p>
                <a:r>
                  <a:rPr lang="en-US" altLang="zh-CN" sz="2000" b="1"/>
                  <a:t>0</a:t>
                </a:r>
                <a:endParaRPr lang="zh-CN" altLang="en-US" sz="2000" b="1"/>
              </a:p>
            </p:txBody>
          </p:sp>
          <p:sp>
            <p:nvSpPr>
              <p:cNvPr id="3760" name="TextBox 3759">
                <a:extLst>
                  <a:ext uri="{FF2B5EF4-FFF2-40B4-BE49-F238E27FC236}">
                    <a16:creationId xmlns:a16="http://schemas.microsoft.com/office/drawing/2014/main" id="{DE521D76-DE89-457D-AFAF-4E94F40F4BFE}"/>
                  </a:ext>
                </a:extLst>
              </p:cNvPr>
              <p:cNvSpPr txBox="1"/>
              <p:nvPr/>
            </p:nvSpPr>
            <p:spPr>
              <a:xfrm>
                <a:off x="8991522" y="3954882"/>
                <a:ext cx="215900" cy="400110"/>
              </a:xfrm>
              <a:prstGeom prst="rect">
                <a:avLst/>
              </a:prstGeom>
              <a:noFill/>
            </p:spPr>
            <p:txBody>
              <a:bodyPr wrap="square" rtlCol="0">
                <a:spAutoFit/>
              </a:bodyPr>
              <a:lstStyle/>
              <a:p>
                <a:r>
                  <a:rPr lang="en-US" altLang="zh-CN" sz="2000" b="1"/>
                  <a:t>0</a:t>
                </a:r>
                <a:endParaRPr lang="zh-CN" altLang="en-US" sz="2000" b="1"/>
              </a:p>
            </p:txBody>
          </p:sp>
          <p:sp>
            <p:nvSpPr>
              <p:cNvPr id="3761" name="TextBox 3760">
                <a:extLst>
                  <a:ext uri="{FF2B5EF4-FFF2-40B4-BE49-F238E27FC236}">
                    <a16:creationId xmlns:a16="http://schemas.microsoft.com/office/drawing/2014/main" id="{0F592CF7-1A49-4105-B9E6-6F46A9CDD023}"/>
                  </a:ext>
                </a:extLst>
              </p:cNvPr>
              <p:cNvSpPr txBox="1"/>
              <p:nvPr/>
            </p:nvSpPr>
            <p:spPr>
              <a:xfrm>
                <a:off x="9339660" y="3954882"/>
                <a:ext cx="215900" cy="400110"/>
              </a:xfrm>
              <a:prstGeom prst="rect">
                <a:avLst/>
              </a:prstGeom>
              <a:noFill/>
            </p:spPr>
            <p:txBody>
              <a:bodyPr wrap="square" rtlCol="0">
                <a:spAutoFit/>
              </a:bodyPr>
              <a:lstStyle/>
              <a:p>
                <a:r>
                  <a:rPr lang="en-US" altLang="zh-CN" sz="2000" b="1"/>
                  <a:t>0</a:t>
                </a:r>
                <a:endParaRPr lang="zh-CN" altLang="en-US" sz="2000" b="1"/>
              </a:p>
            </p:txBody>
          </p:sp>
          <p:sp>
            <p:nvSpPr>
              <p:cNvPr id="3763" name="TextBox 3762">
                <a:extLst>
                  <a:ext uri="{FF2B5EF4-FFF2-40B4-BE49-F238E27FC236}">
                    <a16:creationId xmlns:a16="http://schemas.microsoft.com/office/drawing/2014/main" id="{55206276-FA85-4B07-9574-D0F5728F9DA6}"/>
                  </a:ext>
                </a:extLst>
              </p:cNvPr>
              <p:cNvSpPr txBox="1"/>
              <p:nvPr/>
            </p:nvSpPr>
            <p:spPr>
              <a:xfrm>
                <a:off x="10036841" y="3954882"/>
                <a:ext cx="215900" cy="400110"/>
              </a:xfrm>
              <a:prstGeom prst="rect">
                <a:avLst/>
              </a:prstGeom>
              <a:noFill/>
            </p:spPr>
            <p:txBody>
              <a:bodyPr wrap="square" rtlCol="0">
                <a:spAutoFit/>
              </a:bodyPr>
              <a:lstStyle/>
              <a:p>
                <a:r>
                  <a:rPr lang="en-US" altLang="zh-CN" sz="2000" b="1"/>
                  <a:t>0</a:t>
                </a:r>
                <a:endParaRPr lang="zh-CN" altLang="en-US" sz="2000" b="1"/>
              </a:p>
            </p:txBody>
          </p:sp>
          <p:sp>
            <p:nvSpPr>
              <p:cNvPr id="3764" name="TextBox 3763">
                <a:extLst>
                  <a:ext uri="{FF2B5EF4-FFF2-40B4-BE49-F238E27FC236}">
                    <a16:creationId xmlns:a16="http://schemas.microsoft.com/office/drawing/2014/main" id="{D307F4BA-7F34-4752-AE2C-18C5A4DE212E}"/>
                  </a:ext>
                </a:extLst>
              </p:cNvPr>
              <p:cNvSpPr txBox="1"/>
              <p:nvPr/>
            </p:nvSpPr>
            <p:spPr>
              <a:xfrm>
                <a:off x="8295246" y="4310382"/>
                <a:ext cx="215900" cy="400110"/>
              </a:xfrm>
              <a:prstGeom prst="rect">
                <a:avLst/>
              </a:prstGeom>
              <a:noFill/>
            </p:spPr>
            <p:txBody>
              <a:bodyPr wrap="square" rtlCol="0">
                <a:spAutoFit/>
              </a:bodyPr>
              <a:lstStyle/>
              <a:p>
                <a:r>
                  <a:rPr lang="en-US" altLang="zh-CN" sz="2000" b="1"/>
                  <a:t>0</a:t>
                </a:r>
                <a:endParaRPr lang="zh-CN" altLang="en-US" sz="2000" b="1"/>
              </a:p>
            </p:txBody>
          </p:sp>
          <p:sp>
            <p:nvSpPr>
              <p:cNvPr id="3765" name="TextBox 3764">
                <a:extLst>
                  <a:ext uri="{FF2B5EF4-FFF2-40B4-BE49-F238E27FC236}">
                    <a16:creationId xmlns:a16="http://schemas.microsoft.com/office/drawing/2014/main" id="{F1139CE2-391A-4100-AF58-2C944B2F2616}"/>
                  </a:ext>
                </a:extLst>
              </p:cNvPr>
              <p:cNvSpPr txBox="1"/>
              <p:nvPr/>
            </p:nvSpPr>
            <p:spPr>
              <a:xfrm>
                <a:off x="8643384" y="4310382"/>
                <a:ext cx="215900" cy="400110"/>
              </a:xfrm>
              <a:prstGeom prst="rect">
                <a:avLst/>
              </a:prstGeom>
              <a:noFill/>
            </p:spPr>
            <p:txBody>
              <a:bodyPr wrap="square" rtlCol="0">
                <a:spAutoFit/>
              </a:bodyPr>
              <a:lstStyle/>
              <a:p>
                <a:r>
                  <a:rPr lang="en-US" altLang="zh-CN" sz="2000" b="1"/>
                  <a:t>0</a:t>
                </a:r>
                <a:endParaRPr lang="zh-CN" altLang="en-US" sz="2000" b="1"/>
              </a:p>
            </p:txBody>
          </p:sp>
          <p:sp>
            <p:nvSpPr>
              <p:cNvPr id="3766" name="TextBox 3765">
                <a:extLst>
                  <a:ext uri="{FF2B5EF4-FFF2-40B4-BE49-F238E27FC236}">
                    <a16:creationId xmlns:a16="http://schemas.microsoft.com/office/drawing/2014/main" id="{B84616D5-ABF9-4F75-BB7A-41C5B1406A21}"/>
                  </a:ext>
                </a:extLst>
              </p:cNvPr>
              <p:cNvSpPr txBox="1"/>
              <p:nvPr/>
            </p:nvSpPr>
            <p:spPr>
              <a:xfrm>
                <a:off x="8991522" y="4310382"/>
                <a:ext cx="215900" cy="400110"/>
              </a:xfrm>
              <a:prstGeom prst="rect">
                <a:avLst/>
              </a:prstGeom>
              <a:noFill/>
            </p:spPr>
            <p:txBody>
              <a:bodyPr wrap="square" rtlCol="0">
                <a:spAutoFit/>
              </a:bodyPr>
              <a:lstStyle/>
              <a:p>
                <a:r>
                  <a:rPr lang="en-US" altLang="zh-CN" sz="2000" b="1"/>
                  <a:t>0</a:t>
                </a:r>
                <a:endParaRPr lang="zh-CN" altLang="en-US" sz="2000" b="1"/>
              </a:p>
            </p:txBody>
          </p:sp>
          <p:sp>
            <p:nvSpPr>
              <p:cNvPr id="3767" name="TextBox 3766">
                <a:extLst>
                  <a:ext uri="{FF2B5EF4-FFF2-40B4-BE49-F238E27FC236}">
                    <a16:creationId xmlns:a16="http://schemas.microsoft.com/office/drawing/2014/main" id="{03A49B52-1E96-443B-B514-1952FEBC3D5A}"/>
                  </a:ext>
                </a:extLst>
              </p:cNvPr>
              <p:cNvSpPr txBox="1"/>
              <p:nvPr/>
            </p:nvSpPr>
            <p:spPr>
              <a:xfrm>
                <a:off x="9339660" y="4310382"/>
                <a:ext cx="215900" cy="400110"/>
              </a:xfrm>
              <a:prstGeom prst="rect">
                <a:avLst/>
              </a:prstGeom>
              <a:noFill/>
            </p:spPr>
            <p:txBody>
              <a:bodyPr wrap="square" rtlCol="0">
                <a:spAutoFit/>
              </a:bodyPr>
              <a:lstStyle/>
              <a:p>
                <a:r>
                  <a:rPr lang="en-US" altLang="zh-CN" sz="2000" b="1"/>
                  <a:t>0</a:t>
                </a:r>
                <a:endParaRPr lang="zh-CN" altLang="en-US" sz="2000" b="1"/>
              </a:p>
            </p:txBody>
          </p:sp>
          <p:sp>
            <p:nvSpPr>
              <p:cNvPr id="3768" name="TextBox 3767">
                <a:extLst>
                  <a:ext uri="{FF2B5EF4-FFF2-40B4-BE49-F238E27FC236}">
                    <a16:creationId xmlns:a16="http://schemas.microsoft.com/office/drawing/2014/main" id="{0FC5F899-FB0B-4DF3-87B6-8FC1342CF3AB}"/>
                  </a:ext>
                </a:extLst>
              </p:cNvPr>
              <p:cNvSpPr txBox="1"/>
              <p:nvPr/>
            </p:nvSpPr>
            <p:spPr>
              <a:xfrm>
                <a:off x="9687798" y="4310382"/>
                <a:ext cx="215900" cy="400110"/>
              </a:xfrm>
              <a:prstGeom prst="rect">
                <a:avLst/>
              </a:prstGeom>
              <a:noFill/>
            </p:spPr>
            <p:txBody>
              <a:bodyPr wrap="square" rtlCol="0">
                <a:spAutoFit/>
              </a:bodyPr>
              <a:lstStyle/>
              <a:p>
                <a:r>
                  <a:rPr lang="en-US" altLang="zh-CN" sz="2000" b="1"/>
                  <a:t>0</a:t>
                </a:r>
                <a:endParaRPr lang="zh-CN" altLang="en-US" sz="2000" b="1"/>
              </a:p>
            </p:txBody>
          </p:sp>
          <p:sp>
            <p:nvSpPr>
              <p:cNvPr id="3769" name="TextBox 3768">
                <a:extLst>
                  <a:ext uri="{FF2B5EF4-FFF2-40B4-BE49-F238E27FC236}">
                    <a16:creationId xmlns:a16="http://schemas.microsoft.com/office/drawing/2014/main" id="{F57EB503-E961-4F77-90F9-59C72CFD55AE}"/>
                  </a:ext>
                </a:extLst>
              </p:cNvPr>
              <p:cNvSpPr txBox="1"/>
              <p:nvPr/>
            </p:nvSpPr>
            <p:spPr>
              <a:xfrm>
                <a:off x="10036841" y="4310382"/>
                <a:ext cx="215900" cy="400110"/>
              </a:xfrm>
              <a:prstGeom prst="rect">
                <a:avLst/>
              </a:prstGeom>
              <a:noFill/>
            </p:spPr>
            <p:txBody>
              <a:bodyPr wrap="square" rtlCol="0">
                <a:spAutoFit/>
              </a:bodyPr>
              <a:lstStyle/>
              <a:p>
                <a:r>
                  <a:rPr lang="en-US" altLang="zh-CN" sz="2000" b="1"/>
                  <a:t>0</a:t>
                </a:r>
                <a:endParaRPr lang="zh-CN" altLang="en-US" sz="2000" b="1"/>
              </a:p>
            </p:txBody>
          </p:sp>
          <p:sp>
            <p:nvSpPr>
              <p:cNvPr id="4069" name="TextBox 4068">
                <a:extLst>
                  <a:ext uri="{FF2B5EF4-FFF2-40B4-BE49-F238E27FC236}">
                    <a16:creationId xmlns:a16="http://schemas.microsoft.com/office/drawing/2014/main" id="{22A1FF42-A548-40D5-BBAD-639C4F0C9587}"/>
                  </a:ext>
                </a:extLst>
              </p:cNvPr>
              <p:cNvSpPr txBox="1"/>
              <p:nvPr/>
            </p:nvSpPr>
            <p:spPr>
              <a:xfrm>
                <a:off x="8642532" y="2518789"/>
                <a:ext cx="215900" cy="400110"/>
              </a:xfrm>
              <a:prstGeom prst="rect">
                <a:avLst/>
              </a:prstGeom>
              <a:noFill/>
            </p:spPr>
            <p:txBody>
              <a:bodyPr wrap="square" rtlCol="0">
                <a:spAutoFit/>
              </a:bodyPr>
              <a:lstStyle/>
              <a:p>
                <a:r>
                  <a:rPr lang="en-US" altLang="zh-CN" sz="2000" b="1"/>
                  <a:t>1</a:t>
                </a:r>
                <a:endParaRPr lang="zh-CN" altLang="en-US" sz="2000" b="1"/>
              </a:p>
            </p:txBody>
          </p:sp>
          <p:sp>
            <p:nvSpPr>
              <p:cNvPr id="4070" name="TextBox 4069">
                <a:extLst>
                  <a:ext uri="{FF2B5EF4-FFF2-40B4-BE49-F238E27FC236}">
                    <a16:creationId xmlns:a16="http://schemas.microsoft.com/office/drawing/2014/main" id="{822EBC42-D941-4D55-9C0B-8D06E8A7D69C}"/>
                  </a:ext>
                </a:extLst>
              </p:cNvPr>
              <p:cNvSpPr txBox="1"/>
              <p:nvPr/>
            </p:nvSpPr>
            <p:spPr>
              <a:xfrm>
                <a:off x="8990670" y="2518789"/>
                <a:ext cx="215900" cy="400110"/>
              </a:xfrm>
              <a:prstGeom prst="rect">
                <a:avLst/>
              </a:prstGeom>
              <a:noFill/>
            </p:spPr>
            <p:txBody>
              <a:bodyPr wrap="square" rtlCol="0">
                <a:spAutoFit/>
              </a:bodyPr>
              <a:lstStyle/>
              <a:p>
                <a:r>
                  <a:rPr lang="en-US" altLang="zh-CN" sz="2000" b="1"/>
                  <a:t>1</a:t>
                </a:r>
                <a:endParaRPr lang="zh-CN" altLang="en-US" sz="2000" b="1"/>
              </a:p>
            </p:txBody>
          </p:sp>
          <p:sp>
            <p:nvSpPr>
              <p:cNvPr id="4074" name="TextBox 4073">
                <a:extLst>
                  <a:ext uri="{FF2B5EF4-FFF2-40B4-BE49-F238E27FC236}">
                    <a16:creationId xmlns:a16="http://schemas.microsoft.com/office/drawing/2014/main" id="{27F2CA11-C09B-4EF9-980E-77930263BE07}"/>
                  </a:ext>
                </a:extLst>
              </p:cNvPr>
              <p:cNvSpPr txBox="1"/>
              <p:nvPr/>
            </p:nvSpPr>
            <p:spPr>
              <a:xfrm>
                <a:off x="8294394" y="2877490"/>
                <a:ext cx="215900" cy="400110"/>
              </a:xfrm>
              <a:prstGeom prst="rect">
                <a:avLst/>
              </a:prstGeom>
              <a:noFill/>
            </p:spPr>
            <p:txBody>
              <a:bodyPr wrap="square" rtlCol="0">
                <a:spAutoFit/>
              </a:bodyPr>
              <a:lstStyle/>
              <a:p>
                <a:r>
                  <a:rPr lang="en-US" altLang="zh-CN" sz="2000" b="1"/>
                  <a:t>1</a:t>
                </a:r>
                <a:endParaRPr lang="zh-CN" altLang="en-US" sz="2000" b="1"/>
              </a:p>
            </p:txBody>
          </p:sp>
          <p:sp>
            <p:nvSpPr>
              <p:cNvPr id="4078" name="TextBox 4077">
                <a:extLst>
                  <a:ext uri="{FF2B5EF4-FFF2-40B4-BE49-F238E27FC236}">
                    <a16:creationId xmlns:a16="http://schemas.microsoft.com/office/drawing/2014/main" id="{D0801EA0-D0C6-406E-964A-C3F537814CAD}"/>
                  </a:ext>
                </a:extLst>
              </p:cNvPr>
              <p:cNvSpPr txBox="1"/>
              <p:nvPr/>
            </p:nvSpPr>
            <p:spPr>
              <a:xfrm>
                <a:off x="9686946" y="2877490"/>
                <a:ext cx="215900" cy="400110"/>
              </a:xfrm>
              <a:prstGeom prst="rect">
                <a:avLst/>
              </a:prstGeom>
              <a:noFill/>
            </p:spPr>
            <p:txBody>
              <a:bodyPr wrap="square" rtlCol="0">
                <a:spAutoFit/>
              </a:bodyPr>
              <a:lstStyle/>
              <a:p>
                <a:r>
                  <a:rPr lang="en-US" altLang="zh-CN" sz="2000" b="1"/>
                  <a:t>1</a:t>
                </a:r>
                <a:endParaRPr lang="zh-CN" altLang="en-US" sz="2000" b="1"/>
              </a:p>
            </p:txBody>
          </p:sp>
          <p:sp>
            <p:nvSpPr>
              <p:cNvPr id="4083" name="TextBox 4082">
                <a:extLst>
                  <a:ext uri="{FF2B5EF4-FFF2-40B4-BE49-F238E27FC236}">
                    <a16:creationId xmlns:a16="http://schemas.microsoft.com/office/drawing/2014/main" id="{437554B7-2EE6-4F43-A21D-89AF5FE5750B}"/>
                  </a:ext>
                </a:extLst>
              </p:cNvPr>
              <p:cNvSpPr txBox="1"/>
              <p:nvPr/>
            </p:nvSpPr>
            <p:spPr>
              <a:xfrm>
                <a:off x="9338808" y="3238766"/>
                <a:ext cx="215900" cy="400110"/>
              </a:xfrm>
              <a:prstGeom prst="rect">
                <a:avLst/>
              </a:prstGeom>
              <a:noFill/>
            </p:spPr>
            <p:txBody>
              <a:bodyPr wrap="square" rtlCol="0">
                <a:spAutoFit/>
              </a:bodyPr>
              <a:lstStyle/>
              <a:p>
                <a:r>
                  <a:rPr lang="en-US" altLang="zh-CN" sz="2000" b="1"/>
                  <a:t>1</a:t>
                </a:r>
                <a:endParaRPr lang="zh-CN" altLang="en-US" sz="2000" b="1"/>
              </a:p>
            </p:txBody>
          </p:sp>
          <p:sp>
            <p:nvSpPr>
              <p:cNvPr id="4084" name="TextBox 4083">
                <a:extLst>
                  <a:ext uri="{FF2B5EF4-FFF2-40B4-BE49-F238E27FC236}">
                    <a16:creationId xmlns:a16="http://schemas.microsoft.com/office/drawing/2014/main" id="{6850D144-F3B5-4C70-8AB0-DE713D29136B}"/>
                  </a:ext>
                </a:extLst>
              </p:cNvPr>
              <p:cNvSpPr txBox="1"/>
              <p:nvPr/>
            </p:nvSpPr>
            <p:spPr>
              <a:xfrm>
                <a:off x="9686946" y="3238766"/>
                <a:ext cx="215900" cy="400110"/>
              </a:xfrm>
              <a:prstGeom prst="rect">
                <a:avLst/>
              </a:prstGeom>
              <a:noFill/>
            </p:spPr>
            <p:txBody>
              <a:bodyPr wrap="square" rtlCol="0">
                <a:spAutoFit/>
              </a:bodyPr>
              <a:lstStyle/>
              <a:p>
                <a:r>
                  <a:rPr lang="en-US" altLang="zh-CN" sz="2000" b="1"/>
                  <a:t>1</a:t>
                </a:r>
                <a:endParaRPr lang="zh-CN" altLang="en-US" sz="2000" b="1"/>
              </a:p>
            </p:txBody>
          </p:sp>
          <p:sp>
            <p:nvSpPr>
              <p:cNvPr id="4093" name="TextBox 4092">
                <a:extLst>
                  <a:ext uri="{FF2B5EF4-FFF2-40B4-BE49-F238E27FC236}">
                    <a16:creationId xmlns:a16="http://schemas.microsoft.com/office/drawing/2014/main" id="{456AA229-F428-4B5C-A313-901403D4AAD1}"/>
                  </a:ext>
                </a:extLst>
              </p:cNvPr>
              <p:cNvSpPr txBox="1"/>
              <p:nvPr/>
            </p:nvSpPr>
            <p:spPr>
              <a:xfrm>
                <a:off x="8642532" y="3954882"/>
                <a:ext cx="215900" cy="400110"/>
              </a:xfrm>
              <a:prstGeom prst="rect">
                <a:avLst/>
              </a:prstGeom>
              <a:noFill/>
            </p:spPr>
            <p:txBody>
              <a:bodyPr wrap="square" rtlCol="0">
                <a:spAutoFit/>
              </a:bodyPr>
              <a:lstStyle/>
              <a:p>
                <a:r>
                  <a:rPr lang="en-US" altLang="zh-CN" sz="2000" b="1"/>
                  <a:t>1</a:t>
                </a:r>
                <a:endParaRPr lang="zh-CN" altLang="en-US" sz="2000" b="1"/>
              </a:p>
            </p:txBody>
          </p:sp>
          <p:sp>
            <p:nvSpPr>
              <p:cNvPr id="4096" name="TextBox 4095">
                <a:extLst>
                  <a:ext uri="{FF2B5EF4-FFF2-40B4-BE49-F238E27FC236}">
                    <a16:creationId xmlns:a16="http://schemas.microsoft.com/office/drawing/2014/main" id="{6E202C45-6950-4876-AE7E-D01F525362C5}"/>
                  </a:ext>
                </a:extLst>
              </p:cNvPr>
              <p:cNvSpPr txBox="1"/>
              <p:nvPr/>
            </p:nvSpPr>
            <p:spPr>
              <a:xfrm>
                <a:off x="9686946" y="3954882"/>
                <a:ext cx="215900" cy="400110"/>
              </a:xfrm>
              <a:prstGeom prst="rect">
                <a:avLst/>
              </a:prstGeom>
              <a:noFill/>
            </p:spPr>
            <p:txBody>
              <a:bodyPr wrap="square" rtlCol="0">
                <a:spAutoFit/>
              </a:bodyPr>
              <a:lstStyle/>
              <a:p>
                <a:r>
                  <a:rPr lang="en-US" altLang="zh-CN" sz="2000" b="1"/>
                  <a:t>1</a:t>
                </a:r>
                <a:endParaRPr lang="zh-CN" altLang="en-US" sz="2000" b="1"/>
              </a:p>
            </p:txBody>
          </p:sp>
        </p:grpSp>
        <p:grpSp>
          <p:nvGrpSpPr>
            <p:cNvPr id="18" name="Group 17">
              <a:extLst>
                <a:ext uri="{FF2B5EF4-FFF2-40B4-BE49-F238E27FC236}">
                  <a16:creationId xmlns:a16="http://schemas.microsoft.com/office/drawing/2014/main" id="{1DB1BA89-B80E-4EBD-88C4-DD60089C8ADB}"/>
                </a:ext>
              </a:extLst>
            </p:cNvPr>
            <p:cNvGrpSpPr/>
            <p:nvPr/>
          </p:nvGrpSpPr>
          <p:grpSpPr>
            <a:xfrm>
              <a:off x="1379042" y="4514732"/>
              <a:ext cx="2096265" cy="2191703"/>
              <a:chOff x="1379042" y="4514732"/>
              <a:chExt cx="2096265" cy="2191703"/>
            </a:xfrm>
          </p:grpSpPr>
          <p:grpSp>
            <p:nvGrpSpPr>
              <p:cNvPr id="459" name="Group 458">
                <a:extLst>
                  <a:ext uri="{FF2B5EF4-FFF2-40B4-BE49-F238E27FC236}">
                    <a16:creationId xmlns:a16="http://schemas.microsoft.com/office/drawing/2014/main" id="{964DBF4F-CD78-4766-8FF4-077BEF6CB3B5}"/>
                  </a:ext>
                </a:extLst>
              </p:cNvPr>
              <p:cNvGrpSpPr/>
              <p:nvPr/>
            </p:nvGrpSpPr>
            <p:grpSpPr>
              <a:xfrm>
                <a:off x="1379042" y="4533376"/>
                <a:ext cx="2096265" cy="2150897"/>
                <a:chOff x="4032810" y="3231995"/>
                <a:chExt cx="2096265" cy="2150897"/>
              </a:xfrm>
            </p:grpSpPr>
            <p:sp>
              <p:nvSpPr>
                <p:cNvPr id="496" name="Rectangle 495">
                  <a:extLst>
                    <a:ext uri="{FF2B5EF4-FFF2-40B4-BE49-F238E27FC236}">
                      <a16:creationId xmlns:a16="http://schemas.microsoft.com/office/drawing/2014/main" id="{DCB6C2FD-94CB-47E6-AF7C-EC4323866E23}"/>
                    </a:ext>
                  </a:extLst>
                </p:cNvPr>
                <p:cNvSpPr/>
                <p:nvPr/>
              </p:nvSpPr>
              <p:spPr>
                <a:xfrm>
                  <a:off x="4032810" y="3231995"/>
                  <a:ext cx="2096265" cy="2148119"/>
                </a:xfrm>
                <a:prstGeom prst="rect">
                  <a:avLst/>
                </a:prstGeom>
                <a:solidFill>
                  <a:schemeClr val="accent5">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7" name="Straight Connector 496">
                  <a:extLst>
                    <a:ext uri="{FF2B5EF4-FFF2-40B4-BE49-F238E27FC236}">
                      <a16:creationId xmlns:a16="http://schemas.microsoft.com/office/drawing/2014/main" id="{4D52CD80-AE32-428B-9FFD-F26FE25C9B2E}"/>
                    </a:ext>
                  </a:extLst>
                </p:cNvPr>
                <p:cNvCxnSpPr>
                  <a:cxnSpLocks/>
                </p:cNvCxnSpPr>
                <p:nvPr/>
              </p:nvCxnSpPr>
              <p:spPr>
                <a:xfrm>
                  <a:off x="4053553" y="3588819"/>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9E912B0D-CD4D-4564-AC41-91888DECA780}"/>
                    </a:ext>
                  </a:extLst>
                </p:cNvPr>
                <p:cNvCxnSpPr>
                  <a:cxnSpLocks/>
                </p:cNvCxnSpPr>
                <p:nvPr/>
              </p:nvCxnSpPr>
              <p:spPr>
                <a:xfrm>
                  <a:off x="4049323" y="3947072"/>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C2840D60-DFA5-4CEB-83D3-33DE5F7BACB8}"/>
                    </a:ext>
                  </a:extLst>
                </p:cNvPr>
                <p:cNvCxnSpPr>
                  <a:cxnSpLocks/>
                </p:cNvCxnSpPr>
                <p:nvPr/>
              </p:nvCxnSpPr>
              <p:spPr>
                <a:xfrm>
                  <a:off x="4038824" y="4311763"/>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C8CE0F0D-BACD-4676-A473-2665EC8DD31E}"/>
                    </a:ext>
                  </a:extLst>
                </p:cNvPr>
                <p:cNvCxnSpPr>
                  <a:cxnSpLocks/>
                </p:cNvCxnSpPr>
                <p:nvPr/>
              </p:nvCxnSpPr>
              <p:spPr>
                <a:xfrm>
                  <a:off x="4038500" y="4668238"/>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D8DEA82D-695C-4E0D-9C80-D6140864FBFB}"/>
                    </a:ext>
                  </a:extLst>
                </p:cNvPr>
                <p:cNvCxnSpPr>
                  <a:cxnSpLocks/>
                </p:cNvCxnSpPr>
                <p:nvPr/>
              </p:nvCxnSpPr>
              <p:spPr>
                <a:xfrm>
                  <a:off x="4043181" y="5023579"/>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23B9828B-C711-42FE-812B-9F53612090CB}"/>
                    </a:ext>
                  </a:extLst>
                </p:cNvPr>
                <p:cNvCxnSpPr>
                  <a:cxnSpLocks/>
                </p:cNvCxnSpPr>
                <p:nvPr/>
              </p:nvCxnSpPr>
              <p:spPr>
                <a:xfrm>
                  <a:off x="4377763" y="3237856"/>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4196323-D2B2-43CF-A39A-5BB60165199C}"/>
                    </a:ext>
                  </a:extLst>
                </p:cNvPr>
                <p:cNvCxnSpPr>
                  <a:cxnSpLocks/>
                </p:cNvCxnSpPr>
                <p:nvPr/>
              </p:nvCxnSpPr>
              <p:spPr>
                <a:xfrm>
                  <a:off x="4725901" y="3237856"/>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6754CF49-0AE4-4D25-9DFD-FA2F9311240D}"/>
                    </a:ext>
                  </a:extLst>
                </p:cNvPr>
                <p:cNvCxnSpPr>
                  <a:cxnSpLocks/>
                </p:cNvCxnSpPr>
                <p:nvPr/>
              </p:nvCxnSpPr>
              <p:spPr>
                <a:xfrm>
                  <a:off x="5073320" y="3237856"/>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73C49E65-A961-4D2E-BC0D-1B19EFD64061}"/>
                    </a:ext>
                  </a:extLst>
                </p:cNvPr>
                <p:cNvCxnSpPr>
                  <a:cxnSpLocks/>
                </p:cNvCxnSpPr>
                <p:nvPr/>
              </p:nvCxnSpPr>
              <p:spPr>
                <a:xfrm>
                  <a:off x="5422177" y="3240634"/>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461A1335-C7EC-4CF0-BA4D-AAAB8647495F}"/>
                    </a:ext>
                  </a:extLst>
                </p:cNvPr>
                <p:cNvCxnSpPr>
                  <a:cxnSpLocks/>
                </p:cNvCxnSpPr>
                <p:nvPr/>
              </p:nvCxnSpPr>
              <p:spPr>
                <a:xfrm>
                  <a:off x="5770315" y="3240634"/>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60" name="TextBox 459">
                <a:extLst>
                  <a:ext uri="{FF2B5EF4-FFF2-40B4-BE49-F238E27FC236}">
                    <a16:creationId xmlns:a16="http://schemas.microsoft.com/office/drawing/2014/main" id="{998F532C-FB11-40DD-809C-0D578A066FF0}"/>
                  </a:ext>
                </a:extLst>
              </p:cNvPr>
              <p:cNvSpPr txBox="1"/>
              <p:nvPr/>
            </p:nvSpPr>
            <p:spPr>
              <a:xfrm>
                <a:off x="1392083" y="4514732"/>
                <a:ext cx="215900" cy="400110"/>
              </a:xfrm>
              <a:prstGeom prst="rect">
                <a:avLst/>
              </a:prstGeom>
              <a:noFill/>
            </p:spPr>
            <p:txBody>
              <a:bodyPr wrap="square" rtlCol="0">
                <a:spAutoFit/>
              </a:bodyPr>
              <a:lstStyle/>
              <a:p>
                <a:r>
                  <a:rPr lang="en-US" altLang="zh-CN" sz="2000" b="1"/>
                  <a:t>0</a:t>
                </a:r>
                <a:endParaRPr lang="zh-CN" altLang="en-US" sz="2000" b="1"/>
              </a:p>
            </p:txBody>
          </p:sp>
          <p:sp>
            <p:nvSpPr>
              <p:cNvPr id="461" name="TextBox 460">
                <a:extLst>
                  <a:ext uri="{FF2B5EF4-FFF2-40B4-BE49-F238E27FC236}">
                    <a16:creationId xmlns:a16="http://schemas.microsoft.com/office/drawing/2014/main" id="{850D5161-2F55-4386-BBB5-FD6F8F8EDB1F}"/>
                  </a:ext>
                </a:extLst>
              </p:cNvPr>
              <p:cNvSpPr txBox="1"/>
              <p:nvPr/>
            </p:nvSpPr>
            <p:spPr>
              <a:xfrm>
                <a:off x="2436497" y="4514732"/>
                <a:ext cx="215900" cy="400110"/>
              </a:xfrm>
              <a:prstGeom prst="rect">
                <a:avLst/>
              </a:prstGeom>
              <a:noFill/>
            </p:spPr>
            <p:txBody>
              <a:bodyPr wrap="square" rtlCol="0">
                <a:spAutoFit/>
              </a:bodyPr>
              <a:lstStyle/>
              <a:p>
                <a:r>
                  <a:rPr lang="en-US" altLang="zh-CN" sz="2000" b="1"/>
                  <a:t>0</a:t>
                </a:r>
                <a:endParaRPr lang="zh-CN" altLang="en-US" sz="2000" b="1"/>
              </a:p>
            </p:txBody>
          </p:sp>
          <p:sp>
            <p:nvSpPr>
              <p:cNvPr id="462" name="TextBox 461">
                <a:extLst>
                  <a:ext uri="{FF2B5EF4-FFF2-40B4-BE49-F238E27FC236}">
                    <a16:creationId xmlns:a16="http://schemas.microsoft.com/office/drawing/2014/main" id="{41291565-6D1A-41D8-A037-E9E2D8D0E684}"/>
                  </a:ext>
                </a:extLst>
              </p:cNvPr>
              <p:cNvSpPr txBox="1"/>
              <p:nvPr/>
            </p:nvSpPr>
            <p:spPr>
              <a:xfrm>
                <a:off x="2784635" y="4514732"/>
                <a:ext cx="215900" cy="400110"/>
              </a:xfrm>
              <a:prstGeom prst="rect">
                <a:avLst/>
              </a:prstGeom>
              <a:noFill/>
            </p:spPr>
            <p:txBody>
              <a:bodyPr wrap="square" rtlCol="0">
                <a:spAutoFit/>
              </a:bodyPr>
              <a:lstStyle/>
              <a:p>
                <a:r>
                  <a:rPr lang="en-US" altLang="zh-CN" sz="2000" b="1"/>
                  <a:t>0</a:t>
                </a:r>
                <a:endParaRPr lang="zh-CN" altLang="en-US" sz="2000" b="1"/>
              </a:p>
            </p:txBody>
          </p:sp>
          <p:sp>
            <p:nvSpPr>
              <p:cNvPr id="463" name="TextBox 462">
                <a:extLst>
                  <a:ext uri="{FF2B5EF4-FFF2-40B4-BE49-F238E27FC236}">
                    <a16:creationId xmlns:a16="http://schemas.microsoft.com/office/drawing/2014/main" id="{3944651A-A698-49B0-8F98-ACFB2F50BD94}"/>
                  </a:ext>
                </a:extLst>
              </p:cNvPr>
              <p:cNvSpPr txBox="1"/>
              <p:nvPr/>
            </p:nvSpPr>
            <p:spPr>
              <a:xfrm>
                <a:off x="3133678" y="4514732"/>
                <a:ext cx="215900" cy="400110"/>
              </a:xfrm>
              <a:prstGeom prst="rect">
                <a:avLst/>
              </a:prstGeom>
              <a:noFill/>
            </p:spPr>
            <p:txBody>
              <a:bodyPr wrap="square" rtlCol="0">
                <a:spAutoFit/>
              </a:bodyPr>
              <a:lstStyle/>
              <a:p>
                <a:r>
                  <a:rPr lang="en-US" altLang="zh-CN" sz="2000" b="1"/>
                  <a:t>1</a:t>
                </a:r>
                <a:endParaRPr lang="zh-CN" altLang="en-US" sz="2000" b="1"/>
              </a:p>
            </p:txBody>
          </p:sp>
          <p:sp>
            <p:nvSpPr>
              <p:cNvPr id="464" name="TextBox 463">
                <a:extLst>
                  <a:ext uri="{FF2B5EF4-FFF2-40B4-BE49-F238E27FC236}">
                    <a16:creationId xmlns:a16="http://schemas.microsoft.com/office/drawing/2014/main" id="{BB9989B5-AB82-48E7-9713-C8ECD12E9E30}"/>
                  </a:ext>
                </a:extLst>
              </p:cNvPr>
              <p:cNvSpPr txBox="1"/>
              <p:nvPr/>
            </p:nvSpPr>
            <p:spPr>
              <a:xfrm>
                <a:off x="1740221" y="4873433"/>
                <a:ext cx="215900" cy="400110"/>
              </a:xfrm>
              <a:prstGeom prst="rect">
                <a:avLst/>
              </a:prstGeom>
              <a:noFill/>
            </p:spPr>
            <p:txBody>
              <a:bodyPr wrap="square" rtlCol="0">
                <a:spAutoFit/>
              </a:bodyPr>
              <a:lstStyle/>
              <a:p>
                <a:r>
                  <a:rPr lang="en-US" altLang="zh-CN" sz="2000" b="1"/>
                  <a:t>1</a:t>
                </a:r>
                <a:endParaRPr lang="zh-CN" altLang="en-US" sz="2000" b="1"/>
              </a:p>
            </p:txBody>
          </p:sp>
          <p:sp>
            <p:nvSpPr>
              <p:cNvPr id="465" name="TextBox 464">
                <a:extLst>
                  <a:ext uri="{FF2B5EF4-FFF2-40B4-BE49-F238E27FC236}">
                    <a16:creationId xmlns:a16="http://schemas.microsoft.com/office/drawing/2014/main" id="{73F44C72-E01B-4C18-A395-9FD5EEE052F8}"/>
                  </a:ext>
                </a:extLst>
              </p:cNvPr>
              <p:cNvSpPr txBox="1"/>
              <p:nvPr/>
            </p:nvSpPr>
            <p:spPr>
              <a:xfrm>
                <a:off x="2088359" y="4873433"/>
                <a:ext cx="215900" cy="400110"/>
              </a:xfrm>
              <a:prstGeom prst="rect">
                <a:avLst/>
              </a:prstGeom>
              <a:noFill/>
            </p:spPr>
            <p:txBody>
              <a:bodyPr wrap="square" rtlCol="0">
                <a:spAutoFit/>
              </a:bodyPr>
              <a:lstStyle/>
              <a:p>
                <a:r>
                  <a:rPr lang="en-US" altLang="zh-CN" sz="2000" b="1"/>
                  <a:t>0</a:t>
                </a:r>
                <a:endParaRPr lang="zh-CN" altLang="en-US" sz="2000" b="1"/>
              </a:p>
            </p:txBody>
          </p:sp>
          <p:sp>
            <p:nvSpPr>
              <p:cNvPr id="466" name="TextBox 465">
                <a:extLst>
                  <a:ext uri="{FF2B5EF4-FFF2-40B4-BE49-F238E27FC236}">
                    <a16:creationId xmlns:a16="http://schemas.microsoft.com/office/drawing/2014/main" id="{8C2F22C4-4A81-40F5-90EB-5C4664A78DD7}"/>
                  </a:ext>
                </a:extLst>
              </p:cNvPr>
              <p:cNvSpPr txBox="1"/>
              <p:nvPr/>
            </p:nvSpPr>
            <p:spPr>
              <a:xfrm>
                <a:off x="2436497" y="4873433"/>
                <a:ext cx="215900" cy="400110"/>
              </a:xfrm>
              <a:prstGeom prst="rect">
                <a:avLst/>
              </a:prstGeom>
              <a:noFill/>
            </p:spPr>
            <p:txBody>
              <a:bodyPr wrap="square" rtlCol="0">
                <a:spAutoFit/>
              </a:bodyPr>
              <a:lstStyle/>
              <a:p>
                <a:r>
                  <a:rPr lang="en-US" altLang="zh-CN" sz="2000" b="1"/>
                  <a:t>0</a:t>
                </a:r>
                <a:endParaRPr lang="zh-CN" altLang="en-US" sz="2000" b="1"/>
              </a:p>
            </p:txBody>
          </p:sp>
          <p:sp>
            <p:nvSpPr>
              <p:cNvPr id="467" name="TextBox 466">
                <a:extLst>
                  <a:ext uri="{FF2B5EF4-FFF2-40B4-BE49-F238E27FC236}">
                    <a16:creationId xmlns:a16="http://schemas.microsoft.com/office/drawing/2014/main" id="{46D6641F-9304-4322-910C-131FEF816501}"/>
                  </a:ext>
                </a:extLst>
              </p:cNvPr>
              <p:cNvSpPr txBox="1"/>
              <p:nvPr/>
            </p:nvSpPr>
            <p:spPr>
              <a:xfrm>
                <a:off x="3133678" y="4873433"/>
                <a:ext cx="215900" cy="400110"/>
              </a:xfrm>
              <a:prstGeom prst="rect">
                <a:avLst/>
              </a:prstGeom>
              <a:noFill/>
            </p:spPr>
            <p:txBody>
              <a:bodyPr wrap="square" rtlCol="0">
                <a:spAutoFit/>
              </a:bodyPr>
              <a:lstStyle/>
              <a:p>
                <a:r>
                  <a:rPr lang="en-US" altLang="zh-CN" sz="2000" b="1"/>
                  <a:t>0</a:t>
                </a:r>
                <a:endParaRPr lang="zh-CN" altLang="en-US" sz="2000" b="1"/>
              </a:p>
            </p:txBody>
          </p:sp>
          <p:sp>
            <p:nvSpPr>
              <p:cNvPr id="468" name="TextBox 467">
                <a:extLst>
                  <a:ext uri="{FF2B5EF4-FFF2-40B4-BE49-F238E27FC236}">
                    <a16:creationId xmlns:a16="http://schemas.microsoft.com/office/drawing/2014/main" id="{44F50212-AE14-4F42-BF0E-D86E8DAC9984}"/>
                  </a:ext>
                </a:extLst>
              </p:cNvPr>
              <p:cNvSpPr txBox="1"/>
              <p:nvPr/>
            </p:nvSpPr>
            <p:spPr>
              <a:xfrm>
                <a:off x="1392083" y="5234709"/>
                <a:ext cx="215900" cy="400110"/>
              </a:xfrm>
              <a:prstGeom prst="rect">
                <a:avLst/>
              </a:prstGeom>
              <a:noFill/>
            </p:spPr>
            <p:txBody>
              <a:bodyPr wrap="square" rtlCol="0">
                <a:spAutoFit/>
              </a:bodyPr>
              <a:lstStyle/>
              <a:p>
                <a:r>
                  <a:rPr lang="en-US" altLang="zh-CN" sz="2000" b="1"/>
                  <a:t>0</a:t>
                </a:r>
                <a:endParaRPr lang="zh-CN" altLang="en-US" sz="2000" b="1"/>
              </a:p>
            </p:txBody>
          </p:sp>
          <p:sp>
            <p:nvSpPr>
              <p:cNvPr id="469" name="TextBox 468">
                <a:extLst>
                  <a:ext uri="{FF2B5EF4-FFF2-40B4-BE49-F238E27FC236}">
                    <a16:creationId xmlns:a16="http://schemas.microsoft.com/office/drawing/2014/main" id="{F47DEBC4-B7CB-41C0-88D9-F0D86853BE52}"/>
                  </a:ext>
                </a:extLst>
              </p:cNvPr>
              <p:cNvSpPr txBox="1"/>
              <p:nvPr/>
            </p:nvSpPr>
            <p:spPr>
              <a:xfrm>
                <a:off x="1740221" y="5234709"/>
                <a:ext cx="215900" cy="400110"/>
              </a:xfrm>
              <a:prstGeom prst="rect">
                <a:avLst/>
              </a:prstGeom>
              <a:noFill/>
            </p:spPr>
            <p:txBody>
              <a:bodyPr wrap="square" rtlCol="0">
                <a:spAutoFit/>
              </a:bodyPr>
              <a:lstStyle/>
              <a:p>
                <a:r>
                  <a:rPr lang="en-US" altLang="zh-CN" sz="2000" b="1"/>
                  <a:t>0</a:t>
                </a:r>
                <a:endParaRPr lang="zh-CN" altLang="en-US" sz="2000" b="1"/>
              </a:p>
            </p:txBody>
          </p:sp>
          <p:sp>
            <p:nvSpPr>
              <p:cNvPr id="470" name="TextBox 469">
                <a:extLst>
                  <a:ext uri="{FF2B5EF4-FFF2-40B4-BE49-F238E27FC236}">
                    <a16:creationId xmlns:a16="http://schemas.microsoft.com/office/drawing/2014/main" id="{4E3E2BF9-2DF8-45AE-804A-C072595C3948}"/>
                  </a:ext>
                </a:extLst>
              </p:cNvPr>
              <p:cNvSpPr txBox="1"/>
              <p:nvPr/>
            </p:nvSpPr>
            <p:spPr>
              <a:xfrm>
                <a:off x="2088359" y="5234709"/>
                <a:ext cx="215900" cy="400110"/>
              </a:xfrm>
              <a:prstGeom prst="rect">
                <a:avLst/>
              </a:prstGeom>
              <a:noFill/>
            </p:spPr>
            <p:txBody>
              <a:bodyPr wrap="square" rtlCol="0">
                <a:spAutoFit/>
              </a:bodyPr>
              <a:lstStyle/>
              <a:p>
                <a:r>
                  <a:rPr lang="en-US" altLang="zh-CN" sz="2000" b="1"/>
                  <a:t>0</a:t>
                </a:r>
                <a:endParaRPr lang="zh-CN" altLang="en-US" sz="2000" b="1"/>
              </a:p>
            </p:txBody>
          </p:sp>
          <p:sp>
            <p:nvSpPr>
              <p:cNvPr id="471" name="TextBox 470">
                <a:extLst>
                  <a:ext uri="{FF2B5EF4-FFF2-40B4-BE49-F238E27FC236}">
                    <a16:creationId xmlns:a16="http://schemas.microsoft.com/office/drawing/2014/main" id="{79392C5B-4739-4B11-877C-78EFD2E043A5}"/>
                  </a:ext>
                </a:extLst>
              </p:cNvPr>
              <p:cNvSpPr txBox="1"/>
              <p:nvPr/>
            </p:nvSpPr>
            <p:spPr>
              <a:xfrm>
                <a:off x="3133678" y="5234709"/>
                <a:ext cx="215900" cy="400110"/>
              </a:xfrm>
              <a:prstGeom prst="rect">
                <a:avLst/>
              </a:prstGeom>
              <a:noFill/>
            </p:spPr>
            <p:txBody>
              <a:bodyPr wrap="square" rtlCol="0">
                <a:spAutoFit/>
              </a:bodyPr>
              <a:lstStyle/>
              <a:p>
                <a:r>
                  <a:rPr lang="en-US" altLang="zh-CN" sz="2000" b="1"/>
                  <a:t>0</a:t>
                </a:r>
                <a:endParaRPr lang="zh-CN" altLang="en-US" sz="2000" b="1"/>
              </a:p>
            </p:txBody>
          </p:sp>
          <p:sp>
            <p:nvSpPr>
              <p:cNvPr id="472" name="TextBox 471">
                <a:extLst>
                  <a:ext uri="{FF2B5EF4-FFF2-40B4-BE49-F238E27FC236}">
                    <a16:creationId xmlns:a16="http://schemas.microsoft.com/office/drawing/2014/main" id="{A996BDB9-8D5D-4AB8-9BB5-8DFE90C42589}"/>
                  </a:ext>
                </a:extLst>
              </p:cNvPr>
              <p:cNvSpPr txBox="1"/>
              <p:nvPr/>
            </p:nvSpPr>
            <p:spPr>
              <a:xfrm>
                <a:off x="1392083" y="5595325"/>
                <a:ext cx="215900" cy="400110"/>
              </a:xfrm>
              <a:prstGeom prst="rect">
                <a:avLst/>
              </a:prstGeom>
              <a:noFill/>
            </p:spPr>
            <p:txBody>
              <a:bodyPr wrap="square" rtlCol="0">
                <a:spAutoFit/>
              </a:bodyPr>
              <a:lstStyle/>
              <a:p>
                <a:r>
                  <a:rPr lang="en-US" altLang="zh-CN" sz="2000" b="1"/>
                  <a:t>0</a:t>
                </a:r>
                <a:endParaRPr lang="zh-CN" altLang="en-US" sz="2000" b="1"/>
              </a:p>
            </p:txBody>
          </p:sp>
          <p:sp>
            <p:nvSpPr>
              <p:cNvPr id="473" name="TextBox 472">
                <a:extLst>
                  <a:ext uri="{FF2B5EF4-FFF2-40B4-BE49-F238E27FC236}">
                    <a16:creationId xmlns:a16="http://schemas.microsoft.com/office/drawing/2014/main" id="{9BF2F76A-E86C-4AD7-BE88-AFF8702CA98E}"/>
                  </a:ext>
                </a:extLst>
              </p:cNvPr>
              <p:cNvSpPr txBox="1"/>
              <p:nvPr/>
            </p:nvSpPr>
            <p:spPr>
              <a:xfrm>
                <a:off x="1740221" y="5595325"/>
                <a:ext cx="215900" cy="400110"/>
              </a:xfrm>
              <a:prstGeom prst="rect">
                <a:avLst/>
              </a:prstGeom>
              <a:noFill/>
            </p:spPr>
            <p:txBody>
              <a:bodyPr wrap="square" rtlCol="0">
                <a:spAutoFit/>
              </a:bodyPr>
              <a:lstStyle/>
              <a:p>
                <a:r>
                  <a:rPr lang="en-US" altLang="zh-CN" sz="2000" b="1"/>
                  <a:t>0</a:t>
                </a:r>
                <a:endParaRPr lang="zh-CN" altLang="en-US" sz="2000" b="1"/>
              </a:p>
            </p:txBody>
          </p:sp>
          <p:sp>
            <p:nvSpPr>
              <p:cNvPr id="474" name="TextBox 473">
                <a:extLst>
                  <a:ext uri="{FF2B5EF4-FFF2-40B4-BE49-F238E27FC236}">
                    <a16:creationId xmlns:a16="http://schemas.microsoft.com/office/drawing/2014/main" id="{5768AE85-70EB-4940-A08B-8A15B920327F}"/>
                  </a:ext>
                </a:extLst>
              </p:cNvPr>
              <p:cNvSpPr txBox="1"/>
              <p:nvPr/>
            </p:nvSpPr>
            <p:spPr>
              <a:xfrm>
                <a:off x="2088359" y="5595325"/>
                <a:ext cx="215900" cy="400110"/>
              </a:xfrm>
              <a:prstGeom prst="rect">
                <a:avLst/>
              </a:prstGeom>
              <a:noFill/>
            </p:spPr>
            <p:txBody>
              <a:bodyPr wrap="square" rtlCol="0">
                <a:spAutoFit/>
              </a:bodyPr>
              <a:lstStyle/>
              <a:p>
                <a:r>
                  <a:rPr lang="en-US" altLang="zh-CN" sz="2000" b="1"/>
                  <a:t>1</a:t>
                </a:r>
                <a:endParaRPr lang="zh-CN" altLang="en-US" sz="2000" b="1"/>
              </a:p>
            </p:txBody>
          </p:sp>
          <p:sp>
            <p:nvSpPr>
              <p:cNvPr id="475" name="TextBox 474">
                <a:extLst>
                  <a:ext uri="{FF2B5EF4-FFF2-40B4-BE49-F238E27FC236}">
                    <a16:creationId xmlns:a16="http://schemas.microsoft.com/office/drawing/2014/main" id="{2E2CD71E-9BF2-46A4-B05E-EF503299135B}"/>
                  </a:ext>
                </a:extLst>
              </p:cNvPr>
              <p:cNvSpPr txBox="1"/>
              <p:nvPr/>
            </p:nvSpPr>
            <p:spPr>
              <a:xfrm>
                <a:off x="2436497" y="5595325"/>
                <a:ext cx="215900" cy="400110"/>
              </a:xfrm>
              <a:prstGeom prst="rect">
                <a:avLst/>
              </a:prstGeom>
              <a:noFill/>
            </p:spPr>
            <p:txBody>
              <a:bodyPr wrap="square" rtlCol="0">
                <a:spAutoFit/>
              </a:bodyPr>
              <a:lstStyle/>
              <a:p>
                <a:r>
                  <a:rPr lang="en-US" altLang="zh-CN" sz="2000" b="1"/>
                  <a:t>0</a:t>
                </a:r>
                <a:endParaRPr lang="zh-CN" altLang="en-US" sz="2000" b="1"/>
              </a:p>
            </p:txBody>
          </p:sp>
          <p:sp>
            <p:nvSpPr>
              <p:cNvPr id="476" name="TextBox 475">
                <a:extLst>
                  <a:ext uri="{FF2B5EF4-FFF2-40B4-BE49-F238E27FC236}">
                    <a16:creationId xmlns:a16="http://schemas.microsoft.com/office/drawing/2014/main" id="{656879F1-C7F0-44E4-A52D-0F3D2E5BFC4C}"/>
                  </a:ext>
                </a:extLst>
              </p:cNvPr>
              <p:cNvSpPr txBox="1"/>
              <p:nvPr/>
            </p:nvSpPr>
            <p:spPr>
              <a:xfrm>
                <a:off x="2784635" y="5595325"/>
                <a:ext cx="215900" cy="400110"/>
              </a:xfrm>
              <a:prstGeom prst="rect">
                <a:avLst/>
              </a:prstGeom>
              <a:noFill/>
            </p:spPr>
            <p:txBody>
              <a:bodyPr wrap="square" rtlCol="0">
                <a:spAutoFit/>
              </a:bodyPr>
              <a:lstStyle/>
              <a:p>
                <a:r>
                  <a:rPr lang="en-US" altLang="zh-CN" sz="2000" b="1"/>
                  <a:t>0</a:t>
                </a:r>
                <a:endParaRPr lang="zh-CN" altLang="en-US" sz="2000" b="1"/>
              </a:p>
            </p:txBody>
          </p:sp>
          <p:sp>
            <p:nvSpPr>
              <p:cNvPr id="477" name="TextBox 476">
                <a:extLst>
                  <a:ext uri="{FF2B5EF4-FFF2-40B4-BE49-F238E27FC236}">
                    <a16:creationId xmlns:a16="http://schemas.microsoft.com/office/drawing/2014/main" id="{622EEA15-055A-4F03-8CC6-E2BFAF0190AA}"/>
                  </a:ext>
                </a:extLst>
              </p:cNvPr>
              <p:cNvSpPr txBox="1"/>
              <p:nvPr/>
            </p:nvSpPr>
            <p:spPr>
              <a:xfrm>
                <a:off x="3133678" y="5595325"/>
                <a:ext cx="215900" cy="400110"/>
              </a:xfrm>
              <a:prstGeom prst="rect">
                <a:avLst/>
              </a:prstGeom>
              <a:noFill/>
            </p:spPr>
            <p:txBody>
              <a:bodyPr wrap="square" rtlCol="0">
                <a:spAutoFit/>
              </a:bodyPr>
              <a:lstStyle/>
              <a:p>
                <a:r>
                  <a:rPr lang="en-US" altLang="zh-CN" sz="2000" b="1"/>
                  <a:t>0</a:t>
                </a:r>
                <a:endParaRPr lang="zh-CN" altLang="en-US" sz="2000" b="1"/>
              </a:p>
            </p:txBody>
          </p:sp>
          <p:sp>
            <p:nvSpPr>
              <p:cNvPr id="478" name="TextBox 477">
                <a:extLst>
                  <a:ext uri="{FF2B5EF4-FFF2-40B4-BE49-F238E27FC236}">
                    <a16:creationId xmlns:a16="http://schemas.microsoft.com/office/drawing/2014/main" id="{4188ABE5-2E43-4047-9FB7-36EFCC64BBE7}"/>
                  </a:ext>
                </a:extLst>
              </p:cNvPr>
              <p:cNvSpPr txBox="1"/>
              <p:nvPr/>
            </p:nvSpPr>
            <p:spPr>
              <a:xfrm>
                <a:off x="1392083" y="5950825"/>
                <a:ext cx="215900" cy="400110"/>
              </a:xfrm>
              <a:prstGeom prst="rect">
                <a:avLst/>
              </a:prstGeom>
              <a:noFill/>
            </p:spPr>
            <p:txBody>
              <a:bodyPr wrap="square" rtlCol="0">
                <a:spAutoFit/>
              </a:bodyPr>
              <a:lstStyle/>
              <a:p>
                <a:r>
                  <a:rPr lang="en-US" altLang="zh-CN" sz="2000" b="1"/>
                  <a:t>1</a:t>
                </a:r>
                <a:endParaRPr lang="zh-CN" altLang="en-US" sz="2000" b="1"/>
              </a:p>
            </p:txBody>
          </p:sp>
          <p:sp>
            <p:nvSpPr>
              <p:cNvPr id="479" name="TextBox 478">
                <a:extLst>
                  <a:ext uri="{FF2B5EF4-FFF2-40B4-BE49-F238E27FC236}">
                    <a16:creationId xmlns:a16="http://schemas.microsoft.com/office/drawing/2014/main" id="{52479F37-6F87-411C-88CF-19FA1C74BBF1}"/>
                  </a:ext>
                </a:extLst>
              </p:cNvPr>
              <p:cNvSpPr txBox="1"/>
              <p:nvPr/>
            </p:nvSpPr>
            <p:spPr>
              <a:xfrm>
                <a:off x="2088359" y="5950825"/>
                <a:ext cx="215900" cy="400110"/>
              </a:xfrm>
              <a:prstGeom prst="rect">
                <a:avLst/>
              </a:prstGeom>
              <a:noFill/>
            </p:spPr>
            <p:txBody>
              <a:bodyPr wrap="square" rtlCol="0">
                <a:spAutoFit/>
              </a:bodyPr>
              <a:lstStyle/>
              <a:p>
                <a:r>
                  <a:rPr lang="en-US" altLang="zh-CN" sz="2000" b="1"/>
                  <a:t>0</a:t>
                </a:r>
                <a:endParaRPr lang="zh-CN" altLang="en-US" sz="2000" b="1"/>
              </a:p>
            </p:txBody>
          </p:sp>
          <p:sp>
            <p:nvSpPr>
              <p:cNvPr id="480" name="TextBox 479">
                <a:extLst>
                  <a:ext uri="{FF2B5EF4-FFF2-40B4-BE49-F238E27FC236}">
                    <a16:creationId xmlns:a16="http://schemas.microsoft.com/office/drawing/2014/main" id="{0B881D18-8413-4CBD-A9EA-36F8177A4EE9}"/>
                  </a:ext>
                </a:extLst>
              </p:cNvPr>
              <p:cNvSpPr txBox="1"/>
              <p:nvPr/>
            </p:nvSpPr>
            <p:spPr>
              <a:xfrm>
                <a:off x="2436497" y="5950825"/>
                <a:ext cx="215900" cy="400110"/>
              </a:xfrm>
              <a:prstGeom prst="rect">
                <a:avLst/>
              </a:prstGeom>
              <a:noFill/>
            </p:spPr>
            <p:txBody>
              <a:bodyPr wrap="square" rtlCol="0">
                <a:spAutoFit/>
              </a:bodyPr>
              <a:lstStyle/>
              <a:p>
                <a:r>
                  <a:rPr lang="en-US" altLang="zh-CN" sz="2000" b="1"/>
                  <a:t>0</a:t>
                </a:r>
                <a:endParaRPr lang="zh-CN" altLang="en-US" sz="2000" b="1"/>
              </a:p>
            </p:txBody>
          </p:sp>
          <p:sp>
            <p:nvSpPr>
              <p:cNvPr id="481" name="TextBox 480">
                <a:extLst>
                  <a:ext uri="{FF2B5EF4-FFF2-40B4-BE49-F238E27FC236}">
                    <a16:creationId xmlns:a16="http://schemas.microsoft.com/office/drawing/2014/main" id="{A4B1283C-AEEC-4427-8BD9-11B4B7A67496}"/>
                  </a:ext>
                </a:extLst>
              </p:cNvPr>
              <p:cNvSpPr txBox="1"/>
              <p:nvPr/>
            </p:nvSpPr>
            <p:spPr>
              <a:xfrm>
                <a:off x="3133678" y="5950825"/>
                <a:ext cx="215900" cy="400110"/>
              </a:xfrm>
              <a:prstGeom prst="rect">
                <a:avLst/>
              </a:prstGeom>
              <a:noFill/>
            </p:spPr>
            <p:txBody>
              <a:bodyPr wrap="square" rtlCol="0">
                <a:spAutoFit/>
              </a:bodyPr>
              <a:lstStyle/>
              <a:p>
                <a:r>
                  <a:rPr lang="en-US" altLang="zh-CN" sz="2000" b="1"/>
                  <a:t>0</a:t>
                </a:r>
                <a:endParaRPr lang="zh-CN" altLang="en-US" sz="2000" b="1"/>
              </a:p>
            </p:txBody>
          </p:sp>
          <p:sp>
            <p:nvSpPr>
              <p:cNvPr id="482" name="TextBox 481">
                <a:extLst>
                  <a:ext uri="{FF2B5EF4-FFF2-40B4-BE49-F238E27FC236}">
                    <a16:creationId xmlns:a16="http://schemas.microsoft.com/office/drawing/2014/main" id="{4F7FAA44-634B-4EEA-AADD-61567959E892}"/>
                  </a:ext>
                </a:extLst>
              </p:cNvPr>
              <p:cNvSpPr txBox="1"/>
              <p:nvPr/>
            </p:nvSpPr>
            <p:spPr>
              <a:xfrm>
                <a:off x="1392083" y="6306325"/>
                <a:ext cx="215900" cy="400110"/>
              </a:xfrm>
              <a:prstGeom prst="rect">
                <a:avLst/>
              </a:prstGeom>
              <a:noFill/>
            </p:spPr>
            <p:txBody>
              <a:bodyPr wrap="square" rtlCol="0">
                <a:spAutoFit/>
              </a:bodyPr>
              <a:lstStyle/>
              <a:p>
                <a:r>
                  <a:rPr lang="en-US" altLang="zh-CN" sz="2000" b="1"/>
                  <a:t>0</a:t>
                </a:r>
                <a:endParaRPr lang="zh-CN" altLang="en-US" sz="2000" b="1"/>
              </a:p>
            </p:txBody>
          </p:sp>
          <p:sp>
            <p:nvSpPr>
              <p:cNvPr id="483" name="TextBox 482">
                <a:extLst>
                  <a:ext uri="{FF2B5EF4-FFF2-40B4-BE49-F238E27FC236}">
                    <a16:creationId xmlns:a16="http://schemas.microsoft.com/office/drawing/2014/main" id="{943864A8-39BD-438D-94B5-3DF2D23439E1}"/>
                  </a:ext>
                </a:extLst>
              </p:cNvPr>
              <p:cNvSpPr txBox="1"/>
              <p:nvPr/>
            </p:nvSpPr>
            <p:spPr>
              <a:xfrm>
                <a:off x="1740221" y="6306325"/>
                <a:ext cx="215900" cy="400110"/>
              </a:xfrm>
              <a:prstGeom prst="rect">
                <a:avLst/>
              </a:prstGeom>
              <a:noFill/>
            </p:spPr>
            <p:txBody>
              <a:bodyPr wrap="square" rtlCol="0">
                <a:spAutoFit/>
              </a:bodyPr>
              <a:lstStyle/>
              <a:p>
                <a:r>
                  <a:rPr lang="en-US" altLang="zh-CN" sz="2000" b="1"/>
                  <a:t>0</a:t>
                </a:r>
                <a:endParaRPr lang="zh-CN" altLang="en-US" sz="2000" b="1"/>
              </a:p>
            </p:txBody>
          </p:sp>
          <p:sp>
            <p:nvSpPr>
              <p:cNvPr id="484" name="TextBox 483">
                <a:extLst>
                  <a:ext uri="{FF2B5EF4-FFF2-40B4-BE49-F238E27FC236}">
                    <a16:creationId xmlns:a16="http://schemas.microsoft.com/office/drawing/2014/main" id="{63FBFF9F-2C9A-4358-937F-16AC3B101631}"/>
                  </a:ext>
                </a:extLst>
              </p:cNvPr>
              <p:cNvSpPr txBox="1"/>
              <p:nvPr/>
            </p:nvSpPr>
            <p:spPr>
              <a:xfrm>
                <a:off x="2088359" y="6306325"/>
                <a:ext cx="215900" cy="400110"/>
              </a:xfrm>
              <a:prstGeom prst="rect">
                <a:avLst/>
              </a:prstGeom>
              <a:noFill/>
            </p:spPr>
            <p:txBody>
              <a:bodyPr wrap="square" rtlCol="0">
                <a:spAutoFit/>
              </a:bodyPr>
              <a:lstStyle/>
              <a:p>
                <a:r>
                  <a:rPr lang="en-US" altLang="zh-CN" sz="2000" b="1"/>
                  <a:t>0</a:t>
                </a:r>
                <a:endParaRPr lang="zh-CN" altLang="en-US" sz="2000" b="1"/>
              </a:p>
            </p:txBody>
          </p:sp>
          <p:sp>
            <p:nvSpPr>
              <p:cNvPr id="485" name="TextBox 484">
                <a:extLst>
                  <a:ext uri="{FF2B5EF4-FFF2-40B4-BE49-F238E27FC236}">
                    <a16:creationId xmlns:a16="http://schemas.microsoft.com/office/drawing/2014/main" id="{1E002062-4CA3-4433-920E-37F06355CA91}"/>
                  </a:ext>
                </a:extLst>
              </p:cNvPr>
              <p:cNvSpPr txBox="1"/>
              <p:nvPr/>
            </p:nvSpPr>
            <p:spPr>
              <a:xfrm>
                <a:off x="2436497" y="6306325"/>
                <a:ext cx="215900" cy="400110"/>
              </a:xfrm>
              <a:prstGeom prst="rect">
                <a:avLst/>
              </a:prstGeom>
              <a:noFill/>
            </p:spPr>
            <p:txBody>
              <a:bodyPr wrap="square" rtlCol="0">
                <a:spAutoFit/>
              </a:bodyPr>
              <a:lstStyle/>
              <a:p>
                <a:r>
                  <a:rPr lang="en-US" altLang="zh-CN" sz="2000" b="1"/>
                  <a:t>1</a:t>
                </a:r>
                <a:endParaRPr lang="zh-CN" altLang="en-US" sz="2000" b="1"/>
              </a:p>
            </p:txBody>
          </p:sp>
          <p:sp>
            <p:nvSpPr>
              <p:cNvPr id="486" name="TextBox 485">
                <a:extLst>
                  <a:ext uri="{FF2B5EF4-FFF2-40B4-BE49-F238E27FC236}">
                    <a16:creationId xmlns:a16="http://schemas.microsoft.com/office/drawing/2014/main" id="{FB4B2102-A809-41DD-8DA1-6FB980985D6D}"/>
                  </a:ext>
                </a:extLst>
              </p:cNvPr>
              <p:cNvSpPr txBox="1"/>
              <p:nvPr/>
            </p:nvSpPr>
            <p:spPr>
              <a:xfrm>
                <a:off x="2784635" y="6306325"/>
                <a:ext cx="215900" cy="400110"/>
              </a:xfrm>
              <a:prstGeom prst="rect">
                <a:avLst/>
              </a:prstGeom>
              <a:noFill/>
            </p:spPr>
            <p:txBody>
              <a:bodyPr wrap="square" rtlCol="0">
                <a:spAutoFit/>
              </a:bodyPr>
              <a:lstStyle/>
              <a:p>
                <a:r>
                  <a:rPr lang="en-US" altLang="zh-CN" sz="2000" b="1"/>
                  <a:t>0</a:t>
                </a:r>
                <a:endParaRPr lang="zh-CN" altLang="en-US" sz="2000" b="1"/>
              </a:p>
            </p:txBody>
          </p:sp>
          <p:sp>
            <p:nvSpPr>
              <p:cNvPr id="487" name="TextBox 486">
                <a:extLst>
                  <a:ext uri="{FF2B5EF4-FFF2-40B4-BE49-F238E27FC236}">
                    <a16:creationId xmlns:a16="http://schemas.microsoft.com/office/drawing/2014/main" id="{E116C625-43A2-45A2-A6CC-5F31AC0E7F94}"/>
                  </a:ext>
                </a:extLst>
              </p:cNvPr>
              <p:cNvSpPr txBox="1"/>
              <p:nvPr/>
            </p:nvSpPr>
            <p:spPr>
              <a:xfrm>
                <a:off x="3133678" y="6306325"/>
                <a:ext cx="215900" cy="400110"/>
              </a:xfrm>
              <a:prstGeom prst="rect">
                <a:avLst/>
              </a:prstGeom>
              <a:noFill/>
            </p:spPr>
            <p:txBody>
              <a:bodyPr wrap="square" rtlCol="0">
                <a:spAutoFit/>
              </a:bodyPr>
              <a:lstStyle/>
              <a:p>
                <a:r>
                  <a:rPr lang="en-US" altLang="zh-CN" sz="2000" b="1"/>
                  <a:t>0</a:t>
                </a:r>
                <a:endParaRPr lang="zh-CN" altLang="en-US" sz="2000" b="1"/>
              </a:p>
            </p:txBody>
          </p:sp>
          <p:sp>
            <p:nvSpPr>
              <p:cNvPr id="488" name="TextBox 487">
                <a:extLst>
                  <a:ext uri="{FF2B5EF4-FFF2-40B4-BE49-F238E27FC236}">
                    <a16:creationId xmlns:a16="http://schemas.microsoft.com/office/drawing/2014/main" id="{4A9888C4-AEA7-4986-B16F-4DB0B64370EA}"/>
                  </a:ext>
                </a:extLst>
              </p:cNvPr>
              <p:cNvSpPr txBox="1"/>
              <p:nvPr/>
            </p:nvSpPr>
            <p:spPr>
              <a:xfrm>
                <a:off x="1739369" y="4514732"/>
                <a:ext cx="215900" cy="400110"/>
              </a:xfrm>
              <a:prstGeom prst="rect">
                <a:avLst/>
              </a:prstGeom>
              <a:noFill/>
            </p:spPr>
            <p:txBody>
              <a:bodyPr wrap="square" rtlCol="0">
                <a:spAutoFit/>
              </a:bodyPr>
              <a:lstStyle/>
              <a:p>
                <a:r>
                  <a:rPr lang="en-US" altLang="zh-CN" sz="2000" b="1"/>
                  <a:t>1</a:t>
                </a:r>
                <a:endParaRPr lang="zh-CN" altLang="en-US" sz="2000" b="1"/>
              </a:p>
            </p:txBody>
          </p:sp>
          <p:sp>
            <p:nvSpPr>
              <p:cNvPr id="489" name="TextBox 488">
                <a:extLst>
                  <a:ext uri="{FF2B5EF4-FFF2-40B4-BE49-F238E27FC236}">
                    <a16:creationId xmlns:a16="http://schemas.microsoft.com/office/drawing/2014/main" id="{CF04C1D1-76CB-4BB7-B96F-A98497C039DA}"/>
                  </a:ext>
                </a:extLst>
              </p:cNvPr>
              <p:cNvSpPr txBox="1"/>
              <p:nvPr/>
            </p:nvSpPr>
            <p:spPr>
              <a:xfrm>
                <a:off x="2087507" y="4514732"/>
                <a:ext cx="215900" cy="400110"/>
              </a:xfrm>
              <a:prstGeom prst="rect">
                <a:avLst/>
              </a:prstGeom>
              <a:noFill/>
            </p:spPr>
            <p:txBody>
              <a:bodyPr wrap="square" rtlCol="0">
                <a:spAutoFit/>
              </a:bodyPr>
              <a:lstStyle/>
              <a:p>
                <a:r>
                  <a:rPr lang="en-US" altLang="zh-CN" sz="2000" b="1"/>
                  <a:t>0</a:t>
                </a:r>
                <a:endParaRPr lang="zh-CN" altLang="en-US" sz="2000" b="1"/>
              </a:p>
            </p:txBody>
          </p:sp>
          <p:sp>
            <p:nvSpPr>
              <p:cNvPr id="490" name="TextBox 489">
                <a:extLst>
                  <a:ext uri="{FF2B5EF4-FFF2-40B4-BE49-F238E27FC236}">
                    <a16:creationId xmlns:a16="http://schemas.microsoft.com/office/drawing/2014/main" id="{911A8697-274F-41B7-B497-A72B62088C1E}"/>
                  </a:ext>
                </a:extLst>
              </p:cNvPr>
              <p:cNvSpPr txBox="1"/>
              <p:nvPr/>
            </p:nvSpPr>
            <p:spPr>
              <a:xfrm>
                <a:off x="1391231" y="4873433"/>
                <a:ext cx="215900" cy="400110"/>
              </a:xfrm>
              <a:prstGeom prst="rect">
                <a:avLst/>
              </a:prstGeom>
              <a:noFill/>
            </p:spPr>
            <p:txBody>
              <a:bodyPr wrap="square" rtlCol="0">
                <a:spAutoFit/>
              </a:bodyPr>
              <a:lstStyle/>
              <a:p>
                <a:r>
                  <a:rPr lang="en-US" altLang="zh-CN" sz="2000" b="1"/>
                  <a:t>0</a:t>
                </a:r>
                <a:endParaRPr lang="zh-CN" altLang="en-US" sz="2000" b="1"/>
              </a:p>
            </p:txBody>
          </p:sp>
          <p:sp>
            <p:nvSpPr>
              <p:cNvPr id="491" name="TextBox 490">
                <a:extLst>
                  <a:ext uri="{FF2B5EF4-FFF2-40B4-BE49-F238E27FC236}">
                    <a16:creationId xmlns:a16="http://schemas.microsoft.com/office/drawing/2014/main" id="{80071CD7-E89C-4B2A-A704-5417F15A241B}"/>
                  </a:ext>
                </a:extLst>
              </p:cNvPr>
              <p:cNvSpPr txBox="1"/>
              <p:nvPr/>
            </p:nvSpPr>
            <p:spPr>
              <a:xfrm>
                <a:off x="2783783" y="4873433"/>
                <a:ext cx="215900" cy="400110"/>
              </a:xfrm>
              <a:prstGeom prst="rect">
                <a:avLst/>
              </a:prstGeom>
              <a:noFill/>
            </p:spPr>
            <p:txBody>
              <a:bodyPr wrap="square" rtlCol="0">
                <a:spAutoFit/>
              </a:bodyPr>
              <a:lstStyle/>
              <a:p>
                <a:r>
                  <a:rPr lang="en-US" altLang="zh-CN" sz="2000" b="1"/>
                  <a:t>1</a:t>
                </a:r>
                <a:endParaRPr lang="zh-CN" altLang="en-US" sz="2000" b="1"/>
              </a:p>
            </p:txBody>
          </p:sp>
          <p:sp>
            <p:nvSpPr>
              <p:cNvPr id="492" name="TextBox 491">
                <a:extLst>
                  <a:ext uri="{FF2B5EF4-FFF2-40B4-BE49-F238E27FC236}">
                    <a16:creationId xmlns:a16="http://schemas.microsoft.com/office/drawing/2014/main" id="{720B95A1-4410-44A4-9BBA-79BEE31F2C5D}"/>
                  </a:ext>
                </a:extLst>
              </p:cNvPr>
              <p:cNvSpPr txBox="1"/>
              <p:nvPr/>
            </p:nvSpPr>
            <p:spPr>
              <a:xfrm>
                <a:off x="2435645" y="5234709"/>
                <a:ext cx="215900" cy="400110"/>
              </a:xfrm>
              <a:prstGeom prst="rect">
                <a:avLst/>
              </a:prstGeom>
              <a:noFill/>
            </p:spPr>
            <p:txBody>
              <a:bodyPr wrap="square" rtlCol="0">
                <a:spAutoFit/>
              </a:bodyPr>
              <a:lstStyle/>
              <a:p>
                <a:r>
                  <a:rPr lang="en-US" altLang="zh-CN" sz="2000" b="1"/>
                  <a:t>1</a:t>
                </a:r>
                <a:endParaRPr lang="zh-CN" altLang="en-US" sz="2000" b="1"/>
              </a:p>
            </p:txBody>
          </p:sp>
          <p:sp>
            <p:nvSpPr>
              <p:cNvPr id="493" name="TextBox 492">
                <a:extLst>
                  <a:ext uri="{FF2B5EF4-FFF2-40B4-BE49-F238E27FC236}">
                    <a16:creationId xmlns:a16="http://schemas.microsoft.com/office/drawing/2014/main" id="{5FE23B13-3BE8-4EF0-A89E-B6E4E16B635B}"/>
                  </a:ext>
                </a:extLst>
              </p:cNvPr>
              <p:cNvSpPr txBox="1"/>
              <p:nvPr/>
            </p:nvSpPr>
            <p:spPr>
              <a:xfrm>
                <a:off x="2783783" y="5234709"/>
                <a:ext cx="215900" cy="400110"/>
              </a:xfrm>
              <a:prstGeom prst="rect">
                <a:avLst/>
              </a:prstGeom>
              <a:noFill/>
            </p:spPr>
            <p:txBody>
              <a:bodyPr wrap="square" rtlCol="0">
                <a:spAutoFit/>
              </a:bodyPr>
              <a:lstStyle/>
              <a:p>
                <a:r>
                  <a:rPr lang="en-US" altLang="zh-CN" sz="2000" b="1"/>
                  <a:t>0</a:t>
                </a:r>
                <a:endParaRPr lang="zh-CN" altLang="en-US" sz="2000" b="1"/>
              </a:p>
            </p:txBody>
          </p:sp>
          <p:sp>
            <p:nvSpPr>
              <p:cNvPr id="494" name="TextBox 493">
                <a:extLst>
                  <a:ext uri="{FF2B5EF4-FFF2-40B4-BE49-F238E27FC236}">
                    <a16:creationId xmlns:a16="http://schemas.microsoft.com/office/drawing/2014/main" id="{EBF522D1-7D2D-4467-9853-D38DAB5DC617}"/>
                  </a:ext>
                </a:extLst>
              </p:cNvPr>
              <p:cNvSpPr txBox="1"/>
              <p:nvPr/>
            </p:nvSpPr>
            <p:spPr>
              <a:xfrm>
                <a:off x="1739369" y="5950825"/>
                <a:ext cx="215900" cy="400110"/>
              </a:xfrm>
              <a:prstGeom prst="rect">
                <a:avLst/>
              </a:prstGeom>
              <a:noFill/>
            </p:spPr>
            <p:txBody>
              <a:bodyPr wrap="square" rtlCol="0">
                <a:spAutoFit/>
              </a:bodyPr>
              <a:lstStyle/>
              <a:p>
                <a:r>
                  <a:rPr lang="en-US" altLang="zh-CN" sz="2000" b="1"/>
                  <a:t>0</a:t>
                </a:r>
                <a:endParaRPr lang="zh-CN" altLang="en-US" sz="2000" b="1"/>
              </a:p>
            </p:txBody>
          </p:sp>
          <p:sp>
            <p:nvSpPr>
              <p:cNvPr id="495" name="TextBox 494">
                <a:extLst>
                  <a:ext uri="{FF2B5EF4-FFF2-40B4-BE49-F238E27FC236}">
                    <a16:creationId xmlns:a16="http://schemas.microsoft.com/office/drawing/2014/main" id="{28E1B502-151D-4D90-BEB4-B6A05717F172}"/>
                  </a:ext>
                </a:extLst>
              </p:cNvPr>
              <p:cNvSpPr txBox="1"/>
              <p:nvPr/>
            </p:nvSpPr>
            <p:spPr>
              <a:xfrm>
                <a:off x="2783783" y="5950825"/>
                <a:ext cx="215900" cy="400110"/>
              </a:xfrm>
              <a:prstGeom prst="rect">
                <a:avLst/>
              </a:prstGeom>
              <a:noFill/>
            </p:spPr>
            <p:txBody>
              <a:bodyPr wrap="square" rtlCol="0">
                <a:spAutoFit/>
              </a:bodyPr>
              <a:lstStyle/>
              <a:p>
                <a:r>
                  <a:rPr lang="en-US" altLang="zh-CN" sz="2000" b="1"/>
                  <a:t>1</a:t>
                </a:r>
                <a:endParaRPr lang="zh-CN" altLang="en-US" sz="2000" b="1"/>
              </a:p>
            </p:txBody>
          </p:sp>
        </p:grpSp>
        <p:sp>
          <p:nvSpPr>
            <p:cNvPr id="3733" name="Rectangle: Rounded Corners 3732">
              <a:extLst>
                <a:ext uri="{FF2B5EF4-FFF2-40B4-BE49-F238E27FC236}">
                  <a16:creationId xmlns:a16="http://schemas.microsoft.com/office/drawing/2014/main" id="{DBF643FD-E5ED-4AD7-BFC4-3EDF00191EFC}"/>
                </a:ext>
              </a:extLst>
            </p:cNvPr>
            <p:cNvSpPr/>
            <p:nvPr/>
          </p:nvSpPr>
          <p:spPr>
            <a:xfrm>
              <a:off x="2029180" y="1360547"/>
              <a:ext cx="1432542" cy="2009887"/>
            </a:xfrm>
            <a:prstGeom prst="roundRect">
              <a:avLst/>
            </a:prstGeom>
            <a:solidFill>
              <a:srgbClr val="D0CECE">
                <a:alpha val="45882"/>
              </a:srgb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1" name="Rectangle: Rounded Corners 390">
              <a:extLst>
                <a:ext uri="{FF2B5EF4-FFF2-40B4-BE49-F238E27FC236}">
                  <a16:creationId xmlns:a16="http://schemas.microsoft.com/office/drawing/2014/main" id="{F7027E95-3865-4412-BBBF-F36C24CF5F6C}"/>
                </a:ext>
              </a:extLst>
            </p:cNvPr>
            <p:cNvSpPr/>
            <p:nvPr/>
          </p:nvSpPr>
          <p:spPr>
            <a:xfrm>
              <a:off x="1003094" y="2383911"/>
              <a:ext cx="2457160" cy="1024821"/>
            </a:xfrm>
            <a:prstGeom prst="roundRect">
              <a:avLst/>
            </a:prstGeom>
            <a:solidFill>
              <a:srgbClr val="D0CECE">
                <a:alpha val="45882"/>
              </a:srgb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75" name="Group 3774">
              <a:extLst>
                <a:ext uri="{FF2B5EF4-FFF2-40B4-BE49-F238E27FC236}">
                  <a16:creationId xmlns:a16="http://schemas.microsoft.com/office/drawing/2014/main" id="{28CD065B-5856-4D06-9972-44CE8ED8A41A}"/>
                </a:ext>
              </a:extLst>
            </p:cNvPr>
            <p:cNvGrpSpPr/>
            <p:nvPr/>
          </p:nvGrpSpPr>
          <p:grpSpPr>
            <a:xfrm>
              <a:off x="10213837" y="1852440"/>
              <a:ext cx="1311804" cy="3699742"/>
              <a:chOff x="9595587" y="2043746"/>
              <a:chExt cx="1311804" cy="3699742"/>
            </a:xfrm>
          </p:grpSpPr>
          <p:grpSp>
            <p:nvGrpSpPr>
              <p:cNvPr id="3773" name="Group 3772">
                <a:extLst>
                  <a:ext uri="{FF2B5EF4-FFF2-40B4-BE49-F238E27FC236}">
                    <a16:creationId xmlns:a16="http://schemas.microsoft.com/office/drawing/2014/main" id="{E04CAA5E-07DB-4B6E-A35F-4DEEE55F6413}"/>
                  </a:ext>
                </a:extLst>
              </p:cNvPr>
              <p:cNvGrpSpPr/>
              <p:nvPr/>
            </p:nvGrpSpPr>
            <p:grpSpPr>
              <a:xfrm>
                <a:off x="9860035" y="2043746"/>
                <a:ext cx="1047356" cy="648408"/>
                <a:chOff x="9860035" y="2043746"/>
                <a:chExt cx="1047356" cy="648408"/>
              </a:xfrm>
            </p:grpSpPr>
            <p:sp>
              <p:nvSpPr>
                <p:cNvPr id="3234" name="Rectangle 6">
                  <a:extLst>
                    <a:ext uri="{FF2B5EF4-FFF2-40B4-BE49-F238E27FC236}">
                      <a16:creationId xmlns:a16="http://schemas.microsoft.com/office/drawing/2014/main" id="{1DA1643F-6B25-49E8-B7A9-E3DACAFE9D88}"/>
                    </a:ext>
                  </a:extLst>
                </p:cNvPr>
                <p:cNvSpPr>
                  <a:spLocks noChangeArrowheads="1"/>
                </p:cNvSpPr>
                <p:nvPr/>
              </p:nvSpPr>
              <p:spPr bwMode="auto">
                <a:xfrm>
                  <a:off x="9860035" y="2043746"/>
                  <a:ext cx="104735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00"/>
                      </a:solidFill>
                      <a:effectLst/>
                      <a:latin typeface="Times New Roman" panose="02020603050405020304" pitchFamily="18" charset="0"/>
                    </a:rPr>
                    <a:t>Row</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00"/>
                      </a:solidFill>
                      <a:effectLst/>
                      <a:latin typeface="Times New Roman" panose="02020603050405020304" pitchFamily="18" charset="0"/>
                    </a:rPr>
                    <a:t>Score</a:t>
                  </a:r>
                  <a:endParaRPr kumimoji="0" lang="zh-CN" altLang="zh-CN" sz="2400" i="1" u="none" strike="noStrike" cap="none" normalizeH="0" baseline="0">
                    <a:ln>
                      <a:noFill/>
                    </a:ln>
                    <a:solidFill>
                      <a:schemeClr val="tx1"/>
                    </a:solidFill>
                    <a:effectLst/>
                  </a:endParaRPr>
                </a:p>
              </p:txBody>
            </p:sp>
            <p:cxnSp>
              <p:nvCxnSpPr>
                <p:cNvPr id="3237" name="Straight Arrow Connector 3236">
                  <a:extLst>
                    <a:ext uri="{FF2B5EF4-FFF2-40B4-BE49-F238E27FC236}">
                      <a16:creationId xmlns:a16="http://schemas.microsoft.com/office/drawing/2014/main" id="{798211C9-126F-40C1-800E-DF4BAE2ECF87}"/>
                    </a:ext>
                  </a:extLst>
                </p:cNvPr>
                <p:cNvCxnSpPr/>
                <p:nvPr/>
              </p:nvCxnSpPr>
              <p:spPr>
                <a:xfrm flipH="1">
                  <a:off x="10108578" y="2531806"/>
                  <a:ext cx="199190" cy="16034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774" name="Group 3773">
                <a:extLst>
                  <a:ext uri="{FF2B5EF4-FFF2-40B4-BE49-F238E27FC236}">
                    <a16:creationId xmlns:a16="http://schemas.microsoft.com/office/drawing/2014/main" id="{5E968C22-5A8D-413C-9AA5-6525401EA11E}"/>
                  </a:ext>
                </a:extLst>
              </p:cNvPr>
              <p:cNvGrpSpPr/>
              <p:nvPr/>
            </p:nvGrpSpPr>
            <p:grpSpPr>
              <a:xfrm>
                <a:off x="9595587" y="5124773"/>
                <a:ext cx="1047356" cy="618715"/>
                <a:chOff x="9595587" y="5124773"/>
                <a:chExt cx="1047356" cy="618715"/>
              </a:xfrm>
            </p:grpSpPr>
            <p:sp>
              <p:nvSpPr>
                <p:cNvPr id="3235" name="Rectangle 6">
                  <a:extLst>
                    <a:ext uri="{FF2B5EF4-FFF2-40B4-BE49-F238E27FC236}">
                      <a16:creationId xmlns:a16="http://schemas.microsoft.com/office/drawing/2014/main" id="{9FFBCE25-79C4-419B-830F-F4347A20A2DB}"/>
                    </a:ext>
                  </a:extLst>
                </p:cNvPr>
                <p:cNvSpPr>
                  <a:spLocks noChangeArrowheads="1"/>
                </p:cNvSpPr>
                <p:nvPr/>
              </p:nvSpPr>
              <p:spPr bwMode="auto">
                <a:xfrm>
                  <a:off x="9595587" y="5251045"/>
                  <a:ext cx="104735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00"/>
                      </a:solidFill>
                      <a:effectLst/>
                      <a:latin typeface="Times New Roman" panose="02020603050405020304" pitchFamily="18" charset="0"/>
                    </a:rPr>
                    <a:t>Column</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00"/>
                      </a:solidFill>
                      <a:effectLst/>
                      <a:latin typeface="Times New Roman" panose="02020603050405020304" pitchFamily="18" charset="0"/>
                    </a:rPr>
                    <a:t>Score</a:t>
                  </a:r>
                  <a:endParaRPr kumimoji="0" lang="zh-CN" altLang="zh-CN" sz="2400" i="1" u="none" strike="noStrike" cap="none" normalizeH="0" baseline="0">
                    <a:ln>
                      <a:noFill/>
                    </a:ln>
                    <a:solidFill>
                      <a:schemeClr val="tx1"/>
                    </a:solidFill>
                    <a:effectLst/>
                  </a:endParaRPr>
                </a:p>
              </p:txBody>
            </p:sp>
            <p:cxnSp>
              <p:nvCxnSpPr>
                <p:cNvPr id="3238" name="Straight Arrow Connector 3237">
                  <a:extLst>
                    <a:ext uri="{FF2B5EF4-FFF2-40B4-BE49-F238E27FC236}">
                      <a16:creationId xmlns:a16="http://schemas.microsoft.com/office/drawing/2014/main" id="{9D509C8D-E337-4109-913E-08E5875BD151}"/>
                    </a:ext>
                  </a:extLst>
                </p:cNvPr>
                <p:cNvCxnSpPr>
                  <a:cxnSpLocks/>
                </p:cNvCxnSpPr>
                <p:nvPr/>
              </p:nvCxnSpPr>
              <p:spPr>
                <a:xfrm flipH="1" flipV="1">
                  <a:off x="9744604" y="5124773"/>
                  <a:ext cx="276623" cy="9162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3241" name="Rectangle 6">
              <a:extLst>
                <a:ext uri="{FF2B5EF4-FFF2-40B4-BE49-F238E27FC236}">
                  <a16:creationId xmlns:a16="http://schemas.microsoft.com/office/drawing/2014/main" id="{4BC06945-1436-4CD2-B179-1CEBB018A847}"/>
                </a:ext>
              </a:extLst>
            </p:cNvPr>
            <p:cNvSpPr>
              <a:spLocks noChangeArrowheads="1"/>
            </p:cNvSpPr>
            <p:nvPr/>
          </p:nvSpPr>
          <p:spPr bwMode="auto">
            <a:xfrm>
              <a:off x="8657387" y="5727815"/>
              <a:ext cx="13106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i="1" u="none" strike="noStrike" cap="none" normalizeH="0" baseline="0">
                  <a:ln>
                    <a:noFill/>
                  </a:ln>
                  <a:solidFill>
                    <a:srgbClr val="000000"/>
                  </a:solidFill>
                  <a:effectLst/>
                  <a:latin typeface="Times New Roman" panose="02020603050405020304" pitchFamily="18" charset="0"/>
                </a:rPr>
                <a:t>Total Score =</a:t>
              </a:r>
              <a:endParaRPr kumimoji="0" lang="zh-CN" altLang="zh-CN" sz="2800" i="1" u="none" strike="noStrike" cap="none" normalizeH="0" baseline="0">
                <a:ln>
                  <a:noFill/>
                </a:ln>
                <a:solidFill>
                  <a:schemeClr val="tx1"/>
                </a:solidFill>
                <a:effectLst/>
              </a:endParaRPr>
            </a:p>
          </p:txBody>
        </p:sp>
        <p:grpSp>
          <p:nvGrpSpPr>
            <p:cNvPr id="3264" name="Group 3263">
              <a:extLst>
                <a:ext uri="{FF2B5EF4-FFF2-40B4-BE49-F238E27FC236}">
                  <a16:creationId xmlns:a16="http://schemas.microsoft.com/office/drawing/2014/main" id="{9C9504E9-E174-4E7B-87E4-15C3FDF4AE30}"/>
                </a:ext>
              </a:extLst>
            </p:cNvPr>
            <p:cNvGrpSpPr/>
            <p:nvPr/>
          </p:nvGrpSpPr>
          <p:grpSpPr>
            <a:xfrm>
              <a:off x="6797373" y="2224415"/>
              <a:ext cx="702713" cy="2754862"/>
              <a:chOff x="6179123" y="2415721"/>
              <a:chExt cx="702713" cy="2754862"/>
            </a:xfrm>
          </p:grpSpPr>
          <p:pic>
            <p:nvPicPr>
              <p:cNvPr id="3246" name="Graphic 3245" descr="Badge Follow outline">
                <a:extLst>
                  <a:ext uri="{FF2B5EF4-FFF2-40B4-BE49-F238E27FC236}">
                    <a16:creationId xmlns:a16="http://schemas.microsoft.com/office/drawing/2014/main" id="{3DE0C0AA-4960-4C52-B8BA-EDCCCFF5683F}"/>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79123" y="3592659"/>
                <a:ext cx="400110" cy="400110"/>
              </a:xfrm>
              <a:prstGeom prst="rect">
                <a:avLst/>
              </a:prstGeom>
            </p:spPr>
          </p:pic>
          <p:cxnSp>
            <p:nvCxnSpPr>
              <p:cNvPr id="3247" name="Straight Arrow Connector 3246">
                <a:extLst>
                  <a:ext uri="{FF2B5EF4-FFF2-40B4-BE49-F238E27FC236}">
                    <a16:creationId xmlns:a16="http://schemas.microsoft.com/office/drawing/2014/main" id="{DCA43F9A-176A-473D-84EB-586C674CE65C}"/>
                  </a:ext>
                </a:extLst>
              </p:cNvPr>
              <p:cNvCxnSpPr>
                <a:cxnSpLocks/>
              </p:cNvCxnSpPr>
              <p:nvPr/>
            </p:nvCxnSpPr>
            <p:spPr>
              <a:xfrm>
                <a:off x="6579233" y="3794090"/>
                <a:ext cx="30260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57" name="Straight Arrow Connector 3256">
                <a:extLst>
                  <a:ext uri="{FF2B5EF4-FFF2-40B4-BE49-F238E27FC236}">
                    <a16:creationId xmlns:a16="http://schemas.microsoft.com/office/drawing/2014/main" id="{F1F95F1E-4A55-49A2-BF96-8CF5C156A6D5}"/>
                  </a:ext>
                </a:extLst>
              </p:cNvPr>
              <p:cNvCxnSpPr>
                <a:cxnSpLocks/>
              </p:cNvCxnSpPr>
              <p:nvPr/>
            </p:nvCxnSpPr>
            <p:spPr>
              <a:xfrm>
                <a:off x="6396651" y="2415721"/>
                <a:ext cx="0" cy="12159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59" name="Straight Arrow Connector 3258">
                <a:extLst>
                  <a:ext uri="{FF2B5EF4-FFF2-40B4-BE49-F238E27FC236}">
                    <a16:creationId xmlns:a16="http://schemas.microsoft.com/office/drawing/2014/main" id="{81E3403D-6C4A-4A0D-9AAB-A9B98648278A}"/>
                  </a:ext>
                </a:extLst>
              </p:cNvPr>
              <p:cNvCxnSpPr>
                <a:cxnSpLocks/>
              </p:cNvCxnSpPr>
              <p:nvPr/>
            </p:nvCxnSpPr>
            <p:spPr>
              <a:xfrm flipV="1">
                <a:off x="6384549" y="3954623"/>
                <a:ext cx="0" cy="121596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60" name="Straight Arrow Connector 3259">
                <a:extLst>
                  <a:ext uri="{FF2B5EF4-FFF2-40B4-BE49-F238E27FC236}">
                    <a16:creationId xmlns:a16="http://schemas.microsoft.com/office/drawing/2014/main" id="{0DEF8DE0-595F-4EDC-BF2D-75B20355066C}"/>
                  </a:ext>
                </a:extLst>
              </p:cNvPr>
              <p:cNvCxnSpPr>
                <a:cxnSpLocks/>
              </p:cNvCxnSpPr>
              <p:nvPr/>
            </p:nvCxnSpPr>
            <p:spPr>
              <a:xfrm>
                <a:off x="6205259" y="5157716"/>
                <a:ext cx="191392" cy="1"/>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63" name="Straight Arrow Connector 3262">
                <a:extLst>
                  <a:ext uri="{FF2B5EF4-FFF2-40B4-BE49-F238E27FC236}">
                    <a16:creationId xmlns:a16="http://schemas.microsoft.com/office/drawing/2014/main" id="{70098D0E-3297-49E7-967E-B2E7D6C4C82D}"/>
                  </a:ext>
                </a:extLst>
              </p:cNvPr>
              <p:cNvCxnSpPr>
                <a:cxnSpLocks/>
              </p:cNvCxnSpPr>
              <p:nvPr/>
            </p:nvCxnSpPr>
            <p:spPr>
              <a:xfrm>
                <a:off x="6205259" y="2427096"/>
                <a:ext cx="191392" cy="1"/>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3037" name="Rectangle 6">
              <a:extLst>
                <a:ext uri="{FF2B5EF4-FFF2-40B4-BE49-F238E27FC236}">
                  <a16:creationId xmlns:a16="http://schemas.microsoft.com/office/drawing/2014/main" id="{56C5C6F9-50A2-4E10-A56E-AA0D67AA4182}"/>
                </a:ext>
              </a:extLst>
            </p:cNvPr>
            <p:cNvSpPr>
              <a:spLocks noChangeArrowheads="1"/>
            </p:cNvSpPr>
            <p:nvPr/>
          </p:nvSpPr>
          <p:spPr bwMode="auto">
            <a:xfrm>
              <a:off x="5266306" y="3370142"/>
              <a:ext cx="90384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anose="02020603050405020304" pitchFamily="18" charset="0"/>
                </a:rPr>
                <a:t>Matrix A</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nvGrpSpPr>
            <p:cNvPr id="3590" name="Group 3589">
              <a:extLst>
                <a:ext uri="{FF2B5EF4-FFF2-40B4-BE49-F238E27FC236}">
                  <a16:creationId xmlns:a16="http://schemas.microsoft.com/office/drawing/2014/main" id="{DC7714B8-5179-4AD6-B3FF-3CFDD8D4C95A}"/>
                </a:ext>
              </a:extLst>
            </p:cNvPr>
            <p:cNvGrpSpPr/>
            <p:nvPr/>
          </p:nvGrpSpPr>
          <p:grpSpPr>
            <a:xfrm>
              <a:off x="4577470" y="1103322"/>
              <a:ext cx="2096265" cy="2191703"/>
              <a:chOff x="6653469" y="1036847"/>
              <a:chExt cx="2096265" cy="2191703"/>
            </a:xfrm>
          </p:grpSpPr>
          <p:grpSp>
            <p:nvGrpSpPr>
              <p:cNvPr id="3550" name="Group 3549">
                <a:extLst>
                  <a:ext uri="{FF2B5EF4-FFF2-40B4-BE49-F238E27FC236}">
                    <a16:creationId xmlns:a16="http://schemas.microsoft.com/office/drawing/2014/main" id="{2C11ABA1-3918-46CB-B691-2DC23EBC0F64}"/>
                  </a:ext>
                </a:extLst>
              </p:cNvPr>
              <p:cNvGrpSpPr/>
              <p:nvPr/>
            </p:nvGrpSpPr>
            <p:grpSpPr>
              <a:xfrm>
                <a:off x="6653469" y="1067361"/>
                <a:ext cx="2096265" cy="2150897"/>
                <a:chOff x="4032810" y="3231995"/>
                <a:chExt cx="2096265" cy="2150897"/>
              </a:xfrm>
            </p:grpSpPr>
            <p:sp>
              <p:nvSpPr>
                <p:cNvPr id="3529" name="Rectangle 3528">
                  <a:extLst>
                    <a:ext uri="{FF2B5EF4-FFF2-40B4-BE49-F238E27FC236}">
                      <a16:creationId xmlns:a16="http://schemas.microsoft.com/office/drawing/2014/main" id="{7BB6D2D6-4726-44C4-9590-17A92EFCBA26}"/>
                    </a:ext>
                  </a:extLst>
                </p:cNvPr>
                <p:cNvSpPr/>
                <p:nvPr/>
              </p:nvSpPr>
              <p:spPr>
                <a:xfrm>
                  <a:off x="4032810" y="3231995"/>
                  <a:ext cx="2096265" cy="2148119"/>
                </a:xfrm>
                <a:prstGeom prst="rect">
                  <a:avLst/>
                </a:prstGeom>
                <a:solidFill>
                  <a:schemeClr val="accent5">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31" name="Straight Connector 3530">
                  <a:extLst>
                    <a:ext uri="{FF2B5EF4-FFF2-40B4-BE49-F238E27FC236}">
                      <a16:creationId xmlns:a16="http://schemas.microsoft.com/office/drawing/2014/main" id="{CE034370-3CC1-45DD-9E1A-DDBDA32B9710}"/>
                    </a:ext>
                  </a:extLst>
                </p:cNvPr>
                <p:cNvCxnSpPr>
                  <a:cxnSpLocks/>
                </p:cNvCxnSpPr>
                <p:nvPr/>
              </p:nvCxnSpPr>
              <p:spPr>
                <a:xfrm>
                  <a:off x="4053553" y="3588819"/>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33" name="Straight Connector 3532">
                  <a:extLst>
                    <a:ext uri="{FF2B5EF4-FFF2-40B4-BE49-F238E27FC236}">
                      <a16:creationId xmlns:a16="http://schemas.microsoft.com/office/drawing/2014/main" id="{89820A22-9C5B-4DDE-94E0-474F910CFE81}"/>
                    </a:ext>
                  </a:extLst>
                </p:cNvPr>
                <p:cNvCxnSpPr>
                  <a:cxnSpLocks/>
                </p:cNvCxnSpPr>
                <p:nvPr/>
              </p:nvCxnSpPr>
              <p:spPr>
                <a:xfrm>
                  <a:off x="4049323" y="3947072"/>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34" name="Straight Connector 3533">
                  <a:extLst>
                    <a:ext uri="{FF2B5EF4-FFF2-40B4-BE49-F238E27FC236}">
                      <a16:creationId xmlns:a16="http://schemas.microsoft.com/office/drawing/2014/main" id="{2233C38B-C85C-4913-BDF2-3587585F9DB2}"/>
                    </a:ext>
                  </a:extLst>
                </p:cNvPr>
                <p:cNvCxnSpPr>
                  <a:cxnSpLocks/>
                </p:cNvCxnSpPr>
                <p:nvPr/>
              </p:nvCxnSpPr>
              <p:spPr>
                <a:xfrm>
                  <a:off x="4038824" y="4311763"/>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35" name="Straight Connector 3534">
                  <a:extLst>
                    <a:ext uri="{FF2B5EF4-FFF2-40B4-BE49-F238E27FC236}">
                      <a16:creationId xmlns:a16="http://schemas.microsoft.com/office/drawing/2014/main" id="{C3BC4EB7-3383-47F7-8190-32594B8EF60C}"/>
                    </a:ext>
                  </a:extLst>
                </p:cNvPr>
                <p:cNvCxnSpPr>
                  <a:cxnSpLocks/>
                </p:cNvCxnSpPr>
                <p:nvPr/>
              </p:nvCxnSpPr>
              <p:spPr>
                <a:xfrm>
                  <a:off x="4038500" y="4668238"/>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36" name="Straight Connector 3535">
                  <a:extLst>
                    <a:ext uri="{FF2B5EF4-FFF2-40B4-BE49-F238E27FC236}">
                      <a16:creationId xmlns:a16="http://schemas.microsoft.com/office/drawing/2014/main" id="{F4446EFA-0DA2-408E-9259-6F37BDEF90A9}"/>
                    </a:ext>
                  </a:extLst>
                </p:cNvPr>
                <p:cNvCxnSpPr>
                  <a:cxnSpLocks/>
                </p:cNvCxnSpPr>
                <p:nvPr/>
              </p:nvCxnSpPr>
              <p:spPr>
                <a:xfrm>
                  <a:off x="4043181" y="5023579"/>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3" name="Straight Connector 3542">
                  <a:extLst>
                    <a:ext uri="{FF2B5EF4-FFF2-40B4-BE49-F238E27FC236}">
                      <a16:creationId xmlns:a16="http://schemas.microsoft.com/office/drawing/2014/main" id="{1AAB9EE4-491B-44FC-81AD-3CD22CE43A87}"/>
                    </a:ext>
                  </a:extLst>
                </p:cNvPr>
                <p:cNvCxnSpPr>
                  <a:cxnSpLocks/>
                </p:cNvCxnSpPr>
                <p:nvPr/>
              </p:nvCxnSpPr>
              <p:spPr>
                <a:xfrm>
                  <a:off x="4377763" y="3237856"/>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6" name="Straight Connector 3545">
                  <a:extLst>
                    <a:ext uri="{FF2B5EF4-FFF2-40B4-BE49-F238E27FC236}">
                      <a16:creationId xmlns:a16="http://schemas.microsoft.com/office/drawing/2014/main" id="{42413078-B1EE-4445-B195-5427005DE4B7}"/>
                    </a:ext>
                  </a:extLst>
                </p:cNvPr>
                <p:cNvCxnSpPr>
                  <a:cxnSpLocks/>
                </p:cNvCxnSpPr>
                <p:nvPr/>
              </p:nvCxnSpPr>
              <p:spPr>
                <a:xfrm>
                  <a:off x="4725901" y="3237856"/>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7" name="Straight Connector 3546">
                  <a:extLst>
                    <a:ext uri="{FF2B5EF4-FFF2-40B4-BE49-F238E27FC236}">
                      <a16:creationId xmlns:a16="http://schemas.microsoft.com/office/drawing/2014/main" id="{DA6AB90A-78EF-4B17-BD79-394C9758E2AE}"/>
                    </a:ext>
                  </a:extLst>
                </p:cNvPr>
                <p:cNvCxnSpPr>
                  <a:cxnSpLocks/>
                </p:cNvCxnSpPr>
                <p:nvPr/>
              </p:nvCxnSpPr>
              <p:spPr>
                <a:xfrm>
                  <a:off x="5073320" y="3237856"/>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8" name="Straight Connector 3547">
                  <a:extLst>
                    <a:ext uri="{FF2B5EF4-FFF2-40B4-BE49-F238E27FC236}">
                      <a16:creationId xmlns:a16="http://schemas.microsoft.com/office/drawing/2014/main" id="{6E534C92-4D8C-41BD-A753-BC9609B0B78C}"/>
                    </a:ext>
                  </a:extLst>
                </p:cNvPr>
                <p:cNvCxnSpPr>
                  <a:cxnSpLocks/>
                </p:cNvCxnSpPr>
                <p:nvPr/>
              </p:nvCxnSpPr>
              <p:spPr>
                <a:xfrm>
                  <a:off x="5422177" y="3240634"/>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9" name="Straight Connector 3548">
                  <a:extLst>
                    <a:ext uri="{FF2B5EF4-FFF2-40B4-BE49-F238E27FC236}">
                      <a16:creationId xmlns:a16="http://schemas.microsoft.com/office/drawing/2014/main" id="{BE1FB611-D243-4022-BD5A-98A08CA2779D}"/>
                    </a:ext>
                  </a:extLst>
                </p:cNvPr>
                <p:cNvCxnSpPr>
                  <a:cxnSpLocks/>
                </p:cNvCxnSpPr>
                <p:nvPr/>
              </p:nvCxnSpPr>
              <p:spPr>
                <a:xfrm>
                  <a:off x="5770315" y="3240634"/>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89" name="Group 3588">
                <a:extLst>
                  <a:ext uri="{FF2B5EF4-FFF2-40B4-BE49-F238E27FC236}">
                    <a16:creationId xmlns:a16="http://schemas.microsoft.com/office/drawing/2014/main" id="{CB777272-C102-4EF0-9AC3-7CF928E30D87}"/>
                  </a:ext>
                </a:extLst>
              </p:cNvPr>
              <p:cNvGrpSpPr/>
              <p:nvPr/>
            </p:nvGrpSpPr>
            <p:grpSpPr>
              <a:xfrm>
                <a:off x="6680530" y="1036847"/>
                <a:ext cx="1957495" cy="2191703"/>
                <a:chOff x="4207966" y="1474422"/>
                <a:chExt cx="1957495" cy="2191703"/>
              </a:xfrm>
            </p:grpSpPr>
            <p:sp>
              <p:nvSpPr>
                <p:cNvPr id="3553" name="TextBox 3552">
                  <a:extLst>
                    <a:ext uri="{FF2B5EF4-FFF2-40B4-BE49-F238E27FC236}">
                      <a16:creationId xmlns:a16="http://schemas.microsoft.com/office/drawing/2014/main" id="{3BC9DFAB-6DB6-4FA7-8B72-15D79453642A}"/>
                    </a:ext>
                  </a:extLst>
                </p:cNvPr>
                <p:cNvSpPr txBox="1"/>
                <p:nvPr/>
              </p:nvSpPr>
              <p:spPr>
                <a:xfrm>
                  <a:off x="4207966" y="1474422"/>
                  <a:ext cx="215900" cy="400110"/>
                </a:xfrm>
                <a:prstGeom prst="rect">
                  <a:avLst/>
                </a:prstGeom>
                <a:noFill/>
              </p:spPr>
              <p:txBody>
                <a:bodyPr wrap="square" rtlCol="0">
                  <a:spAutoFit/>
                </a:bodyPr>
                <a:lstStyle/>
                <a:p>
                  <a:r>
                    <a:rPr lang="en-US" altLang="zh-CN" sz="2000" b="1"/>
                    <a:t>0</a:t>
                  </a:r>
                  <a:endParaRPr lang="zh-CN" altLang="en-US" sz="2000" b="1"/>
                </a:p>
              </p:txBody>
            </p:sp>
            <p:sp>
              <p:nvSpPr>
                <p:cNvPr id="3554" name="TextBox 3553">
                  <a:extLst>
                    <a:ext uri="{FF2B5EF4-FFF2-40B4-BE49-F238E27FC236}">
                      <a16:creationId xmlns:a16="http://schemas.microsoft.com/office/drawing/2014/main" id="{6CF49D08-C283-4184-B07D-1BBECB404E72}"/>
                    </a:ext>
                  </a:extLst>
                </p:cNvPr>
                <p:cNvSpPr txBox="1"/>
                <p:nvPr/>
              </p:nvSpPr>
              <p:spPr>
                <a:xfrm>
                  <a:off x="4556104" y="1474422"/>
                  <a:ext cx="215900" cy="400110"/>
                </a:xfrm>
                <a:prstGeom prst="rect">
                  <a:avLst/>
                </a:prstGeom>
                <a:noFill/>
              </p:spPr>
              <p:txBody>
                <a:bodyPr wrap="square" rtlCol="0">
                  <a:spAutoFit/>
                </a:bodyPr>
                <a:lstStyle/>
                <a:p>
                  <a:r>
                    <a:rPr lang="en-US" altLang="zh-CN" sz="2000" b="1"/>
                    <a:t>1</a:t>
                  </a:r>
                  <a:endParaRPr lang="zh-CN" altLang="en-US" sz="2000" b="1"/>
                </a:p>
              </p:txBody>
            </p:sp>
            <p:sp>
              <p:nvSpPr>
                <p:cNvPr id="3555" name="TextBox 3554">
                  <a:extLst>
                    <a:ext uri="{FF2B5EF4-FFF2-40B4-BE49-F238E27FC236}">
                      <a16:creationId xmlns:a16="http://schemas.microsoft.com/office/drawing/2014/main" id="{D4BCBF97-6173-45E5-B585-FCC790CFA0EA}"/>
                    </a:ext>
                  </a:extLst>
                </p:cNvPr>
                <p:cNvSpPr txBox="1"/>
                <p:nvPr/>
              </p:nvSpPr>
              <p:spPr>
                <a:xfrm>
                  <a:off x="4904242" y="1474422"/>
                  <a:ext cx="215900" cy="400110"/>
                </a:xfrm>
                <a:prstGeom prst="rect">
                  <a:avLst/>
                </a:prstGeom>
                <a:noFill/>
              </p:spPr>
              <p:txBody>
                <a:bodyPr wrap="square" rtlCol="0">
                  <a:spAutoFit/>
                </a:bodyPr>
                <a:lstStyle/>
                <a:p>
                  <a:r>
                    <a:rPr lang="en-US" altLang="zh-CN" sz="2000" b="1"/>
                    <a:t>0</a:t>
                  </a:r>
                  <a:endParaRPr lang="zh-CN" altLang="en-US" sz="2000" b="1"/>
                </a:p>
              </p:txBody>
            </p:sp>
            <p:sp>
              <p:nvSpPr>
                <p:cNvPr id="3556" name="TextBox 3555">
                  <a:extLst>
                    <a:ext uri="{FF2B5EF4-FFF2-40B4-BE49-F238E27FC236}">
                      <a16:creationId xmlns:a16="http://schemas.microsoft.com/office/drawing/2014/main" id="{DB2136AB-1145-480C-BA72-B35FEA72BE1E}"/>
                    </a:ext>
                  </a:extLst>
                </p:cNvPr>
                <p:cNvSpPr txBox="1"/>
                <p:nvPr/>
              </p:nvSpPr>
              <p:spPr>
                <a:xfrm>
                  <a:off x="5252380" y="1474422"/>
                  <a:ext cx="215900" cy="400110"/>
                </a:xfrm>
                <a:prstGeom prst="rect">
                  <a:avLst/>
                </a:prstGeom>
                <a:noFill/>
              </p:spPr>
              <p:txBody>
                <a:bodyPr wrap="square" rtlCol="0">
                  <a:spAutoFit/>
                </a:bodyPr>
                <a:lstStyle/>
                <a:p>
                  <a:r>
                    <a:rPr lang="en-US" altLang="zh-CN" sz="2000" b="1"/>
                    <a:t>1</a:t>
                  </a:r>
                  <a:endParaRPr lang="zh-CN" altLang="en-US" sz="2000" b="1"/>
                </a:p>
              </p:txBody>
            </p:sp>
            <p:sp>
              <p:nvSpPr>
                <p:cNvPr id="3557" name="TextBox 3556">
                  <a:extLst>
                    <a:ext uri="{FF2B5EF4-FFF2-40B4-BE49-F238E27FC236}">
                      <a16:creationId xmlns:a16="http://schemas.microsoft.com/office/drawing/2014/main" id="{B10EA81F-1EB7-4E0F-BD03-7E555B7D6DAC}"/>
                    </a:ext>
                  </a:extLst>
                </p:cNvPr>
                <p:cNvSpPr txBox="1"/>
                <p:nvPr/>
              </p:nvSpPr>
              <p:spPr>
                <a:xfrm>
                  <a:off x="5600518" y="1474422"/>
                  <a:ext cx="215900" cy="400110"/>
                </a:xfrm>
                <a:prstGeom prst="rect">
                  <a:avLst/>
                </a:prstGeom>
                <a:noFill/>
              </p:spPr>
              <p:txBody>
                <a:bodyPr wrap="square" rtlCol="0">
                  <a:spAutoFit/>
                </a:bodyPr>
                <a:lstStyle/>
                <a:p>
                  <a:r>
                    <a:rPr lang="en-US" altLang="zh-CN" sz="2000" b="1"/>
                    <a:t>1</a:t>
                  </a:r>
                  <a:endParaRPr lang="zh-CN" altLang="en-US" sz="2000" b="1"/>
                </a:p>
              </p:txBody>
            </p:sp>
            <p:sp>
              <p:nvSpPr>
                <p:cNvPr id="3558" name="TextBox 3557">
                  <a:extLst>
                    <a:ext uri="{FF2B5EF4-FFF2-40B4-BE49-F238E27FC236}">
                      <a16:creationId xmlns:a16="http://schemas.microsoft.com/office/drawing/2014/main" id="{9A4FF0B8-010D-4065-B98D-424868C0F26F}"/>
                    </a:ext>
                  </a:extLst>
                </p:cNvPr>
                <p:cNvSpPr txBox="1"/>
                <p:nvPr/>
              </p:nvSpPr>
              <p:spPr>
                <a:xfrm>
                  <a:off x="5949561" y="1474422"/>
                  <a:ext cx="215900" cy="400110"/>
                </a:xfrm>
                <a:prstGeom prst="rect">
                  <a:avLst/>
                </a:prstGeom>
                <a:noFill/>
              </p:spPr>
              <p:txBody>
                <a:bodyPr wrap="square" rtlCol="0">
                  <a:spAutoFit/>
                </a:bodyPr>
                <a:lstStyle/>
                <a:p>
                  <a:r>
                    <a:rPr lang="en-US" altLang="zh-CN" sz="2000" b="1"/>
                    <a:t>0</a:t>
                  </a:r>
                  <a:endParaRPr lang="zh-CN" altLang="en-US" sz="2000" b="1"/>
                </a:p>
              </p:txBody>
            </p:sp>
            <p:sp>
              <p:nvSpPr>
                <p:cNvPr id="3559" name="TextBox 3558">
                  <a:extLst>
                    <a:ext uri="{FF2B5EF4-FFF2-40B4-BE49-F238E27FC236}">
                      <a16:creationId xmlns:a16="http://schemas.microsoft.com/office/drawing/2014/main" id="{04EA42F2-7EF4-468D-A103-C1466498CF0F}"/>
                    </a:ext>
                  </a:extLst>
                </p:cNvPr>
                <p:cNvSpPr txBox="1"/>
                <p:nvPr/>
              </p:nvSpPr>
              <p:spPr>
                <a:xfrm>
                  <a:off x="4207966" y="1833123"/>
                  <a:ext cx="215900" cy="400110"/>
                </a:xfrm>
                <a:prstGeom prst="rect">
                  <a:avLst/>
                </a:prstGeom>
                <a:noFill/>
              </p:spPr>
              <p:txBody>
                <a:bodyPr wrap="square" rtlCol="0">
                  <a:spAutoFit/>
                </a:bodyPr>
                <a:lstStyle/>
                <a:p>
                  <a:r>
                    <a:rPr lang="en-US" altLang="zh-CN" sz="2000" b="1"/>
                    <a:t>0</a:t>
                  </a:r>
                  <a:endParaRPr lang="zh-CN" altLang="en-US" sz="2000" b="1"/>
                </a:p>
              </p:txBody>
            </p:sp>
            <p:sp>
              <p:nvSpPr>
                <p:cNvPr id="3560" name="TextBox 3559">
                  <a:extLst>
                    <a:ext uri="{FF2B5EF4-FFF2-40B4-BE49-F238E27FC236}">
                      <a16:creationId xmlns:a16="http://schemas.microsoft.com/office/drawing/2014/main" id="{338B5248-3022-4F64-912D-C89B885B0ED1}"/>
                    </a:ext>
                  </a:extLst>
                </p:cNvPr>
                <p:cNvSpPr txBox="1"/>
                <p:nvPr/>
              </p:nvSpPr>
              <p:spPr>
                <a:xfrm>
                  <a:off x="4556104" y="1833123"/>
                  <a:ext cx="215900" cy="400110"/>
                </a:xfrm>
                <a:prstGeom prst="rect">
                  <a:avLst/>
                </a:prstGeom>
                <a:noFill/>
              </p:spPr>
              <p:txBody>
                <a:bodyPr wrap="square" rtlCol="0">
                  <a:spAutoFit/>
                </a:bodyPr>
                <a:lstStyle/>
                <a:p>
                  <a:r>
                    <a:rPr lang="en-US" altLang="zh-CN" sz="2000" b="1"/>
                    <a:t>0</a:t>
                  </a:r>
                  <a:endParaRPr lang="zh-CN" altLang="en-US" sz="2000" b="1"/>
                </a:p>
              </p:txBody>
            </p:sp>
            <p:sp>
              <p:nvSpPr>
                <p:cNvPr id="3561" name="TextBox 3560">
                  <a:extLst>
                    <a:ext uri="{FF2B5EF4-FFF2-40B4-BE49-F238E27FC236}">
                      <a16:creationId xmlns:a16="http://schemas.microsoft.com/office/drawing/2014/main" id="{49F88088-E0A7-463B-9F9F-C0E2FC435D21}"/>
                    </a:ext>
                  </a:extLst>
                </p:cNvPr>
                <p:cNvSpPr txBox="1"/>
                <p:nvPr/>
              </p:nvSpPr>
              <p:spPr>
                <a:xfrm>
                  <a:off x="4904242" y="1833123"/>
                  <a:ext cx="215900" cy="400110"/>
                </a:xfrm>
                <a:prstGeom prst="rect">
                  <a:avLst/>
                </a:prstGeom>
                <a:noFill/>
              </p:spPr>
              <p:txBody>
                <a:bodyPr wrap="square" rtlCol="0">
                  <a:spAutoFit/>
                </a:bodyPr>
                <a:lstStyle/>
                <a:p>
                  <a:r>
                    <a:rPr lang="en-US" altLang="zh-CN" sz="2000" b="1"/>
                    <a:t>1</a:t>
                  </a:r>
                  <a:endParaRPr lang="zh-CN" altLang="en-US" sz="2000" b="1"/>
                </a:p>
              </p:txBody>
            </p:sp>
            <p:sp>
              <p:nvSpPr>
                <p:cNvPr id="3562" name="TextBox 3561">
                  <a:extLst>
                    <a:ext uri="{FF2B5EF4-FFF2-40B4-BE49-F238E27FC236}">
                      <a16:creationId xmlns:a16="http://schemas.microsoft.com/office/drawing/2014/main" id="{A7B5B491-AC2F-4ED5-BF27-5D02255A84B2}"/>
                    </a:ext>
                  </a:extLst>
                </p:cNvPr>
                <p:cNvSpPr txBox="1"/>
                <p:nvPr/>
              </p:nvSpPr>
              <p:spPr>
                <a:xfrm>
                  <a:off x="5252380" y="1833123"/>
                  <a:ext cx="215900" cy="400110"/>
                </a:xfrm>
                <a:prstGeom prst="rect">
                  <a:avLst/>
                </a:prstGeom>
                <a:noFill/>
              </p:spPr>
              <p:txBody>
                <a:bodyPr wrap="square" rtlCol="0">
                  <a:spAutoFit/>
                </a:bodyPr>
                <a:lstStyle/>
                <a:p>
                  <a:r>
                    <a:rPr lang="en-US" altLang="zh-CN" sz="2000" b="1"/>
                    <a:t>1</a:t>
                  </a:r>
                  <a:endParaRPr lang="zh-CN" altLang="en-US" sz="2000" b="1"/>
                </a:p>
              </p:txBody>
            </p:sp>
            <p:sp>
              <p:nvSpPr>
                <p:cNvPr id="3563" name="TextBox 3562">
                  <a:extLst>
                    <a:ext uri="{FF2B5EF4-FFF2-40B4-BE49-F238E27FC236}">
                      <a16:creationId xmlns:a16="http://schemas.microsoft.com/office/drawing/2014/main" id="{BFB89CC7-E609-4411-A62D-A0B56FA1CE8E}"/>
                    </a:ext>
                  </a:extLst>
                </p:cNvPr>
                <p:cNvSpPr txBox="1"/>
                <p:nvPr/>
              </p:nvSpPr>
              <p:spPr>
                <a:xfrm>
                  <a:off x="5600518" y="1833123"/>
                  <a:ext cx="215900" cy="400110"/>
                </a:xfrm>
                <a:prstGeom prst="rect">
                  <a:avLst/>
                </a:prstGeom>
                <a:noFill/>
              </p:spPr>
              <p:txBody>
                <a:bodyPr wrap="square" rtlCol="0">
                  <a:spAutoFit/>
                </a:bodyPr>
                <a:lstStyle/>
                <a:p>
                  <a:r>
                    <a:rPr lang="en-US" altLang="zh-CN" sz="2000" b="1"/>
                    <a:t>0</a:t>
                  </a:r>
                  <a:endParaRPr lang="zh-CN" altLang="en-US" sz="2000" b="1"/>
                </a:p>
              </p:txBody>
            </p:sp>
            <p:sp>
              <p:nvSpPr>
                <p:cNvPr id="3564" name="TextBox 3563">
                  <a:extLst>
                    <a:ext uri="{FF2B5EF4-FFF2-40B4-BE49-F238E27FC236}">
                      <a16:creationId xmlns:a16="http://schemas.microsoft.com/office/drawing/2014/main" id="{4196869E-29B0-41DD-84FA-1A4118FEA821}"/>
                    </a:ext>
                  </a:extLst>
                </p:cNvPr>
                <p:cNvSpPr txBox="1"/>
                <p:nvPr/>
              </p:nvSpPr>
              <p:spPr>
                <a:xfrm>
                  <a:off x="5949561" y="1833123"/>
                  <a:ext cx="215900" cy="400110"/>
                </a:xfrm>
                <a:prstGeom prst="rect">
                  <a:avLst/>
                </a:prstGeom>
                <a:noFill/>
              </p:spPr>
              <p:txBody>
                <a:bodyPr wrap="square" rtlCol="0">
                  <a:spAutoFit/>
                </a:bodyPr>
                <a:lstStyle/>
                <a:p>
                  <a:r>
                    <a:rPr lang="en-US" altLang="zh-CN" sz="2000" b="1"/>
                    <a:t>0</a:t>
                  </a:r>
                  <a:endParaRPr lang="zh-CN" altLang="en-US" sz="2000" b="1"/>
                </a:p>
              </p:txBody>
            </p:sp>
            <p:sp>
              <p:nvSpPr>
                <p:cNvPr id="3565" name="TextBox 3564">
                  <a:extLst>
                    <a:ext uri="{FF2B5EF4-FFF2-40B4-BE49-F238E27FC236}">
                      <a16:creationId xmlns:a16="http://schemas.microsoft.com/office/drawing/2014/main" id="{63A73F1F-1B3E-4694-A918-2341CDAE56C5}"/>
                    </a:ext>
                  </a:extLst>
                </p:cNvPr>
                <p:cNvSpPr txBox="1"/>
                <p:nvPr/>
              </p:nvSpPr>
              <p:spPr>
                <a:xfrm>
                  <a:off x="4207966" y="2194399"/>
                  <a:ext cx="215900" cy="400110"/>
                </a:xfrm>
                <a:prstGeom prst="rect">
                  <a:avLst/>
                </a:prstGeom>
                <a:noFill/>
              </p:spPr>
              <p:txBody>
                <a:bodyPr wrap="square" rtlCol="0">
                  <a:spAutoFit/>
                </a:bodyPr>
                <a:lstStyle/>
                <a:p>
                  <a:r>
                    <a:rPr lang="en-US" altLang="zh-CN" sz="2000" b="1"/>
                    <a:t>1</a:t>
                  </a:r>
                  <a:endParaRPr lang="zh-CN" altLang="en-US" sz="2000" b="1"/>
                </a:p>
              </p:txBody>
            </p:sp>
            <p:sp>
              <p:nvSpPr>
                <p:cNvPr id="3566" name="TextBox 3565">
                  <a:extLst>
                    <a:ext uri="{FF2B5EF4-FFF2-40B4-BE49-F238E27FC236}">
                      <a16:creationId xmlns:a16="http://schemas.microsoft.com/office/drawing/2014/main" id="{9769771C-0468-49CA-A5F0-577BE264618C}"/>
                    </a:ext>
                  </a:extLst>
                </p:cNvPr>
                <p:cNvSpPr txBox="1"/>
                <p:nvPr/>
              </p:nvSpPr>
              <p:spPr>
                <a:xfrm>
                  <a:off x="4556104" y="2194399"/>
                  <a:ext cx="215900" cy="400110"/>
                </a:xfrm>
                <a:prstGeom prst="rect">
                  <a:avLst/>
                </a:prstGeom>
                <a:noFill/>
              </p:spPr>
              <p:txBody>
                <a:bodyPr wrap="square" rtlCol="0">
                  <a:spAutoFit/>
                </a:bodyPr>
                <a:lstStyle/>
                <a:p>
                  <a:r>
                    <a:rPr lang="en-US" altLang="zh-CN" sz="2000" b="1"/>
                    <a:t>0</a:t>
                  </a:r>
                  <a:endParaRPr lang="zh-CN" altLang="en-US" sz="2000" b="1"/>
                </a:p>
              </p:txBody>
            </p:sp>
            <p:sp>
              <p:nvSpPr>
                <p:cNvPr id="3567" name="TextBox 3566">
                  <a:extLst>
                    <a:ext uri="{FF2B5EF4-FFF2-40B4-BE49-F238E27FC236}">
                      <a16:creationId xmlns:a16="http://schemas.microsoft.com/office/drawing/2014/main" id="{BE7223DB-F762-40C1-A139-24AA069DD84D}"/>
                    </a:ext>
                  </a:extLst>
                </p:cNvPr>
                <p:cNvSpPr txBox="1"/>
                <p:nvPr/>
              </p:nvSpPr>
              <p:spPr>
                <a:xfrm>
                  <a:off x="4904242" y="2194399"/>
                  <a:ext cx="215900" cy="400110"/>
                </a:xfrm>
                <a:prstGeom prst="rect">
                  <a:avLst/>
                </a:prstGeom>
                <a:noFill/>
              </p:spPr>
              <p:txBody>
                <a:bodyPr wrap="square" rtlCol="0">
                  <a:spAutoFit/>
                </a:bodyPr>
                <a:lstStyle/>
                <a:p>
                  <a:r>
                    <a:rPr lang="en-US" altLang="zh-CN" sz="2000" b="1"/>
                    <a:t>0</a:t>
                  </a:r>
                  <a:endParaRPr lang="zh-CN" altLang="en-US" sz="2000" b="1"/>
                </a:p>
              </p:txBody>
            </p:sp>
            <p:sp>
              <p:nvSpPr>
                <p:cNvPr id="3568" name="TextBox 3567">
                  <a:extLst>
                    <a:ext uri="{FF2B5EF4-FFF2-40B4-BE49-F238E27FC236}">
                      <a16:creationId xmlns:a16="http://schemas.microsoft.com/office/drawing/2014/main" id="{D3C67249-65A9-4ADE-97FF-04AB0D2D76C1}"/>
                    </a:ext>
                  </a:extLst>
                </p:cNvPr>
                <p:cNvSpPr txBox="1"/>
                <p:nvPr/>
              </p:nvSpPr>
              <p:spPr>
                <a:xfrm>
                  <a:off x="5252380" y="2194399"/>
                  <a:ext cx="215900" cy="400110"/>
                </a:xfrm>
                <a:prstGeom prst="rect">
                  <a:avLst/>
                </a:prstGeom>
                <a:noFill/>
              </p:spPr>
              <p:txBody>
                <a:bodyPr wrap="square" rtlCol="0">
                  <a:spAutoFit/>
                </a:bodyPr>
                <a:lstStyle/>
                <a:p>
                  <a:r>
                    <a:rPr lang="en-US" altLang="zh-CN" sz="2000" b="1"/>
                    <a:t>1</a:t>
                  </a:r>
                  <a:endParaRPr lang="zh-CN" altLang="en-US" sz="2000" b="1"/>
                </a:p>
              </p:txBody>
            </p:sp>
            <p:sp>
              <p:nvSpPr>
                <p:cNvPr id="3569" name="TextBox 3568">
                  <a:extLst>
                    <a:ext uri="{FF2B5EF4-FFF2-40B4-BE49-F238E27FC236}">
                      <a16:creationId xmlns:a16="http://schemas.microsoft.com/office/drawing/2014/main" id="{4FAC445D-1719-44A3-8735-BDE4D8C71812}"/>
                    </a:ext>
                  </a:extLst>
                </p:cNvPr>
                <p:cNvSpPr txBox="1"/>
                <p:nvPr/>
              </p:nvSpPr>
              <p:spPr>
                <a:xfrm>
                  <a:off x="5600518" y="2194399"/>
                  <a:ext cx="215900" cy="400110"/>
                </a:xfrm>
                <a:prstGeom prst="rect">
                  <a:avLst/>
                </a:prstGeom>
                <a:noFill/>
              </p:spPr>
              <p:txBody>
                <a:bodyPr wrap="square" rtlCol="0">
                  <a:spAutoFit/>
                </a:bodyPr>
                <a:lstStyle/>
                <a:p>
                  <a:r>
                    <a:rPr lang="en-US" altLang="zh-CN" sz="2000" b="1"/>
                    <a:t>1</a:t>
                  </a:r>
                  <a:endParaRPr lang="zh-CN" altLang="en-US" sz="2000" b="1"/>
                </a:p>
              </p:txBody>
            </p:sp>
            <p:sp>
              <p:nvSpPr>
                <p:cNvPr id="3570" name="TextBox 3569">
                  <a:extLst>
                    <a:ext uri="{FF2B5EF4-FFF2-40B4-BE49-F238E27FC236}">
                      <a16:creationId xmlns:a16="http://schemas.microsoft.com/office/drawing/2014/main" id="{FBA1A56D-3090-430B-ACBA-7BDD8A5B7CEA}"/>
                    </a:ext>
                  </a:extLst>
                </p:cNvPr>
                <p:cNvSpPr txBox="1"/>
                <p:nvPr/>
              </p:nvSpPr>
              <p:spPr>
                <a:xfrm>
                  <a:off x="5949561" y="2194399"/>
                  <a:ext cx="215900" cy="400110"/>
                </a:xfrm>
                <a:prstGeom prst="rect">
                  <a:avLst/>
                </a:prstGeom>
                <a:noFill/>
              </p:spPr>
              <p:txBody>
                <a:bodyPr wrap="square" rtlCol="0">
                  <a:spAutoFit/>
                </a:bodyPr>
                <a:lstStyle/>
                <a:p>
                  <a:r>
                    <a:rPr lang="en-US" altLang="zh-CN" sz="2000" b="1"/>
                    <a:t>1</a:t>
                  </a:r>
                  <a:endParaRPr lang="zh-CN" altLang="en-US" sz="2000" b="1"/>
                </a:p>
              </p:txBody>
            </p:sp>
            <p:sp>
              <p:nvSpPr>
                <p:cNvPr id="3571" name="TextBox 3570">
                  <a:extLst>
                    <a:ext uri="{FF2B5EF4-FFF2-40B4-BE49-F238E27FC236}">
                      <a16:creationId xmlns:a16="http://schemas.microsoft.com/office/drawing/2014/main" id="{D66B3D94-7A02-470A-BBD8-BB3C9D1FFF74}"/>
                    </a:ext>
                  </a:extLst>
                </p:cNvPr>
                <p:cNvSpPr txBox="1"/>
                <p:nvPr/>
              </p:nvSpPr>
              <p:spPr>
                <a:xfrm>
                  <a:off x="4207966" y="2555015"/>
                  <a:ext cx="215900" cy="400110"/>
                </a:xfrm>
                <a:prstGeom prst="rect">
                  <a:avLst/>
                </a:prstGeom>
                <a:noFill/>
              </p:spPr>
              <p:txBody>
                <a:bodyPr wrap="square" rtlCol="0">
                  <a:spAutoFit/>
                </a:bodyPr>
                <a:lstStyle/>
                <a:p>
                  <a:r>
                    <a:rPr lang="en-US" altLang="zh-CN" sz="2000" b="1"/>
                    <a:t>0</a:t>
                  </a:r>
                  <a:endParaRPr lang="zh-CN" altLang="en-US" sz="2000" b="1"/>
                </a:p>
              </p:txBody>
            </p:sp>
            <p:sp>
              <p:nvSpPr>
                <p:cNvPr id="3572" name="TextBox 3571">
                  <a:extLst>
                    <a:ext uri="{FF2B5EF4-FFF2-40B4-BE49-F238E27FC236}">
                      <a16:creationId xmlns:a16="http://schemas.microsoft.com/office/drawing/2014/main" id="{B72DC322-6E0C-43AD-BEB3-9EA4A5A1A4B4}"/>
                    </a:ext>
                  </a:extLst>
                </p:cNvPr>
                <p:cNvSpPr txBox="1"/>
                <p:nvPr/>
              </p:nvSpPr>
              <p:spPr>
                <a:xfrm>
                  <a:off x="4556104" y="2555015"/>
                  <a:ext cx="215900" cy="400110"/>
                </a:xfrm>
                <a:prstGeom prst="rect">
                  <a:avLst/>
                </a:prstGeom>
                <a:noFill/>
              </p:spPr>
              <p:txBody>
                <a:bodyPr wrap="square" rtlCol="0">
                  <a:spAutoFit/>
                </a:bodyPr>
                <a:lstStyle/>
                <a:p>
                  <a:r>
                    <a:rPr lang="en-US" altLang="zh-CN" sz="2000" b="1"/>
                    <a:t>1</a:t>
                  </a:r>
                  <a:endParaRPr lang="zh-CN" altLang="en-US" sz="2000" b="1"/>
                </a:p>
              </p:txBody>
            </p:sp>
            <p:sp>
              <p:nvSpPr>
                <p:cNvPr id="3573" name="TextBox 3572">
                  <a:extLst>
                    <a:ext uri="{FF2B5EF4-FFF2-40B4-BE49-F238E27FC236}">
                      <a16:creationId xmlns:a16="http://schemas.microsoft.com/office/drawing/2014/main" id="{D00A4755-6DEA-493B-85B9-F697BDF1FDF3}"/>
                    </a:ext>
                  </a:extLst>
                </p:cNvPr>
                <p:cNvSpPr txBox="1"/>
                <p:nvPr/>
              </p:nvSpPr>
              <p:spPr>
                <a:xfrm>
                  <a:off x="4904242" y="2555015"/>
                  <a:ext cx="215900" cy="400110"/>
                </a:xfrm>
                <a:prstGeom prst="rect">
                  <a:avLst/>
                </a:prstGeom>
                <a:noFill/>
              </p:spPr>
              <p:txBody>
                <a:bodyPr wrap="square" rtlCol="0">
                  <a:spAutoFit/>
                </a:bodyPr>
                <a:lstStyle/>
                <a:p>
                  <a:r>
                    <a:rPr lang="en-US" altLang="zh-CN" sz="2000" b="1"/>
                    <a:t>0</a:t>
                  </a:r>
                  <a:endParaRPr lang="zh-CN" altLang="en-US" sz="2000" b="1"/>
                </a:p>
              </p:txBody>
            </p:sp>
            <p:sp>
              <p:nvSpPr>
                <p:cNvPr id="3574" name="TextBox 3573">
                  <a:extLst>
                    <a:ext uri="{FF2B5EF4-FFF2-40B4-BE49-F238E27FC236}">
                      <a16:creationId xmlns:a16="http://schemas.microsoft.com/office/drawing/2014/main" id="{D464B3DB-344E-4C4F-A041-3E51EB616696}"/>
                    </a:ext>
                  </a:extLst>
                </p:cNvPr>
                <p:cNvSpPr txBox="1"/>
                <p:nvPr/>
              </p:nvSpPr>
              <p:spPr>
                <a:xfrm>
                  <a:off x="5252380" y="2555015"/>
                  <a:ext cx="215900" cy="400110"/>
                </a:xfrm>
                <a:prstGeom prst="rect">
                  <a:avLst/>
                </a:prstGeom>
                <a:noFill/>
              </p:spPr>
              <p:txBody>
                <a:bodyPr wrap="square" rtlCol="0">
                  <a:spAutoFit/>
                </a:bodyPr>
                <a:lstStyle/>
                <a:p>
                  <a:r>
                    <a:rPr lang="en-US" altLang="zh-CN" sz="2000" b="1"/>
                    <a:t>0</a:t>
                  </a:r>
                  <a:endParaRPr lang="zh-CN" altLang="en-US" sz="2000" b="1"/>
                </a:p>
              </p:txBody>
            </p:sp>
            <p:sp>
              <p:nvSpPr>
                <p:cNvPr id="3575" name="TextBox 3574">
                  <a:extLst>
                    <a:ext uri="{FF2B5EF4-FFF2-40B4-BE49-F238E27FC236}">
                      <a16:creationId xmlns:a16="http://schemas.microsoft.com/office/drawing/2014/main" id="{A06BFC3A-1DE8-462B-B899-F12BE3A74FB5}"/>
                    </a:ext>
                  </a:extLst>
                </p:cNvPr>
                <p:cNvSpPr txBox="1"/>
                <p:nvPr/>
              </p:nvSpPr>
              <p:spPr>
                <a:xfrm>
                  <a:off x="5600518" y="2555015"/>
                  <a:ext cx="215900" cy="400110"/>
                </a:xfrm>
                <a:prstGeom prst="rect">
                  <a:avLst/>
                </a:prstGeom>
                <a:noFill/>
              </p:spPr>
              <p:txBody>
                <a:bodyPr wrap="square" rtlCol="0">
                  <a:spAutoFit/>
                </a:bodyPr>
                <a:lstStyle/>
                <a:p>
                  <a:r>
                    <a:rPr lang="en-US" altLang="zh-CN" sz="2000" b="1"/>
                    <a:t>0</a:t>
                  </a:r>
                  <a:endParaRPr lang="zh-CN" altLang="en-US" sz="2000" b="1"/>
                </a:p>
              </p:txBody>
            </p:sp>
            <p:sp>
              <p:nvSpPr>
                <p:cNvPr id="3576" name="TextBox 3575">
                  <a:extLst>
                    <a:ext uri="{FF2B5EF4-FFF2-40B4-BE49-F238E27FC236}">
                      <a16:creationId xmlns:a16="http://schemas.microsoft.com/office/drawing/2014/main" id="{C3EF76ED-1780-4DB0-939B-937A3481E68C}"/>
                    </a:ext>
                  </a:extLst>
                </p:cNvPr>
                <p:cNvSpPr txBox="1"/>
                <p:nvPr/>
              </p:nvSpPr>
              <p:spPr>
                <a:xfrm>
                  <a:off x="5949561" y="2555015"/>
                  <a:ext cx="215900" cy="400110"/>
                </a:xfrm>
                <a:prstGeom prst="rect">
                  <a:avLst/>
                </a:prstGeom>
                <a:noFill/>
              </p:spPr>
              <p:txBody>
                <a:bodyPr wrap="square" rtlCol="0">
                  <a:spAutoFit/>
                </a:bodyPr>
                <a:lstStyle/>
                <a:p>
                  <a:r>
                    <a:rPr lang="en-US" altLang="zh-CN" sz="2000" b="1"/>
                    <a:t>1</a:t>
                  </a:r>
                  <a:endParaRPr lang="zh-CN" altLang="en-US" sz="2000" b="1"/>
                </a:p>
              </p:txBody>
            </p:sp>
            <p:sp>
              <p:nvSpPr>
                <p:cNvPr id="3577" name="TextBox 3576">
                  <a:extLst>
                    <a:ext uri="{FF2B5EF4-FFF2-40B4-BE49-F238E27FC236}">
                      <a16:creationId xmlns:a16="http://schemas.microsoft.com/office/drawing/2014/main" id="{60232E57-30BA-4F51-8FAF-9E6C94AC7489}"/>
                    </a:ext>
                  </a:extLst>
                </p:cNvPr>
                <p:cNvSpPr txBox="1"/>
                <p:nvPr/>
              </p:nvSpPr>
              <p:spPr>
                <a:xfrm>
                  <a:off x="4207966" y="2910515"/>
                  <a:ext cx="215900" cy="400110"/>
                </a:xfrm>
                <a:prstGeom prst="rect">
                  <a:avLst/>
                </a:prstGeom>
                <a:noFill/>
              </p:spPr>
              <p:txBody>
                <a:bodyPr wrap="square" rtlCol="0">
                  <a:spAutoFit/>
                </a:bodyPr>
                <a:lstStyle/>
                <a:p>
                  <a:r>
                    <a:rPr lang="en-US" altLang="zh-CN" sz="2000" b="1"/>
                    <a:t>0</a:t>
                  </a:r>
                  <a:endParaRPr lang="zh-CN" altLang="en-US" sz="2000" b="1"/>
                </a:p>
              </p:txBody>
            </p:sp>
            <p:sp>
              <p:nvSpPr>
                <p:cNvPr id="3578" name="TextBox 3577">
                  <a:extLst>
                    <a:ext uri="{FF2B5EF4-FFF2-40B4-BE49-F238E27FC236}">
                      <a16:creationId xmlns:a16="http://schemas.microsoft.com/office/drawing/2014/main" id="{A20CB79A-FC9F-4D7A-A142-9E3F82D7168D}"/>
                    </a:ext>
                  </a:extLst>
                </p:cNvPr>
                <p:cNvSpPr txBox="1"/>
                <p:nvPr/>
              </p:nvSpPr>
              <p:spPr>
                <a:xfrm>
                  <a:off x="4556104" y="2910515"/>
                  <a:ext cx="215900" cy="400110"/>
                </a:xfrm>
                <a:prstGeom prst="rect">
                  <a:avLst/>
                </a:prstGeom>
                <a:noFill/>
              </p:spPr>
              <p:txBody>
                <a:bodyPr wrap="square" rtlCol="0">
                  <a:spAutoFit/>
                </a:bodyPr>
                <a:lstStyle/>
                <a:p>
                  <a:r>
                    <a:rPr lang="en-US" altLang="zh-CN" sz="2000" b="1"/>
                    <a:t>0</a:t>
                  </a:r>
                  <a:endParaRPr lang="zh-CN" altLang="en-US" sz="2000" b="1"/>
                </a:p>
              </p:txBody>
            </p:sp>
            <p:sp>
              <p:nvSpPr>
                <p:cNvPr id="3579" name="TextBox 3578">
                  <a:extLst>
                    <a:ext uri="{FF2B5EF4-FFF2-40B4-BE49-F238E27FC236}">
                      <a16:creationId xmlns:a16="http://schemas.microsoft.com/office/drawing/2014/main" id="{E83A8D4D-0603-4379-AA2C-4A7C35C118C4}"/>
                    </a:ext>
                  </a:extLst>
                </p:cNvPr>
                <p:cNvSpPr txBox="1"/>
                <p:nvPr/>
              </p:nvSpPr>
              <p:spPr>
                <a:xfrm>
                  <a:off x="4904242" y="2910515"/>
                  <a:ext cx="215900" cy="400110"/>
                </a:xfrm>
                <a:prstGeom prst="rect">
                  <a:avLst/>
                </a:prstGeom>
                <a:noFill/>
              </p:spPr>
              <p:txBody>
                <a:bodyPr wrap="square" rtlCol="0">
                  <a:spAutoFit/>
                </a:bodyPr>
                <a:lstStyle/>
                <a:p>
                  <a:r>
                    <a:rPr lang="en-US" altLang="zh-CN" sz="2000" b="1"/>
                    <a:t>1</a:t>
                  </a:r>
                  <a:endParaRPr lang="zh-CN" altLang="en-US" sz="2000" b="1"/>
                </a:p>
              </p:txBody>
            </p:sp>
            <p:sp>
              <p:nvSpPr>
                <p:cNvPr id="3580" name="TextBox 3579">
                  <a:extLst>
                    <a:ext uri="{FF2B5EF4-FFF2-40B4-BE49-F238E27FC236}">
                      <a16:creationId xmlns:a16="http://schemas.microsoft.com/office/drawing/2014/main" id="{36A01A38-1119-40FB-9F7F-C114CB27B92B}"/>
                    </a:ext>
                  </a:extLst>
                </p:cNvPr>
                <p:cNvSpPr txBox="1"/>
                <p:nvPr/>
              </p:nvSpPr>
              <p:spPr>
                <a:xfrm>
                  <a:off x="5252380" y="2910515"/>
                  <a:ext cx="215900" cy="400110"/>
                </a:xfrm>
                <a:prstGeom prst="rect">
                  <a:avLst/>
                </a:prstGeom>
                <a:noFill/>
              </p:spPr>
              <p:txBody>
                <a:bodyPr wrap="square" rtlCol="0">
                  <a:spAutoFit/>
                </a:bodyPr>
                <a:lstStyle/>
                <a:p>
                  <a:r>
                    <a:rPr lang="en-US" altLang="zh-CN" sz="2000" b="1"/>
                    <a:t>0</a:t>
                  </a:r>
                  <a:endParaRPr lang="zh-CN" altLang="en-US" sz="2000" b="1"/>
                </a:p>
              </p:txBody>
            </p:sp>
            <p:sp>
              <p:nvSpPr>
                <p:cNvPr id="3581" name="TextBox 3580">
                  <a:extLst>
                    <a:ext uri="{FF2B5EF4-FFF2-40B4-BE49-F238E27FC236}">
                      <a16:creationId xmlns:a16="http://schemas.microsoft.com/office/drawing/2014/main" id="{37D798AD-1735-4F1A-96E0-26AA2AB560FA}"/>
                    </a:ext>
                  </a:extLst>
                </p:cNvPr>
                <p:cNvSpPr txBox="1"/>
                <p:nvPr/>
              </p:nvSpPr>
              <p:spPr>
                <a:xfrm>
                  <a:off x="5600518" y="2910515"/>
                  <a:ext cx="215900" cy="400110"/>
                </a:xfrm>
                <a:prstGeom prst="rect">
                  <a:avLst/>
                </a:prstGeom>
                <a:noFill/>
              </p:spPr>
              <p:txBody>
                <a:bodyPr wrap="square" rtlCol="0">
                  <a:spAutoFit/>
                </a:bodyPr>
                <a:lstStyle/>
                <a:p>
                  <a:r>
                    <a:rPr lang="en-US" altLang="zh-CN" sz="2000" b="1"/>
                    <a:t>0</a:t>
                  </a:r>
                  <a:endParaRPr lang="zh-CN" altLang="en-US" sz="2000" b="1"/>
                </a:p>
              </p:txBody>
            </p:sp>
            <p:sp>
              <p:nvSpPr>
                <p:cNvPr id="3582" name="TextBox 3581">
                  <a:extLst>
                    <a:ext uri="{FF2B5EF4-FFF2-40B4-BE49-F238E27FC236}">
                      <a16:creationId xmlns:a16="http://schemas.microsoft.com/office/drawing/2014/main" id="{9442DB7E-B555-4D01-8244-1FB3EFEBF1CE}"/>
                    </a:ext>
                  </a:extLst>
                </p:cNvPr>
                <p:cNvSpPr txBox="1"/>
                <p:nvPr/>
              </p:nvSpPr>
              <p:spPr>
                <a:xfrm>
                  <a:off x="5949561" y="2910515"/>
                  <a:ext cx="215900" cy="400110"/>
                </a:xfrm>
                <a:prstGeom prst="rect">
                  <a:avLst/>
                </a:prstGeom>
                <a:noFill/>
              </p:spPr>
              <p:txBody>
                <a:bodyPr wrap="square" rtlCol="0">
                  <a:spAutoFit/>
                </a:bodyPr>
                <a:lstStyle/>
                <a:p>
                  <a:r>
                    <a:rPr lang="en-US" altLang="zh-CN" sz="2000" b="1"/>
                    <a:t>0</a:t>
                  </a:r>
                  <a:endParaRPr lang="zh-CN" altLang="en-US" sz="2000" b="1"/>
                </a:p>
              </p:txBody>
            </p:sp>
            <p:sp>
              <p:nvSpPr>
                <p:cNvPr id="3583" name="TextBox 3582">
                  <a:extLst>
                    <a:ext uri="{FF2B5EF4-FFF2-40B4-BE49-F238E27FC236}">
                      <a16:creationId xmlns:a16="http://schemas.microsoft.com/office/drawing/2014/main" id="{A1440C98-1C09-4EFD-8AB4-00CAEA080019}"/>
                    </a:ext>
                  </a:extLst>
                </p:cNvPr>
                <p:cNvSpPr txBox="1"/>
                <p:nvPr/>
              </p:nvSpPr>
              <p:spPr>
                <a:xfrm>
                  <a:off x="4207966" y="3266015"/>
                  <a:ext cx="215900" cy="400110"/>
                </a:xfrm>
                <a:prstGeom prst="rect">
                  <a:avLst/>
                </a:prstGeom>
                <a:noFill/>
              </p:spPr>
              <p:txBody>
                <a:bodyPr wrap="square" rtlCol="0">
                  <a:spAutoFit/>
                </a:bodyPr>
                <a:lstStyle/>
                <a:p>
                  <a:r>
                    <a:rPr lang="en-US" altLang="zh-CN" sz="2000" b="1"/>
                    <a:t>1</a:t>
                  </a:r>
                  <a:endParaRPr lang="zh-CN" altLang="en-US" sz="2000" b="1"/>
                </a:p>
              </p:txBody>
            </p:sp>
            <p:sp>
              <p:nvSpPr>
                <p:cNvPr id="3584" name="TextBox 3583">
                  <a:extLst>
                    <a:ext uri="{FF2B5EF4-FFF2-40B4-BE49-F238E27FC236}">
                      <a16:creationId xmlns:a16="http://schemas.microsoft.com/office/drawing/2014/main" id="{8A04D6D5-7B09-422B-8356-C621F77487A7}"/>
                    </a:ext>
                  </a:extLst>
                </p:cNvPr>
                <p:cNvSpPr txBox="1"/>
                <p:nvPr/>
              </p:nvSpPr>
              <p:spPr>
                <a:xfrm>
                  <a:off x="4556104" y="3266015"/>
                  <a:ext cx="215900" cy="400110"/>
                </a:xfrm>
                <a:prstGeom prst="rect">
                  <a:avLst/>
                </a:prstGeom>
                <a:noFill/>
              </p:spPr>
              <p:txBody>
                <a:bodyPr wrap="square" rtlCol="0">
                  <a:spAutoFit/>
                </a:bodyPr>
                <a:lstStyle/>
                <a:p>
                  <a:r>
                    <a:rPr lang="en-US" altLang="zh-CN" sz="2000" b="1"/>
                    <a:t>0</a:t>
                  </a:r>
                  <a:endParaRPr lang="zh-CN" altLang="en-US" sz="2000" b="1"/>
                </a:p>
              </p:txBody>
            </p:sp>
            <p:sp>
              <p:nvSpPr>
                <p:cNvPr id="3585" name="TextBox 3584">
                  <a:extLst>
                    <a:ext uri="{FF2B5EF4-FFF2-40B4-BE49-F238E27FC236}">
                      <a16:creationId xmlns:a16="http://schemas.microsoft.com/office/drawing/2014/main" id="{D49DD45D-71FC-4ED4-A795-0142F747E22F}"/>
                    </a:ext>
                  </a:extLst>
                </p:cNvPr>
                <p:cNvSpPr txBox="1"/>
                <p:nvPr/>
              </p:nvSpPr>
              <p:spPr>
                <a:xfrm>
                  <a:off x="4904242" y="3266015"/>
                  <a:ext cx="215900" cy="400110"/>
                </a:xfrm>
                <a:prstGeom prst="rect">
                  <a:avLst/>
                </a:prstGeom>
                <a:noFill/>
              </p:spPr>
              <p:txBody>
                <a:bodyPr wrap="square" rtlCol="0">
                  <a:spAutoFit/>
                </a:bodyPr>
                <a:lstStyle/>
                <a:p>
                  <a:r>
                    <a:rPr lang="en-US" altLang="zh-CN" sz="2000" b="1"/>
                    <a:t>0</a:t>
                  </a:r>
                  <a:endParaRPr lang="zh-CN" altLang="en-US" sz="2000" b="1"/>
                </a:p>
              </p:txBody>
            </p:sp>
            <p:sp>
              <p:nvSpPr>
                <p:cNvPr id="3586" name="TextBox 3585">
                  <a:extLst>
                    <a:ext uri="{FF2B5EF4-FFF2-40B4-BE49-F238E27FC236}">
                      <a16:creationId xmlns:a16="http://schemas.microsoft.com/office/drawing/2014/main" id="{35B4677A-EADB-40D7-9C5F-9562F43E9ED7}"/>
                    </a:ext>
                  </a:extLst>
                </p:cNvPr>
                <p:cNvSpPr txBox="1"/>
                <p:nvPr/>
              </p:nvSpPr>
              <p:spPr>
                <a:xfrm>
                  <a:off x="5252380" y="3266015"/>
                  <a:ext cx="215900" cy="400110"/>
                </a:xfrm>
                <a:prstGeom prst="rect">
                  <a:avLst/>
                </a:prstGeom>
                <a:noFill/>
              </p:spPr>
              <p:txBody>
                <a:bodyPr wrap="square" rtlCol="0">
                  <a:spAutoFit/>
                </a:bodyPr>
                <a:lstStyle/>
                <a:p>
                  <a:r>
                    <a:rPr lang="en-US" altLang="zh-CN" sz="2000" b="1"/>
                    <a:t>1</a:t>
                  </a:r>
                  <a:endParaRPr lang="zh-CN" altLang="en-US" sz="2000" b="1"/>
                </a:p>
              </p:txBody>
            </p:sp>
            <p:sp>
              <p:nvSpPr>
                <p:cNvPr id="3587" name="TextBox 3586">
                  <a:extLst>
                    <a:ext uri="{FF2B5EF4-FFF2-40B4-BE49-F238E27FC236}">
                      <a16:creationId xmlns:a16="http://schemas.microsoft.com/office/drawing/2014/main" id="{F396EC2B-DDB5-4398-BCAE-83EAFB9193D8}"/>
                    </a:ext>
                  </a:extLst>
                </p:cNvPr>
                <p:cNvSpPr txBox="1"/>
                <p:nvPr/>
              </p:nvSpPr>
              <p:spPr>
                <a:xfrm>
                  <a:off x="5600518" y="3266015"/>
                  <a:ext cx="215900" cy="400110"/>
                </a:xfrm>
                <a:prstGeom prst="rect">
                  <a:avLst/>
                </a:prstGeom>
                <a:noFill/>
              </p:spPr>
              <p:txBody>
                <a:bodyPr wrap="square" rtlCol="0">
                  <a:spAutoFit/>
                </a:bodyPr>
                <a:lstStyle/>
                <a:p>
                  <a:r>
                    <a:rPr lang="en-US" altLang="zh-CN" sz="2000" b="1"/>
                    <a:t>0</a:t>
                  </a:r>
                  <a:endParaRPr lang="zh-CN" altLang="en-US" sz="2000" b="1"/>
                </a:p>
              </p:txBody>
            </p:sp>
            <p:sp>
              <p:nvSpPr>
                <p:cNvPr id="3588" name="TextBox 3587">
                  <a:extLst>
                    <a:ext uri="{FF2B5EF4-FFF2-40B4-BE49-F238E27FC236}">
                      <a16:creationId xmlns:a16="http://schemas.microsoft.com/office/drawing/2014/main" id="{F48A21DE-061F-4D28-B17D-F4E091188EF7}"/>
                    </a:ext>
                  </a:extLst>
                </p:cNvPr>
                <p:cNvSpPr txBox="1"/>
                <p:nvPr/>
              </p:nvSpPr>
              <p:spPr>
                <a:xfrm>
                  <a:off x="5949561" y="3266015"/>
                  <a:ext cx="215900" cy="400110"/>
                </a:xfrm>
                <a:prstGeom prst="rect">
                  <a:avLst/>
                </a:prstGeom>
                <a:noFill/>
              </p:spPr>
              <p:txBody>
                <a:bodyPr wrap="square" rtlCol="0">
                  <a:spAutoFit/>
                </a:bodyPr>
                <a:lstStyle/>
                <a:p>
                  <a:r>
                    <a:rPr lang="en-US" altLang="zh-CN" sz="2000" b="1"/>
                    <a:t>1</a:t>
                  </a:r>
                  <a:endParaRPr lang="zh-CN" altLang="en-US" sz="2000" b="1"/>
                </a:p>
              </p:txBody>
            </p:sp>
          </p:grpSp>
        </p:grpSp>
        <p:sp>
          <p:nvSpPr>
            <p:cNvPr id="4123" name="Rectangle 6">
              <a:extLst>
                <a:ext uri="{FF2B5EF4-FFF2-40B4-BE49-F238E27FC236}">
                  <a16:creationId xmlns:a16="http://schemas.microsoft.com/office/drawing/2014/main" id="{F576C613-2BC5-485C-BAD3-67EF7CDA3B8E}"/>
                </a:ext>
              </a:extLst>
            </p:cNvPr>
            <p:cNvSpPr>
              <a:spLocks noChangeArrowheads="1"/>
            </p:cNvSpPr>
            <p:nvPr/>
          </p:nvSpPr>
          <p:spPr bwMode="auto">
            <a:xfrm>
              <a:off x="9901932" y="5732683"/>
              <a:ext cx="3653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i="1" u="none" strike="noStrike" cap="none" normalizeH="0" baseline="0">
                  <a:ln>
                    <a:noFill/>
                  </a:ln>
                  <a:solidFill>
                    <a:srgbClr val="000000"/>
                  </a:solidFill>
                  <a:effectLst/>
                  <a:latin typeface="Times New Roman" panose="02020603050405020304" pitchFamily="18" charset="0"/>
                </a:rPr>
                <a:t>16</a:t>
              </a:r>
              <a:endParaRPr kumimoji="0" lang="zh-CN" altLang="zh-CN" sz="2800" i="1" u="none" strike="noStrike" cap="none" normalizeH="0" baseline="0">
                <a:ln>
                  <a:noFill/>
                </a:ln>
                <a:solidFill>
                  <a:schemeClr val="tx1"/>
                </a:solidFill>
                <a:effectLst/>
              </a:endParaRPr>
            </a:p>
          </p:txBody>
        </p:sp>
        <p:grpSp>
          <p:nvGrpSpPr>
            <p:cNvPr id="3" name="Group 2">
              <a:extLst>
                <a:ext uri="{FF2B5EF4-FFF2-40B4-BE49-F238E27FC236}">
                  <a16:creationId xmlns:a16="http://schemas.microsoft.com/office/drawing/2014/main" id="{876F0472-A87A-4C37-AFF5-A03C82C563BE}"/>
                </a:ext>
              </a:extLst>
            </p:cNvPr>
            <p:cNvGrpSpPr/>
            <p:nvPr/>
          </p:nvGrpSpPr>
          <p:grpSpPr>
            <a:xfrm>
              <a:off x="889394" y="1138254"/>
              <a:ext cx="2641445" cy="2365376"/>
              <a:chOff x="489440" y="2253218"/>
              <a:chExt cx="2641445" cy="2365376"/>
            </a:xfrm>
          </p:grpSpPr>
          <p:sp>
            <p:nvSpPr>
              <p:cNvPr id="1408" name="Rectangle: Rounded Corners 1407">
                <a:extLst>
                  <a:ext uri="{FF2B5EF4-FFF2-40B4-BE49-F238E27FC236}">
                    <a16:creationId xmlns:a16="http://schemas.microsoft.com/office/drawing/2014/main" id="{9615AB7C-A102-43B4-81E2-21615194DC8E}"/>
                  </a:ext>
                </a:extLst>
              </p:cNvPr>
              <p:cNvSpPr/>
              <p:nvPr/>
            </p:nvSpPr>
            <p:spPr>
              <a:xfrm>
                <a:off x="489440" y="2253218"/>
                <a:ext cx="2641445" cy="23653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09" name="Group 1408">
                <a:extLst>
                  <a:ext uri="{FF2B5EF4-FFF2-40B4-BE49-F238E27FC236}">
                    <a16:creationId xmlns:a16="http://schemas.microsoft.com/office/drawing/2014/main" id="{DE79D2A8-8AEF-4478-8850-1DBF8530CF91}"/>
                  </a:ext>
                </a:extLst>
              </p:cNvPr>
              <p:cNvGrpSpPr/>
              <p:nvPr/>
            </p:nvGrpSpPr>
            <p:grpSpPr>
              <a:xfrm>
                <a:off x="1925439" y="3361838"/>
                <a:ext cx="914400" cy="914400"/>
                <a:chOff x="3082392" y="1550153"/>
                <a:chExt cx="914400" cy="914400"/>
              </a:xfrm>
            </p:grpSpPr>
            <p:pic>
              <p:nvPicPr>
                <p:cNvPr id="1410" name="Graphic 1409" descr="Braille with solid fill">
                  <a:extLst>
                    <a:ext uri="{FF2B5EF4-FFF2-40B4-BE49-F238E27FC236}">
                      <a16:creationId xmlns:a16="http://schemas.microsoft.com/office/drawing/2014/main" id="{D21D7578-B68C-4087-BCDE-73FCE9BD362A}"/>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82392" y="1550153"/>
                  <a:ext cx="914400" cy="914400"/>
                </a:xfrm>
                <a:prstGeom prst="rect">
                  <a:avLst/>
                </a:prstGeom>
              </p:spPr>
            </p:pic>
            <p:sp>
              <p:nvSpPr>
                <p:cNvPr id="1411" name="Rectangle 1410">
                  <a:extLst>
                    <a:ext uri="{FF2B5EF4-FFF2-40B4-BE49-F238E27FC236}">
                      <a16:creationId xmlns:a16="http://schemas.microsoft.com/office/drawing/2014/main" id="{3A36E2EC-3C67-4E75-96E0-06515521434F}"/>
                    </a:ext>
                  </a:extLst>
                </p:cNvPr>
                <p:cNvSpPr/>
                <p:nvPr/>
              </p:nvSpPr>
              <p:spPr>
                <a:xfrm>
                  <a:off x="3179720" y="1735260"/>
                  <a:ext cx="792983" cy="585953"/>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12" name="Group 1411">
                <a:extLst>
                  <a:ext uri="{FF2B5EF4-FFF2-40B4-BE49-F238E27FC236}">
                    <a16:creationId xmlns:a16="http://schemas.microsoft.com/office/drawing/2014/main" id="{54540494-2C29-4208-AD0A-347824B3749D}"/>
                  </a:ext>
                </a:extLst>
              </p:cNvPr>
              <p:cNvGrpSpPr/>
              <p:nvPr/>
            </p:nvGrpSpPr>
            <p:grpSpPr>
              <a:xfrm>
                <a:off x="587859" y="2417818"/>
                <a:ext cx="914400" cy="914400"/>
                <a:chOff x="3066134" y="1307015"/>
                <a:chExt cx="914400" cy="914400"/>
              </a:xfrm>
            </p:grpSpPr>
            <p:pic>
              <p:nvPicPr>
                <p:cNvPr id="1413" name="Graphic 1412" descr="Braille with solid fill">
                  <a:extLst>
                    <a:ext uri="{FF2B5EF4-FFF2-40B4-BE49-F238E27FC236}">
                      <a16:creationId xmlns:a16="http://schemas.microsoft.com/office/drawing/2014/main" id="{CB242B9A-89DF-48AC-8A2B-799894C27CFD}"/>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66134" y="1307015"/>
                  <a:ext cx="914400" cy="914400"/>
                </a:xfrm>
                <a:prstGeom prst="rect">
                  <a:avLst/>
                </a:prstGeom>
              </p:spPr>
            </p:pic>
            <p:sp>
              <p:nvSpPr>
                <p:cNvPr id="1414" name="Rectangle 1413">
                  <a:extLst>
                    <a:ext uri="{FF2B5EF4-FFF2-40B4-BE49-F238E27FC236}">
                      <a16:creationId xmlns:a16="http://schemas.microsoft.com/office/drawing/2014/main" id="{A8D51C9D-62F7-4585-B311-9F3D1C24406D}"/>
                    </a:ext>
                  </a:extLst>
                </p:cNvPr>
                <p:cNvSpPr/>
                <p:nvPr/>
              </p:nvSpPr>
              <p:spPr>
                <a:xfrm>
                  <a:off x="3163462" y="1492122"/>
                  <a:ext cx="792983" cy="58595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15" name="Group 1414">
                <a:extLst>
                  <a:ext uri="{FF2B5EF4-FFF2-40B4-BE49-F238E27FC236}">
                    <a16:creationId xmlns:a16="http://schemas.microsoft.com/office/drawing/2014/main" id="{9D8597A7-B677-434D-8D15-3907CC8DBB97}"/>
                  </a:ext>
                </a:extLst>
              </p:cNvPr>
              <p:cNvGrpSpPr/>
              <p:nvPr/>
            </p:nvGrpSpPr>
            <p:grpSpPr>
              <a:xfrm>
                <a:off x="1661681" y="2483951"/>
                <a:ext cx="914400" cy="914400"/>
                <a:chOff x="3082392" y="1550153"/>
                <a:chExt cx="914400" cy="914400"/>
              </a:xfrm>
            </p:grpSpPr>
            <p:pic>
              <p:nvPicPr>
                <p:cNvPr id="1416" name="Graphic 1415" descr="Braille with solid fill">
                  <a:extLst>
                    <a:ext uri="{FF2B5EF4-FFF2-40B4-BE49-F238E27FC236}">
                      <a16:creationId xmlns:a16="http://schemas.microsoft.com/office/drawing/2014/main" id="{D0CF54D2-31A8-41E7-9DD4-2C4456EA6AED}"/>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82392" y="1550153"/>
                  <a:ext cx="914400" cy="914400"/>
                </a:xfrm>
                <a:prstGeom prst="rect">
                  <a:avLst/>
                </a:prstGeom>
              </p:spPr>
            </p:pic>
            <p:sp>
              <p:nvSpPr>
                <p:cNvPr id="1417" name="Rectangle 1416">
                  <a:extLst>
                    <a:ext uri="{FF2B5EF4-FFF2-40B4-BE49-F238E27FC236}">
                      <a16:creationId xmlns:a16="http://schemas.microsoft.com/office/drawing/2014/main" id="{D493B213-5CC1-4A0D-A359-A6CA8950BEB3}"/>
                    </a:ext>
                  </a:extLst>
                </p:cNvPr>
                <p:cNvSpPr/>
                <p:nvPr/>
              </p:nvSpPr>
              <p:spPr>
                <a:xfrm>
                  <a:off x="3179720" y="1735260"/>
                  <a:ext cx="792983" cy="58595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18" name="Group 1417">
                <a:extLst>
                  <a:ext uri="{FF2B5EF4-FFF2-40B4-BE49-F238E27FC236}">
                    <a16:creationId xmlns:a16="http://schemas.microsoft.com/office/drawing/2014/main" id="{ABD0C775-6098-498D-9798-86ADBA82EC66}"/>
                  </a:ext>
                </a:extLst>
              </p:cNvPr>
              <p:cNvGrpSpPr/>
              <p:nvPr/>
            </p:nvGrpSpPr>
            <p:grpSpPr>
              <a:xfrm>
                <a:off x="553839" y="3518206"/>
                <a:ext cx="914400" cy="914400"/>
                <a:chOff x="3082392" y="1550153"/>
                <a:chExt cx="914400" cy="914400"/>
              </a:xfrm>
            </p:grpSpPr>
            <p:pic>
              <p:nvPicPr>
                <p:cNvPr id="1419" name="Graphic 1418" descr="Braille with solid fill">
                  <a:extLst>
                    <a:ext uri="{FF2B5EF4-FFF2-40B4-BE49-F238E27FC236}">
                      <a16:creationId xmlns:a16="http://schemas.microsoft.com/office/drawing/2014/main" id="{25BF5BBE-D8A1-4294-BFD8-7F28040D4810}"/>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82392" y="1550153"/>
                  <a:ext cx="914400" cy="914400"/>
                </a:xfrm>
                <a:prstGeom prst="rect">
                  <a:avLst/>
                </a:prstGeom>
              </p:spPr>
            </p:pic>
            <p:sp>
              <p:nvSpPr>
                <p:cNvPr id="1420" name="Rectangle 1419">
                  <a:extLst>
                    <a:ext uri="{FF2B5EF4-FFF2-40B4-BE49-F238E27FC236}">
                      <a16:creationId xmlns:a16="http://schemas.microsoft.com/office/drawing/2014/main" id="{604FC9BB-E9D2-4204-A03A-9300BDF5F041}"/>
                    </a:ext>
                  </a:extLst>
                </p:cNvPr>
                <p:cNvSpPr/>
                <p:nvPr/>
              </p:nvSpPr>
              <p:spPr>
                <a:xfrm>
                  <a:off x="3179720" y="1735260"/>
                  <a:ext cx="792983" cy="58595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21" name="Rectangle 6">
                <a:extLst>
                  <a:ext uri="{FF2B5EF4-FFF2-40B4-BE49-F238E27FC236}">
                    <a16:creationId xmlns:a16="http://schemas.microsoft.com/office/drawing/2014/main" id="{FFEF7EC0-936C-4DFC-87F4-2C0876C35FFC}"/>
                  </a:ext>
                </a:extLst>
              </p:cNvPr>
              <p:cNvSpPr>
                <a:spLocks noChangeArrowheads="1"/>
              </p:cNvSpPr>
              <p:nvPr/>
            </p:nvSpPr>
            <p:spPr bwMode="auto">
              <a:xfrm>
                <a:off x="1912944" y="4186544"/>
                <a:ext cx="108888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a:ln>
                      <a:noFill/>
                    </a:ln>
                    <a:solidFill>
                      <a:srgbClr val="000000"/>
                    </a:solidFill>
                    <a:effectLst/>
                    <a:latin typeface="Times New Roman" panose="02020603050405020304" pitchFamily="18" charset="0"/>
                  </a:rPr>
                  <a:t>C</a:t>
                </a:r>
                <a:r>
                  <a:rPr kumimoji="0" lang="en-US" altLang="zh-CN" sz="1200" b="1" i="0" u="none" strike="noStrike" cap="none" normalizeH="0" baseline="0">
                    <a:ln>
                      <a:noFill/>
                    </a:ln>
                    <a:solidFill>
                      <a:srgbClr val="000000"/>
                    </a:solidFill>
                    <a:effectLst/>
                    <a:latin typeface="Times New Roman" panose="02020603050405020304" pitchFamily="18" charset="0"/>
                  </a:rPr>
                  <a:t>entroid Matrix</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22" name="Rectangle 6">
                <a:extLst>
                  <a:ext uri="{FF2B5EF4-FFF2-40B4-BE49-F238E27FC236}">
                    <a16:creationId xmlns:a16="http://schemas.microsoft.com/office/drawing/2014/main" id="{DB3E55B9-9416-4232-81E6-7213DA9A243E}"/>
                  </a:ext>
                </a:extLst>
              </p:cNvPr>
              <p:cNvSpPr>
                <a:spLocks noChangeArrowheads="1"/>
              </p:cNvSpPr>
              <p:nvPr/>
            </p:nvSpPr>
            <p:spPr bwMode="auto">
              <a:xfrm>
                <a:off x="1853505" y="3269681"/>
                <a:ext cx="60388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000000"/>
                    </a:solidFill>
                    <a:effectLst/>
                    <a:latin typeface="Times New Roman" panose="02020603050405020304" pitchFamily="18" charset="0"/>
                  </a:rPr>
                  <a:t>Matrix A</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23" name="Rectangle 6">
                <a:extLst>
                  <a:ext uri="{FF2B5EF4-FFF2-40B4-BE49-F238E27FC236}">
                    <a16:creationId xmlns:a16="http://schemas.microsoft.com/office/drawing/2014/main" id="{4BDA9B7F-FCAE-4B31-B559-477851A3112A}"/>
                  </a:ext>
                </a:extLst>
              </p:cNvPr>
              <p:cNvSpPr>
                <a:spLocks noChangeArrowheads="1"/>
              </p:cNvSpPr>
              <p:nvPr/>
            </p:nvSpPr>
            <p:spPr bwMode="auto">
              <a:xfrm>
                <a:off x="741692" y="3194641"/>
                <a:ext cx="7234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000000"/>
                    </a:solidFill>
                    <a:effectLst/>
                    <a:latin typeface="Times New Roman" panose="02020603050405020304" pitchFamily="18" charset="0"/>
                  </a:rPr>
                  <a:t>Matrix C</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24" name="Rectangle 6">
                <a:extLst>
                  <a:ext uri="{FF2B5EF4-FFF2-40B4-BE49-F238E27FC236}">
                    <a16:creationId xmlns:a16="http://schemas.microsoft.com/office/drawing/2014/main" id="{A6393B49-16CA-499D-83BD-B4FBB1FC2AFA}"/>
                  </a:ext>
                </a:extLst>
              </p:cNvPr>
              <p:cNvSpPr>
                <a:spLocks noChangeArrowheads="1"/>
              </p:cNvSpPr>
              <p:nvPr/>
            </p:nvSpPr>
            <p:spPr bwMode="auto">
              <a:xfrm>
                <a:off x="757949" y="4292113"/>
                <a:ext cx="61234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a:ln>
                      <a:noFill/>
                    </a:ln>
                    <a:solidFill>
                      <a:srgbClr val="000000"/>
                    </a:solidFill>
                    <a:effectLst/>
                    <a:latin typeface="Times New Roman" panose="02020603050405020304" pitchFamily="18" charset="0"/>
                  </a:rPr>
                  <a:t>Matrix B</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25" name="TextBox 1424">
                <a:extLst>
                  <a:ext uri="{FF2B5EF4-FFF2-40B4-BE49-F238E27FC236}">
                    <a16:creationId xmlns:a16="http://schemas.microsoft.com/office/drawing/2014/main" id="{874DB559-7AD7-4D9D-8239-05D4E7630AF8}"/>
                  </a:ext>
                </a:extLst>
              </p:cNvPr>
              <p:cNvSpPr txBox="1"/>
              <p:nvPr/>
            </p:nvSpPr>
            <p:spPr>
              <a:xfrm>
                <a:off x="617301" y="2264443"/>
                <a:ext cx="886781" cy="307777"/>
              </a:xfrm>
              <a:prstGeom prst="rect">
                <a:avLst/>
              </a:prstGeom>
              <a:noFill/>
            </p:spPr>
            <p:txBody>
              <a:bodyPr wrap="square" rtlCol="0">
                <a:spAutoFit/>
              </a:bodyPr>
              <a:lstStyle/>
              <a:p>
                <a:r>
                  <a:rPr lang="en-US" altLang="zh-CN" sz="1400">
                    <a:latin typeface="Tahoma" panose="020B0604030504040204" pitchFamily="34" charset="0"/>
                    <a:ea typeface="Tahoma" panose="020B0604030504040204" pitchFamily="34" charset="0"/>
                    <a:cs typeface="Tahoma" panose="020B0604030504040204" pitchFamily="34" charset="0"/>
                  </a:rPr>
                  <a:t>Cluster n</a:t>
                </a:r>
                <a:endParaRPr lang="zh-CN" altLang="en-US" sz="1600">
                  <a:latin typeface="Tahoma" panose="020B0604030504040204" pitchFamily="34" charset="0"/>
                  <a:cs typeface="Tahoma" panose="020B0604030504040204" pitchFamily="34" charset="0"/>
                </a:endParaRPr>
              </a:p>
            </p:txBody>
          </p:sp>
        </p:grpSp>
        <p:grpSp>
          <p:nvGrpSpPr>
            <p:cNvPr id="3244" name="Group 3243">
              <a:extLst>
                <a:ext uri="{FF2B5EF4-FFF2-40B4-BE49-F238E27FC236}">
                  <a16:creationId xmlns:a16="http://schemas.microsoft.com/office/drawing/2014/main" id="{257C679C-B906-4C9D-A983-857BF3763F01}"/>
                </a:ext>
              </a:extLst>
            </p:cNvPr>
            <p:cNvGrpSpPr/>
            <p:nvPr/>
          </p:nvGrpSpPr>
          <p:grpSpPr>
            <a:xfrm>
              <a:off x="3338615" y="1165182"/>
              <a:ext cx="1207591" cy="4838897"/>
              <a:chOff x="2220761" y="1356488"/>
              <a:chExt cx="1207591" cy="4838897"/>
            </a:xfrm>
          </p:grpSpPr>
          <p:cxnSp>
            <p:nvCxnSpPr>
              <p:cNvPr id="1427" name="Straight Connector 1426">
                <a:extLst>
                  <a:ext uri="{FF2B5EF4-FFF2-40B4-BE49-F238E27FC236}">
                    <a16:creationId xmlns:a16="http://schemas.microsoft.com/office/drawing/2014/main" id="{C9F9016A-72D5-476D-A6CD-DE2BA39883C1}"/>
                  </a:ext>
                </a:extLst>
              </p:cNvPr>
              <p:cNvCxnSpPr>
                <a:cxnSpLocks/>
              </p:cNvCxnSpPr>
              <p:nvPr/>
            </p:nvCxnSpPr>
            <p:spPr>
              <a:xfrm flipV="1">
                <a:off x="2220761" y="1356488"/>
                <a:ext cx="1207267" cy="188795"/>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32" name="Straight Connector 1431">
                <a:extLst>
                  <a:ext uri="{FF2B5EF4-FFF2-40B4-BE49-F238E27FC236}">
                    <a16:creationId xmlns:a16="http://schemas.microsoft.com/office/drawing/2014/main" id="{78310BA7-0DE2-443D-966A-DFC29C6C8DF6}"/>
                  </a:ext>
                </a:extLst>
              </p:cNvPr>
              <p:cNvCxnSpPr>
                <a:cxnSpLocks/>
              </p:cNvCxnSpPr>
              <p:nvPr/>
            </p:nvCxnSpPr>
            <p:spPr>
              <a:xfrm>
                <a:off x="2243594" y="3553121"/>
                <a:ext cx="1184758" cy="2642264"/>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7A210627-8FF7-4641-9F30-F096FAE99E37}"/>
                </a:ext>
              </a:extLst>
            </p:cNvPr>
            <p:cNvGrpSpPr/>
            <p:nvPr/>
          </p:nvGrpSpPr>
          <p:grpSpPr>
            <a:xfrm>
              <a:off x="983170" y="3307692"/>
              <a:ext cx="2476357" cy="673206"/>
              <a:chOff x="983170" y="3307692"/>
              <a:chExt cx="2476357" cy="673206"/>
            </a:xfrm>
          </p:grpSpPr>
          <p:cxnSp>
            <p:nvCxnSpPr>
              <p:cNvPr id="394" name="Straight Connector 393">
                <a:extLst>
                  <a:ext uri="{FF2B5EF4-FFF2-40B4-BE49-F238E27FC236}">
                    <a16:creationId xmlns:a16="http://schemas.microsoft.com/office/drawing/2014/main" id="{2AE0490F-EEFD-4B73-A1B8-4E5964CA9AD3}"/>
                  </a:ext>
                </a:extLst>
              </p:cNvPr>
              <p:cNvCxnSpPr>
                <a:cxnSpLocks/>
              </p:cNvCxnSpPr>
              <p:nvPr/>
            </p:nvCxnSpPr>
            <p:spPr>
              <a:xfrm flipH="1">
                <a:off x="983170" y="3307692"/>
                <a:ext cx="40186" cy="673206"/>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3455C853-FA9A-4613-8CEF-B8E56D037E35}"/>
                  </a:ext>
                </a:extLst>
              </p:cNvPr>
              <p:cNvCxnSpPr>
                <a:cxnSpLocks/>
              </p:cNvCxnSpPr>
              <p:nvPr/>
            </p:nvCxnSpPr>
            <p:spPr>
              <a:xfrm>
                <a:off x="3427267" y="3338871"/>
                <a:ext cx="32260" cy="554842"/>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507" name="Group 506">
              <a:extLst>
                <a:ext uri="{FF2B5EF4-FFF2-40B4-BE49-F238E27FC236}">
                  <a16:creationId xmlns:a16="http://schemas.microsoft.com/office/drawing/2014/main" id="{BDF400B0-6EE7-4D2A-ABB2-457FA9C2C1F5}"/>
                </a:ext>
              </a:extLst>
            </p:cNvPr>
            <p:cNvGrpSpPr/>
            <p:nvPr/>
          </p:nvGrpSpPr>
          <p:grpSpPr>
            <a:xfrm>
              <a:off x="8319616" y="2493677"/>
              <a:ext cx="2357032" cy="2640965"/>
              <a:chOff x="9325364" y="4082843"/>
              <a:chExt cx="2357032" cy="2640965"/>
            </a:xfrm>
          </p:grpSpPr>
          <p:grpSp>
            <p:nvGrpSpPr>
              <p:cNvPr id="508" name="Group 507">
                <a:extLst>
                  <a:ext uri="{FF2B5EF4-FFF2-40B4-BE49-F238E27FC236}">
                    <a16:creationId xmlns:a16="http://schemas.microsoft.com/office/drawing/2014/main" id="{389404C9-FEA7-47A5-A665-F1FB51CF85C8}"/>
                  </a:ext>
                </a:extLst>
              </p:cNvPr>
              <p:cNvGrpSpPr/>
              <p:nvPr/>
            </p:nvGrpSpPr>
            <p:grpSpPr>
              <a:xfrm>
                <a:off x="9325364" y="6323698"/>
                <a:ext cx="1957495" cy="400110"/>
                <a:chOff x="7705013" y="4914858"/>
                <a:chExt cx="1957495" cy="400110"/>
              </a:xfrm>
            </p:grpSpPr>
            <p:sp>
              <p:nvSpPr>
                <p:cNvPr id="516" name="TextBox 515">
                  <a:extLst>
                    <a:ext uri="{FF2B5EF4-FFF2-40B4-BE49-F238E27FC236}">
                      <a16:creationId xmlns:a16="http://schemas.microsoft.com/office/drawing/2014/main" id="{9A1560E8-E18C-4D15-8E37-88ACAED22E13}"/>
                    </a:ext>
                  </a:extLst>
                </p:cNvPr>
                <p:cNvSpPr txBox="1"/>
                <p:nvPr/>
              </p:nvSpPr>
              <p:spPr>
                <a:xfrm>
                  <a:off x="7705013" y="4914858"/>
                  <a:ext cx="215900" cy="400110"/>
                </a:xfrm>
                <a:prstGeom prst="rect">
                  <a:avLst/>
                </a:prstGeom>
                <a:noFill/>
              </p:spPr>
              <p:txBody>
                <a:bodyPr wrap="square" rtlCol="0">
                  <a:spAutoFit/>
                </a:bodyPr>
                <a:lstStyle/>
                <a:p>
                  <a:r>
                    <a:rPr lang="en-US" altLang="zh-CN" sz="2000" b="1"/>
                    <a:t>0</a:t>
                  </a:r>
                  <a:endParaRPr lang="zh-CN" altLang="en-US" sz="2000" b="1"/>
                </a:p>
              </p:txBody>
            </p:sp>
            <p:sp>
              <p:nvSpPr>
                <p:cNvPr id="517" name="TextBox 516">
                  <a:extLst>
                    <a:ext uri="{FF2B5EF4-FFF2-40B4-BE49-F238E27FC236}">
                      <a16:creationId xmlns:a16="http://schemas.microsoft.com/office/drawing/2014/main" id="{2C93975D-C93C-438D-B49B-391D1E75B089}"/>
                    </a:ext>
                  </a:extLst>
                </p:cNvPr>
                <p:cNvSpPr txBox="1"/>
                <p:nvPr/>
              </p:nvSpPr>
              <p:spPr>
                <a:xfrm>
                  <a:off x="8053151" y="4914858"/>
                  <a:ext cx="215900" cy="400110"/>
                </a:xfrm>
                <a:prstGeom prst="rect">
                  <a:avLst/>
                </a:prstGeom>
                <a:noFill/>
              </p:spPr>
              <p:txBody>
                <a:bodyPr wrap="square" rtlCol="0">
                  <a:spAutoFit/>
                </a:bodyPr>
                <a:lstStyle/>
                <a:p>
                  <a:r>
                    <a:rPr lang="en-US" altLang="zh-CN" sz="2000" b="1"/>
                    <a:t>2</a:t>
                  </a:r>
                  <a:endParaRPr lang="zh-CN" altLang="en-US" sz="2000" b="1"/>
                </a:p>
              </p:txBody>
            </p:sp>
            <p:sp>
              <p:nvSpPr>
                <p:cNvPr id="518" name="TextBox 517">
                  <a:extLst>
                    <a:ext uri="{FF2B5EF4-FFF2-40B4-BE49-F238E27FC236}">
                      <a16:creationId xmlns:a16="http://schemas.microsoft.com/office/drawing/2014/main" id="{C589A979-4AD6-4D29-B15B-F5D2F022154F}"/>
                    </a:ext>
                  </a:extLst>
                </p:cNvPr>
                <p:cNvSpPr txBox="1"/>
                <p:nvPr/>
              </p:nvSpPr>
              <p:spPr>
                <a:xfrm>
                  <a:off x="8401289" y="4914858"/>
                  <a:ext cx="215900" cy="400110"/>
                </a:xfrm>
                <a:prstGeom prst="rect">
                  <a:avLst/>
                </a:prstGeom>
                <a:noFill/>
              </p:spPr>
              <p:txBody>
                <a:bodyPr wrap="square" rtlCol="0">
                  <a:spAutoFit/>
                </a:bodyPr>
                <a:lstStyle/>
                <a:p>
                  <a:r>
                    <a:rPr lang="en-US" altLang="zh-CN" sz="2000" b="1"/>
                    <a:t>2</a:t>
                  </a:r>
                  <a:endParaRPr lang="zh-CN" altLang="en-US" sz="2000" b="1"/>
                </a:p>
              </p:txBody>
            </p:sp>
            <p:sp>
              <p:nvSpPr>
                <p:cNvPr id="519" name="TextBox 518">
                  <a:extLst>
                    <a:ext uri="{FF2B5EF4-FFF2-40B4-BE49-F238E27FC236}">
                      <a16:creationId xmlns:a16="http://schemas.microsoft.com/office/drawing/2014/main" id="{65FD5AE9-84C5-4AE9-9B57-C89BCB5C6201}"/>
                    </a:ext>
                  </a:extLst>
                </p:cNvPr>
                <p:cNvSpPr txBox="1"/>
                <p:nvPr/>
              </p:nvSpPr>
              <p:spPr>
                <a:xfrm>
                  <a:off x="8749427" y="4914858"/>
                  <a:ext cx="215900" cy="400110"/>
                </a:xfrm>
                <a:prstGeom prst="rect">
                  <a:avLst/>
                </a:prstGeom>
                <a:noFill/>
              </p:spPr>
              <p:txBody>
                <a:bodyPr wrap="square" rtlCol="0">
                  <a:spAutoFit/>
                </a:bodyPr>
                <a:lstStyle/>
                <a:p>
                  <a:r>
                    <a:rPr lang="en-US" altLang="zh-CN" sz="2000" b="1"/>
                    <a:t>2</a:t>
                  </a:r>
                  <a:endParaRPr lang="zh-CN" altLang="en-US" sz="2000" b="1"/>
                </a:p>
              </p:txBody>
            </p:sp>
            <p:sp>
              <p:nvSpPr>
                <p:cNvPr id="520" name="TextBox 519">
                  <a:extLst>
                    <a:ext uri="{FF2B5EF4-FFF2-40B4-BE49-F238E27FC236}">
                      <a16:creationId xmlns:a16="http://schemas.microsoft.com/office/drawing/2014/main" id="{4F16BB97-F42B-4C16-866C-D813482A8921}"/>
                    </a:ext>
                  </a:extLst>
                </p:cNvPr>
                <p:cNvSpPr txBox="1"/>
                <p:nvPr/>
              </p:nvSpPr>
              <p:spPr>
                <a:xfrm>
                  <a:off x="9097565" y="4914858"/>
                  <a:ext cx="215900" cy="400110"/>
                </a:xfrm>
                <a:prstGeom prst="rect">
                  <a:avLst/>
                </a:prstGeom>
                <a:noFill/>
              </p:spPr>
              <p:txBody>
                <a:bodyPr wrap="square" rtlCol="0">
                  <a:spAutoFit/>
                </a:bodyPr>
                <a:lstStyle/>
                <a:p>
                  <a:r>
                    <a:rPr lang="en-US" altLang="zh-CN" sz="2000" b="1"/>
                    <a:t>2</a:t>
                  </a:r>
                  <a:endParaRPr lang="zh-CN" altLang="en-US" sz="2000" b="1"/>
                </a:p>
              </p:txBody>
            </p:sp>
            <p:sp>
              <p:nvSpPr>
                <p:cNvPr id="521" name="TextBox 520">
                  <a:extLst>
                    <a:ext uri="{FF2B5EF4-FFF2-40B4-BE49-F238E27FC236}">
                      <a16:creationId xmlns:a16="http://schemas.microsoft.com/office/drawing/2014/main" id="{4D3CDB77-1112-4894-8909-476A200A0DBC}"/>
                    </a:ext>
                  </a:extLst>
                </p:cNvPr>
                <p:cNvSpPr txBox="1"/>
                <p:nvPr/>
              </p:nvSpPr>
              <p:spPr>
                <a:xfrm>
                  <a:off x="9446608" y="4914858"/>
                  <a:ext cx="215900" cy="400110"/>
                </a:xfrm>
                <a:prstGeom prst="rect">
                  <a:avLst/>
                </a:prstGeom>
                <a:noFill/>
              </p:spPr>
              <p:txBody>
                <a:bodyPr wrap="square" rtlCol="0">
                  <a:spAutoFit/>
                </a:bodyPr>
                <a:lstStyle/>
                <a:p>
                  <a:r>
                    <a:rPr lang="en-US" altLang="zh-CN" sz="2000" b="1"/>
                    <a:t>1</a:t>
                  </a:r>
                  <a:endParaRPr lang="zh-CN" altLang="en-US" sz="2000" b="1"/>
                </a:p>
              </p:txBody>
            </p:sp>
          </p:grpSp>
          <p:grpSp>
            <p:nvGrpSpPr>
              <p:cNvPr id="509" name="Group 508">
                <a:extLst>
                  <a:ext uri="{FF2B5EF4-FFF2-40B4-BE49-F238E27FC236}">
                    <a16:creationId xmlns:a16="http://schemas.microsoft.com/office/drawing/2014/main" id="{7045EFB5-DCE7-47BB-B509-887D7F4E780F}"/>
                  </a:ext>
                </a:extLst>
              </p:cNvPr>
              <p:cNvGrpSpPr/>
              <p:nvPr/>
            </p:nvGrpSpPr>
            <p:grpSpPr>
              <a:xfrm>
                <a:off x="11466496" y="4082843"/>
                <a:ext cx="215900" cy="2191703"/>
                <a:chOff x="9846145" y="2674003"/>
                <a:chExt cx="215900" cy="2191703"/>
              </a:xfrm>
            </p:grpSpPr>
            <p:sp>
              <p:nvSpPr>
                <p:cNvPr id="510" name="TextBox 509">
                  <a:extLst>
                    <a:ext uri="{FF2B5EF4-FFF2-40B4-BE49-F238E27FC236}">
                      <a16:creationId xmlns:a16="http://schemas.microsoft.com/office/drawing/2014/main" id="{13DF3ED3-4E1A-4CC4-8EBF-4ED633C67698}"/>
                    </a:ext>
                  </a:extLst>
                </p:cNvPr>
                <p:cNvSpPr txBox="1"/>
                <p:nvPr/>
              </p:nvSpPr>
              <p:spPr>
                <a:xfrm>
                  <a:off x="9846145" y="2674003"/>
                  <a:ext cx="215900" cy="400110"/>
                </a:xfrm>
                <a:prstGeom prst="rect">
                  <a:avLst/>
                </a:prstGeom>
                <a:noFill/>
              </p:spPr>
              <p:txBody>
                <a:bodyPr wrap="square" rtlCol="0">
                  <a:spAutoFit/>
                </a:bodyPr>
                <a:lstStyle/>
                <a:p>
                  <a:r>
                    <a:rPr lang="en-US" altLang="zh-CN" sz="2000" b="1"/>
                    <a:t>1</a:t>
                  </a:r>
                  <a:endParaRPr lang="zh-CN" altLang="en-US" sz="2000" b="1"/>
                </a:p>
              </p:txBody>
            </p:sp>
            <p:sp>
              <p:nvSpPr>
                <p:cNvPr id="511" name="TextBox 510">
                  <a:extLst>
                    <a:ext uri="{FF2B5EF4-FFF2-40B4-BE49-F238E27FC236}">
                      <a16:creationId xmlns:a16="http://schemas.microsoft.com/office/drawing/2014/main" id="{5C85567E-2A5F-468B-B6EE-19CDB24CEB45}"/>
                    </a:ext>
                  </a:extLst>
                </p:cNvPr>
                <p:cNvSpPr txBox="1"/>
                <p:nvPr/>
              </p:nvSpPr>
              <p:spPr>
                <a:xfrm>
                  <a:off x="9846145" y="3032704"/>
                  <a:ext cx="215900" cy="400110"/>
                </a:xfrm>
                <a:prstGeom prst="rect">
                  <a:avLst/>
                </a:prstGeom>
                <a:noFill/>
              </p:spPr>
              <p:txBody>
                <a:bodyPr wrap="square" rtlCol="0">
                  <a:spAutoFit/>
                </a:bodyPr>
                <a:lstStyle/>
                <a:p>
                  <a:r>
                    <a:rPr lang="en-US" altLang="zh-CN" sz="2000" b="1"/>
                    <a:t>2</a:t>
                  </a:r>
                  <a:endParaRPr lang="zh-CN" altLang="en-US" sz="2000" b="1"/>
                </a:p>
              </p:txBody>
            </p:sp>
            <p:sp>
              <p:nvSpPr>
                <p:cNvPr id="512" name="TextBox 511">
                  <a:extLst>
                    <a:ext uri="{FF2B5EF4-FFF2-40B4-BE49-F238E27FC236}">
                      <a16:creationId xmlns:a16="http://schemas.microsoft.com/office/drawing/2014/main" id="{63F2AA1D-0CF5-47D2-B491-D12AA8E35234}"/>
                    </a:ext>
                  </a:extLst>
                </p:cNvPr>
                <p:cNvSpPr txBox="1"/>
                <p:nvPr/>
              </p:nvSpPr>
              <p:spPr>
                <a:xfrm>
                  <a:off x="9846145" y="3393980"/>
                  <a:ext cx="215900" cy="400110"/>
                </a:xfrm>
                <a:prstGeom prst="rect">
                  <a:avLst/>
                </a:prstGeom>
                <a:noFill/>
              </p:spPr>
              <p:txBody>
                <a:bodyPr wrap="square" rtlCol="0">
                  <a:spAutoFit/>
                </a:bodyPr>
                <a:lstStyle/>
                <a:p>
                  <a:r>
                    <a:rPr lang="en-US" altLang="zh-CN" sz="2000" b="1"/>
                    <a:t>2</a:t>
                  </a:r>
                  <a:endParaRPr lang="zh-CN" altLang="en-US" sz="2000" b="1"/>
                </a:p>
              </p:txBody>
            </p:sp>
            <p:sp>
              <p:nvSpPr>
                <p:cNvPr id="513" name="TextBox 512">
                  <a:extLst>
                    <a:ext uri="{FF2B5EF4-FFF2-40B4-BE49-F238E27FC236}">
                      <a16:creationId xmlns:a16="http://schemas.microsoft.com/office/drawing/2014/main" id="{B779FFAF-7B93-4B1C-8618-357A599510EF}"/>
                    </a:ext>
                  </a:extLst>
                </p:cNvPr>
                <p:cNvSpPr txBox="1"/>
                <p:nvPr/>
              </p:nvSpPr>
              <p:spPr>
                <a:xfrm>
                  <a:off x="9846145" y="3754596"/>
                  <a:ext cx="215900" cy="400110"/>
                </a:xfrm>
                <a:prstGeom prst="rect">
                  <a:avLst/>
                </a:prstGeom>
                <a:noFill/>
              </p:spPr>
              <p:txBody>
                <a:bodyPr wrap="square" rtlCol="0">
                  <a:spAutoFit/>
                </a:bodyPr>
                <a:lstStyle/>
                <a:p>
                  <a:r>
                    <a:rPr lang="en-US" altLang="zh-CN" sz="2000" b="1"/>
                    <a:t>0</a:t>
                  </a:r>
                  <a:endParaRPr lang="zh-CN" altLang="en-US" sz="2000" b="1"/>
                </a:p>
              </p:txBody>
            </p:sp>
            <p:sp>
              <p:nvSpPr>
                <p:cNvPr id="514" name="TextBox 513">
                  <a:extLst>
                    <a:ext uri="{FF2B5EF4-FFF2-40B4-BE49-F238E27FC236}">
                      <a16:creationId xmlns:a16="http://schemas.microsoft.com/office/drawing/2014/main" id="{FD9E4F11-E2FC-43F3-9211-6A5DB6B82C98}"/>
                    </a:ext>
                  </a:extLst>
                </p:cNvPr>
                <p:cNvSpPr txBox="1"/>
                <p:nvPr/>
              </p:nvSpPr>
              <p:spPr>
                <a:xfrm>
                  <a:off x="9846145" y="4110096"/>
                  <a:ext cx="215900" cy="400110"/>
                </a:xfrm>
                <a:prstGeom prst="rect">
                  <a:avLst/>
                </a:prstGeom>
                <a:noFill/>
              </p:spPr>
              <p:txBody>
                <a:bodyPr wrap="square" rtlCol="0">
                  <a:spAutoFit/>
                </a:bodyPr>
                <a:lstStyle/>
                <a:p>
                  <a:r>
                    <a:rPr lang="en-US" altLang="zh-CN" sz="2000" b="1"/>
                    <a:t>2</a:t>
                  </a:r>
                  <a:endParaRPr lang="zh-CN" altLang="en-US" sz="2000" b="1"/>
                </a:p>
              </p:txBody>
            </p:sp>
            <p:sp>
              <p:nvSpPr>
                <p:cNvPr id="515" name="TextBox 514">
                  <a:extLst>
                    <a:ext uri="{FF2B5EF4-FFF2-40B4-BE49-F238E27FC236}">
                      <a16:creationId xmlns:a16="http://schemas.microsoft.com/office/drawing/2014/main" id="{96E5300E-CF6B-44AE-92BB-D06D88F7FC64}"/>
                    </a:ext>
                  </a:extLst>
                </p:cNvPr>
                <p:cNvSpPr txBox="1"/>
                <p:nvPr/>
              </p:nvSpPr>
              <p:spPr>
                <a:xfrm>
                  <a:off x="9846145" y="4465596"/>
                  <a:ext cx="215900" cy="400110"/>
                </a:xfrm>
                <a:prstGeom prst="rect">
                  <a:avLst/>
                </a:prstGeom>
                <a:noFill/>
              </p:spPr>
              <p:txBody>
                <a:bodyPr wrap="square" rtlCol="0">
                  <a:spAutoFit/>
                </a:bodyPr>
                <a:lstStyle/>
                <a:p>
                  <a:r>
                    <a:rPr lang="en-US" altLang="zh-CN" sz="2000" b="1"/>
                    <a:t>0</a:t>
                  </a:r>
                  <a:endParaRPr lang="zh-CN" altLang="en-US" sz="2000" b="1"/>
                </a:p>
              </p:txBody>
            </p:sp>
          </p:grpSp>
        </p:grpSp>
      </p:grpSp>
      <p:sp>
        <p:nvSpPr>
          <p:cNvPr id="360" name="TextBox 359">
            <a:extLst>
              <a:ext uri="{FF2B5EF4-FFF2-40B4-BE49-F238E27FC236}">
                <a16:creationId xmlns:a16="http://schemas.microsoft.com/office/drawing/2014/main" id="{1179E29D-146F-4E6D-AD56-AE63535371A9}"/>
              </a:ext>
            </a:extLst>
          </p:cNvPr>
          <p:cNvSpPr txBox="1"/>
          <p:nvPr/>
        </p:nvSpPr>
        <p:spPr>
          <a:xfrm>
            <a:off x="2720944" y="1501244"/>
            <a:ext cx="5279009" cy="461665"/>
          </a:xfrm>
          <a:prstGeom prst="rect">
            <a:avLst/>
          </a:prstGeom>
          <a:noFill/>
        </p:spPr>
        <p:txBody>
          <a:bodyPr wrap="none" rtlCol="0">
            <a:spAutoFit/>
          </a:bodyPr>
          <a:lstStyle/>
          <a:p>
            <a:r>
              <a:rPr lang="en-US" altLang="zh-CN" sz="2400">
                <a:latin typeface="Times New Roman" panose="02020603050405020304" pitchFamily="18" charset="0"/>
                <a:cs typeface="Times New Roman" panose="02020603050405020304" pitchFamily="18" charset="0"/>
              </a:rPr>
              <a:t>Only keep centroid matrix and metadata</a:t>
            </a:r>
            <a:endParaRPr lang="en-US" altLang="zh-CN" sz="2400" i="1">
              <a:latin typeface="Times New Roman" panose="02020603050405020304" pitchFamily="18" charset="0"/>
              <a:cs typeface="Times New Roman" panose="02020603050405020304" pitchFamily="18" charset="0"/>
            </a:endParaRPr>
          </a:p>
        </p:txBody>
      </p:sp>
      <p:sp>
        <p:nvSpPr>
          <p:cNvPr id="332" name="Title 1">
            <a:extLst>
              <a:ext uri="{FF2B5EF4-FFF2-40B4-BE49-F238E27FC236}">
                <a16:creationId xmlns:a16="http://schemas.microsoft.com/office/drawing/2014/main" id="{A2E43378-5C74-3C6E-8EE5-F4BD770C7333}"/>
              </a:ext>
            </a:extLst>
          </p:cNvPr>
          <p:cNvSpPr>
            <a:spLocks noGrp="1"/>
          </p:cNvSpPr>
          <p:nvPr>
            <p:ph type="title"/>
          </p:nvPr>
        </p:nvSpPr>
        <p:spPr>
          <a:xfrm>
            <a:off x="105610" y="348813"/>
            <a:ext cx="11879262" cy="656337"/>
          </a:xfrm>
        </p:spPr>
        <p:txBody>
          <a:bodyPr/>
          <a:lstStyle/>
          <a:p>
            <a:r>
              <a:rPr lang="en-US" sz="3200" b="1" dirty="0"/>
              <a:t>Crossbar Level Sharing -- Reconstructing</a:t>
            </a:r>
          </a:p>
        </p:txBody>
      </p:sp>
    </p:spTree>
    <p:extLst>
      <p:ext uri="{BB962C8B-B14F-4D97-AF65-F5344CB8AC3E}">
        <p14:creationId xmlns:p14="http://schemas.microsoft.com/office/powerpoint/2010/main" val="2478444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4142"/>
                                        </p:tgtEl>
                                      </p:cBhvr>
                                    </p:animEffect>
                                    <p:set>
                                      <p:cBhvr>
                                        <p:cTn id="7" dur="1" fill="hold">
                                          <p:stCondLst>
                                            <p:cond delay="499"/>
                                          </p:stCondLst>
                                        </p:cTn>
                                        <p:tgtEl>
                                          <p:spTgt spid="4142"/>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360"/>
                                        </p:tgtEl>
                                        <p:attrNameLst>
                                          <p:attrName>style.visibility</p:attrName>
                                        </p:attrNameLst>
                                      </p:cBhvr>
                                      <p:to>
                                        <p:strVal val="visible"/>
                                      </p:to>
                                    </p:set>
                                    <p:animEffect transition="in" filter="fade">
                                      <p:cBhvr>
                                        <p:cTn id="10" dur="500"/>
                                        <p:tgtEl>
                                          <p:spTgt spid="360"/>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3.125E-6 2.59259E-6 L -0.30195 0.19676 " pathEditMode="relative" rAng="0" ptsTypes="AA">
                                      <p:cBhvr>
                                        <p:cTn id="14" dur="2000" fill="hold"/>
                                        <p:tgtEl>
                                          <p:spTgt spid="22"/>
                                        </p:tgtEl>
                                        <p:attrNameLst>
                                          <p:attrName>ppt_x</p:attrName>
                                          <p:attrName>ppt_y</p:attrName>
                                        </p:attrNameLst>
                                      </p:cBhvr>
                                      <p:rCtr x="-15104" y="9838"/>
                                    </p:animMotion>
                                  </p:childTnLst>
                                </p:cTn>
                              </p:par>
                              <p:par>
                                <p:cTn id="15" presetID="42" presetClass="path" presetSubtype="0" accel="50000" decel="50000" fill="hold" nodeType="withEffect">
                                  <p:stCondLst>
                                    <p:cond delay="0"/>
                                  </p:stCondLst>
                                  <p:childTnLst>
                                    <p:animMotion origin="layout" path="M -4.375E-6 -1.11111E-6 L -0.29869 0.19213 " pathEditMode="relative" rAng="0" ptsTypes="AA">
                                      <p:cBhvr>
                                        <p:cTn id="16" dur="2000" fill="hold"/>
                                        <p:tgtEl>
                                          <p:spTgt spid="4139"/>
                                        </p:tgtEl>
                                        <p:attrNameLst>
                                          <p:attrName>ppt_x</p:attrName>
                                          <p:attrName>ppt_y</p:attrName>
                                        </p:attrNameLst>
                                      </p:cBhvr>
                                      <p:rCtr x="-14935" y="9606"/>
                                    </p:animMotion>
                                  </p:childTnLst>
                                </p:cTn>
                              </p:par>
                              <p:par>
                                <p:cTn id="17" presetID="42" presetClass="path" presetSubtype="0" accel="50000" decel="50000" fill="hold" nodeType="withEffect">
                                  <p:stCondLst>
                                    <p:cond delay="0"/>
                                  </p:stCondLst>
                                  <p:childTnLst>
                                    <p:animMotion origin="layout" path="M 1.66667E-6 -3.33333E-6 L 0.23346 -0.09814 " pathEditMode="relative" rAng="0" ptsTypes="AA">
                                      <p:cBhvr>
                                        <p:cTn id="18" dur="2000" fill="hold"/>
                                        <p:tgtEl>
                                          <p:spTgt spid="4141"/>
                                        </p:tgtEl>
                                        <p:attrNameLst>
                                          <p:attrName>ppt_x</p:attrName>
                                          <p:attrName>ppt_y</p:attrName>
                                        </p:attrNameLst>
                                      </p:cBhvr>
                                      <p:rCtr x="11667" y="-4907"/>
                                    </p:animMotion>
                                  </p:childTnLst>
                                </p:cTn>
                              </p:par>
                              <p:par>
                                <p:cTn id="19" presetID="42" presetClass="path" presetSubtype="0" accel="50000" decel="50000" fill="hold" nodeType="withEffect">
                                  <p:stCondLst>
                                    <p:cond delay="0"/>
                                  </p:stCondLst>
                                  <p:childTnLst>
                                    <p:animMotion origin="layout" path="M 2.91667E-6 -1.11111E-6 L 0.26562 -0.15972 " pathEditMode="relative" rAng="0" ptsTypes="AA">
                                      <p:cBhvr>
                                        <p:cTn id="20" dur="2000" fill="hold"/>
                                        <p:tgtEl>
                                          <p:spTgt spid="4140"/>
                                        </p:tgtEl>
                                        <p:attrNameLst>
                                          <p:attrName>ppt_x</p:attrName>
                                          <p:attrName>ppt_y</p:attrName>
                                        </p:attrNameLst>
                                      </p:cBhvr>
                                      <p:rCtr x="13281" y="-798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1" name="Group 610">
            <a:extLst>
              <a:ext uri="{FF2B5EF4-FFF2-40B4-BE49-F238E27FC236}">
                <a16:creationId xmlns:a16="http://schemas.microsoft.com/office/drawing/2014/main" id="{4C158CC4-AB81-40A0-B97E-446F99FD45F0}"/>
              </a:ext>
            </a:extLst>
          </p:cNvPr>
          <p:cNvGrpSpPr/>
          <p:nvPr/>
        </p:nvGrpSpPr>
        <p:grpSpPr>
          <a:xfrm>
            <a:off x="4581144" y="3840480"/>
            <a:ext cx="2096265" cy="2191703"/>
            <a:chOff x="1219832" y="4694675"/>
            <a:chExt cx="2096265" cy="2191703"/>
          </a:xfrm>
        </p:grpSpPr>
        <p:grpSp>
          <p:nvGrpSpPr>
            <p:cNvPr id="612" name="Group 611">
              <a:extLst>
                <a:ext uri="{FF2B5EF4-FFF2-40B4-BE49-F238E27FC236}">
                  <a16:creationId xmlns:a16="http://schemas.microsoft.com/office/drawing/2014/main" id="{C8CC6665-8BA6-4661-9E8F-FEE3C51BA412}"/>
                </a:ext>
              </a:extLst>
            </p:cNvPr>
            <p:cNvGrpSpPr/>
            <p:nvPr/>
          </p:nvGrpSpPr>
          <p:grpSpPr>
            <a:xfrm>
              <a:off x="1219832" y="4707819"/>
              <a:ext cx="2096265" cy="2150897"/>
              <a:chOff x="4032810" y="3231995"/>
              <a:chExt cx="2096265" cy="2150897"/>
            </a:xfrm>
          </p:grpSpPr>
          <p:sp>
            <p:nvSpPr>
              <p:cNvPr id="650" name="Rectangle 649">
                <a:extLst>
                  <a:ext uri="{FF2B5EF4-FFF2-40B4-BE49-F238E27FC236}">
                    <a16:creationId xmlns:a16="http://schemas.microsoft.com/office/drawing/2014/main" id="{8AB41ADD-4EDA-4FB9-8C3E-3CFBDF72E28D}"/>
                  </a:ext>
                </a:extLst>
              </p:cNvPr>
              <p:cNvSpPr/>
              <p:nvPr/>
            </p:nvSpPr>
            <p:spPr>
              <a:xfrm>
                <a:off x="4032810" y="3231995"/>
                <a:ext cx="2096265" cy="2148119"/>
              </a:xfrm>
              <a:prstGeom prst="rect">
                <a:avLst/>
              </a:prstGeom>
              <a:solidFill>
                <a:schemeClr val="accent5">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1" name="Straight Connector 650">
                <a:extLst>
                  <a:ext uri="{FF2B5EF4-FFF2-40B4-BE49-F238E27FC236}">
                    <a16:creationId xmlns:a16="http://schemas.microsoft.com/office/drawing/2014/main" id="{9E56743C-7FE6-4E59-B2B3-B01470C27A59}"/>
                  </a:ext>
                </a:extLst>
              </p:cNvPr>
              <p:cNvCxnSpPr>
                <a:cxnSpLocks/>
              </p:cNvCxnSpPr>
              <p:nvPr/>
            </p:nvCxnSpPr>
            <p:spPr>
              <a:xfrm>
                <a:off x="4053553" y="3588819"/>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2" name="Straight Connector 651">
                <a:extLst>
                  <a:ext uri="{FF2B5EF4-FFF2-40B4-BE49-F238E27FC236}">
                    <a16:creationId xmlns:a16="http://schemas.microsoft.com/office/drawing/2014/main" id="{0FFF0890-62A0-459F-BAAD-1BFAD38387BE}"/>
                  </a:ext>
                </a:extLst>
              </p:cNvPr>
              <p:cNvCxnSpPr>
                <a:cxnSpLocks/>
              </p:cNvCxnSpPr>
              <p:nvPr/>
            </p:nvCxnSpPr>
            <p:spPr>
              <a:xfrm>
                <a:off x="4049323" y="3947072"/>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3" name="Straight Connector 652">
                <a:extLst>
                  <a:ext uri="{FF2B5EF4-FFF2-40B4-BE49-F238E27FC236}">
                    <a16:creationId xmlns:a16="http://schemas.microsoft.com/office/drawing/2014/main" id="{3586FB9F-1F7F-42F2-A094-281A83BD9CB3}"/>
                  </a:ext>
                </a:extLst>
              </p:cNvPr>
              <p:cNvCxnSpPr>
                <a:cxnSpLocks/>
              </p:cNvCxnSpPr>
              <p:nvPr/>
            </p:nvCxnSpPr>
            <p:spPr>
              <a:xfrm>
                <a:off x="4038824" y="4311763"/>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4" name="Straight Connector 653">
                <a:extLst>
                  <a:ext uri="{FF2B5EF4-FFF2-40B4-BE49-F238E27FC236}">
                    <a16:creationId xmlns:a16="http://schemas.microsoft.com/office/drawing/2014/main" id="{B3EE09DD-65BD-4C55-8CDE-E0B1598E89FF}"/>
                  </a:ext>
                </a:extLst>
              </p:cNvPr>
              <p:cNvCxnSpPr>
                <a:cxnSpLocks/>
              </p:cNvCxnSpPr>
              <p:nvPr/>
            </p:nvCxnSpPr>
            <p:spPr>
              <a:xfrm>
                <a:off x="4038500" y="4668238"/>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5" name="Straight Connector 654">
                <a:extLst>
                  <a:ext uri="{FF2B5EF4-FFF2-40B4-BE49-F238E27FC236}">
                    <a16:creationId xmlns:a16="http://schemas.microsoft.com/office/drawing/2014/main" id="{89C3042C-FC62-4A8A-B5AF-C3E0AE2A5919}"/>
                  </a:ext>
                </a:extLst>
              </p:cNvPr>
              <p:cNvCxnSpPr>
                <a:cxnSpLocks/>
              </p:cNvCxnSpPr>
              <p:nvPr/>
            </p:nvCxnSpPr>
            <p:spPr>
              <a:xfrm>
                <a:off x="4043181" y="5023579"/>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6" name="Straight Connector 655">
                <a:extLst>
                  <a:ext uri="{FF2B5EF4-FFF2-40B4-BE49-F238E27FC236}">
                    <a16:creationId xmlns:a16="http://schemas.microsoft.com/office/drawing/2014/main" id="{BE80FF0E-2EF1-4A9A-A80D-7F9E89C8CF0B}"/>
                  </a:ext>
                </a:extLst>
              </p:cNvPr>
              <p:cNvCxnSpPr>
                <a:cxnSpLocks/>
              </p:cNvCxnSpPr>
              <p:nvPr/>
            </p:nvCxnSpPr>
            <p:spPr>
              <a:xfrm>
                <a:off x="4377763" y="3237856"/>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7" name="Straight Connector 656">
                <a:extLst>
                  <a:ext uri="{FF2B5EF4-FFF2-40B4-BE49-F238E27FC236}">
                    <a16:creationId xmlns:a16="http://schemas.microsoft.com/office/drawing/2014/main" id="{9ECA3732-86F6-4E1D-B816-C5E1B5B21609}"/>
                  </a:ext>
                </a:extLst>
              </p:cNvPr>
              <p:cNvCxnSpPr>
                <a:cxnSpLocks/>
              </p:cNvCxnSpPr>
              <p:nvPr/>
            </p:nvCxnSpPr>
            <p:spPr>
              <a:xfrm>
                <a:off x="4725901" y="3237856"/>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8" name="Straight Connector 657">
                <a:extLst>
                  <a:ext uri="{FF2B5EF4-FFF2-40B4-BE49-F238E27FC236}">
                    <a16:creationId xmlns:a16="http://schemas.microsoft.com/office/drawing/2014/main" id="{0B117746-262B-475D-A0CC-46EC7665EABC}"/>
                  </a:ext>
                </a:extLst>
              </p:cNvPr>
              <p:cNvCxnSpPr>
                <a:cxnSpLocks/>
              </p:cNvCxnSpPr>
              <p:nvPr/>
            </p:nvCxnSpPr>
            <p:spPr>
              <a:xfrm>
                <a:off x="5073320" y="3237856"/>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9" name="Straight Connector 658">
                <a:extLst>
                  <a:ext uri="{FF2B5EF4-FFF2-40B4-BE49-F238E27FC236}">
                    <a16:creationId xmlns:a16="http://schemas.microsoft.com/office/drawing/2014/main" id="{1E9D3EF6-4C47-47D4-A1C6-13EC775957E0}"/>
                  </a:ext>
                </a:extLst>
              </p:cNvPr>
              <p:cNvCxnSpPr>
                <a:cxnSpLocks/>
              </p:cNvCxnSpPr>
              <p:nvPr/>
            </p:nvCxnSpPr>
            <p:spPr>
              <a:xfrm>
                <a:off x="5422177" y="3240634"/>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0" name="Straight Connector 659">
                <a:extLst>
                  <a:ext uri="{FF2B5EF4-FFF2-40B4-BE49-F238E27FC236}">
                    <a16:creationId xmlns:a16="http://schemas.microsoft.com/office/drawing/2014/main" id="{8F80A69A-82F7-4BC8-9411-F2623AA26686}"/>
                  </a:ext>
                </a:extLst>
              </p:cNvPr>
              <p:cNvCxnSpPr>
                <a:cxnSpLocks/>
              </p:cNvCxnSpPr>
              <p:nvPr/>
            </p:nvCxnSpPr>
            <p:spPr>
              <a:xfrm>
                <a:off x="5770315" y="3240634"/>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13" name="Group 612">
              <a:extLst>
                <a:ext uri="{FF2B5EF4-FFF2-40B4-BE49-F238E27FC236}">
                  <a16:creationId xmlns:a16="http://schemas.microsoft.com/office/drawing/2014/main" id="{23F8FC5C-3F02-4F6B-86D3-A6537EA62602}"/>
                </a:ext>
              </a:extLst>
            </p:cNvPr>
            <p:cNvGrpSpPr/>
            <p:nvPr/>
          </p:nvGrpSpPr>
          <p:grpSpPr>
            <a:xfrm>
              <a:off x="1236572" y="4694675"/>
              <a:ext cx="1957495" cy="2191703"/>
              <a:chOff x="4040646" y="4035463"/>
              <a:chExt cx="1957495" cy="2191703"/>
            </a:xfrm>
          </p:grpSpPr>
          <p:sp>
            <p:nvSpPr>
              <p:cNvPr id="614" name="TextBox 613">
                <a:extLst>
                  <a:ext uri="{FF2B5EF4-FFF2-40B4-BE49-F238E27FC236}">
                    <a16:creationId xmlns:a16="http://schemas.microsoft.com/office/drawing/2014/main" id="{EA25AEC6-CAD3-4A63-8F71-5916D9646D22}"/>
                  </a:ext>
                </a:extLst>
              </p:cNvPr>
              <p:cNvSpPr txBox="1"/>
              <p:nvPr/>
            </p:nvSpPr>
            <p:spPr>
              <a:xfrm>
                <a:off x="4040646" y="4035463"/>
                <a:ext cx="215900" cy="400110"/>
              </a:xfrm>
              <a:prstGeom prst="rect">
                <a:avLst/>
              </a:prstGeom>
              <a:noFill/>
            </p:spPr>
            <p:txBody>
              <a:bodyPr wrap="square" rtlCol="0">
                <a:spAutoFit/>
              </a:bodyPr>
              <a:lstStyle/>
              <a:p>
                <a:r>
                  <a:rPr lang="en-US" altLang="zh-CN" sz="2000" b="1"/>
                  <a:t>1</a:t>
                </a:r>
                <a:endParaRPr lang="zh-CN" altLang="en-US" sz="2000" b="1"/>
              </a:p>
            </p:txBody>
          </p:sp>
          <p:sp>
            <p:nvSpPr>
              <p:cNvPr id="615" name="TextBox 614">
                <a:extLst>
                  <a:ext uri="{FF2B5EF4-FFF2-40B4-BE49-F238E27FC236}">
                    <a16:creationId xmlns:a16="http://schemas.microsoft.com/office/drawing/2014/main" id="{38D179CA-C2B7-4AB1-9C33-F36FCDBB29C0}"/>
                  </a:ext>
                </a:extLst>
              </p:cNvPr>
              <p:cNvSpPr txBox="1"/>
              <p:nvPr/>
            </p:nvSpPr>
            <p:spPr>
              <a:xfrm>
                <a:off x="4388784" y="4035463"/>
                <a:ext cx="215900" cy="400110"/>
              </a:xfrm>
              <a:prstGeom prst="rect">
                <a:avLst/>
              </a:prstGeom>
              <a:noFill/>
            </p:spPr>
            <p:txBody>
              <a:bodyPr wrap="square" rtlCol="0">
                <a:spAutoFit/>
              </a:bodyPr>
              <a:lstStyle/>
              <a:p>
                <a:r>
                  <a:rPr lang="en-US" altLang="zh-CN" sz="2000" b="1"/>
                  <a:t>1</a:t>
                </a:r>
                <a:endParaRPr lang="zh-CN" altLang="en-US" sz="2000" b="1"/>
              </a:p>
            </p:txBody>
          </p:sp>
          <p:sp>
            <p:nvSpPr>
              <p:cNvPr id="616" name="TextBox 615">
                <a:extLst>
                  <a:ext uri="{FF2B5EF4-FFF2-40B4-BE49-F238E27FC236}">
                    <a16:creationId xmlns:a16="http://schemas.microsoft.com/office/drawing/2014/main" id="{85A70F5C-FFD8-4D35-8B2B-877656040222}"/>
                  </a:ext>
                </a:extLst>
              </p:cNvPr>
              <p:cNvSpPr txBox="1"/>
              <p:nvPr/>
            </p:nvSpPr>
            <p:spPr>
              <a:xfrm>
                <a:off x="4736922" y="4035463"/>
                <a:ext cx="215900" cy="400110"/>
              </a:xfrm>
              <a:prstGeom prst="rect">
                <a:avLst/>
              </a:prstGeom>
              <a:noFill/>
            </p:spPr>
            <p:txBody>
              <a:bodyPr wrap="square" rtlCol="0">
                <a:spAutoFit/>
              </a:bodyPr>
              <a:lstStyle/>
              <a:p>
                <a:r>
                  <a:rPr lang="en-US" altLang="zh-CN" sz="2000" b="1"/>
                  <a:t>1</a:t>
                </a:r>
                <a:endParaRPr lang="zh-CN" altLang="en-US" sz="2000" b="1"/>
              </a:p>
            </p:txBody>
          </p:sp>
          <p:sp>
            <p:nvSpPr>
              <p:cNvPr id="617" name="TextBox 616">
                <a:extLst>
                  <a:ext uri="{FF2B5EF4-FFF2-40B4-BE49-F238E27FC236}">
                    <a16:creationId xmlns:a16="http://schemas.microsoft.com/office/drawing/2014/main" id="{662E8601-4335-4A71-B8D7-A205AD25BB71}"/>
                  </a:ext>
                </a:extLst>
              </p:cNvPr>
              <p:cNvSpPr txBox="1"/>
              <p:nvPr/>
            </p:nvSpPr>
            <p:spPr>
              <a:xfrm>
                <a:off x="5085060" y="4035463"/>
                <a:ext cx="215900" cy="400110"/>
              </a:xfrm>
              <a:prstGeom prst="rect">
                <a:avLst/>
              </a:prstGeom>
              <a:noFill/>
            </p:spPr>
            <p:txBody>
              <a:bodyPr wrap="square" rtlCol="0">
                <a:spAutoFit/>
              </a:bodyPr>
              <a:lstStyle/>
              <a:p>
                <a:r>
                  <a:rPr lang="en-US" altLang="zh-CN" sz="2000" b="1"/>
                  <a:t>0</a:t>
                </a:r>
                <a:endParaRPr lang="zh-CN" altLang="en-US" sz="2000" b="1"/>
              </a:p>
            </p:txBody>
          </p:sp>
          <p:sp>
            <p:nvSpPr>
              <p:cNvPr id="618" name="TextBox 617">
                <a:extLst>
                  <a:ext uri="{FF2B5EF4-FFF2-40B4-BE49-F238E27FC236}">
                    <a16:creationId xmlns:a16="http://schemas.microsoft.com/office/drawing/2014/main" id="{D6161F31-4DF1-40B9-BEBC-A172DC8D833C}"/>
                  </a:ext>
                </a:extLst>
              </p:cNvPr>
              <p:cNvSpPr txBox="1"/>
              <p:nvPr/>
            </p:nvSpPr>
            <p:spPr>
              <a:xfrm>
                <a:off x="5433198" y="4035463"/>
                <a:ext cx="215900" cy="400110"/>
              </a:xfrm>
              <a:prstGeom prst="rect">
                <a:avLst/>
              </a:prstGeom>
              <a:noFill/>
            </p:spPr>
            <p:txBody>
              <a:bodyPr wrap="square" rtlCol="0">
                <a:spAutoFit/>
              </a:bodyPr>
              <a:lstStyle/>
              <a:p>
                <a:r>
                  <a:rPr lang="en-US" altLang="zh-CN" sz="2000" b="1"/>
                  <a:t>1</a:t>
                </a:r>
                <a:endParaRPr lang="zh-CN" altLang="en-US" sz="2000" b="1"/>
              </a:p>
            </p:txBody>
          </p:sp>
          <p:sp>
            <p:nvSpPr>
              <p:cNvPr id="619" name="TextBox 618">
                <a:extLst>
                  <a:ext uri="{FF2B5EF4-FFF2-40B4-BE49-F238E27FC236}">
                    <a16:creationId xmlns:a16="http://schemas.microsoft.com/office/drawing/2014/main" id="{BD591313-48FD-4B26-9280-4D62CDB34983}"/>
                  </a:ext>
                </a:extLst>
              </p:cNvPr>
              <p:cNvSpPr txBox="1"/>
              <p:nvPr/>
            </p:nvSpPr>
            <p:spPr>
              <a:xfrm>
                <a:off x="5782241" y="4035463"/>
                <a:ext cx="215900" cy="400110"/>
              </a:xfrm>
              <a:prstGeom prst="rect">
                <a:avLst/>
              </a:prstGeom>
              <a:noFill/>
            </p:spPr>
            <p:txBody>
              <a:bodyPr wrap="square" rtlCol="0">
                <a:spAutoFit/>
              </a:bodyPr>
              <a:lstStyle/>
              <a:p>
                <a:r>
                  <a:rPr lang="en-US" altLang="zh-CN" sz="2000" b="1"/>
                  <a:t>0</a:t>
                </a:r>
                <a:endParaRPr lang="zh-CN" altLang="en-US" sz="2000" b="1"/>
              </a:p>
            </p:txBody>
          </p:sp>
          <p:sp>
            <p:nvSpPr>
              <p:cNvPr id="620" name="TextBox 619">
                <a:extLst>
                  <a:ext uri="{FF2B5EF4-FFF2-40B4-BE49-F238E27FC236}">
                    <a16:creationId xmlns:a16="http://schemas.microsoft.com/office/drawing/2014/main" id="{1CE44CA9-D292-4AD8-BA83-3801A90AA905}"/>
                  </a:ext>
                </a:extLst>
              </p:cNvPr>
              <p:cNvSpPr txBox="1"/>
              <p:nvPr/>
            </p:nvSpPr>
            <p:spPr>
              <a:xfrm>
                <a:off x="4040646" y="4394164"/>
                <a:ext cx="215900" cy="400110"/>
              </a:xfrm>
              <a:prstGeom prst="rect">
                <a:avLst/>
              </a:prstGeom>
              <a:noFill/>
            </p:spPr>
            <p:txBody>
              <a:bodyPr wrap="square" rtlCol="0">
                <a:spAutoFit/>
              </a:bodyPr>
              <a:lstStyle/>
              <a:p>
                <a:r>
                  <a:rPr lang="en-US" altLang="zh-CN" sz="2000" b="1"/>
                  <a:t>1</a:t>
                </a:r>
                <a:endParaRPr lang="zh-CN" altLang="en-US" sz="2000" b="1"/>
              </a:p>
            </p:txBody>
          </p:sp>
          <p:sp>
            <p:nvSpPr>
              <p:cNvPr id="621" name="TextBox 620">
                <a:extLst>
                  <a:ext uri="{FF2B5EF4-FFF2-40B4-BE49-F238E27FC236}">
                    <a16:creationId xmlns:a16="http://schemas.microsoft.com/office/drawing/2014/main" id="{52B5B61A-E78B-47AD-8BC7-F9454B8D1B7E}"/>
                  </a:ext>
                </a:extLst>
              </p:cNvPr>
              <p:cNvSpPr txBox="1"/>
              <p:nvPr/>
            </p:nvSpPr>
            <p:spPr>
              <a:xfrm>
                <a:off x="4388784" y="4394164"/>
                <a:ext cx="215900" cy="400110"/>
              </a:xfrm>
              <a:prstGeom prst="rect">
                <a:avLst/>
              </a:prstGeom>
              <a:noFill/>
            </p:spPr>
            <p:txBody>
              <a:bodyPr wrap="square" rtlCol="0">
                <a:spAutoFit/>
              </a:bodyPr>
              <a:lstStyle/>
              <a:p>
                <a:r>
                  <a:rPr lang="en-US" altLang="zh-CN" sz="2000" b="1"/>
                  <a:t>0</a:t>
                </a:r>
                <a:endParaRPr lang="zh-CN" altLang="en-US" sz="2000" b="1"/>
              </a:p>
            </p:txBody>
          </p:sp>
          <p:sp>
            <p:nvSpPr>
              <p:cNvPr id="622" name="TextBox 621">
                <a:extLst>
                  <a:ext uri="{FF2B5EF4-FFF2-40B4-BE49-F238E27FC236}">
                    <a16:creationId xmlns:a16="http://schemas.microsoft.com/office/drawing/2014/main" id="{622B5984-85EC-4B93-8066-74C6646059D5}"/>
                  </a:ext>
                </a:extLst>
              </p:cNvPr>
              <p:cNvSpPr txBox="1"/>
              <p:nvPr/>
            </p:nvSpPr>
            <p:spPr>
              <a:xfrm>
                <a:off x="4736922" y="4394164"/>
                <a:ext cx="215900" cy="400110"/>
              </a:xfrm>
              <a:prstGeom prst="rect">
                <a:avLst/>
              </a:prstGeom>
              <a:noFill/>
            </p:spPr>
            <p:txBody>
              <a:bodyPr wrap="square" rtlCol="0">
                <a:spAutoFit/>
              </a:bodyPr>
              <a:lstStyle/>
              <a:p>
                <a:r>
                  <a:rPr lang="en-US" altLang="zh-CN" sz="2000" b="1"/>
                  <a:t>0</a:t>
                </a:r>
                <a:endParaRPr lang="zh-CN" altLang="en-US" sz="2000" b="1"/>
              </a:p>
            </p:txBody>
          </p:sp>
          <p:sp>
            <p:nvSpPr>
              <p:cNvPr id="623" name="TextBox 622">
                <a:extLst>
                  <a:ext uri="{FF2B5EF4-FFF2-40B4-BE49-F238E27FC236}">
                    <a16:creationId xmlns:a16="http://schemas.microsoft.com/office/drawing/2014/main" id="{7BA5A82F-A282-4301-A421-F26CD69E884E}"/>
                  </a:ext>
                </a:extLst>
              </p:cNvPr>
              <p:cNvSpPr txBox="1"/>
              <p:nvPr/>
            </p:nvSpPr>
            <p:spPr>
              <a:xfrm>
                <a:off x="5085060" y="4394164"/>
                <a:ext cx="215900" cy="400110"/>
              </a:xfrm>
              <a:prstGeom prst="rect">
                <a:avLst/>
              </a:prstGeom>
              <a:noFill/>
            </p:spPr>
            <p:txBody>
              <a:bodyPr wrap="square" rtlCol="0">
                <a:spAutoFit/>
              </a:bodyPr>
              <a:lstStyle/>
              <a:p>
                <a:r>
                  <a:rPr lang="en-US" altLang="zh-CN" sz="2000" b="1"/>
                  <a:t>1</a:t>
                </a:r>
                <a:endParaRPr lang="zh-CN" altLang="en-US" sz="2000" b="1"/>
              </a:p>
            </p:txBody>
          </p:sp>
          <p:sp>
            <p:nvSpPr>
              <p:cNvPr id="624" name="TextBox 623">
                <a:extLst>
                  <a:ext uri="{FF2B5EF4-FFF2-40B4-BE49-F238E27FC236}">
                    <a16:creationId xmlns:a16="http://schemas.microsoft.com/office/drawing/2014/main" id="{4ECAC5D6-0C01-440D-B39F-1E66D22C174B}"/>
                  </a:ext>
                </a:extLst>
              </p:cNvPr>
              <p:cNvSpPr txBox="1"/>
              <p:nvPr/>
            </p:nvSpPr>
            <p:spPr>
              <a:xfrm>
                <a:off x="5433198" y="4394164"/>
                <a:ext cx="215900" cy="400110"/>
              </a:xfrm>
              <a:prstGeom prst="rect">
                <a:avLst/>
              </a:prstGeom>
              <a:noFill/>
            </p:spPr>
            <p:txBody>
              <a:bodyPr wrap="square" rtlCol="0">
                <a:spAutoFit/>
              </a:bodyPr>
              <a:lstStyle/>
              <a:p>
                <a:r>
                  <a:rPr lang="en-US" altLang="zh-CN" sz="2000" b="1"/>
                  <a:t>0</a:t>
                </a:r>
                <a:endParaRPr lang="zh-CN" altLang="en-US" sz="2000" b="1"/>
              </a:p>
            </p:txBody>
          </p:sp>
          <p:sp>
            <p:nvSpPr>
              <p:cNvPr id="625" name="TextBox 624">
                <a:extLst>
                  <a:ext uri="{FF2B5EF4-FFF2-40B4-BE49-F238E27FC236}">
                    <a16:creationId xmlns:a16="http://schemas.microsoft.com/office/drawing/2014/main" id="{4FD6C92D-FF69-497E-BB9F-C9E6D06967A9}"/>
                  </a:ext>
                </a:extLst>
              </p:cNvPr>
              <p:cNvSpPr txBox="1"/>
              <p:nvPr/>
            </p:nvSpPr>
            <p:spPr>
              <a:xfrm>
                <a:off x="5782241" y="4394164"/>
                <a:ext cx="215900" cy="400110"/>
              </a:xfrm>
              <a:prstGeom prst="rect">
                <a:avLst/>
              </a:prstGeom>
              <a:noFill/>
            </p:spPr>
            <p:txBody>
              <a:bodyPr wrap="square" rtlCol="0">
                <a:spAutoFit/>
              </a:bodyPr>
              <a:lstStyle/>
              <a:p>
                <a:r>
                  <a:rPr lang="en-US" altLang="zh-CN" sz="2000" b="1"/>
                  <a:t>1</a:t>
                </a:r>
                <a:endParaRPr lang="zh-CN" altLang="en-US" sz="2000" b="1"/>
              </a:p>
            </p:txBody>
          </p:sp>
          <p:sp>
            <p:nvSpPr>
              <p:cNvPr id="626" name="TextBox 625">
                <a:extLst>
                  <a:ext uri="{FF2B5EF4-FFF2-40B4-BE49-F238E27FC236}">
                    <a16:creationId xmlns:a16="http://schemas.microsoft.com/office/drawing/2014/main" id="{3DB5E983-3B21-4B00-9A61-574A72ADF29F}"/>
                  </a:ext>
                </a:extLst>
              </p:cNvPr>
              <p:cNvSpPr txBox="1"/>
              <p:nvPr/>
            </p:nvSpPr>
            <p:spPr>
              <a:xfrm>
                <a:off x="4040646" y="4755440"/>
                <a:ext cx="215900" cy="400110"/>
              </a:xfrm>
              <a:prstGeom prst="rect">
                <a:avLst/>
              </a:prstGeom>
              <a:noFill/>
            </p:spPr>
            <p:txBody>
              <a:bodyPr wrap="square" rtlCol="0">
                <a:spAutoFit/>
              </a:bodyPr>
              <a:lstStyle/>
              <a:p>
                <a:r>
                  <a:rPr lang="en-US" altLang="zh-CN" sz="2000" b="1"/>
                  <a:t>0</a:t>
                </a:r>
                <a:endParaRPr lang="zh-CN" altLang="en-US" sz="2000" b="1"/>
              </a:p>
            </p:txBody>
          </p:sp>
          <p:sp>
            <p:nvSpPr>
              <p:cNvPr id="627" name="TextBox 626">
                <a:extLst>
                  <a:ext uri="{FF2B5EF4-FFF2-40B4-BE49-F238E27FC236}">
                    <a16:creationId xmlns:a16="http://schemas.microsoft.com/office/drawing/2014/main" id="{2FDA91D7-285C-4AFD-A3FC-5B57F62605B2}"/>
                  </a:ext>
                </a:extLst>
              </p:cNvPr>
              <p:cNvSpPr txBox="1"/>
              <p:nvPr/>
            </p:nvSpPr>
            <p:spPr>
              <a:xfrm>
                <a:off x="4388784" y="4755440"/>
                <a:ext cx="215900" cy="400110"/>
              </a:xfrm>
              <a:prstGeom prst="rect">
                <a:avLst/>
              </a:prstGeom>
              <a:noFill/>
            </p:spPr>
            <p:txBody>
              <a:bodyPr wrap="square" rtlCol="0">
                <a:spAutoFit/>
              </a:bodyPr>
              <a:lstStyle/>
              <a:p>
                <a:r>
                  <a:rPr lang="en-US" altLang="zh-CN" sz="2000" b="1"/>
                  <a:t>1</a:t>
                </a:r>
                <a:endParaRPr lang="zh-CN" altLang="en-US" sz="2000" b="1"/>
              </a:p>
            </p:txBody>
          </p:sp>
          <p:sp>
            <p:nvSpPr>
              <p:cNvPr id="628" name="TextBox 627">
                <a:extLst>
                  <a:ext uri="{FF2B5EF4-FFF2-40B4-BE49-F238E27FC236}">
                    <a16:creationId xmlns:a16="http://schemas.microsoft.com/office/drawing/2014/main" id="{2CE89051-322F-4871-AA5B-73DACE5AE37B}"/>
                  </a:ext>
                </a:extLst>
              </p:cNvPr>
              <p:cNvSpPr txBox="1"/>
              <p:nvPr/>
            </p:nvSpPr>
            <p:spPr>
              <a:xfrm>
                <a:off x="4736922" y="4755440"/>
                <a:ext cx="215900" cy="400110"/>
              </a:xfrm>
              <a:prstGeom prst="rect">
                <a:avLst/>
              </a:prstGeom>
              <a:noFill/>
            </p:spPr>
            <p:txBody>
              <a:bodyPr wrap="square" rtlCol="0">
                <a:spAutoFit/>
              </a:bodyPr>
              <a:lstStyle/>
              <a:p>
                <a:r>
                  <a:rPr lang="en-US" altLang="zh-CN" sz="2000" b="1"/>
                  <a:t>0</a:t>
                </a:r>
                <a:endParaRPr lang="zh-CN" altLang="en-US" sz="2000" b="1"/>
              </a:p>
            </p:txBody>
          </p:sp>
          <p:sp>
            <p:nvSpPr>
              <p:cNvPr id="629" name="TextBox 628">
                <a:extLst>
                  <a:ext uri="{FF2B5EF4-FFF2-40B4-BE49-F238E27FC236}">
                    <a16:creationId xmlns:a16="http://schemas.microsoft.com/office/drawing/2014/main" id="{B0851D4B-6965-4A4C-BBE5-7F48956D94DF}"/>
                  </a:ext>
                </a:extLst>
              </p:cNvPr>
              <p:cNvSpPr txBox="1"/>
              <p:nvPr/>
            </p:nvSpPr>
            <p:spPr>
              <a:xfrm>
                <a:off x="5085060" y="4755440"/>
                <a:ext cx="215900" cy="400110"/>
              </a:xfrm>
              <a:prstGeom prst="rect">
                <a:avLst/>
              </a:prstGeom>
              <a:noFill/>
            </p:spPr>
            <p:txBody>
              <a:bodyPr wrap="square" rtlCol="0">
                <a:spAutoFit/>
              </a:bodyPr>
              <a:lstStyle/>
              <a:p>
                <a:r>
                  <a:rPr lang="en-US" altLang="zh-CN" sz="2000" b="1"/>
                  <a:t>1</a:t>
                </a:r>
                <a:endParaRPr lang="zh-CN" altLang="en-US" sz="2000" b="1"/>
              </a:p>
            </p:txBody>
          </p:sp>
          <p:sp>
            <p:nvSpPr>
              <p:cNvPr id="630" name="TextBox 629">
                <a:extLst>
                  <a:ext uri="{FF2B5EF4-FFF2-40B4-BE49-F238E27FC236}">
                    <a16:creationId xmlns:a16="http://schemas.microsoft.com/office/drawing/2014/main" id="{7B404C6E-2A97-484D-9B86-5C7D0DE8A383}"/>
                  </a:ext>
                </a:extLst>
              </p:cNvPr>
              <p:cNvSpPr txBox="1"/>
              <p:nvPr/>
            </p:nvSpPr>
            <p:spPr>
              <a:xfrm>
                <a:off x="5433198" y="4755440"/>
                <a:ext cx="215900" cy="400110"/>
              </a:xfrm>
              <a:prstGeom prst="rect">
                <a:avLst/>
              </a:prstGeom>
              <a:noFill/>
            </p:spPr>
            <p:txBody>
              <a:bodyPr wrap="square" rtlCol="0">
                <a:spAutoFit/>
              </a:bodyPr>
              <a:lstStyle/>
              <a:p>
                <a:r>
                  <a:rPr lang="en-US" altLang="zh-CN" sz="2000" b="1"/>
                  <a:t>0</a:t>
                </a:r>
                <a:endParaRPr lang="zh-CN" altLang="en-US" sz="2000" b="1"/>
              </a:p>
            </p:txBody>
          </p:sp>
          <p:sp>
            <p:nvSpPr>
              <p:cNvPr id="631" name="TextBox 630">
                <a:extLst>
                  <a:ext uri="{FF2B5EF4-FFF2-40B4-BE49-F238E27FC236}">
                    <a16:creationId xmlns:a16="http://schemas.microsoft.com/office/drawing/2014/main" id="{BFD2C147-29A7-4A74-BEAE-B05A41BC7A20}"/>
                  </a:ext>
                </a:extLst>
              </p:cNvPr>
              <p:cNvSpPr txBox="1"/>
              <p:nvPr/>
            </p:nvSpPr>
            <p:spPr>
              <a:xfrm>
                <a:off x="5782241" y="4755440"/>
                <a:ext cx="215900" cy="400110"/>
              </a:xfrm>
              <a:prstGeom prst="rect">
                <a:avLst/>
              </a:prstGeom>
              <a:noFill/>
            </p:spPr>
            <p:txBody>
              <a:bodyPr wrap="square" rtlCol="0">
                <a:spAutoFit/>
              </a:bodyPr>
              <a:lstStyle/>
              <a:p>
                <a:r>
                  <a:rPr lang="en-US" altLang="zh-CN" sz="2000" b="1"/>
                  <a:t>1</a:t>
                </a:r>
                <a:endParaRPr lang="zh-CN" altLang="en-US" sz="2000" b="1"/>
              </a:p>
            </p:txBody>
          </p:sp>
          <p:sp>
            <p:nvSpPr>
              <p:cNvPr id="632" name="TextBox 631">
                <a:extLst>
                  <a:ext uri="{FF2B5EF4-FFF2-40B4-BE49-F238E27FC236}">
                    <a16:creationId xmlns:a16="http://schemas.microsoft.com/office/drawing/2014/main" id="{8373CB63-B106-42E8-A06D-9482D3C1F2D0}"/>
                  </a:ext>
                </a:extLst>
              </p:cNvPr>
              <p:cNvSpPr txBox="1"/>
              <p:nvPr/>
            </p:nvSpPr>
            <p:spPr>
              <a:xfrm>
                <a:off x="4040646" y="5116056"/>
                <a:ext cx="215900" cy="400110"/>
              </a:xfrm>
              <a:prstGeom prst="rect">
                <a:avLst/>
              </a:prstGeom>
              <a:noFill/>
            </p:spPr>
            <p:txBody>
              <a:bodyPr wrap="square" rtlCol="0">
                <a:spAutoFit/>
              </a:bodyPr>
              <a:lstStyle/>
              <a:p>
                <a:r>
                  <a:rPr lang="en-US" altLang="zh-CN" sz="2000" b="1"/>
                  <a:t>0</a:t>
                </a:r>
                <a:endParaRPr lang="zh-CN" altLang="en-US" sz="2000" b="1"/>
              </a:p>
            </p:txBody>
          </p:sp>
          <p:sp>
            <p:nvSpPr>
              <p:cNvPr id="633" name="TextBox 632">
                <a:extLst>
                  <a:ext uri="{FF2B5EF4-FFF2-40B4-BE49-F238E27FC236}">
                    <a16:creationId xmlns:a16="http://schemas.microsoft.com/office/drawing/2014/main" id="{3A6288B7-0218-4F38-844F-56FFF58B9946}"/>
                  </a:ext>
                </a:extLst>
              </p:cNvPr>
              <p:cNvSpPr txBox="1"/>
              <p:nvPr/>
            </p:nvSpPr>
            <p:spPr>
              <a:xfrm>
                <a:off x="4388784" y="5116056"/>
                <a:ext cx="215900" cy="400110"/>
              </a:xfrm>
              <a:prstGeom prst="rect">
                <a:avLst/>
              </a:prstGeom>
              <a:noFill/>
            </p:spPr>
            <p:txBody>
              <a:bodyPr wrap="square" rtlCol="0">
                <a:spAutoFit/>
              </a:bodyPr>
              <a:lstStyle/>
              <a:p>
                <a:r>
                  <a:rPr lang="en-US" altLang="zh-CN" sz="2000" b="1"/>
                  <a:t>1</a:t>
                </a:r>
                <a:endParaRPr lang="zh-CN" altLang="en-US" sz="2000" b="1"/>
              </a:p>
            </p:txBody>
          </p:sp>
          <p:sp>
            <p:nvSpPr>
              <p:cNvPr id="634" name="TextBox 633">
                <a:extLst>
                  <a:ext uri="{FF2B5EF4-FFF2-40B4-BE49-F238E27FC236}">
                    <a16:creationId xmlns:a16="http://schemas.microsoft.com/office/drawing/2014/main" id="{925ADCF3-2EDE-4D4D-AF73-43ED8DD852B7}"/>
                  </a:ext>
                </a:extLst>
              </p:cNvPr>
              <p:cNvSpPr txBox="1"/>
              <p:nvPr/>
            </p:nvSpPr>
            <p:spPr>
              <a:xfrm>
                <a:off x="4736922" y="5116056"/>
                <a:ext cx="215900" cy="400110"/>
              </a:xfrm>
              <a:prstGeom prst="rect">
                <a:avLst/>
              </a:prstGeom>
              <a:noFill/>
            </p:spPr>
            <p:txBody>
              <a:bodyPr wrap="square" rtlCol="0">
                <a:spAutoFit/>
              </a:bodyPr>
              <a:lstStyle/>
              <a:p>
                <a:r>
                  <a:rPr lang="en-US" altLang="zh-CN" sz="2000" b="1"/>
                  <a:t>1</a:t>
                </a:r>
                <a:endParaRPr lang="zh-CN" altLang="en-US" sz="2000" b="1"/>
              </a:p>
            </p:txBody>
          </p:sp>
          <p:sp>
            <p:nvSpPr>
              <p:cNvPr id="635" name="TextBox 634">
                <a:extLst>
                  <a:ext uri="{FF2B5EF4-FFF2-40B4-BE49-F238E27FC236}">
                    <a16:creationId xmlns:a16="http://schemas.microsoft.com/office/drawing/2014/main" id="{3D5A88AF-A01D-4E13-817F-DA978E454E39}"/>
                  </a:ext>
                </a:extLst>
              </p:cNvPr>
              <p:cNvSpPr txBox="1"/>
              <p:nvPr/>
            </p:nvSpPr>
            <p:spPr>
              <a:xfrm>
                <a:off x="5085060" y="5116056"/>
                <a:ext cx="215900" cy="400110"/>
              </a:xfrm>
              <a:prstGeom prst="rect">
                <a:avLst/>
              </a:prstGeom>
              <a:noFill/>
            </p:spPr>
            <p:txBody>
              <a:bodyPr wrap="square" rtlCol="0">
                <a:spAutoFit/>
              </a:bodyPr>
              <a:lstStyle/>
              <a:p>
                <a:r>
                  <a:rPr lang="en-US" altLang="zh-CN" sz="2000" b="1"/>
                  <a:t>0</a:t>
                </a:r>
                <a:endParaRPr lang="zh-CN" altLang="en-US" sz="2000" b="1"/>
              </a:p>
            </p:txBody>
          </p:sp>
          <p:sp>
            <p:nvSpPr>
              <p:cNvPr id="636" name="TextBox 635">
                <a:extLst>
                  <a:ext uri="{FF2B5EF4-FFF2-40B4-BE49-F238E27FC236}">
                    <a16:creationId xmlns:a16="http://schemas.microsoft.com/office/drawing/2014/main" id="{FFCCAC8D-5858-4C48-850C-668A564F9C94}"/>
                  </a:ext>
                </a:extLst>
              </p:cNvPr>
              <p:cNvSpPr txBox="1"/>
              <p:nvPr/>
            </p:nvSpPr>
            <p:spPr>
              <a:xfrm>
                <a:off x="5433198" y="5116056"/>
                <a:ext cx="215900" cy="400110"/>
              </a:xfrm>
              <a:prstGeom prst="rect">
                <a:avLst/>
              </a:prstGeom>
              <a:noFill/>
            </p:spPr>
            <p:txBody>
              <a:bodyPr wrap="square" rtlCol="0">
                <a:spAutoFit/>
              </a:bodyPr>
              <a:lstStyle/>
              <a:p>
                <a:r>
                  <a:rPr lang="en-US" altLang="zh-CN" sz="2000" b="1"/>
                  <a:t>1</a:t>
                </a:r>
                <a:endParaRPr lang="zh-CN" altLang="en-US" sz="2000" b="1"/>
              </a:p>
            </p:txBody>
          </p:sp>
          <p:sp>
            <p:nvSpPr>
              <p:cNvPr id="637" name="TextBox 636">
                <a:extLst>
                  <a:ext uri="{FF2B5EF4-FFF2-40B4-BE49-F238E27FC236}">
                    <a16:creationId xmlns:a16="http://schemas.microsoft.com/office/drawing/2014/main" id="{33926246-5252-439E-9509-6A1FB5ADA81F}"/>
                  </a:ext>
                </a:extLst>
              </p:cNvPr>
              <p:cNvSpPr txBox="1"/>
              <p:nvPr/>
            </p:nvSpPr>
            <p:spPr>
              <a:xfrm>
                <a:off x="5782241" y="5116056"/>
                <a:ext cx="215900" cy="400110"/>
              </a:xfrm>
              <a:prstGeom prst="rect">
                <a:avLst/>
              </a:prstGeom>
              <a:noFill/>
            </p:spPr>
            <p:txBody>
              <a:bodyPr wrap="square" rtlCol="0">
                <a:spAutoFit/>
              </a:bodyPr>
              <a:lstStyle/>
              <a:p>
                <a:r>
                  <a:rPr lang="en-US" altLang="zh-CN" sz="2000" b="1"/>
                  <a:t>0</a:t>
                </a:r>
                <a:endParaRPr lang="zh-CN" altLang="en-US" sz="2000" b="1"/>
              </a:p>
            </p:txBody>
          </p:sp>
          <p:sp>
            <p:nvSpPr>
              <p:cNvPr id="638" name="TextBox 637">
                <a:extLst>
                  <a:ext uri="{FF2B5EF4-FFF2-40B4-BE49-F238E27FC236}">
                    <a16:creationId xmlns:a16="http://schemas.microsoft.com/office/drawing/2014/main" id="{5D69679E-B786-4782-967D-C4B242F697CA}"/>
                  </a:ext>
                </a:extLst>
              </p:cNvPr>
              <p:cNvSpPr txBox="1"/>
              <p:nvPr/>
            </p:nvSpPr>
            <p:spPr>
              <a:xfrm>
                <a:off x="4040646" y="5471556"/>
                <a:ext cx="215900" cy="400110"/>
              </a:xfrm>
              <a:prstGeom prst="rect">
                <a:avLst/>
              </a:prstGeom>
              <a:noFill/>
            </p:spPr>
            <p:txBody>
              <a:bodyPr wrap="square" rtlCol="0">
                <a:spAutoFit/>
              </a:bodyPr>
              <a:lstStyle/>
              <a:p>
                <a:r>
                  <a:rPr lang="en-US" altLang="zh-CN" sz="2000" b="1"/>
                  <a:t>1</a:t>
                </a:r>
                <a:endParaRPr lang="zh-CN" altLang="en-US" sz="2000" b="1"/>
              </a:p>
            </p:txBody>
          </p:sp>
          <p:sp>
            <p:nvSpPr>
              <p:cNvPr id="639" name="TextBox 638">
                <a:extLst>
                  <a:ext uri="{FF2B5EF4-FFF2-40B4-BE49-F238E27FC236}">
                    <a16:creationId xmlns:a16="http://schemas.microsoft.com/office/drawing/2014/main" id="{3FD48DE4-B0D6-42C2-9062-59C01D25ACEC}"/>
                  </a:ext>
                </a:extLst>
              </p:cNvPr>
              <p:cNvSpPr txBox="1"/>
              <p:nvPr/>
            </p:nvSpPr>
            <p:spPr>
              <a:xfrm>
                <a:off x="4388784" y="5471556"/>
                <a:ext cx="215900" cy="400110"/>
              </a:xfrm>
              <a:prstGeom prst="rect">
                <a:avLst/>
              </a:prstGeom>
              <a:noFill/>
            </p:spPr>
            <p:txBody>
              <a:bodyPr wrap="square" rtlCol="0">
                <a:spAutoFit/>
              </a:bodyPr>
              <a:lstStyle/>
              <a:p>
                <a:r>
                  <a:rPr lang="en-US" altLang="zh-CN" sz="2000" b="1"/>
                  <a:t>0</a:t>
                </a:r>
                <a:endParaRPr lang="zh-CN" altLang="en-US" sz="2000" b="1"/>
              </a:p>
            </p:txBody>
          </p:sp>
          <p:sp>
            <p:nvSpPr>
              <p:cNvPr id="640" name="TextBox 639">
                <a:extLst>
                  <a:ext uri="{FF2B5EF4-FFF2-40B4-BE49-F238E27FC236}">
                    <a16:creationId xmlns:a16="http://schemas.microsoft.com/office/drawing/2014/main" id="{7243D715-6A92-4615-8C0F-7CD5741D3D6E}"/>
                  </a:ext>
                </a:extLst>
              </p:cNvPr>
              <p:cNvSpPr txBox="1"/>
              <p:nvPr/>
            </p:nvSpPr>
            <p:spPr>
              <a:xfrm>
                <a:off x="4736922" y="5471556"/>
                <a:ext cx="215900" cy="400110"/>
              </a:xfrm>
              <a:prstGeom prst="rect">
                <a:avLst/>
              </a:prstGeom>
              <a:noFill/>
            </p:spPr>
            <p:txBody>
              <a:bodyPr wrap="square" rtlCol="0">
                <a:spAutoFit/>
              </a:bodyPr>
              <a:lstStyle/>
              <a:p>
                <a:r>
                  <a:rPr lang="en-US" altLang="zh-CN" sz="2000" b="1"/>
                  <a:t>1</a:t>
                </a:r>
                <a:endParaRPr lang="zh-CN" altLang="en-US" sz="2000" b="1"/>
              </a:p>
            </p:txBody>
          </p:sp>
          <p:sp>
            <p:nvSpPr>
              <p:cNvPr id="641" name="TextBox 640">
                <a:extLst>
                  <a:ext uri="{FF2B5EF4-FFF2-40B4-BE49-F238E27FC236}">
                    <a16:creationId xmlns:a16="http://schemas.microsoft.com/office/drawing/2014/main" id="{495157DC-0280-43A5-8F13-6E8CC6D6748D}"/>
                  </a:ext>
                </a:extLst>
              </p:cNvPr>
              <p:cNvSpPr txBox="1"/>
              <p:nvPr/>
            </p:nvSpPr>
            <p:spPr>
              <a:xfrm>
                <a:off x="5085060" y="5471556"/>
                <a:ext cx="215900" cy="400110"/>
              </a:xfrm>
              <a:prstGeom prst="rect">
                <a:avLst/>
              </a:prstGeom>
              <a:noFill/>
            </p:spPr>
            <p:txBody>
              <a:bodyPr wrap="square" rtlCol="0">
                <a:spAutoFit/>
              </a:bodyPr>
              <a:lstStyle/>
              <a:p>
                <a:r>
                  <a:rPr lang="en-US" altLang="zh-CN" sz="2000" b="1"/>
                  <a:t>1</a:t>
                </a:r>
                <a:endParaRPr lang="zh-CN" altLang="en-US" sz="2000" b="1"/>
              </a:p>
            </p:txBody>
          </p:sp>
          <p:sp>
            <p:nvSpPr>
              <p:cNvPr id="642" name="TextBox 641">
                <a:extLst>
                  <a:ext uri="{FF2B5EF4-FFF2-40B4-BE49-F238E27FC236}">
                    <a16:creationId xmlns:a16="http://schemas.microsoft.com/office/drawing/2014/main" id="{70B7B9E0-D195-4535-880C-8A4A2EF9574F}"/>
                  </a:ext>
                </a:extLst>
              </p:cNvPr>
              <p:cNvSpPr txBox="1"/>
              <p:nvPr/>
            </p:nvSpPr>
            <p:spPr>
              <a:xfrm>
                <a:off x="5433198" y="5471556"/>
                <a:ext cx="215900" cy="400110"/>
              </a:xfrm>
              <a:prstGeom prst="rect">
                <a:avLst/>
              </a:prstGeom>
              <a:noFill/>
            </p:spPr>
            <p:txBody>
              <a:bodyPr wrap="square" rtlCol="0">
                <a:spAutoFit/>
              </a:bodyPr>
              <a:lstStyle/>
              <a:p>
                <a:r>
                  <a:rPr lang="en-US" altLang="zh-CN" sz="2000" b="1"/>
                  <a:t>1</a:t>
                </a:r>
                <a:endParaRPr lang="zh-CN" altLang="en-US" sz="2000" b="1"/>
              </a:p>
            </p:txBody>
          </p:sp>
          <p:sp>
            <p:nvSpPr>
              <p:cNvPr id="643" name="TextBox 642">
                <a:extLst>
                  <a:ext uri="{FF2B5EF4-FFF2-40B4-BE49-F238E27FC236}">
                    <a16:creationId xmlns:a16="http://schemas.microsoft.com/office/drawing/2014/main" id="{789C4A0E-CC05-4A28-8832-F1536EB81A2F}"/>
                  </a:ext>
                </a:extLst>
              </p:cNvPr>
              <p:cNvSpPr txBox="1"/>
              <p:nvPr/>
            </p:nvSpPr>
            <p:spPr>
              <a:xfrm>
                <a:off x="5782241" y="5471556"/>
                <a:ext cx="215900" cy="400110"/>
              </a:xfrm>
              <a:prstGeom prst="rect">
                <a:avLst/>
              </a:prstGeom>
              <a:noFill/>
            </p:spPr>
            <p:txBody>
              <a:bodyPr wrap="square" rtlCol="0">
                <a:spAutoFit/>
              </a:bodyPr>
              <a:lstStyle/>
              <a:p>
                <a:r>
                  <a:rPr lang="en-US" altLang="zh-CN" sz="2000" b="1"/>
                  <a:t>0</a:t>
                </a:r>
                <a:endParaRPr lang="zh-CN" altLang="en-US" sz="2000" b="1"/>
              </a:p>
            </p:txBody>
          </p:sp>
          <p:sp>
            <p:nvSpPr>
              <p:cNvPr id="644" name="TextBox 643">
                <a:extLst>
                  <a:ext uri="{FF2B5EF4-FFF2-40B4-BE49-F238E27FC236}">
                    <a16:creationId xmlns:a16="http://schemas.microsoft.com/office/drawing/2014/main" id="{3A4E7732-78F8-4F9A-AC5D-881DFF6E738D}"/>
                  </a:ext>
                </a:extLst>
              </p:cNvPr>
              <p:cNvSpPr txBox="1"/>
              <p:nvPr/>
            </p:nvSpPr>
            <p:spPr>
              <a:xfrm>
                <a:off x="4040646" y="5827056"/>
                <a:ext cx="215900" cy="400110"/>
              </a:xfrm>
              <a:prstGeom prst="rect">
                <a:avLst/>
              </a:prstGeom>
              <a:noFill/>
            </p:spPr>
            <p:txBody>
              <a:bodyPr wrap="square" rtlCol="0">
                <a:spAutoFit/>
              </a:bodyPr>
              <a:lstStyle/>
              <a:p>
                <a:r>
                  <a:rPr lang="en-US" altLang="zh-CN" sz="2000" b="1"/>
                  <a:t>0</a:t>
                </a:r>
                <a:endParaRPr lang="zh-CN" altLang="en-US" sz="2000" b="1"/>
              </a:p>
            </p:txBody>
          </p:sp>
          <p:sp>
            <p:nvSpPr>
              <p:cNvPr id="645" name="TextBox 644">
                <a:extLst>
                  <a:ext uri="{FF2B5EF4-FFF2-40B4-BE49-F238E27FC236}">
                    <a16:creationId xmlns:a16="http://schemas.microsoft.com/office/drawing/2014/main" id="{CE441A22-6DDD-4C24-9319-7F707E474E80}"/>
                  </a:ext>
                </a:extLst>
              </p:cNvPr>
              <p:cNvSpPr txBox="1"/>
              <p:nvPr/>
            </p:nvSpPr>
            <p:spPr>
              <a:xfrm>
                <a:off x="4388784" y="5827056"/>
                <a:ext cx="215900" cy="400110"/>
              </a:xfrm>
              <a:prstGeom prst="rect">
                <a:avLst/>
              </a:prstGeom>
              <a:noFill/>
            </p:spPr>
            <p:txBody>
              <a:bodyPr wrap="square" rtlCol="0">
                <a:spAutoFit/>
              </a:bodyPr>
              <a:lstStyle/>
              <a:p>
                <a:r>
                  <a:rPr lang="en-US" altLang="zh-CN" sz="2000" b="1"/>
                  <a:t>1</a:t>
                </a:r>
                <a:endParaRPr lang="zh-CN" altLang="en-US" sz="2000" b="1"/>
              </a:p>
            </p:txBody>
          </p:sp>
          <p:sp>
            <p:nvSpPr>
              <p:cNvPr id="646" name="TextBox 645">
                <a:extLst>
                  <a:ext uri="{FF2B5EF4-FFF2-40B4-BE49-F238E27FC236}">
                    <a16:creationId xmlns:a16="http://schemas.microsoft.com/office/drawing/2014/main" id="{E3DE072C-CC02-49D2-BCBC-428830EE64D1}"/>
                  </a:ext>
                </a:extLst>
              </p:cNvPr>
              <p:cNvSpPr txBox="1"/>
              <p:nvPr/>
            </p:nvSpPr>
            <p:spPr>
              <a:xfrm>
                <a:off x="4736922" y="5827056"/>
                <a:ext cx="215900" cy="400110"/>
              </a:xfrm>
              <a:prstGeom prst="rect">
                <a:avLst/>
              </a:prstGeom>
              <a:noFill/>
            </p:spPr>
            <p:txBody>
              <a:bodyPr wrap="square" rtlCol="0">
                <a:spAutoFit/>
              </a:bodyPr>
              <a:lstStyle/>
              <a:p>
                <a:r>
                  <a:rPr lang="en-US" altLang="zh-CN" sz="2000" b="1"/>
                  <a:t>0</a:t>
                </a:r>
                <a:endParaRPr lang="zh-CN" altLang="en-US" sz="2000" b="1"/>
              </a:p>
            </p:txBody>
          </p:sp>
          <p:sp>
            <p:nvSpPr>
              <p:cNvPr id="647" name="TextBox 646">
                <a:extLst>
                  <a:ext uri="{FF2B5EF4-FFF2-40B4-BE49-F238E27FC236}">
                    <a16:creationId xmlns:a16="http://schemas.microsoft.com/office/drawing/2014/main" id="{7CA52A44-2737-4C7E-8E7D-B2341760ADDC}"/>
                  </a:ext>
                </a:extLst>
              </p:cNvPr>
              <p:cNvSpPr txBox="1"/>
              <p:nvPr/>
            </p:nvSpPr>
            <p:spPr>
              <a:xfrm>
                <a:off x="5085060" y="5827056"/>
                <a:ext cx="215900" cy="400110"/>
              </a:xfrm>
              <a:prstGeom prst="rect">
                <a:avLst/>
              </a:prstGeom>
              <a:noFill/>
            </p:spPr>
            <p:txBody>
              <a:bodyPr wrap="square" rtlCol="0">
                <a:spAutoFit/>
              </a:bodyPr>
              <a:lstStyle/>
              <a:p>
                <a:r>
                  <a:rPr lang="en-US" altLang="zh-CN" sz="2000" b="1"/>
                  <a:t>0</a:t>
                </a:r>
                <a:endParaRPr lang="zh-CN" altLang="en-US" sz="2000" b="1"/>
              </a:p>
            </p:txBody>
          </p:sp>
          <p:sp>
            <p:nvSpPr>
              <p:cNvPr id="648" name="TextBox 647">
                <a:extLst>
                  <a:ext uri="{FF2B5EF4-FFF2-40B4-BE49-F238E27FC236}">
                    <a16:creationId xmlns:a16="http://schemas.microsoft.com/office/drawing/2014/main" id="{20965C77-F468-4444-9641-2C1EB5C7DAEC}"/>
                  </a:ext>
                </a:extLst>
              </p:cNvPr>
              <p:cNvSpPr txBox="1"/>
              <p:nvPr/>
            </p:nvSpPr>
            <p:spPr>
              <a:xfrm>
                <a:off x="5433198" y="5827056"/>
                <a:ext cx="215900" cy="400110"/>
              </a:xfrm>
              <a:prstGeom prst="rect">
                <a:avLst/>
              </a:prstGeom>
              <a:noFill/>
            </p:spPr>
            <p:txBody>
              <a:bodyPr wrap="square" rtlCol="0">
                <a:spAutoFit/>
              </a:bodyPr>
              <a:lstStyle/>
              <a:p>
                <a:r>
                  <a:rPr lang="en-US" altLang="zh-CN" sz="2000" b="1"/>
                  <a:t>0</a:t>
                </a:r>
                <a:endParaRPr lang="zh-CN" altLang="en-US" sz="2000" b="1"/>
              </a:p>
            </p:txBody>
          </p:sp>
          <p:sp>
            <p:nvSpPr>
              <p:cNvPr id="649" name="TextBox 648">
                <a:extLst>
                  <a:ext uri="{FF2B5EF4-FFF2-40B4-BE49-F238E27FC236}">
                    <a16:creationId xmlns:a16="http://schemas.microsoft.com/office/drawing/2014/main" id="{BE7B30B1-79FE-4519-84D9-EE947DFF6D5B}"/>
                  </a:ext>
                </a:extLst>
              </p:cNvPr>
              <p:cNvSpPr txBox="1"/>
              <p:nvPr/>
            </p:nvSpPr>
            <p:spPr>
              <a:xfrm>
                <a:off x="5782241" y="5827056"/>
                <a:ext cx="215900" cy="400110"/>
              </a:xfrm>
              <a:prstGeom prst="rect">
                <a:avLst/>
              </a:prstGeom>
              <a:noFill/>
            </p:spPr>
            <p:txBody>
              <a:bodyPr wrap="square" rtlCol="0">
                <a:spAutoFit/>
              </a:bodyPr>
              <a:lstStyle/>
              <a:p>
                <a:r>
                  <a:rPr lang="en-US" altLang="zh-CN" sz="2000" b="1"/>
                  <a:t>1</a:t>
                </a:r>
                <a:endParaRPr lang="zh-CN" altLang="en-US" sz="2000" b="1"/>
              </a:p>
            </p:txBody>
          </p:sp>
        </p:grpSp>
      </p:grpSp>
      <p:sp>
        <p:nvSpPr>
          <p:cNvPr id="243" name="Rectangle 6">
            <a:extLst>
              <a:ext uri="{FF2B5EF4-FFF2-40B4-BE49-F238E27FC236}">
                <a16:creationId xmlns:a16="http://schemas.microsoft.com/office/drawing/2014/main" id="{827382F8-D86C-4464-B933-D49328AD6EE9}"/>
              </a:ext>
            </a:extLst>
          </p:cNvPr>
          <p:cNvSpPr>
            <a:spLocks noChangeArrowheads="1"/>
          </p:cNvSpPr>
          <p:nvPr/>
        </p:nvSpPr>
        <p:spPr bwMode="auto">
          <a:xfrm>
            <a:off x="4983524" y="6101479"/>
            <a:ext cx="162976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a:ln>
                  <a:noFill/>
                </a:ln>
                <a:solidFill>
                  <a:srgbClr val="000000"/>
                </a:solidFill>
                <a:effectLst/>
                <a:latin typeface="Times New Roman" panose="02020603050405020304" pitchFamily="18" charset="0"/>
              </a:rPr>
              <a:t>C</a:t>
            </a:r>
            <a:r>
              <a:rPr kumimoji="0" lang="en-US" altLang="zh-CN" sz="1600" b="1" i="0" u="none" strike="noStrike" cap="none" normalizeH="0" baseline="0">
                <a:ln>
                  <a:noFill/>
                </a:ln>
                <a:solidFill>
                  <a:srgbClr val="000000"/>
                </a:solidFill>
                <a:effectLst/>
                <a:latin typeface="Times New Roman" panose="02020603050405020304" pitchFamily="18" charset="0"/>
              </a:rPr>
              <a:t>entroid Matrix</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nvGrpSpPr>
          <p:cNvPr id="244" name="Group 243">
            <a:extLst>
              <a:ext uri="{FF2B5EF4-FFF2-40B4-BE49-F238E27FC236}">
                <a16:creationId xmlns:a16="http://schemas.microsoft.com/office/drawing/2014/main" id="{AED32ED5-88BE-453C-81FE-1B1840E24BA0}"/>
              </a:ext>
            </a:extLst>
          </p:cNvPr>
          <p:cNvGrpSpPr/>
          <p:nvPr/>
        </p:nvGrpSpPr>
        <p:grpSpPr>
          <a:xfrm>
            <a:off x="4577470" y="3842816"/>
            <a:ext cx="2096265" cy="2191703"/>
            <a:chOff x="1219832" y="4694675"/>
            <a:chExt cx="2096265" cy="2191703"/>
          </a:xfrm>
        </p:grpSpPr>
        <p:grpSp>
          <p:nvGrpSpPr>
            <p:cNvPr id="245" name="Group 244">
              <a:extLst>
                <a:ext uri="{FF2B5EF4-FFF2-40B4-BE49-F238E27FC236}">
                  <a16:creationId xmlns:a16="http://schemas.microsoft.com/office/drawing/2014/main" id="{604E941F-6BC9-4692-A647-7487252B4AB7}"/>
                </a:ext>
              </a:extLst>
            </p:cNvPr>
            <p:cNvGrpSpPr/>
            <p:nvPr/>
          </p:nvGrpSpPr>
          <p:grpSpPr>
            <a:xfrm>
              <a:off x="1219832" y="4707819"/>
              <a:ext cx="2096265" cy="2150897"/>
              <a:chOff x="4032810" y="3231995"/>
              <a:chExt cx="2096265" cy="2150897"/>
            </a:xfrm>
          </p:grpSpPr>
          <p:sp>
            <p:nvSpPr>
              <p:cNvPr id="283" name="Rectangle 282">
                <a:extLst>
                  <a:ext uri="{FF2B5EF4-FFF2-40B4-BE49-F238E27FC236}">
                    <a16:creationId xmlns:a16="http://schemas.microsoft.com/office/drawing/2014/main" id="{0EE51B4F-FE27-471D-BB90-70B12B2309FF}"/>
                  </a:ext>
                </a:extLst>
              </p:cNvPr>
              <p:cNvSpPr/>
              <p:nvPr/>
            </p:nvSpPr>
            <p:spPr>
              <a:xfrm>
                <a:off x="4032810" y="3231995"/>
                <a:ext cx="2096265" cy="2148119"/>
              </a:xfrm>
              <a:prstGeom prst="rect">
                <a:avLst/>
              </a:prstGeom>
              <a:solidFill>
                <a:schemeClr val="accent5">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4" name="Straight Connector 283">
                <a:extLst>
                  <a:ext uri="{FF2B5EF4-FFF2-40B4-BE49-F238E27FC236}">
                    <a16:creationId xmlns:a16="http://schemas.microsoft.com/office/drawing/2014/main" id="{F709C071-975F-4EB2-B686-3C214C6152BD}"/>
                  </a:ext>
                </a:extLst>
              </p:cNvPr>
              <p:cNvCxnSpPr>
                <a:cxnSpLocks/>
              </p:cNvCxnSpPr>
              <p:nvPr/>
            </p:nvCxnSpPr>
            <p:spPr>
              <a:xfrm>
                <a:off x="4053553" y="3588819"/>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524F4284-02AE-422B-85FD-06846021453D}"/>
                  </a:ext>
                </a:extLst>
              </p:cNvPr>
              <p:cNvCxnSpPr>
                <a:cxnSpLocks/>
              </p:cNvCxnSpPr>
              <p:nvPr/>
            </p:nvCxnSpPr>
            <p:spPr>
              <a:xfrm>
                <a:off x="4049323" y="3947072"/>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4B58FD3E-98BC-44EE-B7C0-F07EC58EE1DB}"/>
                  </a:ext>
                </a:extLst>
              </p:cNvPr>
              <p:cNvCxnSpPr>
                <a:cxnSpLocks/>
              </p:cNvCxnSpPr>
              <p:nvPr/>
            </p:nvCxnSpPr>
            <p:spPr>
              <a:xfrm>
                <a:off x="4038824" y="4311763"/>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D0AA1F27-513D-404A-97B7-27B539A2BA72}"/>
                  </a:ext>
                </a:extLst>
              </p:cNvPr>
              <p:cNvCxnSpPr>
                <a:cxnSpLocks/>
              </p:cNvCxnSpPr>
              <p:nvPr/>
            </p:nvCxnSpPr>
            <p:spPr>
              <a:xfrm>
                <a:off x="4038500" y="4668238"/>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649B58E9-18F5-45C2-8BE7-764E9D73A408}"/>
                  </a:ext>
                </a:extLst>
              </p:cNvPr>
              <p:cNvCxnSpPr>
                <a:cxnSpLocks/>
              </p:cNvCxnSpPr>
              <p:nvPr/>
            </p:nvCxnSpPr>
            <p:spPr>
              <a:xfrm>
                <a:off x="4043181" y="5023579"/>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DF456D74-B6A7-459D-9324-CEBE53959D19}"/>
                  </a:ext>
                </a:extLst>
              </p:cNvPr>
              <p:cNvCxnSpPr>
                <a:cxnSpLocks/>
              </p:cNvCxnSpPr>
              <p:nvPr/>
            </p:nvCxnSpPr>
            <p:spPr>
              <a:xfrm>
                <a:off x="4377763" y="3237856"/>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2A521006-FD88-4530-9914-0F3CA33180C4}"/>
                  </a:ext>
                </a:extLst>
              </p:cNvPr>
              <p:cNvCxnSpPr>
                <a:cxnSpLocks/>
              </p:cNvCxnSpPr>
              <p:nvPr/>
            </p:nvCxnSpPr>
            <p:spPr>
              <a:xfrm>
                <a:off x="4725901" y="3237856"/>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77604AA2-5882-4E77-94A5-263C9979A814}"/>
                  </a:ext>
                </a:extLst>
              </p:cNvPr>
              <p:cNvCxnSpPr>
                <a:cxnSpLocks/>
              </p:cNvCxnSpPr>
              <p:nvPr/>
            </p:nvCxnSpPr>
            <p:spPr>
              <a:xfrm>
                <a:off x="5073320" y="3237856"/>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2473827C-B121-4EE4-9ADC-10F0535B3554}"/>
                  </a:ext>
                </a:extLst>
              </p:cNvPr>
              <p:cNvCxnSpPr>
                <a:cxnSpLocks/>
              </p:cNvCxnSpPr>
              <p:nvPr/>
            </p:nvCxnSpPr>
            <p:spPr>
              <a:xfrm>
                <a:off x="5422177" y="3240634"/>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6DE71193-24CB-4226-B9C3-C1B813ED11BF}"/>
                  </a:ext>
                </a:extLst>
              </p:cNvPr>
              <p:cNvCxnSpPr>
                <a:cxnSpLocks/>
              </p:cNvCxnSpPr>
              <p:nvPr/>
            </p:nvCxnSpPr>
            <p:spPr>
              <a:xfrm>
                <a:off x="5770315" y="3240634"/>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6" name="Group 245">
              <a:extLst>
                <a:ext uri="{FF2B5EF4-FFF2-40B4-BE49-F238E27FC236}">
                  <a16:creationId xmlns:a16="http://schemas.microsoft.com/office/drawing/2014/main" id="{28A32A08-B786-41FD-A010-DF4E88231E92}"/>
                </a:ext>
              </a:extLst>
            </p:cNvPr>
            <p:cNvGrpSpPr/>
            <p:nvPr/>
          </p:nvGrpSpPr>
          <p:grpSpPr>
            <a:xfrm>
              <a:off x="1236572" y="4694675"/>
              <a:ext cx="1957495" cy="2191703"/>
              <a:chOff x="4040646" y="4035463"/>
              <a:chExt cx="1957495" cy="2191703"/>
            </a:xfrm>
          </p:grpSpPr>
          <p:sp>
            <p:nvSpPr>
              <p:cNvPr id="247" name="TextBox 246">
                <a:extLst>
                  <a:ext uri="{FF2B5EF4-FFF2-40B4-BE49-F238E27FC236}">
                    <a16:creationId xmlns:a16="http://schemas.microsoft.com/office/drawing/2014/main" id="{4AB6F767-750C-46F2-BB5E-B751A1341A23}"/>
                  </a:ext>
                </a:extLst>
              </p:cNvPr>
              <p:cNvSpPr txBox="1"/>
              <p:nvPr/>
            </p:nvSpPr>
            <p:spPr>
              <a:xfrm>
                <a:off x="4040646" y="4035463"/>
                <a:ext cx="215900" cy="400110"/>
              </a:xfrm>
              <a:prstGeom prst="rect">
                <a:avLst/>
              </a:prstGeom>
              <a:noFill/>
            </p:spPr>
            <p:txBody>
              <a:bodyPr wrap="square" rtlCol="0">
                <a:spAutoFit/>
              </a:bodyPr>
              <a:lstStyle/>
              <a:p>
                <a:r>
                  <a:rPr lang="en-US" altLang="zh-CN" sz="2000" b="1"/>
                  <a:t>1</a:t>
                </a:r>
                <a:endParaRPr lang="zh-CN" altLang="en-US" sz="2000" b="1"/>
              </a:p>
            </p:txBody>
          </p:sp>
          <p:sp>
            <p:nvSpPr>
              <p:cNvPr id="248" name="TextBox 247">
                <a:extLst>
                  <a:ext uri="{FF2B5EF4-FFF2-40B4-BE49-F238E27FC236}">
                    <a16:creationId xmlns:a16="http://schemas.microsoft.com/office/drawing/2014/main" id="{3B4D365A-C754-4A25-B149-D7E91CDC5BA7}"/>
                  </a:ext>
                </a:extLst>
              </p:cNvPr>
              <p:cNvSpPr txBox="1"/>
              <p:nvPr/>
            </p:nvSpPr>
            <p:spPr>
              <a:xfrm>
                <a:off x="4388784" y="4035463"/>
                <a:ext cx="215900" cy="400110"/>
              </a:xfrm>
              <a:prstGeom prst="rect">
                <a:avLst/>
              </a:prstGeom>
              <a:noFill/>
            </p:spPr>
            <p:txBody>
              <a:bodyPr wrap="square" rtlCol="0">
                <a:spAutoFit/>
              </a:bodyPr>
              <a:lstStyle/>
              <a:p>
                <a:r>
                  <a:rPr lang="en-US" altLang="zh-CN" sz="2000" b="1"/>
                  <a:t>1</a:t>
                </a:r>
                <a:endParaRPr lang="zh-CN" altLang="en-US" sz="2000" b="1"/>
              </a:p>
            </p:txBody>
          </p:sp>
          <p:sp>
            <p:nvSpPr>
              <p:cNvPr id="249" name="TextBox 248">
                <a:extLst>
                  <a:ext uri="{FF2B5EF4-FFF2-40B4-BE49-F238E27FC236}">
                    <a16:creationId xmlns:a16="http://schemas.microsoft.com/office/drawing/2014/main" id="{BA28ECA2-36BD-4041-B521-6A596BD7FE46}"/>
                  </a:ext>
                </a:extLst>
              </p:cNvPr>
              <p:cNvSpPr txBox="1"/>
              <p:nvPr/>
            </p:nvSpPr>
            <p:spPr>
              <a:xfrm>
                <a:off x="4736922" y="4035463"/>
                <a:ext cx="215900" cy="400110"/>
              </a:xfrm>
              <a:prstGeom prst="rect">
                <a:avLst/>
              </a:prstGeom>
              <a:noFill/>
            </p:spPr>
            <p:txBody>
              <a:bodyPr wrap="square" rtlCol="0">
                <a:spAutoFit/>
              </a:bodyPr>
              <a:lstStyle/>
              <a:p>
                <a:r>
                  <a:rPr lang="en-US" altLang="zh-CN" sz="2000" b="1"/>
                  <a:t>1</a:t>
                </a:r>
                <a:endParaRPr lang="zh-CN" altLang="en-US" sz="2000" b="1"/>
              </a:p>
            </p:txBody>
          </p:sp>
          <p:sp>
            <p:nvSpPr>
              <p:cNvPr id="250" name="TextBox 249">
                <a:extLst>
                  <a:ext uri="{FF2B5EF4-FFF2-40B4-BE49-F238E27FC236}">
                    <a16:creationId xmlns:a16="http://schemas.microsoft.com/office/drawing/2014/main" id="{DA7ED4AB-E7F4-4AEC-959B-F04EEDE9B5BD}"/>
                  </a:ext>
                </a:extLst>
              </p:cNvPr>
              <p:cNvSpPr txBox="1"/>
              <p:nvPr/>
            </p:nvSpPr>
            <p:spPr>
              <a:xfrm>
                <a:off x="5085060" y="4035463"/>
                <a:ext cx="215900" cy="400110"/>
              </a:xfrm>
              <a:prstGeom prst="rect">
                <a:avLst/>
              </a:prstGeom>
              <a:noFill/>
            </p:spPr>
            <p:txBody>
              <a:bodyPr wrap="square" rtlCol="0">
                <a:spAutoFit/>
              </a:bodyPr>
              <a:lstStyle/>
              <a:p>
                <a:r>
                  <a:rPr lang="en-US" altLang="zh-CN" sz="2000" b="1"/>
                  <a:t>0</a:t>
                </a:r>
                <a:endParaRPr lang="zh-CN" altLang="en-US" sz="2000" b="1"/>
              </a:p>
            </p:txBody>
          </p:sp>
          <p:sp>
            <p:nvSpPr>
              <p:cNvPr id="251" name="TextBox 250">
                <a:extLst>
                  <a:ext uri="{FF2B5EF4-FFF2-40B4-BE49-F238E27FC236}">
                    <a16:creationId xmlns:a16="http://schemas.microsoft.com/office/drawing/2014/main" id="{8A7DBB7A-6AA4-479A-90CF-41FAD917B417}"/>
                  </a:ext>
                </a:extLst>
              </p:cNvPr>
              <p:cNvSpPr txBox="1"/>
              <p:nvPr/>
            </p:nvSpPr>
            <p:spPr>
              <a:xfrm>
                <a:off x="5433198" y="4035463"/>
                <a:ext cx="215900" cy="400110"/>
              </a:xfrm>
              <a:prstGeom prst="rect">
                <a:avLst/>
              </a:prstGeom>
              <a:noFill/>
            </p:spPr>
            <p:txBody>
              <a:bodyPr wrap="square" rtlCol="0">
                <a:spAutoFit/>
              </a:bodyPr>
              <a:lstStyle/>
              <a:p>
                <a:r>
                  <a:rPr lang="en-US" altLang="zh-CN" sz="2000" b="1"/>
                  <a:t>1</a:t>
                </a:r>
                <a:endParaRPr lang="zh-CN" altLang="en-US" sz="2000" b="1"/>
              </a:p>
            </p:txBody>
          </p:sp>
          <p:sp>
            <p:nvSpPr>
              <p:cNvPr id="252" name="TextBox 251">
                <a:extLst>
                  <a:ext uri="{FF2B5EF4-FFF2-40B4-BE49-F238E27FC236}">
                    <a16:creationId xmlns:a16="http://schemas.microsoft.com/office/drawing/2014/main" id="{C6ED3848-449D-476F-AEB6-CB325460BE33}"/>
                  </a:ext>
                </a:extLst>
              </p:cNvPr>
              <p:cNvSpPr txBox="1"/>
              <p:nvPr/>
            </p:nvSpPr>
            <p:spPr>
              <a:xfrm>
                <a:off x="5782241" y="4035463"/>
                <a:ext cx="215900" cy="400110"/>
              </a:xfrm>
              <a:prstGeom prst="rect">
                <a:avLst/>
              </a:prstGeom>
              <a:noFill/>
            </p:spPr>
            <p:txBody>
              <a:bodyPr wrap="square" rtlCol="0">
                <a:spAutoFit/>
              </a:bodyPr>
              <a:lstStyle/>
              <a:p>
                <a:r>
                  <a:rPr lang="en-US" altLang="zh-CN" sz="2000" b="1"/>
                  <a:t>0</a:t>
                </a:r>
                <a:endParaRPr lang="zh-CN" altLang="en-US" sz="2000" b="1"/>
              </a:p>
            </p:txBody>
          </p:sp>
          <p:sp>
            <p:nvSpPr>
              <p:cNvPr id="253" name="TextBox 252">
                <a:extLst>
                  <a:ext uri="{FF2B5EF4-FFF2-40B4-BE49-F238E27FC236}">
                    <a16:creationId xmlns:a16="http://schemas.microsoft.com/office/drawing/2014/main" id="{7E561E2A-A17B-4BDD-BA87-68A655F13DCB}"/>
                  </a:ext>
                </a:extLst>
              </p:cNvPr>
              <p:cNvSpPr txBox="1"/>
              <p:nvPr/>
            </p:nvSpPr>
            <p:spPr>
              <a:xfrm>
                <a:off x="4040646" y="4394164"/>
                <a:ext cx="215900" cy="400110"/>
              </a:xfrm>
              <a:prstGeom prst="rect">
                <a:avLst/>
              </a:prstGeom>
              <a:noFill/>
            </p:spPr>
            <p:txBody>
              <a:bodyPr wrap="square" rtlCol="0">
                <a:spAutoFit/>
              </a:bodyPr>
              <a:lstStyle/>
              <a:p>
                <a:r>
                  <a:rPr lang="en-US" altLang="zh-CN" sz="2000" b="1"/>
                  <a:t>1</a:t>
                </a:r>
                <a:endParaRPr lang="zh-CN" altLang="en-US" sz="2000" b="1"/>
              </a:p>
            </p:txBody>
          </p:sp>
          <p:sp>
            <p:nvSpPr>
              <p:cNvPr id="254" name="TextBox 253">
                <a:extLst>
                  <a:ext uri="{FF2B5EF4-FFF2-40B4-BE49-F238E27FC236}">
                    <a16:creationId xmlns:a16="http://schemas.microsoft.com/office/drawing/2014/main" id="{3A6E1978-885E-4E15-AE5C-8B64F879E844}"/>
                  </a:ext>
                </a:extLst>
              </p:cNvPr>
              <p:cNvSpPr txBox="1"/>
              <p:nvPr/>
            </p:nvSpPr>
            <p:spPr>
              <a:xfrm>
                <a:off x="4388784" y="4394164"/>
                <a:ext cx="215900" cy="400110"/>
              </a:xfrm>
              <a:prstGeom prst="rect">
                <a:avLst/>
              </a:prstGeom>
              <a:noFill/>
            </p:spPr>
            <p:txBody>
              <a:bodyPr wrap="square" rtlCol="0">
                <a:spAutoFit/>
              </a:bodyPr>
              <a:lstStyle/>
              <a:p>
                <a:r>
                  <a:rPr lang="en-US" altLang="zh-CN" sz="2000" b="1"/>
                  <a:t>0</a:t>
                </a:r>
                <a:endParaRPr lang="zh-CN" altLang="en-US" sz="2000" b="1"/>
              </a:p>
            </p:txBody>
          </p:sp>
          <p:sp>
            <p:nvSpPr>
              <p:cNvPr id="255" name="TextBox 254">
                <a:extLst>
                  <a:ext uri="{FF2B5EF4-FFF2-40B4-BE49-F238E27FC236}">
                    <a16:creationId xmlns:a16="http://schemas.microsoft.com/office/drawing/2014/main" id="{94EE764E-C1AA-4099-A110-3BD239C42430}"/>
                  </a:ext>
                </a:extLst>
              </p:cNvPr>
              <p:cNvSpPr txBox="1"/>
              <p:nvPr/>
            </p:nvSpPr>
            <p:spPr>
              <a:xfrm>
                <a:off x="4736922" y="4394164"/>
                <a:ext cx="215900" cy="400110"/>
              </a:xfrm>
              <a:prstGeom prst="rect">
                <a:avLst/>
              </a:prstGeom>
              <a:noFill/>
            </p:spPr>
            <p:txBody>
              <a:bodyPr wrap="square" rtlCol="0">
                <a:spAutoFit/>
              </a:bodyPr>
              <a:lstStyle/>
              <a:p>
                <a:r>
                  <a:rPr lang="en-US" altLang="zh-CN" sz="2000" b="1"/>
                  <a:t>0</a:t>
                </a:r>
                <a:endParaRPr lang="zh-CN" altLang="en-US" sz="2000" b="1"/>
              </a:p>
            </p:txBody>
          </p:sp>
          <p:sp>
            <p:nvSpPr>
              <p:cNvPr id="256" name="TextBox 255">
                <a:extLst>
                  <a:ext uri="{FF2B5EF4-FFF2-40B4-BE49-F238E27FC236}">
                    <a16:creationId xmlns:a16="http://schemas.microsoft.com/office/drawing/2014/main" id="{00C62D04-0CF7-44C1-B230-40C2D1B9C3F7}"/>
                  </a:ext>
                </a:extLst>
              </p:cNvPr>
              <p:cNvSpPr txBox="1"/>
              <p:nvPr/>
            </p:nvSpPr>
            <p:spPr>
              <a:xfrm>
                <a:off x="5085060" y="4394164"/>
                <a:ext cx="215900" cy="400110"/>
              </a:xfrm>
              <a:prstGeom prst="rect">
                <a:avLst/>
              </a:prstGeom>
              <a:noFill/>
            </p:spPr>
            <p:txBody>
              <a:bodyPr wrap="square" rtlCol="0">
                <a:spAutoFit/>
              </a:bodyPr>
              <a:lstStyle/>
              <a:p>
                <a:r>
                  <a:rPr lang="en-US" altLang="zh-CN" sz="2000" b="1"/>
                  <a:t>1</a:t>
                </a:r>
                <a:endParaRPr lang="zh-CN" altLang="en-US" sz="2000" b="1"/>
              </a:p>
            </p:txBody>
          </p:sp>
          <p:sp>
            <p:nvSpPr>
              <p:cNvPr id="257" name="TextBox 256">
                <a:extLst>
                  <a:ext uri="{FF2B5EF4-FFF2-40B4-BE49-F238E27FC236}">
                    <a16:creationId xmlns:a16="http://schemas.microsoft.com/office/drawing/2014/main" id="{47FF0474-7F21-4D97-9987-B803D9201AF2}"/>
                  </a:ext>
                </a:extLst>
              </p:cNvPr>
              <p:cNvSpPr txBox="1"/>
              <p:nvPr/>
            </p:nvSpPr>
            <p:spPr>
              <a:xfrm>
                <a:off x="5433198" y="4394164"/>
                <a:ext cx="215900" cy="400110"/>
              </a:xfrm>
              <a:prstGeom prst="rect">
                <a:avLst/>
              </a:prstGeom>
              <a:noFill/>
            </p:spPr>
            <p:txBody>
              <a:bodyPr wrap="square" rtlCol="0">
                <a:spAutoFit/>
              </a:bodyPr>
              <a:lstStyle/>
              <a:p>
                <a:r>
                  <a:rPr lang="en-US" altLang="zh-CN" sz="2000" b="1"/>
                  <a:t>0</a:t>
                </a:r>
                <a:endParaRPr lang="zh-CN" altLang="en-US" sz="2000" b="1"/>
              </a:p>
            </p:txBody>
          </p:sp>
          <p:sp>
            <p:nvSpPr>
              <p:cNvPr id="258" name="TextBox 257">
                <a:extLst>
                  <a:ext uri="{FF2B5EF4-FFF2-40B4-BE49-F238E27FC236}">
                    <a16:creationId xmlns:a16="http://schemas.microsoft.com/office/drawing/2014/main" id="{DC685011-513B-42AE-8A88-981C02A7DDD5}"/>
                  </a:ext>
                </a:extLst>
              </p:cNvPr>
              <p:cNvSpPr txBox="1"/>
              <p:nvPr/>
            </p:nvSpPr>
            <p:spPr>
              <a:xfrm>
                <a:off x="5782241" y="4394164"/>
                <a:ext cx="215900" cy="400110"/>
              </a:xfrm>
              <a:prstGeom prst="rect">
                <a:avLst/>
              </a:prstGeom>
              <a:noFill/>
            </p:spPr>
            <p:txBody>
              <a:bodyPr wrap="square" rtlCol="0">
                <a:spAutoFit/>
              </a:bodyPr>
              <a:lstStyle/>
              <a:p>
                <a:r>
                  <a:rPr lang="en-US" altLang="zh-CN" sz="2000" b="1"/>
                  <a:t>1</a:t>
                </a:r>
                <a:endParaRPr lang="zh-CN" altLang="en-US" sz="2000" b="1"/>
              </a:p>
            </p:txBody>
          </p:sp>
          <p:sp>
            <p:nvSpPr>
              <p:cNvPr id="259" name="TextBox 258">
                <a:extLst>
                  <a:ext uri="{FF2B5EF4-FFF2-40B4-BE49-F238E27FC236}">
                    <a16:creationId xmlns:a16="http://schemas.microsoft.com/office/drawing/2014/main" id="{AACAB16B-888F-41A3-8687-4DC3DC549348}"/>
                  </a:ext>
                </a:extLst>
              </p:cNvPr>
              <p:cNvSpPr txBox="1"/>
              <p:nvPr/>
            </p:nvSpPr>
            <p:spPr>
              <a:xfrm>
                <a:off x="4040646" y="4755440"/>
                <a:ext cx="215900" cy="400110"/>
              </a:xfrm>
              <a:prstGeom prst="rect">
                <a:avLst/>
              </a:prstGeom>
              <a:noFill/>
            </p:spPr>
            <p:txBody>
              <a:bodyPr wrap="square" rtlCol="0">
                <a:spAutoFit/>
              </a:bodyPr>
              <a:lstStyle/>
              <a:p>
                <a:r>
                  <a:rPr lang="en-US" altLang="zh-CN" sz="2000" b="1"/>
                  <a:t>0</a:t>
                </a:r>
                <a:endParaRPr lang="zh-CN" altLang="en-US" sz="2000" b="1"/>
              </a:p>
            </p:txBody>
          </p:sp>
          <p:sp>
            <p:nvSpPr>
              <p:cNvPr id="260" name="TextBox 259">
                <a:extLst>
                  <a:ext uri="{FF2B5EF4-FFF2-40B4-BE49-F238E27FC236}">
                    <a16:creationId xmlns:a16="http://schemas.microsoft.com/office/drawing/2014/main" id="{24ED76F7-40C2-406D-BD23-236F9D2307FC}"/>
                  </a:ext>
                </a:extLst>
              </p:cNvPr>
              <p:cNvSpPr txBox="1"/>
              <p:nvPr/>
            </p:nvSpPr>
            <p:spPr>
              <a:xfrm>
                <a:off x="4388784" y="4755440"/>
                <a:ext cx="215900" cy="400110"/>
              </a:xfrm>
              <a:prstGeom prst="rect">
                <a:avLst/>
              </a:prstGeom>
              <a:noFill/>
            </p:spPr>
            <p:txBody>
              <a:bodyPr wrap="square" rtlCol="0">
                <a:spAutoFit/>
              </a:bodyPr>
              <a:lstStyle/>
              <a:p>
                <a:r>
                  <a:rPr lang="en-US" altLang="zh-CN" sz="2000" b="1"/>
                  <a:t>1</a:t>
                </a:r>
                <a:endParaRPr lang="zh-CN" altLang="en-US" sz="2000" b="1"/>
              </a:p>
            </p:txBody>
          </p:sp>
          <p:sp>
            <p:nvSpPr>
              <p:cNvPr id="261" name="TextBox 260">
                <a:extLst>
                  <a:ext uri="{FF2B5EF4-FFF2-40B4-BE49-F238E27FC236}">
                    <a16:creationId xmlns:a16="http://schemas.microsoft.com/office/drawing/2014/main" id="{1D5F7B29-D3FE-493D-8646-5E7060446D9F}"/>
                  </a:ext>
                </a:extLst>
              </p:cNvPr>
              <p:cNvSpPr txBox="1"/>
              <p:nvPr/>
            </p:nvSpPr>
            <p:spPr>
              <a:xfrm>
                <a:off x="4736922" y="4755440"/>
                <a:ext cx="215900" cy="400110"/>
              </a:xfrm>
              <a:prstGeom prst="rect">
                <a:avLst/>
              </a:prstGeom>
              <a:noFill/>
            </p:spPr>
            <p:txBody>
              <a:bodyPr wrap="square" rtlCol="0">
                <a:spAutoFit/>
              </a:bodyPr>
              <a:lstStyle/>
              <a:p>
                <a:r>
                  <a:rPr lang="en-US" altLang="zh-CN" sz="2000" b="1"/>
                  <a:t>0</a:t>
                </a:r>
                <a:endParaRPr lang="zh-CN" altLang="en-US" sz="2000" b="1"/>
              </a:p>
            </p:txBody>
          </p:sp>
          <p:sp>
            <p:nvSpPr>
              <p:cNvPr id="262" name="TextBox 261">
                <a:extLst>
                  <a:ext uri="{FF2B5EF4-FFF2-40B4-BE49-F238E27FC236}">
                    <a16:creationId xmlns:a16="http://schemas.microsoft.com/office/drawing/2014/main" id="{F17F7597-B030-4223-BBA1-9587EA8BEBE0}"/>
                  </a:ext>
                </a:extLst>
              </p:cNvPr>
              <p:cNvSpPr txBox="1"/>
              <p:nvPr/>
            </p:nvSpPr>
            <p:spPr>
              <a:xfrm>
                <a:off x="5085060" y="4755440"/>
                <a:ext cx="215900" cy="400110"/>
              </a:xfrm>
              <a:prstGeom prst="rect">
                <a:avLst/>
              </a:prstGeom>
              <a:noFill/>
            </p:spPr>
            <p:txBody>
              <a:bodyPr wrap="square" rtlCol="0">
                <a:spAutoFit/>
              </a:bodyPr>
              <a:lstStyle/>
              <a:p>
                <a:r>
                  <a:rPr lang="en-US" altLang="zh-CN" sz="2000" b="1"/>
                  <a:t>1</a:t>
                </a:r>
                <a:endParaRPr lang="zh-CN" altLang="en-US" sz="2000" b="1"/>
              </a:p>
            </p:txBody>
          </p:sp>
          <p:sp>
            <p:nvSpPr>
              <p:cNvPr id="263" name="TextBox 262">
                <a:extLst>
                  <a:ext uri="{FF2B5EF4-FFF2-40B4-BE49-F238E27FC236}">
                    <a16:creationId xmlns:a16="http://schemas.microsoft.com/office/drawing/2014/main" id="{B228F62C-9478-4916-91A8-D25BA20588A5}"/>
                  </a:ext>
                </a:extLst>
              </p:cNvPr>
              <p:cNvSpPr txBox="1"/>
              <p:nvPr/>
            </p:nvSpPr>
            <p:spPr>
              <a:xfrm>
                <a:off x="5433198" y="4755440"/>
                <a:ext cx="215900" cy="400110"/>
              </a:xfrm>
              <a:prstGeom prst="rect">
                <a:avLst/>
              </a:prstGeom>
              <a:noFill/>
            </p:spPr>
            <p:txBody>
              <a:bodyPr wrap="square" rtlCol="0">
                <a:spAutoFit/>
              </a:bodyPr>
              <a:lstStyle/>
              <a:p>
                <a:r>
                  <a:rPr lang="en-US" altLang="zh-CN" sz="2000" b="1"/>
                  <a:t>0</a:t>
                </a:r>
                <a:endParaRPr lang="zh-CN" altLang="en-US" sz="2000" b="1"/>
              </a:p>
            </p:txBody>
          </p:sp>
          <p:sp>
            <p:nvSpPr>
              <p:cNvPr id="264" name="TextBox 263">
                <a:extLst>
                  <a:ext uri="{FF2B5EF4-FFF2-40B4-BE49-F238E27FC236}">
                    <a16:creationId xmlns:a16="http://schemas.microsoft.com/office/drawing/2014/main" id="{F1B42836-6323-4F86-9A36-44FF9FAAB2A4}"/>
                  </a:ext>
                </a:extLst>
              </p:cNvPr>
              <p:cNvSpPr txBox="1"/>
              <p:nvPr/>
            </p:nvSpPr>
            <p:spPr>
              <a:xfrm>
                <a:off x="5782241" y="4755440"/>
                <a:ext cx="215900" cy="400110"/>
              </a:xfrm>
              <a:prstGeom prst="rect">
                <a:avLst/>
              </a:prstGeom>
              <a:noFill/>
            </p:spPr>
            <p:txBody>
              <a:bodyPr wrap="square" rtlCol="0">
                <a:spAutoFit/>
              </a:bodyPr>
              <a:lstStyle/>
              <a:p>
                <a:r>
                  <a:rPr lang="en-US" altLang="zh-CN" sz="2000" b="1"/>
                  <a:t>1</a:t>
                </a:r>
                <a:endParaRPr lang="zh-CN" altLang="en-US" sz="2000" b="1"/>
              </a:p>
            </p:txBody>
          </p:sp>
          <p:sp>
            <p:nvSpPr>
              <p:cNvPr id="265" name="TextBox 264">
                <a:extLst>
                  <a:ext uri="{FF2B5EF4-FFF2-40B4-BE49-F238E27FC236}">
                    <a16:creationId xmlns:a16="http://schemas.microsoft.com/office/drawing/2014/main" id="{798DB1AF-944F-4141-8BD6-04F45BECDAA7}"/>
                  </a:ext>
                </a:extLst>
              </p:cNvPr>
              <p:cNvSpPr txBox="1"/>
              <p:nvPr/>
            </p:nvSpPr>
            <p:spPr>
              <a:xfrm>
                <a:off x="4040646" y="5116056"/>
                <a:ext cx="215900" cy="400110"/>
              </a:xfrm>
              <a:prstGeom prst="rect">
                <a:avLst/>
              </a:prstGeom>
              <a:noFill/>
            </p:spPr>
            <p:txBody>
              <a:bodyPr wrap="square" rtlCol="0">
                <a:spAutoFit/>
              </a:bodyPr>
              <a:lstStyle/>
              <a:p>
                <a:r>
                  <a:rPr lang="en-US" altLang="zh-CN" sz="2000" b="1"/>
                  <a:t>0</a:t>
                </a:r>
                <a:endParaRPr lang="zh-CN" altLang="en-US" sz="2000" b="1"/>
              </a:p>
            </p:txBody>
          </p:sp>
          <p:sp>
            <p:nvSpPr>
              <p:cNvPr id="266" name="TextBox 265">
                <a:extLst>
                  <a:ext uri="{FF2B5EF4-FFF2-40B4-BE49-F238E27FC236}">
                    <a16:creationId xmlns:a16="http://schemas.microsoft.com/office/drawing/2014/main" id="{0774255F-0DE1-4290-9A2E-D68AA1CAF23C}"/>
                  </a:ext>
                </a:extLst>
              </p:cNvPr>
              <p:cNvSpPr txBox="1"/>
              <p:nvPr/>
            </p:nvSpPr>
            <p:spPr>
              <a:xfrm>
                <a:off x="4388784" y="5116056"/>
                <a:ext cx="215900" cy="400110"/>
              </a:xfrm>
              <a:prstGeom prst="rect">
                <a:avLst/>
              </a:prstGeom>
              <a:noFill/>
            </p:spPr>
            <p:txBody>
              <a:bodyPr wrap="square" rtlCol="0">
                <a:spAutoFit/>
              </a:bodyPr>
              <a:lstStyle/>
              <a:p>
                <a:r>
                  <a:rPr lang="en-US" altLang="zh-CN" sz="2000" b="1"/>
                  <a:t>1</a:t>
                </a:r>
                <a:endParaRPr lang="zh-CN" altLang="en-US" sz="2000" b="1"/>
              </a:p>
            </p:txBody>
          </p:sp>
          <p:sp>
            <p:nvSpPr>
              <p:cNvPr id="267" name="TextBox 266">
                <a:extLst>
                  <a:ext uri="{FF2B5EF4-FFF2-40B4-BE49-F238E27FC236}">
                    <a16:creationId xmlns:a16="http://schemas.microsoft.com/office/drawing/2014/main" id="{BE17B13B-5D36-47ED-8DFE-0FB32532FD0E}"/>
                  </a:ext>
                </a:extLst>
              </p:cNvPr>
              <p:cNvSpPr txBox="1"/>
              <p:nvPr/>
            </p:nvSpPr>
            <p:spPr>
              <a:xfrm>
                <a:off x="4736922" y="5116056"/>
                <a:ext cx="215900" cy="400110"/>
              </a:xfrm>
              <a:prstGeom prst="rect">
                <a:avLst/>
              </a:prstGeom>
              <a:noFill/>
            </p:spPr>
            <p:txBody>
              <a:bodyPr wrap="square" rtlCol="0">
                <a:spAutoFit/>
              </a:bodyPr>
              <a:lstStyle/>
              <a:p>
                <a:r>
                  <a:rPr lang="en-US" altLang="zh-CN" sz="2000" b="1"/>
                  <a:t>1</a:t>
                </a:r>
                <a:endParaRPr lang="zh-CN" altLang="en-US" sz="2000" b="1"/>
              </a:p>
            </p:txBody>
          </p:sp>
          <p:sp>
            <p:nvSpPr>
              <p:cNvPr id="268" name="TextBox 267">
                <a:extLst>
                  <a:ext uri="{FF2B5EF4-FFF2-40B4-BE49-F238E27FC236}">
                    <a16:creationId xmlns:a16="http://schemas.microsoft.com/office/drawing/2014/main" id="{711BC780-5ACB-4060-9887-9A541014CC6D}"/>
                  </a:ext>
                </a:extLst>
              </p:cNvPr>
              <p:cNvSpPr txBox="1"/>
              <p:nvPr/>
            </p:nvSpPr>
            <p:spPr>
              <a:xfrm>
                <a:off x="5085060" y="5116056"/>
                <a:ext cx="215900" cy="400110"/>
              </a:xfrm>
              <a:prstGeom prst="rect">
                <a:avLst/>
              </a:prstGeom>
              <a:noFill/>
            </p:spPr>
            <p:txBody>
              <a:bodyPr wrap="square" rtlCol="0">
                <a:spAutoFit/>
              </a:bodyPr>
              <a:lstStyle/>
              <a:p>
                <a:r>
                  <a:rPr lang="en-US" altLang="zh-CN" sz="2000" b="1"/>
                  <a:t>0</a:t>
                </a:r>
                <a:endParaRPr lang="zh-CN" altLang="en-US" sz="2000" b="1"/>
              </a:p>
            </p:txBody>
          </p:sp>
          <p:sp>
            <p:nvSpPr>
              <p:cNvPr id="269" name="TextBox 268">
                <a:extLst>
                  <a:ext uri="{FF2B5EF4-FFF2-40B4-BE49-F238E27FC236}">
                    <a16:creationId xmlns:a16="http://schemas.microsoft.com/office/drawing/2014/main" id="{3DC782C9-1A44-4523-A09C-C652C80F6CA7}"/>
                  </a:ext>
                </a:extLst>
              </p:cNvPr>
              <p:cNvSpPr txBox="1"/>
              <p:nvPr/>
            </p:nvSpPr>
            <p:spPr>
              <a:xfrm>
                <a:off x="5433198" y="5116056"/>
                <a:ext cx="215900" cy="400110"/>
              </a:xfrm>
              <a:prstGeom prst="rect">
                <a:avLst/>
              </a:prstGeom>
              <a:noFill/>
            </p:spPr>
            <p:txBody>
              <a:bodyPr wrap="square" rtlCol="0">
                <a:spAutoFit/>
              </a:bodyPr>
              <a:lstStyle/>
              <a:p>
                <a:r>
                  <a:rPr lang="en-US" altLang="zh-CN" sz="2000" b="1"/>
                  <a:t>1</a:t>
                </a:r>
                <a:endParaRPr lang="zh-CN" altLang="en-US" sz="2000" b="1"/>
              </a:p>
            </p:txBody>
          </p:sp>
          <p:sp>
            <p:nvSpPr>
              <p:cNvPr id="270" name="TextBox 269">
                <a:extLst>
                  <a:ext uri="{FF2B5EF4-FFF2-40B4-BE49-F238E27FC236}">
                    <a16:creationId xmlns:a16="http://schemas.microsoft.com/office/drawing/2014/main" id="{200D612A-43B8-415D-8202-D84EBB9C78C0}"/>
                  </a:ext>
                </a:extLst>
              </p:cNvPr>
              <p:cNvSpPr txBox="1"/>
              <p:nvPr/>
            </p:nvSpPr>
            <p:spPr>
              <a:xfrm>
                <a:off x="5782241" y="5116056"/>
                <a:ext cx="215900" cy="400110"/>
              </a:xfrm>
              <a:prstGeom prst="rect">
                <a:avLst/>
              </a:prstGeom>
              <a:noFill/>
            </p:spPr>
            <p:txBody>
              <a:bodyPr wrap="square" rtlCol="0">
                <a:spAutoFit/>
              </a:bodyPr>
              <a:lstStyle/>
              <a:p>
                <a:r>
                  <a:rPr lang="en-US" altLang="zh-CN" sz="2000" b="1"/>
                  <a:t>0</a:t>
                </a:r>
                <a:endParaRPr lang="zh-CN" altLang="en-US" sz="2000" b="1"/>
              </a:p>
            </p:txBody>
          </p:sp>
          <p:sp>
            <p:nvSpPr>
              <p:cNvPr id="271" name="TextBox 270">
                <a:extLst>
                  <a:ext uri="{FF2B5EF4-FFF2-40B4-BE49-F238E27FC236}">
                    <a16:creationId xmlns:a16="http://schemas.microsoft.com/office/drawing/2014/main" id="{324102AE-BDAB-4C9F-A42E-DAED48D8AB73}"/>
                  </a:ext>
                </a:extLst>
              </p:cNvPr>
              <p:cNvSpPr txBox="1"/>
              <p:nvPr/>
            </p:nvSpPr>
            <p:spPr>
              <a:xfrm>
                <a:off x="4040646" y="5471556"/>
                <a:ext cx="215900" cy="400110"/>
              </a:xfrm>
              <a:prstGeom prst="rect">
                <a:avLst/>
              </a:prstGeom>
              <a:noFill/>
            </p:spPr>
            <p:txBody>
              <a:bodyPr wrap="square" rtlCol="0">
                <a:spAutoFit/>
              </a:bodyPr>
              <a:lstStyle/>
              <a:p>
                <a:r>
                  <a:rPr lang="en-US" altLang="zh-CN" sz="2000" b="1"/>
                  <a:t>1</a:t>
                </a:r>
                <a:endParaRPr lang="zh-CN" altLang="en-US" sz="2000" b="1"/>
              </a:p>
            </p:txBody>
          </p:sp>
          <p:sp>
            <p:nvSpPr>
              <p:cNvPr id="272" name="TextBox 271">
                <a:extLst>
                  <a:ext uri="{FF2B5EF4-FFF2-40B4-BE49-F238E27FC236}">
                    <a16:creationId xmlns:a16="http://schemas.microsoft.com/office/drawing/2014/main" id="{6055A6FB-26D9-4F2B-8D67-A6EAA56E8831}"/>
                  </a:ext>
                </a:extLst>
              </p:cNvPr>
              <p:cNvSpPr txBox="1"/>
              <p:nvPr/>
            </p:nvSpPr>
            <p:spPr>
              <a:xfrm>
                <a:off x="4388784" y="5471556"/>
                <a:ext cx="215900" cy="400110"/>
              </a:xfrm>
              <a:prstGeom prst="rect">
                <a:avLst/>
              </a:prstGeom>
              <a:noFill/>
            </p:spPr>
            <p:txBody>
              <a:bodyPr wrap="square" rtlCol="0">
                <a:spAutoFit/>
              </a:bodyPr>
              <a:lstStyle/>
              <a:p>
                <a:r>
                  <a:rPr lang="en-US" altLang="zh-CN" sz="2000" b="1"/>
                  <a:t>0</a:t>
                </a:r>
                <a:endParaRPr lang="zh-CN" altLang="en-US" sz="2000" b="1"/>
              </a:p>
            </p:txBody>
          </p:sp>
          <p:sp>
            <p:nvSpPr>
              <p:cNvPr id="273" name="TextBox 272">
                <a:extLst>
                  <a:ext uri="{FF2B5EF4-FFF2-40B4-BE49-F238E27FC236}">
                    <a16:creationId xmlns:a16="http://schemas.microsoft.com/office/drawing/2014/main" id="{4E45586A-F87F-41C5-9D5A-9725A689F200}"/>
                  </a:ext>
                </a:extLst>
              </p:cNvPr>
              <p:cNvSpPr txBox="1"/>
              <p:nvPr/>
            </p:nvSpPr>
            <p:spPr>
              <a:xfrm>
                <a:off x="4736922" y="5471556"/>
                <a:ext cx="215900" cy="400110"/>
              </a:xfrm>
              <a:prstGeom prst="rect">
                <a:avLst/>
              </a:prstGeom>
              <a:noFill/>
            </p:spPr>
            <p:txBody>
              <a:bodyPr wrap="square" rtlCol="0">
                <a:spAutoFit/>
              </a:bodyPr>
              <a:lstStyle/>
              <a:p>
                <a:r>
                  <a:rPr lang="en-US" altLang="zh-CN" sz="2000" b="1"/>
                  <a:t>1</a:t>
                </a:r>
                <a:endParaRPr lang="zh-CN" altLang="en-US" sz="2000" b="1"/>
              </a:p>
            </p:txBody>
          </p:sp>
          <p:sp>
            <p:nvSpPr>
              <p:cNvPr id="274" name="TextBox 273">
                <a:extLst>
                  <a:ext uri="{FF2B5EF4-FFF2-40B4-BE49-F238E27FC236}">
                    <a16:creationId xmlns:a16="http://schemas.microsoft.com/office/drawing/2014/main" id="{81DCDBA6-BBF3-475E-849B-905996F63B36}"/>
                  </a:ext>
                </a:extLst>
              </p:cNvPr>
              <p:cNvSpPr txBox="1"/>
              <p:nvPr/>
            </p:nvSpPr>
            <p:spPr>
              <a:xfrm>
                <a:off x="5085060" y="5471556"/>
                <a:ext cx="215900" cy="400110"/>
              </a:xfrm>
              <a:prstGeom prst="rect">
                <a:avLst/>
              </a:prstGeom>
              <a:noFill/>
            </p:spPr>
            <p:txBody>
              <a:bodyPr wrap="square" rtlCol="0">
                <a:spAutoFit/>
              </a:bodyPr>
              <a:lstStyle/>
              <a:p>
                <a:r>
                  <a:rPr lang="en-US" altLang="zh-CN" sz="2000" b="1"/>
                  <a:t>1</a:t>
                </a:r>
                <a:endParaRPr lang="zh-CN" altLang="en-US" sz="2000" b="1"/>
              </a:p>
            </p:txBody>
          </p:sp>
          <p:sp>
            <p:nvSpPr>
              <p:cNvPr id="275" name="TextBox 274">
                <a:extLst>
                  <a:ext uri="{FF2B5EF4-FFF2-40B4-BE49-F238E27FC236}">
                    <a16:creationId xmlns:a16="http://schemas.microsoft.com/office/drawing/2014/main" id="{E58404CB-EB91-4B66-9AC7-9F880A65B1B1}"/>
                  </a:ext>
                </a:extLst>
              </p:cNvPr>
              <p:cNvSpPr txBox="1"/>
              <p:nvPr/>
            </p:nvSpPr>
            <p:spPr>
              <a:xfrm>
                <a:off x="5433198" y="5471556"/>
                <a:ext cx="215900" cy="400110"/>
              </a:xfrm>
              <a:prstGeom prst="rect">
                <a:avLst/>
              </a:prstGeom>
              <a:noFill/>
            </p:spPr>
            <p:txBody>
              <a:bodyPr wrap="square" rtlCol="0">
                <a:spAutoFit/>
              </a:bodyPr>
              <a:lstStyle/>
              <a:p>
                <a:r>
                  <a:rPr lang="en-US" altLang="zh-CN" sz="2000" b="1"/>
                  <a:t>1</a:t>
                </a:r>
                <a:endParaRPr lang="zh-CN" altLang="en-US" sz="2000" b="1"/>
              </a:p>
            </p:txBody>
          </p:sp>
          <p:sp>
            <p:nvSpPr>
              <p:cNvPr id="276" name="TextBox 275">
                <a:extLst>
                  <a:ext uri="{FF2B5EF4-FFF2-40B4-BE49-F238E27FC236}">
                    <a16:creationId xmlns:a16="http://schemas.microsoft.com/office/drawing/2014/main" id="{E8959A7A-237F-4055-AC92-A60571BF8842}"/>
                  </a:ext>
                </a:extLst>
              </p:cNvPr>
              <p:cNvSpPr txBox="1"/>
              <p:nvPr/>
            </p:nvSpPr>
            <p:spPr>
              <a:xfrm>
                <a:off x="5782241" y="5471556"/>
                <a:ext cx="215900" cy="400110"/>
              </a:xfrm>
              <a:prstGeom prst="rect">
                <a:avLst/>
              </a:prstGeom>
              <a:noFill/>
            </p:spPr>
            <p:txBody>
              <a:bodyPr wrap="square" rtlCol="0">
                <a:spAutoFit/>
              </a:bodyPr>
              <a:lstStyle/>
              <a:p>
                <a:r>
                  <a:rPr lang="en-US" altLang="zh-CN" sz="2000" b="1"/>
                  <a:t>0</a:t>
                </a:r>
                <a:endParaRPr lang="zh-CN" altLang="en-US" sz="2000" b="1"/>
              </a:p>
            </p:txBody>
          </p:sp>
          <p:sp>
            <p:nvSpPr>
              <p:cNvPr id="277" name="TextBox 276">
                <a:extLst>
                  <a:ext uri="{FF2B5EF4-FFF2-40B4-BE49-F238E27FC236}">
                    <a16:creationId xmlns:a16="http://schemas.microsoft.com/office/drawing/2014/main" id="{D7853F4F-DBF4-4639-8F9A-1A74811E363F}"/>
                  </a:ext>
                </a:extLst>
              </p:cNvPr>
              <p:cNvSpPr txBox="1"/>
              <p:nvPr/>
            </p:nvSpPr>
            <p:spPr>
              <a:xfrm>
                <a:off x="4040646" y="5827056"/>
                <a:ext cx="215900" cy="400110"/>
              </a:xfrm>
              <a:prstGeom prst="rect">
                <a:avLst/>
              </a:prstGeom>
              <a:noFill/>
            </p:spPr>
            <p:txBody>
              <a:bodyPr wrap="square" rtlCol="0">
                <a:spAutoFit/>
              </a:bodyPr>
              <a:lstStyle/>
              <a:p>
                <a:r>
                  <a:rPr lang="en-US" altLang="zh-CN" sz="2000" b="1"/>
                  <a:t>0</a:t>
                </a:r>
                <a:endParaRPr lang="zh-CN" altLang="en-US" sz="2000" b="1"/>
              </a:p>
            </p:txBody>
          </p:sp>
          <p:sp>
            <p:nvSpPr>
              <p:cNvPr id="278" name="TextBox 277">
                <a:extLst>
                  <a:ext uri="{FF2B5EF4-FFF2-40B4-BE49-F238E27FC236}">
                    <a16:creationId xmlns:a16="http://schemas.microsoft.com/office/drawing/2014/main" id="{C6FC8AF3-E4E1-4B13-885E-D41752BE25E2}"/>
                  </a:ext>
                </a:extLst>
              </p:cNvPr>
              <p:cNvSpPr txBox="1"/>
              <p:nvPr/>
            </p:nvSpPr>
            <p:spPr>
              <a:xfrm>
                <a:off x="4388784" y="5827056"/>
                <a:ext cx="215900" cy="400110"/>
              </a:xfrm>
              <a:prstGeom prst="rect">
                <a:avLst/>
              </a:prstGeom>
              <a:noFill/>
            </p:spPr>
            <p:txBody>
              <a:bodyPr wrap="square" rtlCol="0">
                <a:spAutoFit/>
              </a:bodyPr>
              <a:lstStyle/>
              <a:p>
                <a:r>
                  <a:rPr lang="en-US" altLang="zh-CN" sz="2000" b="1"/>
                  <a:t>1</a:t>
                </a:r>
                <a:endParaRPr lang="zh-CN" altLang="en-US" sz="2000" b="1"/>
              </a:p>
            </p:txBody>
          </p:sp>
          <p:sp>
            <p:nvSpPr>
              <p:cNvPr id="279" name="TextBox 278">
                <a:extLst>
                  <a:ext uri="{FF2B5EF4-FFF2-40B4-BE49-F238E27FC236}">
                    <a16:creationId xmlns:a16="http://schemas.microsoft.com/office/drawing/2014/main" id="{B21BC7BC-BD83-4A4F-BA50-554DB862A2EB}"/>
                  </a:ext>
                </a:extLst>
              </p:cNvPr>
              <p:cNvSpPr txBox="1"/>
              <p:nvPr/>
            </p:nvSpPr>
            <p:spPr>
              <a:xfrm>
                <a:off x="4736922" y="5827056"/>
                <a:ext cx="215900" cy="400110"/>
              </a:xfrm>
              <a:prstGeom prst="rect">
                <a:avLst/>
              </a:prstGeom>
              <a:noFill/>
            </p:spPr>
            <p:txBody>
              <a:bodyPr wrap="square" rtlCol="0">
                <a:spAutoFit/>
              </a:bodyPr>
              <a:lstStyle/>
              <a:p>
                <a:r>
                  <a:rPr lang="en-US" altLang="zh-CN" sz="2000" b="1"/>
                  <a:t>0</a:t>
                </a:r>
                <a:endParaRPr lang="zh-CN" altLang="en-US" sz="2000" b="1"/>
              </a:p>
            </p:txBody>
          </p:sp>
          <p:sp>
            <p:nvSpPr>
              <p:cNvPr id="280" name="TextBox 279">
                <a:extLst>
                  <a:ext uri="{FF2B5EF4-FFF2-40B4-BE49-F238E27FC236}">
                    <a16:creationId xmlns:a16="http://schemas.microsoft.com/office/drawing/2014/main" id="{0A414D91-1385-471D-8D92-80C644AE1585}"/>
                  </a:ext>
                </a:extLst>
              </p:cNvPr>
              <p:cNvSpPr txBox="1"/>
              <p:nvPr/>
            </p:nvSpPr>
            <p:spPr>
              <a:xfrm>
                <a:off x="5085060" y="5827056"/>
                <a:ext cx="215900" cy="400110"/>
              </a:xfrm>
              <a:prstGeom prst="rect">
                <a:avLst/>
              </a:prstGeom>
              <a:noFill/>
            </p:spPr>
            <p:txBody>
              <a:bodyPr wrap="square" rtlCol="0">
                <a:spAutoFit/>
              </a:bodyPr>
              <a:lstStyle/>
              <a:p>
                <a:r>
                  <a:rPr lang="en-US" altLang="zh-CN" sz="2000" b="1"/>
                  <a:t>0</a:t>
                </a:r>
                <a:endParaRPr lang="zh-CN" altLang="en-US" sz="2000" b="1"/>
              </a:p>
            </p:txBody>
          </p:sp>
          <p:sp>
            <p:nvSpPr>
              <p:cNvPr id="281" name="TextBox 280">
                <a:extLst>
                  <a:ext uri="{FF2B5EF4-FFF2-40B4-BE49-F238E27FC236}">
                    <a16:creationId xmlns:a16="http://schemas.microsoft.com/office/drawing/2014/main" id="{24B17747-DB93-4FDB-B3E6-DC141C5A77C1}"/>
                  </a:ext>
                </a:extLst>
              </p:cNvPr>
              <p:cNvSpPr txBox="1"/>
              <p:nvPr/>
            </p:nvSpPr>
            <p:spPr>
              <a:xfrm>
                <a:off x="5433198" y="5827056"/>
                <a:ext cx="215900" cy="400110"/>
              </a:xfrm>
              <a:prstGeom prst="rect">
                <a:avLst/>
              </a:prstGeom>
              <a:noFill/>
            </p:spPr>
            <p:txBody>
              <a:bodyPr wrap="square" rtlCol="0">
                <a:spAutoFit/>
              </a:bodyPr>
              <a:lstStyle/>
              <a:p>
                <a:r>
                  <a:rPr lang="en-US" altLang="zh-CN" sz="2000" b="1"/>
                  <a:t>0</a:t>
                </a:r>
                <a:endParaRPr lang="zh-CN" altLang="en-US" sz="2000" b="1"/>
              </a:p>
            </p:txBody>
          </p:sp>
          <p:sp>
            <p:nvSpPr>
              <p:cNvPr id="282" name="TextBox 281">
                <a:extLst>
                  <a:ext uri="{FF2B5EF4-FFF2-40B4-BE49-F238E27FC236}">
                    <a16:creationId xmlns:a16="http://schemas.microsoft.com/office/drawing/2014/main" id="{4777EB16-862F-4679-B665-754384AB28B1}"/>
                  </a:ext>
                </a:extLst>
              </p:cNvPr>
              <p:cNvSpPr txBox="1"/>
              <p:nvPr/>
            </p:nvSpPr>
            <p:spPr>
              <a:xfrm>
                <a:off x="5782241" y="5827056"/>
                <a:ext cx="215900" cy="400110"/>
              </a:xfrm>
              <a:prstGeom prst="rect">
                <a:avLst/>
              </a:prstGeom>
              <a:noFill/>
            </p:spPr>
            <p:txBody>
              <a:bodyPr wrap="square" rtlCol="0">
                <a:spAutoFit/>
              </a:bodyPr>
              <a:lstStyle/>
              <a:p>
                <a:r>
                  <a:rPr lang="en-US" altLang="zh-CN" sz="2000" b="1"/>
                  <a:t>1</a:t>
                </a:r>
                <a:endParaRPr lang="zh-CN" altLang="en-US" sz="2000" b="1"/>
              </a:p>
            </p:txBody>
          </p:sp>
        </p:grpSp>
      </p:grpSp>
      <p:grpSp>
        <p:nvGrpSpPr>
          <p:cNvPr id="294" name="Group 293">
            <a:extLst>
              <a:ext uri="{FF2B5EF4-FFF2-40B4-BE49-F238E27FC236}">
                <a16:creationId xmlns:a16="http://schemas.microsoft.com/office/drawing/2014/main" id="{C6CF2DC6-65ED-437F-B121-8A0055DEA5F5}"/>
              </a:ext>
            </a:extLst>
          </p:cNvPr>
          <p:cNvGrpSpPr/>
          <p:nvPr/>
        </p:nvGrpSpPr>
        <p:grpSpPr>
          <a:xfrm>
            <a:off x="4115705" y="3827557"/>
            <a:ext cx="388802" cy="2191703"/>
            <a:chOff x="7763869" y="2495171"/>
            <a:chExt cx="388802" cy="2191703"/>
          </a:xfrm>
        </p:grpSpPr>
        <p:grpSp>
          <p:nvGrpSpPr>
            <p:cNvPr id="295" name="Group 294">
              <a:extLst>
                <a:ext uri="{FF2B5EF4-FFF2-40B4-BE49-F238E27FC236}">
                  <a16:creationId xmlns:a16="http://schemas.microsoft.com/office/drawing/2014/main" id="{48B201E5-6FD8-43B5-ADEC-E79E1E0E8CE8}"/>
                </a:ext>
              </a:extLst>
            </p:cNvPr>
            <p:cNvGrpSpPr/>
            <p:nvPr/>
          </p:nvGrpSpPr>
          <p:grpSpPr>
            <a:xfrm rot="5400000">
              <a:off x="6909201" y="3392289"/>
              <a:ext cx="2098138" cy="388802"/>
              <a:chOff x="7653079" y="1733900"/>
              <a:chExt cx="2098138" cy="388802"/>
            </a:xfrm>
          </p:grpSpPr>
          <p:sp>
            <p:nvSpPr>
              <p:cNvPr id="302" name="Rectangle 301">
                <a:extLst>
                  <a:ext uri="{FF2B5EF4-FFF2-40B4-BE49-F238E27FC236}">
                    <a16:creationId xmlns:a16="http://schemas.microsoft.com/office/drawing/2014/main" id="{4079705A-18B1-4114-8CA2-37F6DBCCE40B}"/>
                  </a:ext>
                </a:extLst>
              </p:cNvPr>
              <p:cNvSpPr/>
              <p:nvPr/>
            </p:nvSpPr>
            <p:spPr>
              <a:xfrm>
                <a:off x="7653079" y="1733900"/>
                <a:ext cx="2098138" cy="356226"/>
              </a:xfrm>
              <a:prstGeom prst="rect">
                <a:avLst/>
              </a:prstGeom>
              <a:solidFill>
                <a:schemeClr val="accent6">
                  <a:lumMod val="40000"/>
                  <a:lumOff val="60000"/>
                </a:schemeClr>
              </a:solidFill>
              <a:ln w="19050">
                <a:solidFill>
                  <a:schemeClr val="tx1"/>
                </a:solidFill>
                <a:prstDash val="sysDot"/>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n>
                    <a:solidFill>
                      <a:schemeClr val="tx1"/>
                    </a:solidFill>
                  </a:ln>
                </a:endParaRPr>
              </a:p>
            </p:txBody>
          </p:sp>
          <p:cxnSp>
            <p:nvCxnSpPr>
              <p:cNvPr id="303" name="Straight Connector 302">
                <a:extLst>
                  <a:ext uri="{FF2B5EF4-FFF2-40B4-BE49-F238E27FC236}">
                    <a16:creationId xmlns:a16="http://schemas.microsoft.com/office/drawing/2014/main" id="{BAE4A9ED-256D-45C6-B757-E76D916A9ADE}"/>
                  </a:ext>
                </a:extLst>
              </p:cNvPr>
              <p:cNvCxnSpPr/>
              <p:nvPr/>
            </p:nvCxnSpPr>
            <p:spPr>
              <a:xfrm>
                <a:off x="7993668"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0BD9D74E-C888-49A3-B76F-0A93EC707A9A}"/>
                  </a:ext>
                </a:extLst>
              </p:cNvPr>
              <p:cNvCxnSpPr/>
              <p:nvPr/>
            </p:nvCxnSpPr>
            <p:spPr>
              <a:xfrm>
                <a:off x="8342094"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F2D01ECB-2479-4FD1-8375-E87EB97DEB52}"/>
                  </a:ext>
                </a:extLst>
              </p:cNvPr>
              <p:cNvCxnSpPr/>
              <p:nvPr/>
            </p:nvCxnSpPr>
            <p:spPr>
              <a:xfrm>
                <a:off x="8704465" y="173390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78454D78-6A07-4BD9-86E0-256AB244068D}"/>
                  </a:ext>
                </a:extLst>
              </p:cNvPr>
              <p:cNvCxnSpPr/>
              <p:nvPr/>
            </p:nvCxnSpPr>
            <p:spPr>
              <a:xfrm>
                <a:off x="9053322" y="173390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8E0A6514-8DCA-48CD-A05B-CE7BB1232160}"/>
                  </a:ext>
                </a:extLst>
              </p:cNvPr>
              <p:cNvCxnSpPr/>
              <p:nvPr/>
            </p:nvCxnSpPr>
            <p:spPr>
              <a:xfrm>
                <a:off x="9402222"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296" name="TextBox 295">
              <a:extLst>
                <a:ext uri="{FF2B5EF4-FFF2-40B4-BE49-F238E27FC236}">
                  <a16:creationId xmlns:a16="http://schemas.microsoft.com/office/drawing/2014/main" id="{37D2F50B-20EB-451C-9C47-62F355DB7C28}"/>
                </a:ext>
              </a:extLst>
            </p:cNvPr>
            <p:cNvSpPr txBox="1"/>
            <p:nvPr/>
          </p:nvSpPr>
          <p:spPr>
            <a:xfrm>
              <a:off x="7828601" y="2860377"/>
              <a:ext cx="215900" cy="400110"/>
            </a:xfrm>
            <a:prstGeom prst="rect">
              <a:avLst/>
            </a:prstGeom>
            <a:noFill/>
          </p:spPr>
          <p:txBody>
            <a:bodyPr wrap="square" rtlCol="0">
              <a:spAutoFit/>
            </a:bodyPr>
            <a:lstStyle/>
            <a:p>
              <a:r>
                <a:rPr lang="en-US" altLang="zh-CN" sz="2000" b="1"/>
                <a:t>1</a:t>
              </a:r>
              <a:endParaRPr lang="zh-CN" altLang="en-US" sz="2000" b="1"/>
            </a:p>
          </p:txBody>
        </p:sp>
        <p:sp>
          <p:nvSpPr>
            <p:cNvPr id="297" name="TextBox 296">
              <a:extLst>
                <a:ext uri="{FF2B5EF4-FFF2-40B4-BE49-F238E27FC236}">
                  <a16:creationId xmlns:a16="http://schemas.microsoft.com/office/drawing/2014/main" id="{D199887A-29EF-4B18-A32C-DA3DD7B1883E}"/>
                </a:ext>
              </a:extLst>
            </p:cNvPr>
            <p:cNvSpPr txBox="1"/>
            <p:nvPr/>
          </p:nvSpPr>
          <p:spPr>
            <a:xfrm>
              <a:off x="7828601" y="3582269"/>
              <a:ext cx="215900" cy="400110"/>
            </a:xfrm>
            <a:prstGeom prst="rect">
              <a:avLst/>
            </a:prstGeom>
            <a:noFill/>
          </p:spPr>
          <p:txBody>
            <a:bodyPr wrap="square" rtlCol="0">
              <a:spAutoFit/>
            </a:bodyPr>
            <a:lstStyle/>
            <a:p>
              <a:r>
                <a:rPr lang="en-US" altLang="zh-CN" sz="2000" b="1"/>
                <a:t>1</a:t>
              </a:r>
              <a:endParaRPr lang="zh-CN" altLang="en-US" sz="2000" b="1"/>
            </a:p>
          </p:txBody>
        </p:sp>
        <p:sp>
          <p:nvSpPr>
            <p:cNvPr id="298" name="TextBox 297">
              <a:extLst>
                <a:ext uri="{FF2B5EF4-FFF2-40B4-BE49-F238E27FC236}">
                  <a16:creationId xmlns:a16="http://schemas.microsoft.com/office/drawing/2014/main" id="{310B52E2-55C4-4555-9704-7A2A99EE4B9E}"/>
                </a:ext>
              </a:extLst>
            </p:cNvPr>
            <p:cNvSpPr txBox="1"/>
            <p:nvPr/>
          </p:nvSpPr>
          <p:spPr>
            <a:xfrm>
              <a:off x="7828601" y="2495171"/>
              <a:ext cx="215900" cy="400110"/>
            </a:xfrm>
            <a:prstGeom prst="rect">
              <a:avLst/>
            </a:prstGeom>
            <a:noFill/>
          </p:spPr>
          <p:txBody>
            <a:bodyPr wrap="square" rtlCol="0">
              <a:spAutoFit/>
            </a:bodyPr>
            <a:lstStyle/>
            <a:p>
              <a:r>
                <a:rPr lang="en-US" altLang="zh-CN" sz="2000" b="1"/>
                <a:t>0</a:t>
              </a:r>
              <a:endParaRPr lang="zh-CN" altLang="en-US" sz="2000" b="1"/>
            </a:p>
          </p:txBody>
        </p:sp>
        <p:sp>
          <p:nvSpPr>
            <p:cNvPr id="299" name="TextBox 298">
              <a:extLst>
                <a:ext uri="{FF2B5EF4-FFF2-40B4-BE49-F238E27FC236}">
                  <a16:creationId xmlns:a16="http://schemas.microsoft.com/office/drawing/2014/main" id="{475AF0C8-E341-4130-AE54-E92250A7E801}"/>
                </a:ext>
              </a:extLst>
            </p:cNvPr>
            <p:cNvSpPr txBox="1"/>
            <p:nvPr/>
          </p:nvSpPr>
          <p:spPr>
            <a:xfrm>
              <a:off x="7828601" y="3215148"/>
              <a:ext cx="215900" cy="400110"/>
            </a:xfrm>
            <a:prstGeom prst="rect">
              <a:avLst/>
            </a:prstGeom>
            <a:noFill/>
          </p:spPr>
          <p:txBody>
            <a:bodyPr wrap="square" rtlCol="0">
              <a:spAutoFit/>
            </a:bodyPr>
            <a:lstStyle/>
            <a:p>
              <a:r>
                <a:rPr lang="en-US" altLang="zh-CN" sz="2000" b="1"/>
                <a:t>0</a:t>
              </a:r>
              <a:endParaRPr lang="zh-CN" altLang="en-US" sz="2000" b="1"/>
            </a:p>
          </p:txBody>
        </p:sp>
        <p:sp>
          <p:nvSpPr>
            <p:cNvPr id="300" name="TextBox 299">
              <a:extLst>
                <a:ext uri="{FF2B5EF4-FFF2-40B4-BE49-F238E27FC236}">
                  <a16:creationId xmlns:a16="http://schemas.microsoft.com/office/drawing/2014/main" id="{791036FE-5E44-49DD-A704-650CD94FE71E}"/>
                </a:ext>
              </a:extLst>
            </p:cNvPr>
            <p:cNvSpPr txBox="1"/>
            <p:nvPr/>
          </p:nvSpPr>
          <p:spPr>
            <a:xfrm>
              <a:off x="7828601" y="3931264"/>
              <a:ext cx="215900" cy="400110"/>
            </a:xfrm>
            <a:prstGeom prst="rect">
              <a:avLst/>
            </a:prstGeom>
            <a:noFill/>
          </p:spPr>
          <p:txBody>
            <a:bodyPr wrap="square" rtlCol="0">
              <a:spAutoFit/>
            </a:bodyPr>
            <a:lstStyle/>
            <a:p>
              <a:r>
                <a:rPr lang="en-US" altLang="zh-CN" sz="2000" b="1"/>
                <a:t>0</a:t>
              </a:r>
              <a:endParaRPr lang="zh-CN" altLang="en-US" sz="2000" b="1"/>
            </a:p>
          </p:txBody>
        </p:sp>
        <p:sp>
          <p:nvSpPr>
            <p:cNvPr id="301" name="TextBox 300">
              <a:extLst>
                <a:ext uri="{FF2B5EF4-FFF2-40B4-BE49-F238E27FC236}">
                  <a16:creationId xmlns:a16="http://schemas.microsoft.com/office/drawing/2014/main" id="{CF429B1F-620F-4AE1-83A4-255FA2A315B5}"/>
                </a:ext>
              </a:extLst>
            </p:cNvPr>
            <p:cNvSpPr txBox="1"/>
            <p:nvPr/>
          </p:nvSpPr>
          <p:spPr>
            <a:xfrm>
              <a:off x="7828601" y="4286764"/>
              <a:ext cx="215900" cy="400110"/>
            </a:xfrm>
            <a:prstGeom prst="rect">
              <a:avLst/>
            </a:prstGeom>
            <a:noFill/>
          </p:spPr>
          <p:txBody>
            <a:bodyPr wrap="square" rtlCol="0">
              <a:spAutoFit/>
            </a:bodyPr>
            <a:lstStyle/>
            <a:p>
              <a:r>
                <a:rPr lang="en-US" altLang="zh-CN" sz="2000" b="1"/>
                <a:t>0</a:t>
              </a:r>
              <a:endParaRPr lang="zh-CN" altLang="en-US" sz="2000" b="1"/>
            </a:p>
          </p:txBody>
        </p:sp>
      </p:grpSp>
      <p:grpSp>
        <p:nvGrpSpPr>
          <p:cNvPr id="308" name="Group 307">
            <a:extLst>
              <a:ext uri="{FF2B5EF4-FFF2-40B4-BE49-F238E27FC236}">
                <a16:creationId xmlns:a16="http://schemas.microsoft.com/office/drawing/2014/main" id="{86079507-9260-476D-82D1-C2CD0F515CA2}"/>
              </a:ext>
            </a:extLst>
          </p:cNvPr>
          <p:cNvGrpSpPr/>
          <p:nvPr/>
        </p:nvGrpSpPr>
        <p:grpSpPr>
          <a:xfrm>
            <a:off x="4594210" y="3394357"/>
            <a:ext cx="2098138" cy="408607"/>
            <a:chOff x="8271329" y="2033395"/>
            <a:chExt cx="2098138" cy="408607"/>
          </a:xfrm>
        </p:grpSpPr>
        <p:grpSp>
          <p:nvGrpSpPr>
            <p:cNvPr id="309" name="Group 308">
              <a:extLst>
                <a:ext uri="{FF2B5EF4-FFF2-40B4-BE49-F238E27FC236}">
                  <a16:creationId xmlns:a16="http://schemas.microsoft.com/office/drawing/2014/main" id="{F2F4EC63-5F5A-4D27-9F22-1C88C1100079}"/>
                </a:ext>
              </a:extLst>
            </p:cNvPr>
            <p:cNvGrpSpPr/>
            <p:nvPr/>
          </p:nvGrpSpPr>
          <p:grpSpPr>
            <a:xfrm>
              <a:off x="8271329" y="2053200"/>
              <a:ext cx="2098138" cy="388802"/>
              <a:chOff x="7653079" y="1733900"/>
              <a:chExt cx="2098138" cy="388802"/>
            </a:xfrm>
          </p:grpSpPr>
          <p:sp>
            <p:nvSpPr>
              <p:cNvPr id="316" name="Rectangle 315">
                <a:extLst>
                  <a:ext uri="{FF2B5EF4-FFF2-40B4-BE49-F238E27FC236}">
                    <a16:creationId xmlns:a16="http://schemas.microsoft.com/office/drawing/2014/main" id="{833AD791-1A3C-4425-9DAF-7200A25DAF3B}"/>
                  </a:ext>
                </a:extLst>
              </p:cNvPr>
              <p:cNvSpPr/>
              <p:nvPr/>
            </p:nvSpPr>
            <p:spPr>
              <a:xfrm>
                <a:off x="7653079" y="1733900"/>
                <a:ext cx="2098138" cy="356226"/>
              </a:xfrm>
              <a:prstGeom prst="rect">
                <a:avLst/>
              </a:prstGeom>
              <a:solidFill>
                <a:schemeClr val="accent6">
                  <a:lumMod val="40000"/>
                  <a:lumOff val="60000"/>
                </a:schemeClr>
              </a:solidFill>
              <a:ln w="19050">
                <a:solidFill>
                  <a:schemeClr val="tx1"/>
                </a:solidFill>
                <a:prstDash val="sysDot"/>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n>
                    <a:solidFill>
                      <a:schemeClr val="tx1"/>
                    </a:solidFill>
                  </a:ln>
                </a:endParaRPr>
              </a:p>
            </p:txBody>
          </p:sp>
          <p:cxnSp>
            <p:nvCxnSpPr>
              <p:cNvPr id="317" name="Straight Connector 316">
                <a:extLst>
                  <a:ext uri="{FF2B5EF4-FFF2-40B4-BE49-F238E27FC236}">
                    <a16:creationId xmlns:a16="http://schemas.microsoft.com/office/drawing/2014/main" id="{4DA09806-F644-4E55-B055-E219C139321B}"/>
                  </a:ext>
                </a:extLst>
              </p:cNvPr>
              <p:cNvCxnSpPr/>
              <p:nvPr/>
            </p:nvCxnSpPr>
            <p:spPr>
              <a:xfrm>
                <a:off x="7993668"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6B31CED-2078-4252-8837-75F29EEA1438}"/>
                  </a:ext>
                </a:extLst>
              </p:cNvPr>
              <p:cNvCxnSpPr/>
              <p:nvPr/>
            </p:nvCxnSpPr>
            <p:spPr>
              <a:xfrm>
                <a:off x="8342094"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0E3C240F-E787-4046-B935-55E4F26CA8E4}"/>
                  </a:ext>
                </a:extLst>
              </p:cNvPr>
              <p:cNvCxnSpPr/>
              <p:nvPr/>
            </p:nvCxnSpPr>
            <p:spPr>
              <a:xfrm>
                <a:off x="8704465" y="173390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D31F0AA4-C9B0-42BB-AD77-6B16586D108F}"/>
                  </a:ext>
                </a:extLst>
              </p:cNvPr>
              <p:cNvCxnSpPr/>
              <p:nvPr/>
            </p:nvCxnSpPr>
            <p:spPr>
              <a:xfrm>
                <a:off x="9053322" y="173390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C6443299-48A3-458E-88B9-908C56D4FA9C}"/>
                  </a:ext>
                </a:extLst>
              </p:cNvPr>
              <p:cNvCxnSpPr/>
              <p:nvPr/>
            </p:nvCxnSpPr>
            <p:spPr>
              <a:xfrm>
                <a:off x="9402222"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310" name="TextBox 309">
              <a:extLst>
                <a:ext uri="{FF2B5EF4-FFF2-40B4-BE49-F238E27FC236}">
                  <a16:creationId xmlns:a16="http://schemas.microsoft.com/office/drawing/2014/main" id="{05F7929A-B081-425C-A087-D92E7BC2BCFB}"/>
                </a:ext>
              </a:extLst>
            </p:cNvPr>
            <p:cNvSpPr txBox="1"/>
            <p:nvPr/>
          </p:nvSpPr>
          <p:spPr>
            <a:xfrm>
              <a:off x="8980559" y="2033395"/>
              <a:ext cx="215900" cy="400110"/>
            </a:xfrm>
            <a:prstGeom prst="rect">
              <a:avLst/>
            </a:prstGeom>
            <a:noFill/>
          </p:spPr>
          <p:txBody>
            <a:bodyPr wrap="square" rtlCol="0">
              <a:spAutoFit/>
            </a:bodyPr>
            <a:lstStyle/>
            <a:p>
              <a:r>
                <a:rPr lang="en-US" altLang="zh-CN" sz="2000" b="1"/>
                <a:t>0</a:t>
              </a:r>
              <a:endParaRPr lang="zh-CN" altLang="en-US" sz="2000" b="1"/>
            </a:p>
          </p:txBody>
        </p:sp>
        <p:sp>
          <p:nvSpPr>
            <p:cNvPr id="311" name="TextBox 310">
              <a:extLst>
                <a:ext uri="{FF2B5EF4-FFF2-40B4-BE49-F238E27FC236}">
                  <a16:creationId xmlns:a16="http://schemas.microsoft.com/office/drawing/2014/main" id="{C5C95628-975B-4E62-9342-0AF2B914A84D}"/>
                </a:ext>
              </a:extLst>
            </p:cNvPr>
            <p:cNvSpPr txBox="1"/>
            <p:nvPr/>
          </p:nvSpPr>
          <p:spPr>
            <a:xfrm>
              <a:off x="9676835" y="2033395"/>
              <a:ext cx="215900" cy="400110"/>
            </a:xfrm>
            <a:prstGeom prst="rect">
              <a:avLst/>
            </a:prstGeom>
            <a:noFill/>
          </p:spPr>
          <p:txBody>
            <a:bodyPr wrap="square" rtlCol="0">
              <a:spAutoFit/>
            </a:bodyPr>
            <a:lstStyle/>
            <a:p>
              <a:r>
                <a:rPr lang="en-US" altLang="zh-CN" sz="2000" b="1"/>
                <a:t>0</a:t>
              </a:r>
              <a:endParaRPr lang="zh-CN" altLang="en-US" sz="2000" b="1"/>
            </a:p>
          </p:txBody>
        </p:sp>
        <p:sp>
          <p:nvSpPr>
            <p:cNvPr id="312" name="TextBox 311">
              <a:extLst>
                <a:ext uri="{FF2B5EF4-FFF2-40B4-BE49-F238E27FC236}">
                  <a16:creationId xmlns:a16="http://schemas.microsoft.com/office/drawing/2014/main" id="{E040F841-1337-48AE-8EB3-477CEF62CBDE}"/>
                </a:ext>
              </a:extLst>
            </p:cNvPr>
            <p:cNvSpPr txBox="1"/>
            <p:nvPr/>
          </p:nvSpPr>
          <p:spPr>
            <a:xfrm>
              <a:off x="10025878" y="2033395"/>
              <a:ext cx="215900" cy="400110"/>
            </a:xfrm>
            <a:prstGeom prst="rect">
              <a:avLst/>
            </a:prstGeom>
            <a:noFill/>
          </p:spPr>
          <p:txBody>
            <a:bodyPr wrap="square" rtlCol="0">
              <a:spAutoFit/>
            </a:bodyPr>
            <a:lstStyle/>
            <a:p>
              <a:r>
                <a:rPr lang="en-US" altLang="zh-CN" sz="2000" b="1"/>
                <a:t>0</a:t>
              </a:r>
              <a:endParaRPr lang="zh-CN" altLang="en-US" sz="2000" b="1"/>
            </a:p>
          </p:txBody>
        </p:sp>
        <p:sp>
          <p:nvSpPr>
            <p:cNvPr id="313" name="TextBox 312">
              <a:extLst>
                <a:ext uri="{FF2B5EF4-FFF2-40B4-BE49-F238E27FC236}">
                  <a16:creationId xmlns:a16="http://schemas.microsoft.com/office/drawing/2014/main" id="{D25874A4-BF18-4C85-8D97-8AA8AECD4D06}"/>
                </a:ext>
              </a:extLst>
            </p:cNvPr>
            <p:cNvSpPr txBox="1"/>
            <p:nvPr/>
          </p:nvSpPr>
          <p:spPr>
            <a:xfrm>
              <a:off x="8276843" y="2034616"/>
              <a:ext cx="215900" cy="400110"/>
            </a:xfrm>
            <a:prstGeom prst="rect">
              <a:avLst/>
            </a:prstGeom>
            <a:noFill/>
          </p:spPr>
          <p:txBody>
            <a:bodyPr wrap="square" rtlCol="0">
              <a:spAutoFit/>
            </a:bodyPr>
            <a:lstStyle/>
            <a:p>
              <a:r>
                <a:rPr lang="en-US" altLang="zh-CN" sz="2000" b="1"/>
                <a:t>1</a:t>
              </a:r>
              <a:endParaRPr lang="zh-CN" altLang="en-US" sz="2000" b="1"/>
            </a:p>
          </p:txBody>
        </p:sp>
        <p:sp>
          <p:nvSpPr>
            <p:cNvPr id="314" name="TextBox 313">
              <a:extLst>
                <a:ext uri="{FF2B5EF4-FFF2-40B4-BE49-F238E27FC236}">
                  <a16:creationId xmlns:a16="http://schemas.microsoft.com/office/drawing/2014/main" id="{D4587C89-40C8-4651-9836-8C053181A325}"/>
                </a:ext>
              </a:extLst>
            </p:cNvPr>
            <p:cNvSpPr txBox="1"/>
            <p:nvPr/>
          </p:nvSpPr>
          <p:spPr>
            <a:xfrm>
              <a:off x="8624981" y="2034616"/>
              <a:ext cx="215900" cy="400110"/>
            </a:xfrm>
            <a:prstGeom prst="rect">
              <a:avLst/>
            </a:prstGeom>
            <a:noFill/>
          </p:spPr>
          <p:txBody>
            <a:bodyPr wrap="square" rtlCol="0">
              <a:spAutoFit/>
            </a:bodyPr>
            <a:lstStyle/>
            <a:p>
              <a:r>
                <a:rPr lang="en-US" altLang="zh-CN" sz="2000" b="1"/>
                <a:t>1</a:t>
              </a:r>
              <a:endParaRPr lang="zh-CN" altLang="en-US" sz="2000" b="1"/>
            </a:p>
          </p:txBody>
        </p:sp>
        <p:sp>
          <p:nvSpPr>
            <p:cNvPr id="315" name="TextBox 314">
              <a:extLst>
                <a:ext uri="{FF2B5EF4-FFF2-40B4-BE49-F238E27FC236}">
                  <a16:creationId xmlns:a16="http://schemas.microsoft.com/office/drawing/2014/main" id="{86B82E10-D920-460D-9FC3-E682AF12A5C9}"/>
                </a:ext>
              </a:extLst>
            </p:cNvPr>
            <p:cNvSpPr txBox="1"/>
            <p:nvPr/>
          </p:nvSpPr>
          <p:spPr>
            <a:xfrm>
              <a:off x="9321257" y="2034616"/>
              <a:ext cx="215900" cy="400110"/>
            </a:xfrm>
            <a:prstGeom prst="rect">
              <a:avLst/>
            </a:prstGeom>
            <a:noFill/>
          </p:spPr>
          <p:txBody>
            <a:bodyPr wrap="square" rtlCol="0">
              <a:spAutoFit/>
            </a:bodyPr>
            <a:lstStyle/>
            <a:p>
              <a:r>
                <a:rPr lang="en-US" altLang="zh-CN" sz="2000" b="1"/>
                <a:t>1</a:t>
              </a:r>
              <a:endParaRPr lang="zh-CN" altLang="en-US" sz="2000" b="1"/>
            </a:p>
          </p:txBody>
        </p:sp>
      </p:grpSp>
      <p:grpSp>
        <p:nvGrpSpPr>
          <p:cNvPr id="322" name="Group 321">
            <a:extLst>
              <a:ext uri="{FF2B5EF4-FFF2-40B4-BE49-F238E27FC236}">
                <a16:creationId xmlns:a16="http://schemas.microsoft.com/office/drawing/2014/main" id="{FB77C689-11DE-49D5-A565-C0A3CE41B717}"/>
              </a:ext>
            </a:extLst>
          </p:cNvPr>
          <p:cNvGrpSpPr/>
          <p:nvPr/>
        </p:nvGrpSpPr>
        <p:grpSpPr>
          <a:xfrm>
            <a:off x="3690422" y="3834167"/>
            <a:ext cx="388802" cy="2191703"/>
            <a:chOff x="860706" y="4491114"/>
            <a:chExt cx="388802" cy="2191703"/>
          </a:xfrm>
        </p:grpSpPr>
        <p:grpSp>
          <p:nvGrpSpPr>
            <p:cNvPr id="323" name="Group 322">
              <a:extLst>
                <a:ext uri="{FF2B5EF4-FFF2-40B4-BE49-F238E27FC236}">
                  <a16:creationId xmlns:a16="http://schemas.microsoft.com/office/drawing/2014/main" id="{85630DC9-ED3B-4546-9D04-0BBF76D9694D}"/>
                </a:ext>
              </a:extLst>
            </p:cNvPr>
            <p:cNvGrpSpPr/>
            <p:nvPr/>
          </p:nvGrpSpPr>
          <p:grpSpPr>
            <a:xfrm rot="5400000">
              <a:off x="6038" y="5388232"/>
              <a:ext cx="2098138" cy="388802"/>
              <a:chOff x="7653079" y="1733900"/>
              <a:chExt cx="2098138" cy="388802"/>
            </a:xfrm>
          </p:grpSpPr>
          <p:sp>
            <p:nvSpPr>
              <p:cNvPr id="330" name="Rectangle 329">
                <a:extLst>
                  <a:ext uri="{FF2B5EF4-FFF2-40B4-BE49-F238E27FC236}">
                    <a16:creationId xmlns:a16="http://schemas.microsoft.com/office/drawing/2014/main" id="{6F7539F6-C54F-4447-ACCC-73A95E15053B}"/>
                  </a:ext>
                </a:extLst>
              </p:cNvPr>
              <p:cNvSpPr/>
              <p:nvPr/>
            </p:nvSpPr>
            <p:spPr>
              <a:xfrm>
                <a:off x="7653079" y="1733900"/>
                <a:ext cx="2098138" cy="356226"/>
              </a:xfrm>
              <a:prstGeom prst="rect">
                <a:avLst/>
              </a:prstGeom>
              <a:solidFill>
                <a:schemeClr val="accent4">
                  <a:lumMod val="60000"/>
                  <a:lumOff val="40000"/>
                </a:schemeClr>
              </a:solidFill>
              <a:ln w="19050">
                <a:solidFill>
                  <a:schemeClr val="tx1"/>
                </a:solidFill>
                <a:prstDash val="sysDot"/>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n>
                    <a:solidFill>
                      <a:schemeClr val="tx1"/>
                    </a:solidFill>
                  </a:ln>
                </a:endParaRPr>
              </a:p>
            </p:txBody>
          </p:sp>
          <p:cxnSp>
            <p:nvCxnSpPr>
              <p:cNvPr id="331" name="Straight Connector 330">
                <a:extLst>
                  <a:ext uri="{FF2B5EF4-FFF2-40B4-BE49-F238E27FC236}">
                    <a16:creationId xmlns:a16="http://schemas.microsoft.com/office/drawing/2014/main" id="{18903C69-2684-424D-A7DE-C9C683B276F5}"/>
                  </a:ext>
                </a:extLst>
              </p:cNvPr>
              <p:cNvCxnSpPr/>
              <p:nvPr/>
            </p:nvCxnSpPr>
            <p:spPr>
              <a:xfrm>
                <a:off x="7993668"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D7C13236-16A0-4586-B536-3DE5F45FD157}"/>
                  </a:ext>
                </a:extLst>
              </p:cNvPr>
              <p:cNvCxnSpPr/>
              <p:nvPr/>
            </p:nvCxnSpPr>
            <p:spPr>
              <a:xfrm>
                <a:off x="8342094"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3D609D7D-2249-4312-8792-C151A39F0118}"/>
                  </a:ext>
                </a:extLst>
              </p:cNvPr>
              <p:cNvCxnSpPr/>
              <p:nvPr/>
            </p:nvCxnSpPr>
            <p:spPr>
              <a:xfrm>
                <a:off x="8704465" y="173390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B05AB7D1-AC33-46A9-8E09-CADA83D5338A}"/>
                  </a:ext>
                </a:extLst>
              </p:cNvPr>
              <p:cNvCxnSpPr/>
              <p:nvPr/>
            </p:nvCxnSpPr>
            <p:spPr>
              <a:xfrm>
                <a:off x="9053322" y="173390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872D3D92-24F3-48D4-9D16-A3CFD0B51D29}"/>
                  </a:ext>
                </a:extLst>
              </p:cNvPr>
              <p:cNvCxnSpPr/>
              <p:nvPr/>
            </p:nvCxnSpPr>
            <p:spPr>
              <a:xfrm>
                <a:off x="9402222"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324" name="TextBox 323">
              <a:extLst>
                <a:ext uri="{FF2B5EF4-FFF2-40B4-BE49-F238E27FC236}">
                  <a16:creationId xmlns:a16="http://schemas.microsoft.com/office/drawing/2014/main" id="{AA96A9EE-AB3E-487B-A6B6-5383EB1DEFF7}"/>
                </a:ext>
              </a:extLst>
            </p:cNvPr>
            <p:cNvSpPr txBox="1"/>
            <p:nvPr/>
          </p:nvSpPr>
          <p:spPr>
            <a:xfrm>
              <a:off x="925438" y="4856320"/>
              <a:ext cx="215900" cy="400110"/>
            </a:xfrm>
            <a:prstGeom prst="rect">
              <a:avLst/>
            </a:prstGeom>
            <a:noFill/>
          </p:spPr>
          <p:txBody>
            <a:bodyPr wrap="square" rtlCol="0">
              <a:spAutoFit/>
            </a:bodyPr>
            <a:lstStyle/>
            <a:p>
              <a:r>
                <a:rPr lang="en-US" altLang="zh-CN" sz="2000" b="1"/>
                <a:t>0</a:t>
              </a:r>
              <a:endParaRPr lang="zh-CN" altLang="en-US" sz="2000" b="1"/>
            </a:p>
          </p:txBody>
        </p:sp>
        <p:sp>
          <p:nvSpPr>
            <p:cNvPr id="325" name="TextBox 324">
              <a:extLst>
                <a:ext uri="{FF2B5EF4-FFF2-40B4-BE49-F238E27FC236}">
                  <a16:creationId xmlns:a16="http://schemas.microsoft.com/office/drawing/2014/main" id="{BABFE4B7-717E-45C5-94E3-03A09DE89949}"/>
                </a:ext>
              </a:extLst>
            </p:cNvPr>
            <p:cNvSpPr txBox="1"/>
            <p:nvPr/>
          </p:nvSpPr>
          <p:spPr>
            <a:xfrm>
              <a:off x="925438" y="5578212"/>
              <a:ext cx="215900" cy="400110"/>
            </a:xfrm>
            <a:prstGeom prst="rect">
              <a:avLst/>
            </a:prstGeom>
            <a:noFill/>
          </p:spPr>
          <p:txBody>
            <a:bodyPr wrap="square" rtlCol="0">
              <a:spAutoFit/>
            </a:bodyPr>
            <a:lstStyle/>
            <a:p>
              <a:r>
                <a:rPr lang="en-US" altLang="zh-CN" sz="2000" b="1"/>
                <a:t>1</a:t>
              </a:r>
              <a:endParaRPr lang="zh-CN" altLang="en-US" sz="2000" b="1"/>
            </a:p>
          </p:txBody>
        </p:sp>
        <p:sp>
          <p:nvSpPr>
            <p:cNvPr id="326" name="TextBox 325">
              <a:extLst>
                <a:ext uri="{FF2B5EF4-FFF2-40B4-BE49-F238E27FC236}">
                  <a16:creationId xmlns:a16="http://schemas.microsoft.com/office/drawing/2014/main" id="{2AE092FD-5BD3-4E3D-86D2-E30950E95B38}"/>
                </a:ext>
              </a:extLst>
            </p:cNvPr>
            <p:cNvSpPr txBox="1"/>
            <p:nvPr/>
          </p:nvSpPr>
          <p:spPr>
            <a:xfrm>
              <a:off x="925438" y="4491114"/>
              <a:ext cx="215900" cy="400110"/>
            </a:xfrm>
            <a:prstGeom prst="rect">
              <a:avLst/>
            </a:prstGeom>
            <a:noFill/>
          </p:spPr>
          <p:txBody>
            <a:bodyPr wrap="square" rtlCol="0">
              <a:spAutoFit/>
            </a:bodyPr>
            <a:lstStyle/>
            <a:p>
              <a:r>
                <a:rPr lang="en-US" altLang="zh-CN" sz="2000" b="1"/>
                <a:t>0</a:t>
              </a:r>
              <a:endParaRPr lang="zh-CN" altLang="en-US" sz="2000" b="1"/>
            </a:p>
          </p:txBody>
        </p:sp>
        <p:sp>
          <p:nvSpPr>
            <p:cNvPr id="327" name="TextBox 326">
              <a:extLst>
                <a:ext uri="{FF2B5EF4-FFF2-40B4-BE49-F238E27FC236}">
                  <a16:creationId xmlns:a16="http://schemas.microsoft.com/office/drawing/2014/main" id="{A8DF34AE-7D2D-46A0-8C11-6E14CF1B5259}"/>
                </a:ext>
              </a:extLst>
            </p:cNvPr>
            <p:cNvSpPr txBox="1"/>
            <p:nvPr/>
          </p:nvSpPr>
          <p:spPr>
            <a:xfrm>
              <a:off x="925438" y="5211091"/>
              <a:ext cx="215900" cy="400110"/>
            </a:xfrm>
            <a:prstGeom prst="rect">
              <a:avLst/>
            </a:prstGeom>
            <a:noFill/>
          </p:spPr>
          <p:txBody>
            <a:bodyPr wrap="square" rtlCol="0">
              <a:spAutoFit/>
            </a:bodyPr>
            <a:lstStyle/>
            <a:p>
              <a:r>
                <a:rPr lang="en-US" altLang="zh-CN" sz="2000" b="1"/>
                <a:t>1</a:t>
              </a:r>
              <a:endParaRPr lang="zh-CN" altLang="en-US" sz="2000" b="1"/>
            </a:p>
          </p:txBody>
        </p:sp>
        <p:sp>
          <p:nvSpPr>
            <p:cNvPr id="328" name="TextBox 327">
              <a:extLst>
                <a:ext uri="{FF2B5EF4-FFF2-40B4-BE49-F238E27FC236}">
                  <a16:creationId xmlns:a16="http://schemas.microsoft.com/office/drawing/2014/main" id="{194BB8F8-4793-445B-87AB-C5151AA43F9F}"/>
                </a:ext>
              </a:extLst>
            </p:cNvPr>
            <p:cNvSpPr txBox="1"/>
            <p:nvPr/>
          </p:nvSpPr>
          <p:spPr>
            <a:xfrm>
              <a:off x="925438" y="5927207"/>
              <a:ext cx="215900" cy="400110"/>
            </a:xfrm>
            <a:prstGeom prst="rect">
              <a:avLst/>
            </a:prstGeom>
            <a:noFill/>
          </p:spPr>
          <p:txBody>
            <a:bodyPr wrap="square" rtlCol="0">
              <a:spAutoFit/>
            </a:bodyPr>
            <a:lstStyle/>
            <a:p>
              <a:r>
                <a:rPr lang="en-US" altLang="zh-CN" sz="2000" b="1"/>
                <a:t>0</a:t>
              </a:r>
              <a:endParaRPr lang="zh-CN" altLang="en-US" sz="2000" b="1"/>
            </a:p>
          </p:txBody>
        </p:sp>
        <p:sp>
          <p:nvSpPr>
            <p:cNvPr id="329" name="TextBox 328">
              <a:extLst>
                <a:ext uri="{FF2B5EF4-FFF2-40B4-BE49-F238E27FC236}">
                  <a16:creationId xmlns:a16="http://schemas.microsoft.com/office/drawing/2014/main" id="{31F2D9A4-423B-41AB-9E2E-F82B683CDCCD}"/>
                </a:ext>
              </a:extLst>
            </p:cNvPr>
            <p:cNvSpPr txBox="1"/>
            <p:nvPr/>
          </p:nvSpPr>
          <p:spPr>
            <a:xfrm>
              <a:off x="925438" y="6282707"/>
              <a:ext cx="215900" cy="400110"/>
            </a:xfrm>
            <a:prstGeom prst="rect">
              <a:avLst/>
            </a:prstGeom>
            <a:noFill/>
          </p:spPr>
          <p:txBody>
            <a:bodyPr wrap="square" rtlCol="0">
              <a:spAutoFit/>
            </a:bodyPr>
            <a:lstStyle/>
            <a:p>
              <a:r>
                <a:rPr lang="en-US" altLang="zh-CN" sz="2000" b="1"/>
                <a:t>1</a:t>
              </a:r>
              <a:endParaRPr lang="zh-CN" altLang="en-US" sz="2000" b="1"/>
            </a:p>
          </p:txBody>
        </p:sp>
      </p:grpSp>
      <p:grpSp>
        <p:nvGrpSpPr>
          <p:cNvPr id="336" name="Group 335">
            <a:extLst>
              <a:ext uri="{FF2B5EF4-FFF2-40B4-BE49-F238E27FC236}">
                <a16:creationId xmlns:a16="http://schemas.microsoft.com/office/drawing/2014/main" id="{C1A89F24-AC99-41A3-8D08-B833D5B589BB}"/>
              </a:ext>
            </a:extLst>
          </p:cNvPr>
          <p:cNvGrpSpPr/>
          <p:nvPr/>
        </p:nvGrpSpPr>
        <p:grpSpPr>
          <a:xfrm>
            <a:off x="4594210" y="2962462"/>
            <a:ext cx="2098138" cy="408607"/>
            <a:chOff x="1368166" y="4029338"/>
            <a:chExt cx="2098138" cy="408607"/>
          </a:xfrm>
        </p:grpSpPr>
        <p:grpSp>
          <p:nvGrpSpPr>
            <p:cNvPr id="337" name="Group 336">
              <a:extLst>
                <a:ext uri="{FF2B5EF4-FFF2-40B4-BE49-F238E27FC236}">
                  <a16:creationId xmlns:a16="http://schemas.microsoft.com/office/drawing/2014/main" id="{ECB1FB45-A8A3-4917-A645-B5AC8D79DA98}"/>
                </a:ext>
              </a:extLst>
            </p:cNvPr>
            <p:cNvGrpSpPr/>
            <p:nvPr/>
          </p:nvGrpSpPr>
          <p:grpSpPr>
            <a:xfrm>
              <a:off x="1368166" y="4049143"/>
              <a:ext cx="2098138" cy="388802"/>
              <a:chOff x="7653079" y="1733900"/>
              <a:chExt cx="2098138" cy="388802"/>
            </a:xfrm>
          </p:grpSpPr>
          <p:sp>
            <p:nvSpPr>
              <p:cNvPr id="344" name="Rectangle 343">
                <a:extLst>
                  <a:ext uri="{FF2B5EF4-FFF2-40B4-BE49-F238E27FC236}">
                    <a16:creationId xmlns:a16="http://schemas.microsoft.com/office/drawing/2014/main" id="{0A31AC3B-E7E3-4692-86D2-F5B95B58CA1F}"/>
                  </a:ext>
                </a:extLst>
              </p:cNvPr>
              <p:cNvSpPr/>
              <p:nvPr/>
            </p:nvSpPr>
            <p:spPr>
              <a:xfrm>
                <a:off x="7653079" y="1733900"/>
                <a:ext cx="2098138" cy="356226"/>
              </a:xfrm>
              <a:prstGeom prst="rect">
                <a:avLst/>
              </a:prstGeom>
              <a:solidFill>
                <a:schemeClr val="accent4">
                  <a:lumMod val="60000"/>
                  <a:lumOff val="40000"/>
                </a:schemeClr>
              </a:solidFill>
              <a:ln w="19050">
                <a:solidFill>
                  <a:schemeClr val="tx1"/>
                </a:solidFill>
                <a:prstDash val="sysDot"/>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n>
                    <a:solidFill>
                      <a:schemeClr val="tx1"/>
                    </a:solidFill>
                  </a:ln>
                </a:endParaRPr>
              </a:p>
            </p:txBody>
          </p:sp>
          <p:cxnSp>
            <p:nvCxnSpPr>
              <p:cNvPr id="345" name="Straight Connector 344">
                <a:extLst>
                  <a:ext uri="{FF2B5EF4-FFF2-40B4-BE49-F238E27FC236}">
                    <a16:creationId xmlns:a16="http://schemas.microsoft.com/office/drawing/2014/main" id="{2A064CEA-3236-4164-BBD5-2A719374343D}"/>
                  </a:ext>
                </a:extLst>
              </p:cNvPr>
              <p:cNvCxnSpPr/>
              <p:nvPr/>
            </p:nvCxnSpPr>
            <p:spPr>
              <a:xfrm>
                <a:off x="7993668"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12731B7B-EFDE-440E-BD36-3B5476420856}"/>
                  </a:ext>
                </a:extLst>
              </p:cNvPr>
              <p:cNvCxnSpPr/>
              <p:nvPr/>
            </p:nvCxnSpPr>
            <p:spPr>
              <a:xfrm>
                <a:off x="8342094"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959828DF-0A9E-4D57-9DA0-3AE3D1D0805E}"/>
                  </a:ext>
                </a:extLst>
              </p:cNvPr>
              <p:cNvCxnSpPr/>
              <p:nvPr/>
            </p:nvCxnSpPr>
            <p:spPr>
              <a:xfrm>
                <a:off x="8704465" y="173390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D6AECD37-48ED-4727-A2BF-84D125BB15CD}"/>
                  </a:ext>
                </a:extLst>
              </p:cNvPr>
              <p:cNvCxnSpPr/>
              <p:nvPr/>
            </p:nvCxnSpPr>
            <p:spPr>
              <a:xfrm>
                <a:off x="9053322" y="173390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20B7B98E-9C18-481C-902B-DA7F367B73DE}"/>
                  </a:ext>
                </a:extLst>
              </p:cNvPr>
              <p:cNvCxnSpPr/>
              <p:nvPr/>
            </p:nvCxnSpPr>
            <p:spPr>
              <a:xfrm>
                <a:off x="9402222"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338" name="TextBox 337">
              <a:extLst>
                <a:ext uri="{FF2B5EF4-FFF2-40B4-BE49-F238E27FC236}">
                  <a16:creationId xmlns:a16="http://schemas.microsoft.com/office/drawing/2014/main" id="{852AF514-C55C-438C-AC1B-F63C9D9BE6CE}"/>
                </a:ext>
              </a:extLst>
            </p:cNvPr>
            <p:cNvSpPr txBox="1"/>
            <p:nvPr/>
          </p:nvSpPr>
          <p:spPr>
            <a:xfrm>
              <a:off x="2077396" y="4029338"/>
              <a:ext cx="215900" cy="400110"/>
            </a:xfrm>
            <a:prstGeom prst="rect">
              <a:avLst/>
            </a:prstGeom>
            <a:noFill/>
          </p:spPr>
          <p:txBody>
            <a:bodyPr wrap="square" rtlCol="0">
              <a:spAutoFit/>
            </a:bodyPr>
            <a:lstStyle/>
            <a:p>
              <a:r>
                <a:rPr lang="en-US" altLang="zh-CN" sz="2000" b="1"/>
                <a:t>1</a:t>
              </a:r>
              <a:endParaRPr lang="zh-CN" altLang="en-US" sz="2000" b="1"/>
            </a:p>
          </p:txBody>
        </p:sp>
        <p:sp>
          <p:nvSpPr>
            <p:cNvPr id="339" name="TextBox 338">
              <a:extLst>
                <a:ext uri="{FF2B5EF4-FFF2-40B4-BE49-F238E27FC236}">
                  <a16:creationId xmlns:a16="http://schemas.microsoft.com/office/drawing/2014/main" id="{5455A7E5-603C-47A9-9251-3CF1F40877E2}"/>
                </a:ext>
              </a:extLst>
            </p:cNvPr>
            <p:cNvSpPr txBox="1"/>
            <p:nvPr/>
          </p:nvSpPr>
          <p:spPr>
            <a:xfrm>
              <a:off x="2773672" y="4029338"/>
              <a:ext cx="215900" cy="400110"/>
            </a:xfrm>
            <a:prstGeom prst="rect">
              <a:avLst/>
            </a:prstGeom>
            <a:noFill/>
          </p:spPr>
          <p:txBody>
            <a:bodyPr wrap="square" rtlCol="0">
              <a:spAutoFit/>
            </a:bodyPr>
            <a:lstStyle/>
            <a:p>
              <a:r>
                <a:rPr lang="en-US" altLang="zh-CN" sz="2000" b="1"/>
                <a:t>0</a:t>
              </a:r>
              <a:endParaRPr lang="zh-CN" altLang="en-US" sz="2000" b="1"/>
            </a:p>
          </p:txBody>
        </p:sp>
        <p:sp>
          <p:nvSpPr>
            <p:cNvPr id="340" name="TextBox 339">
              <a:extLst>
                <a:ext uri="{FF2B5EF4-FFF2-40B4-BE49-F238E27FC236}">
                  <a16:creationId xmlns:a16="http://schemas.microsoft.com/office/drawing/2014/main" id="{6A5AFBFC-15B6-4B35-ADCA-580B543E9AF1}"/>
                </a:ext>
              </a:extLst>
            </p:cNvPr>
            <p:cNvSpPr txBox="1"/>
            <p:nvPr/>
          </p:nvSpPr>
          <p:spPr>
            <a:xfrm>
              <a:off x="3122715" y="4029338"/>
              <a:ext cx="215900" cy="400110"/>
            </a:xfrm>
            <a:prstGeom prst="rect">
              <a:avLst/>
            </a:prstGeom>
            <a:noFill/>
          </p:spPr>
          <p:txBody>
            <a:bodyPr wrap="square" rtlCol="0">
              <a:spAutoFit/>
            </a:bodyPr>
            <a:lstStyle/>
            <a:p>
              <a:r>
                <a:rPr lang="en-US" altLang="zh-CN" sz="2000" b="1"/>
                <a:t>1</a:t>
              </a:r>
              <a:endParaRPr lang="zh-CN" altLang="en-US" sz="2000" b="1"/>
            </a:p>
          </p:txBody>
        </p:sp>
        <p:sp>
          <p:nvSpPr>
            <p:cNvPr id="341" name="TextBox 340">
              <a:extLst>
                <a:ext uri="{FF2B5EF4-FFF2-40B4-BE49-F238E27FC236}">
                  <a16:creationId xmlns:a16="http://schemas.microsoft.com/office/drawing/2014/main" id="{970C3E73-D1FF-4547-8AB7-0A33191E8B1C}"/>
                </a:ext>
              </a:extLst>
            </p:cNvPr>
            <p:cNvSpPr txBox="1"/>
            <p:nvPr/>
          </p:nvSpPr>
          <p:spPr>
            <a:xfrm>
              <a:off x="1373680" y="4030559"/>
              <a:ext cx="215900" cy="400110"/>
            </a:xfrm>
            <a:prstGeom prst="rect">
              <a:avLst/>
            </a:prstGeom>
            <a:noFill/>
          </p:spPr>
          <p:txBody>
            <a:bodyPr wrap="square" rtlCol="0">
              <a:spAutoFit/>
            </a:bodyPr>
            <a:lstStyle/>
            <a:p>
              <a:r>
                <a:rPr lang="en-US" altLang="zh-CN" sz="2000" b="1"/>
                <a:t>0</a:t>
              </a:r>
              <a:endParaRPr lang="zh-CN" altLang="en-US" sz="2000" b="1"/>
            </a:p>
          </p:txBody>
        </p:sp>
        <p:sp>
          <p:nvSpPr>
            <p:cNvPr id="342" name="TextBox 341">
              <a:extLst>
                <a:ext uri="{FF2B5EF4-FFF2-40B4-BE49-F238E27FC236}">
                  <a16:creationId xmlns:a16="http://schemas.microsoft.com/office/drawing/2014/main" id="{19883740-CE5D-45F8-A7A6-5A72902EA421}"/>
                </a:ext>
              </a:extLst>
            </p:cNvPr>
            <p:cNvSpPr txBox="1"/>
            <p:nvPr/>
          </p:nvSpPr>
          <p:spPr>
            <a:xfrm>
              <a:off x="1721818" y="4030559"/>
              <a:ext cx="215900" cy="400110"/>
            </a:xfrm>
            <a:prstGeom prst="rect">
              <a:avLst/>
            </a:prstGeom>
            <a:noFill/>
          </p:spPr>
          <p:txBody>
            <a:bodyPr wrap="square" rtlCol="0">
              <a:spAutoFit/>
            </a:bodyPr>
            <a:lstStyle/>
            <a:p>
              <a:r>
                <a:rPr lang="en-US" altLang="zh-CN" sz="2000" b="1"/>
                <a:t>1</a:t>
              </a:r>
              <a:endParaRPr lang="zh-CN" altLang="en-US" sz="2000" b="1"/>
            </a:p>
          </p:txBody>
        </p:sp>
        <p:sp>
          <p:nvSpPr>
            <p:cNvPr id="343" name="TextBox 342">
              <a:extLst>
                <a:ext uri="{FF2B5EF4-FFF2-40B4-BE49-F238E27FC236}">
                  <a16:creationId xmlns:a16="http://schemas.microsoft.com/office/drawing/2014/main" id="{AA1E7B5C-6691-454B-A078-B8E4DFC96F1D}"/>
                </a:ext>
              </a:extLst>
            </p:cNvPr>
            <p:cNvSpPr txBox="1"/>
            <p:nvPr/>
          </p:nvSpPr>
          <p:spPr>
            <a:xfrm>
              <a:off x="2418094" y="4030559"/>
              <a:ext cx="215900" cy="400110"/>
            </a:xfrm>
            <a:prstGeom prst="rect">
              <a:avLst/>
            </a:prstGeom>
            <a:noFill/>
          </p:spPr>
          <p:txBody>
            <a:bodyPr wrap="square" rtlCol="0">
              <a:spAutoFit/>
            </a:bodyPr>
            <a:lstStyle/>
            <a:p>
              <a:r>
                <a:rPr lang="en-US" altLang="zh-CN" sz="2000" b="1"/>
                <a:t>1</a:t>
              </a:r>
              <a:endParaRPr lang="zh-CN" altLang="en-US" sz="2000" b="1"/>
            </a:p>
          </p:txBody>
        </p:sp>
      </p:grpSp>
      <p:grpSp>
        <p:nvGrpSpPr>
          <p:cNvPr id="561" name="Group 560">
            <a:extLst>
              <a:ext uri="{FF2B5EF4-FFF2-40B4-BE49-F238E27FC236}">
                <a16:creationId xmlns:a16="http://schemas.microsoft.com/office/drawing/2014/main" id="{08A37468-2591-48D1-BD78-73594E608F28}"/>
              </a:ext>
            </a:extLst>
          </p:cNvPr>
          <p:cNvGrpSpPr/>
          <p:nvPr/>
        </p:nvGrpSpPr>
        <p:grpSpPr>
          <a:xfrm>
            <a:off x="4581144" y="3840480"/>
            <a:ext cx="2096265" cy="2191703"/>
            <a:chOff x="1219832" y="4694675"/>
            <a:chExt cx="2096265" cy="2191703"/>
          </a:xfrm>
        </p:grpSpPr>
        <p:grpSp>
          <p:nvGrpSpPr>
            <p:cNvPr id="562" name="Group 561">
              <a:extLst>
                <a:ext uri="{FF2B5EF4-FFF2-40B4-BE49-F238E27FC236}">
                  <a16:creationId xmlns:a16="http://schemas.microsoft.com/office/drawing/2014/main" id="{66839768-A736-4FB2-9B87-B82BE3318849}"/>
                </a:ext>
              </a:extLst>
            </p:cNvPr>
            <p:cNvGrpSpPr/>
            <p:nvPr/>
          </p:nvGrpSpPr>
          <p:grpSpPr>
            <a:xfrm>
              <a:off x="1219832" y="4707819"/>
              <a:ext cx="2096265" cy="2150897"/>
              <a:chOff x="4032810" y="3231995"/>
              <a:chExt cx="2096265" cy="2150897"/>
            </a:xfrm>
          </p:grpSpPr>
          <p:sp>
            <p:nvSpPr>
              <p:cNvPr id="600" name="Rectangle 599">
                <a:extLst>
                  <a:ext uri="{FF2B5EF4-FFF2-40B4-BE49-F238E27FC236}">
                    <a16:creationId xmlns:a16="http://schemas.microsoft.com/office/drawing/2014/main" id="{42BA4395-1FE2-47DB-9064-1BEE4F2BB150}"/>
                  </a:ext>
                </a:extLst>
              </p:cNvPr>
              <p:cNvSpPr/>
              <p:nvPr/>
            </p:nvSpPr>
            <p:spPr>
              <a:xfrm>
                <a:off x="4032810" y="3231995"/>
                <a:ext cx="2096265" cy="2148119"/>
              </a:xfrm>
              <a:prstGeom prst="rect">
                <a:avLst/>
              </a:prstGeom>
              <a:solidFill>
                <a:schemeClr val="accent5">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01" name="Straight Connector 600">
                <a:extLst>
                  <a:ext uri="{FF2B5EF4-FFF2-40B4-BE49-F238E27FC236}">
                    <a16:creationId xmlns:a16="http://schemas.microsoft.com/office/drawing/2014/main" id="{0F6192BD-B56B-4DAD-A6A3-C4EC692BF21D}"/>
                  </a:ext>
                </a:extLst>
              </p:cNvPr>
              <p:cNvCxnSpPr>
                <a:cxnSpLocks/>
              </p:cNvCxnSpPr>
              <p:nvPr/>
            </p:nvCxnSpPr>
            <p:spPr>
              <a:xfrm>
                <a:off x="4053553" y="3588819"/>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2" name="Straight Connector 601">
                <a:extLst>
                  <a:ext uri="{FF2B5EF4-FFF2-40B4-BE49-F238E27FC236}">
                    <a16:creationId xmlns:a16="http://schemas.microsoft.com/office/drawing/2014/main" id="{AC1BBC13-9A63-4F67-B35E-AF7E4C254FE3}"/>
                  </a:ext>
                </a:extLst>
              </p:cNvPr>
              <p:cNvCxnSpPr>
                <a:cxnSpLocks/>
              </p:cNvCxnSpPr>
              <p:nvPr/>
            </p:nvCxnSpPr>
            <p:spPr>
              <a:xfrm>
                <a:off x="4049323" y="3947072"/>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3" name="Straight Connector 602">
                <a:extLst>
                  <a:ext uri="{FF2B5EF4-FFF2-40B4-BE49-F238E27FC236}">
                    <a16:creationId xmlns:a16="http://schemas.microsoft.com/office/drawing/2014/main" id="{8DE908E2-1577-4A51-844C-773D9188745F}"/>
                  </a:ext>
                </a:extLst>
              </p:cNvPr>
              <p:cNvCxnSpPr>
                <a:cxnSpLocks/>
              </p:cNvCxnSpPr>
              <p:nvPr/>
            </p:nvCxnSpPr>
            <p:spPr>
              <a:xfrm>
                <a:off x="4038824" y="4311763"/>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4" name="Straight Connector 603">
                <a:extLst>
                  <a:ext uri="{FF2B5EF4-FFF2-40B4-BE49-F238E27FC236}">
                    <a16:creationId xmlns:a16="http://schemas.microsoft.com/office/drawing/2014/main" id="{113365AC-7188-4625-B2F2-839628027798}"/>
                  </a:ext>
                </a:extLst>
              </p:cNvPr>
              <p:cNvCxnSpPr>
                <a:cxnSpLocks/>
              </p:cNvCxnSpPr>
              <p:nvPr/>
            </p:nvCxnSpPr>
            <p:spPr>
              <a:xfrm>
                <a:off x="4038500" y="4668238"/>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5" name="Straight Connector 604">
                <a:extLst>
                  <a:ext uri="{FF2B5EF4-FFF2-40B4-BE49-F238E27FC236}">
                    <a16:creationId xmlns:a16="http://schemas.microsoft.com/office/drawing/2014/main" id="{C2047B25-873B-4FF4-BB97-A20F420813B5}"/>
                  </a:ext>
                </a:extLst>
              </p:cNvPr>
              <p:cNvCxnSpPr>
                <a:cxnSpLocks/>
              </p:cNvCxnSpPr>
              <p:nvPr/>
            </p:nvCxnSpPr>
            <p:spPr>
              <a:xfrm>
                <a:off x="4043181" y="5023579"/>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6" name="Straight Connector 605">
                <a:extLst>
                  <a:ext uri="{FF2B5EF4-FFF2-40B4-BE49-F238E27FC236}">
                    <a16:creationId xmlns:a16="http://schemas.microsoft.com/office/drawing/2014/main" id="{29D12B7C-CBDF-42E7-A514-69F80A3C6313}"/>
                  </a:ext>
                </a:extLst>
              </p:cNvPr>
              <p:cNvCxnSpPr>
                <a:cxnSpLocks/>
              </p:cNvCxnSpPr>
              <p:nvPr/>
            </p:nvCxnSpPr>
            <p:spPr>
              <a:xfrm>
                <a:off x="4377763" y="3237856"/>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7" name="Straight Connector 606">
                <a:extLst>
                  <a:ext uri="{FF2B5EF4-FFF2-40B4-BE49-F238E27FC236}">
                    <a16:creationId xmlns:a16="http://schemas.microsoft.com/office/drawing/2014/main" id="{FA627AEF-360C-4F18-9D6E-81D4EC68001C}"/>
                  </a:ext>
                </a:extLst>
              </p:cNvPr>
              <p:cNvCxnSpPr>
                <a:cxnSpLocks/>
              </p:cNvCxnSpPr>
              <p:nvPr/>
            </p:nvCxnSpPr>
            <p:spPr>
              <a:xfrm>
                <a:off x="4725901" y="3237856"/>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8" name="Straight Connector 607">
                <a:extLst>
                  <a:ext uri="{FF2B5EF4-FFF2-40B4-BE49-F238E27FC236}">
                    <a16:creationId xmlns:a16="http://schemas.microsoft.com/office/drawing/2014/main" id="{09F8383C-5F00-485D-88E1-CAD0A8F14345}"/>
                  </a:ext>
                </a:extLst>
              </p:cNvPr>
              <p:cNvCxnSpPr>
                <a:cxnSpLocks/>
              </p:cNvCxnSpPr>
              <p:nvPr/>
            </p:nvCxnSpPr>
            <p:spPr>
              <a:xfrm>
                <a:off x="5073320" y="3237856"/>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9" name="Straight Connector 608">
                <a:extLst>
                  <a:ext uri="{FF2B5EF4-FFF2-40B4-BE49-F238E27FC236}">
                    <a16:creationId xmlns:a16="http://schemas.microsoft.com/office/drawing/2014/main" id="{4684B9A2-5C70-428C-BEB0-B672985C3E10}"/>
                  </a:ext>
                </a:extLst>
              </p:cNvPr>
              <p:cNvCxnSpPr>
                <a:cxnSpLocks/>
              </p:cNvCxnSpPr>
              <p:nvPr/>
            </p:nvCxnSpPr>
            <p:spPr>
              <a:xfrm>
                <a:off x="5422177" y="3240634"/>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0" name="Straight Connector 609">
                <a:extLst>
                  <a:ext uri="{FF2B5EF4-FFF2-40B4-BE49-F238E27FC236}">
                    <a16:creationId xmlns:a16="http://schemas.microsoft.com/office/drawing/2014/main" id="{2FA1A017-44C0-491D-B953-B7B6CCF39F9C}"/>
                  </a:ext>
                </a:extLst>
              </p:cNvPr>
              <p:cNvCxnSpPr>
                <a:cxnSpLocks/>
              </p:cNvCxnSpPr>
              <p:nvPr/>
            </p:nvCxnSpPr>
            <p:spPr>
              <a:xfrm>
                <a:off x="5770315" y="3240634"/>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63" name="Group 562">
              <a:extLst>
                <a:ext uri="{FF2B5EF4-FFF2-40B4-BE49-F238E27FC236}">
                  <a16:creationId xmlns:a16="http://schemas.microsoft.com/office/drawing/2014/main" id="{550EB65F-56F7-4F8C-B13D-B35B88DF2B32}"/>
                </a:ext>
              </a:extLst>
            </p:cNvPr>
            <p:cNvGrpSpPr/>
            <p:nvPr/>
          </p:nvGrpSpPr>
          <p:grpSpPr>
            <a:xfrm>
              <a:off x="1236572" y="4694675"/>
              <a:ext cx="1957495" cy="2191703"/>
              <a:chOff x="4040646" y="4035463"/>
              <a:chExt cx="1957495" cy="2191703"/>
            </a:xfrm>
          </p:grpSpPr>
          <p:sp>
            <p:nvSpPr>
              <p:cNvPr id="564" name="TextBox 563">
                <a:extLst>
                  <a:ext uri="{FF2B5EF4-FFF2-40B4-BE49-F238E27FC236}">
                    <a16:creationId xmlns:a16="http://schemas.microsoft.com/office/drawing/2014/main" id="{6248F1F7-D89F-4365-8B6F-B3D89A5CF235}"/>
                  </a:ext>
                </a:extLst>
              </p:cNvPr>
              <p:cNvSpPr txBox="1"/>
              <p:nvPr/>
            </p:nvSpPr>
            <p:spPr>
              <a:xfrm>
                <a:off x="4040646" y="4035463"/>
                <a:ext cx="215900" cy="400110"/>
              </a:xfrm>
              <a:prstGeom prst="rect">
                <a:avLst/>
              </a:prstGeom>
              <a:noFill/>
            </p:spPr>
            <p:txBody>
              <a:bodyPr wrap="square" rtlCol="0">
                <a:spAutoFit/>
              </a:bodyPr>
              <a:lstStyle/>
              <a:p>
                <a:r>
                  <a:rPr lang="en-US" altLang="zh-CN" sz="2000" b="1"/>
                  <a:t>1</a:t>
                </a:r>
                <a:endParaRPr lang="zh-CN" altLang="en-US" sz="2000" b="1"/>
              </a:p>
            </p:txBody>
          </p:sp>
          <p:sp>
            <p:nvSpPr>
              <p:cNvPr id="565" name="TextBox 564">
                <a:extLst>
                  <a:ext uri="{FF2B5EF4-FFF2-40B4-BE49-F238E27FC236}">
                    <a16:creationId xmlns:a16="http://schemas.microsoft.com/office/drawing/2014/main" id="{2E93C65E-32E3-49E6-95B5-B39290C822FA}"/>
                  </a:ext>
                </a:extLst>
              </p:cNvPr>
              <p:cNvSpPr txBox="1"/>
              <p:nvPr/>
            </p:nvSpPr>
            <p:spPr>
              <a:xfrm>
                <a:off x="4388784" y="4035463"/>
                <a:ext cx="215900" cy="400110"/>
              </a:xfrm>
              <a:prstGeom prst="rect">
                <a:avLst/>
              </a:prstGeom>
              <a:noFill/>
            </p:spPr>
            <p:txBody>
              <a:bodyPr wrap="square" rtlCol="0">
                <a:spAutoFit/>
              </a:bodyPr>
              <a:lstStyle/>
              <a:p>
                <a:r>
                  <a:rPr lang="en-US" altLang="zh-CN" sz="2000" b="1"/>
                  <a:t>1</a:t>
                </a:r>
                <a:endParaRPr lang="zh-CN" altLang="en-US" sz="2000" b="1"/>
              </a:p>
            </p:txBody>
          </p:sp>
          <p:sp>
            <p:nvSpPr>
              <p:cNvPr id="566" name="TextBox 565">
                <a:extLst>
                  <a:ext uri="{FF2B5EF4-FFF2-40B4-BE49-F238E27FC236}">
                    <a16:creationId xmlns:a16="http://schemas.microsoft.com/office/drawing/2014/main" id="{0C7DF8E7-80C7-4D6B-A8B0-D98D47AEF2C0}"/>
                  </a:ext>
                </a:extLst>
              </p:cNvPr>
              <p:cNvSpPr txBox="1"/>
              <p:nvPr/>
            </p:nvSpPr>
            <p:spPr>
              <a:xfrm>
                <a:off x="4736922" y="4035463"/>
                <a:ext cx="215900" cy="400110"/>
              </a:xfrm>
              <a:prstGeom prst="rect">
                <a:avLst/>
              </a:prstGeom>
              <a:noFill/>
            </p:spPr>
            <p:txBody>
              <a:bodyPr wrap="square" rtlCol="0">
                <a:spAutoFit/>
              </a:bodyPr>
              <a:lstStyle/>
              <a:p>
                <a:r>
                  <a:rPr lang="en-US" altLang="zh-CN" sz="2000" b="1"/>
                  <a:t>1</a:t>
                </a:r>
                <a:endParaRPr lang="zh-CN" altLang="en-US" sz="2000" b="1"/>
              </a:p>
            </p:txBody>
          </p:sp>
          <p:sp>
            <p:nvSpPr>
              <p:cNvPr id="567" name="TextBox 566">
                <a:extLst>
                  <a:ext uri="{FF2B5EF4-FFF2-40B4-BE49-F238E27FC236}">
                    <a16:creationId xmlns:a16="http://schemas.microsoft.com/office/drawing/2014/main" id="{A007198D-E017-4305-8A47-AE5E35C9EDB7}"/>
                  </a:ext>
                </a:extLst>
              </p:cNvPr>
              <p:cNvSpPr txBox="1"/>
              <p:nvPr/>
            </p:nvSpPr>
            <p:spPr>
              <a:xfrm>
                <a:off x="5085060" y="4035463"/>
                <a:ext cx="215900" cy="400110"/>
              </a:xfrm>
              <a:prstGeom prst="rect">
                <a:avLst/>
              </a:prstGeom>
              <a:noFill/>
            </p:spPr>
            <p:txBody>
              <a:bodyPr wrap="square" rtlCol="0">
                <a:spAutoFit/>
              </a:bodyPr>
              <a:lstStyle/>
              <a:p>
                <a:r>
                  <a:rPr lang="en-US" altLang="zh-CN" sz="2000" b="1"/>
                  <a:t>0</a:t>
                </a:r>
                <a:endParaRPr lang="zh-CN" altLang="en-US" sz="2000" b="1"/>
              </a:p>
            </p:txBody>
          </p:sp>
          <p:sp>
            <p:nvSpPr>
              <p:cNvPr id="568" name="TextBox 567">
                <a:extLst>
                  <a:ext uri="{FF2B5EF4-FFF2-40B4-BE49-F238E27FC236}">
                    <a16:creationId xmlns:a16="http://schemas.microsoft.com/office/drawing/2014/main" id="{5AA0E08F-0449-4076-950E-C964D6E76312}"/>
                  </a:ext>
                </a:extLst>
              </p:cNvPr>
              <p:cNvSpPr txBox="1"/>
              <p:nvPr/>
            </p:nvSpPr>
            <p:spPr>
              <a:xfrm>
                <a:off x="5433198" y="4035463"/>
                <a:ext cx="215900" cy="400110"/>
              </a:xfrm>
              <a:prstGeom prst="rect">
                <a:avLst/>
              </a:prstGeom>
              <a:noFill/>
            </p:spPr>
            <p:txBody>
              <a:bodyPr wrap="square" rtlCol="0">
                <a:spAutoFit/>
              </a:bodyPr>
              <a:lstStyle/>
              <a:p>
                <a:r>
                  <a:rPr lang="en-US" altLang="zh-CN" sz="2000" b="1"/>
                  <a:t>1</a:t>
                </a:r>
                <a:endParaRPr lang="zh-CN" altLang="en-US" sz="2000" b="1"/>
              </a:p>
            </p:txBody>
          </p:sp>
          <p:sp>
            <p:nvSpPr>
              <p:cNvPr id="569" name="TextBox 568">
                <a:extLst>
                  <a:ext uri="{FF2B5EF4-FFF2-40B4-BE49-F238E27FC236}">
                    <a16:creationId xmlns:a16="http://schemas.microsoft.com/office/drawing/2014/main" id="{AD1E5A8B-F1E3-4070-AF98-625DCDE502B9}"/>
                  </a:ext>
                </a:extLst>
              </p:cNvPr>
              <p:cNvSpPr txBox="1"/>
              <p:nvPr/>
            </p:nvSpPr>
            <p:spPr>
              <a:xfrm>
                <a:off x="5782241" y="4035463"/>
                <a:ext cx="215900" cy="400110"/>
              </a:xfrm>
              <a:prstGeom prst="rect">
                <a:avLst/>
              </a:prstGeom>
              <a:noFill/>
            </p:spPr>
            <p:txBody>
              <a:bodyPr wrap="square" rtlCol="0">
                <a:spAutoFit/>
              </a:bodyPr>
              <a:lstStyle/>
              <a:p>
                <a:r>
                  <a:rPr lang="en-US" altLang="zh-CN" sz="2000" b="1"/>
                  <a:t>0</a:t>
                </a:r>
                <a:endParaRPr lang="zh-CN" altLang="en-US" sz="2000" b="1"/>
              </a:p>
            </p:txBody>
          </p:sp>
          <p:sp>
            <p:nvSpPr>
              <p:cNvPr id="570" name="TextBox 569">
                <a:extLst>
                  <a:ext uri="{FF2B5EF4-FFF2-40B4-BE49-F238E27FC236}">
                    <a16:creationId xmlns:a16="http://schemas.microsoft.com/office/drawing/2014/main" id="{06ADC2EE-29D5-434C-8EFF-8B949F9665B0}"/>
                  </a:ext>
                </a:extLst>
              </p:cNvPr>
              <p:cNvSpPr txBox="1"/>
              <p:nvPr/>
            </p:nvSpPr>
            <p:spPr>
              <a:xfrm>
                <a:off x="4040646" y="4394164"/>
                <a:ext cx="215900" cy="400110"/>
              </a:xfrm>
              <a:prstGeom prst="rect">
                <a:avLst/>
              </a:prstGeom>
              <a:noFill/>
            </p:spPr>
            <p:txBody>
              <a:bodyPr wrap="square" rtlCol="0">
                <a:spAutoFit/>
              </a:bodyPr>
              <a:lstStyle/>
              <a:p>
                <a:r>
                  <a:rPr lang="en-US" altLang="zh-CN" sz="2000" b="1"/>
                  <a:t>1</a:t>
                </a:r>
                <a:endParaRPr lang="zh-CN" altLang="en-US" sz="2000" b="1"/>
              </a:p>
            </p:txBody>
          </p:sp>
          <p:sp>
            <p:nvSpPr>
              <p:cNvPr id="571" name="TextBox 570">
                <a:extLst>
                  <a:ext uri="{FF2B5EF4-FFF2-40B4-BE49-F238E27FC236}">
                    <a16:creationId xmlns:a16="http://schemas.microsoft.com/office/drawing/2014/main" id="{5FC52C9B-0BF9-4110-8F20-8B9B554E0CE8}"/>
                  </a:ext>
                </a:extLst>
              </p:cNvPr>
              <p:cNvSpPr txBox="1"/>
              <p:nvPr/>
            </p:nvSpPr>
            <p:spPr>
              <a:xfrm>
                <a:off x="4388784" y="4394164"/>
                <a:ext cx="215900" cy="400110"/>
              </a:xfrm>
              <a:prstGeom prst="rect">
                <a:avLst/>
              </a:prstGeom>
              <a:noFill/>
            </p:spPr>
            <p:txBody>
              <a:bodyPr wrap="square" rtlCol="0">
                <a:spAutoFit/>
              </a:bodyPr>
              <a:lstStyle/>
              <a:p>
                <a:r>
                  <a:rPr lang="en-US" altLang="zh-CN" sz="2000" b="1"/>
                  <a:t>0</a:t>
                </a:r>
                <a:endParaRPr lang="zh-CN" altLang="en-US" sz="2000" b="1"/>
              </a:p>
            </p:txBody>
          </p:sp>
          <p:sp>
            <p:nvSpPr>
              <p:cNvPr id="572" name="TextBox 571">
                <a:extLst>
                  <a:ext uri="{FF2B5EF4-FFF2-40B4-BE49-F238E27FC236}">
                    <a16:creationId xmlns:a16="http://schemas.microsoft.com/office/drawing/2014/main" id="{64FEF406-99D9-4052-A195-37D45744FEC2}"/>
                  </a:ext>
                </a:extLst>
              </p:cNvPr>
              <p:cNvSpPr txBox="1"/>
              <p:nvPr/>
            </p:nvSpPr>
            <p:spPr>
              <a:xfrm>
                <a:off x="4736922" y="4394164"/>
                <a:ext cx="215900" cy="400110"/>
              </a:xfrm>
              <a:prstGeom prst="rect">
                <a:avLst/>
              </a:prstGeom>
              <a:noFill/>
            </p:spPr>
            <p:txBody>
              <a:bodyPr wrap="square" rtlCol="0">
                <a:spAutoFit/>
              </a:bodyPr>
              <a:lstStyle/>
              <a:p>
                <a:r>
                  <a:rPr lang="en-US" altLang="zh-CN" sz="2000" b="1"/>
                  <a:t>0</a:t>
                </a:r>
                <a:endParaRPr lang="zh-CN" altLang="en-US" sz="2000" b="1"/>
              </a:p>
            </p:txBody>
          </p:sp>
          <p:sp>
            <p:nvSpPr>
              <p:cNvPr id="573" name="TextBox 572">
                <a:extLst>
                  <a:ext uri="{FF2B5EF4-FFF2-40B4-BE49-F238E27FC236}">
                    <a16:creationId xmlns:a16="http://schemas.microsoft.com/office/drawing/2014/main" id="{169597E6-1420-414E-B099-5BE0B539547C}"/>
                  </a:ext>
                </a:extLst>
              </p:cNvPr>
              <p:cNvSpPr txBox="1"/>
              <p:nvPr/>
            </p:nvSpPr>
            <p:spPr>
              <a:xfrm>
                <a:off x="5085060" y="4394164"/>
                <a:ext cx="215900" cy="400110"/>
              </a:xfrm>
              <a:prstGeom prst="rect">
                <a:avLst/>
              </a:prstGeom>
              <a:noFill/>
            </p:spPr>
            <p:txBody>
              <a:bodyPr wrap="square" rtlCol="0">
                <a:spAutoFit/>
              </a:bodyPr>
              <a:lstStyle/>
              <a:p>
                <a:r>
                  <a:rPr lang="en-US" altLang="zh-CN" sz="2000" b="1"/>
                  <a:t>1</a:t>
                </a:r>
                <a:endParaRPr lang="zh-CN" altLang="en-US" sz="2000" b="1"/>
              </a:p>
            </p:txBody>
          </p:sp>
          <p:sp>
            <p:nvSpPr>
              <p:cNvPr id="574" name="TextBox 573">
                <a:extLst>
                  <a:ext uri="{FF2B5EF4-FFF2-40B4-BE49-F238E27FC236}">
                    <a16:creationId xmlns:a16="http://schemas.microsoft.com/office/drawing/2014/main" id="{DCEAFCDD-47B0-424B-9561-EB5927082406}"/>
                  </a:ext>
                </a:extLst>
              </p:cNvPr>
              <p:cNvSpPr txBox="1"/>
              <p:nvPr/>
            </p:nvSpPr>
            <p:spPr>
              <a:xfrm>
                <a:off x="5433198" y="4394164"/>
                <a:ext cx="215900" cy="400110"/>
              </a:xfrm>
              <a:prstGeom prst="rect">
                <a:avLst/>
              </a:prstGeom>
              <a:noFill/>
            </p:spPr>
            <p:txBody>
              <a:bodyPr wrap="square" rtlCol="0">
                <a:spAutoFit/>
              </a:bodyPr>
              <a:lstStyle/>
              <a:p>
                <a:r>
                  <a:rPr lang="en-US" altLang="zh-CN" sz="2000" b="1"/>
                  <a:t>0</a:t>
                </a:r>
                <a:endParaRPr lang="zh-CN" altLang="en-US" sz="2000" b="1"/>
              </a:p>
            </p:txBody>
          </p:sp>
          <p:sp>
            <p:nvSpPr>
              <p:cNvPr id="575" name="TextBox 574">
                <a:extLst>
                  <a:ext uri="{FF2B5EF4-FFF2-40B4-BE49-F238E27FC236}">
                    <a16:creationId xmlns:a16="http://schemas.microsoft.com/office/drawing/2014/main" id="{4502B87B-B212-49F6-BBBC-C113134BDF4D}"/>
                  </a:ext>
                </a:extLst>
              </p:cNvPr>
              <p:cNvSpPr txBox="1"/>
              <p:nvPr/>
            </p:nvSpPr>
            <p:spPr>
              <a:xfrm>
                <a:off x="5782241" y="4394164"/>
                <a:ext cx="215900" cy="400110"/>
              </a:xfrm>
              <a:prstGeom prst="rect">
                <a:avLst/>
              </a:prstGeom>
              <a:noFill/>
            </p:spPr>
            <p:txBody>
              <a:bodyPr wrap="square" rtlCol="0">
                <a:spAutoFit/>
              </a:bodyPr>
              <a:lstStyle/>
              <a:p>
                <a:r>
                  <a:rPr lang="en-US" altLang="zh-CN" sz="2000" b="1"/>
                  <a:t>1</a:t>
                </a:r>
                <a:endParaRPr lang="zh-CN" altLang="en-US" sz="2000" b="1"/>
              </a:p>
            </p:txBody>
          </p:sp>
          <p:sp>
            <p:nvSpPr>
              <p:cNvPr id="576" name="TextBox 575">
                <a:extLst>
                  <a:ext uri="{FF2B5EF4-FFF2-40B4-BE49-F238E27FC236}">
                    <a16:creationId xmlns:a16="http://schemas.microsoft.com/office/drawing/2014/main" id="{199B3097-F3FD-45B1-841B-76A6D045B586}"/>
                  </a:ext>
                </a:extLst>
              </p:cNvPr>
              <p:cNvSpPr txBox="1"/>
              <p:nvPr/>
            </p:nvSpPr>
            <p:spPr>
              <a:xfrm>
                <a:off x="4040646" y="4755440"/>
                <a:ext cx="215900" cy="400110"/>
              </a:xfrm>
              <a:prstGeom prst="rect">
                <a:avLst/>
              </a:prstGeom>
              <a:noFill/>
            </p:spPr>
            <p:txBody>
              <a:bodyPr wrap="square" rtlCol="0">
                <a:spAutoFit/>
              </a:bodyPr>
              <a:lstStyle/>
              <a:p>
                <a:r>
                  <a:rPr lang="en-US" altLang="zh-CN" sz="2000" b="1"/>
                  <a:t>0</a:t>
                </a:r>
                <a:endParaRPr lang="zh-CN" altLang="en-US" sz="2000" b="1"/>
              </a:p>
            </p:txBody>
          </p:sp>
          <p:sp>
            <p:nvSpPr>
              <p:cNvPr id="577" name="TextBox 576">
                <a:extLst>
                  <a:ext uri="{FF2B5EF4-FFF2-40B4-BE49-F238E27FC236}">
                    <a16:creationId xmlns:a16="http://schemas.microsoft.com/office/drawing/2014/main" id="{B0678942-534E-494D-9CF3-03424037C407}"/>
                  </a:ext>
                </a:extLst>
              </p:cNvPr>
              <p:cNvSpPr txBox="1"/>
              <p:nvPr/>
            </p:nvSpPr>
            <p:spPr>
              <a:xfrm>
                <a:off x="4388784" y="4755440"/>
                <a:ext cx="215900" cy="400110"/>
              </a:xfrm>
              <a:prstGeom prst="rect">
                <a:avLst/>
              </a:prstGeom>
              <a:noFill/>
            </p:spPr>
            <p:txBody>
              <a:bodyPr wrap="square" rtlCol="0">
                <a:spAutoFit/>
              </a:bodyPr>
              <a:lstStyle/>
              <a:p>
                <a:r>
                  <a:rPr lang="en-US" altLang="zh-CN" sz="2000" b="1"/>
                  <a:t>1</a:t>
                </a:r>
                <a:endParaRPr lang="zh-CN" altLang="en-US" sz="2000" b="1"/>
              </a:p>
            </p:txBody>
          </p:sp>
          <p:sp>
            <p:nvSpPr>
              <p:cNvPr id="578" name="TextBox 577">
                <a:extLst>
                  <a:ext uri="{FF2B5EF4-FFF2-40B4-BE49-F238E27FC236}">
                    <a16:creationId xmlns:a16="http://schemas.microsoft.com/office/drawing/2014/main" id="{A2FF044E-03F8-49D7-97B4-D0ACD9987AD2}"/>
                  </a:ext>
                </a:extLst>
              </p:cNvPr>
              <p:cNvSpPr txBox="1"/>
              <p:nvPr/>
            </p:nvSpPr>
            <p:spPr>
              <a:xfrm>
                <a:off x="4736922" y="4755440"/>
                <a:ext cx="215900" cy="400110"/>
              </a:xfrm>
              <a:prstGeom prst="rect">
                <a:avLst/>
              </a:prstGeom>
              <a:noFill/>
            </p:spPr>
            <p:txBody>
              <a:bodyPr wrap="square" rtlCol="0">
                <a:spAutoFit/>
              </a:bodyPr>
              <a:lstStyle/>
              <a:p>
                <a:r>
                  <a:rPr lang="en-US" altLang="zh-CN" sz="2000" b="1"/>
                  <a:t>0</a:t>
                </a:r>
                <a:endParaRPr lang="zh-CN" altLang="en-US" sz="2000" b="1"/>
              </a:p>
            </p:txBody>
          </p:sp>
          <p:sp>
            <p:nvSpPr>
              <p:cNvPr id="579" name="TextBox 578">
                <a:extLst>
                  <a:ext uri="{FF2B5EF4-FFF2-40B4-BE49-F238E27FC236}">
                    <a16:creationId xmlns:a16="http://schemas.microsoft.com/office/drawing/2014/main" id="{D77FC2B3-B3B6-456A-8527-73298D4501F2}"/>
                  </a:ext>
                </a:extLst>
              </p:cNvPr>
              <p:cNvSpPr txBox="1"/>
              <p:nvPr/>
            </p:nvSpPr>
            <p:spPr>
              <a:xfrm>
                <a:off x="5085060" y="4755440"/>
                <a:ext cx="215900" cy="400110"/>
              </a:xfrm>
              <a:prstGeom prst="rect">
                <a:avLst/>
              </a:prstGeom>
              <a:noFill/>
            </p:spPr>
            <p:txBody>
              <a:bodyPr wrap="square" rtlCol="0">
                <a:spAutoFit/>
              </a:bodyPr>
              <a:lstStyle/>
              <a:p>
                <a:r>
                  <a:rPr lang="en-US" altLang="zh-CN" sz="2000" b="1"/>
                  <a:t>1</a:t>
                </a:r>
                <a:endParaRPr lang="zh-CN" altLang="en-US" sz="2000" b="1"/>
              </a:p>
            </p:txBody>
          </p:sp>
          <p:sp>
            <p:nvSpPr>
              <p:cNvPr id="580" name="TextBox 579">
                <a:extLst>
                  <a:ext uri="{FF2B5EF4-FFF2-40B4-BE49-F238E27FC236}">
                    <a16:creationId xmlns:a16="http://schemas.microsoft.com/office/drawing/2014/main" id="{FB3EE380-E9BC-4407-8933-AF2D374B9402}"/>
                  </a:ext>
                </a:extLst>
              </p:cNvPr>
              <p:cNvSpPr txBox="1"/>
              <p:nvPr/>
            </p:nvSpPr>
            <p:spPr>
              <a:xfrm>
                <a:off x="5433198" y="4755440"/>
                <a:ext cx="215900" cy="400110"/>
              </a:xfrm>
              <a:prstGeom prst="rect">
                <a:avLst/>
              </a:prstGeom>
              <a:noFill/>
            </p:spPr>
            <p:txBody>
              <a:bodyPr wrap="square" rtlCol="0">
                <a:spAutoFit/>
              </a:bodyPr>
              <a:lstStyle/>
              <a:p>
                <a:r>
                  <a:rPr lang="en-US" altLang="zh-CN" sz="2000" b="1"/>
                  <a:t>0</a:t>
                </a:r>
                <a:endParaRPr lang="zh-CN" altLang="en-US" sz="2000" b="1"/>
              </a:p>
            </p:txBody>
          </p:sp>
          <p:sp>
            <p:nvSpPr>
              <p:cNvPr id="581" name="TextBox 580">
                <a:extLst>
                  <a:ext uri="{FF2B5EF4-FFF2-40B4-BE49-F238E27FC236}">
                    <a16:creationId xmlns:a16="http://schemas.microsoft.com/office/drawing/2014/main" id="{5CD59BC5-5591-4084-9F3E-8F14C4A0202C}"/>
                  </a:ext>
                </a:extLst>
              </p:cNvPr>
              <p:cNvSpPr txBox="1"/>
              <p:nvPr/>
            </p:nvSpPr>
            <p:spPr>
              <a:xfrm>
                <a:off x="5782241" y="4755440"/>
                <a:ext cx="215900" cy="400110"/>
              </a:xfrm>
              <a:prstGeom prst="rect">
                <a:avLst/>
              </a:prstGeom>
              <a:noFill/>
            </p:spPr>
            <p:txBody>
              <a:bodyPr wrap="square" rtlCol="0">
                <a:spAutoFit/>
              </a:bodyPr>
              <a:lstStyle/>
              <a:p>
                <a:r>
                  <a:rPr lang="en-US" altLang="zh-CN" sz="2000" b="1"/>
                  <a:t>1</a:t>
                </a:r>
                <a:endParaRPr lang="zh-CN" altLang="en-US" sz="2000" b="1"/>
              </a:p>
            </p:txBody>
          </p:sp>
          <p:sp>
            <p:nvSpPr>
              <p:cNvPr id="582" name="TextBox 581">
                <a:extLst>
                  <a:ext uri="{FF2B5EF4-FFF2-40B4-BE49-F238E27FC236}">
                    <a16:creationId xmlns:a16="http://schemas.microsoft.com/office/drawing/2014/main" id="{71DEFC5B-A8BE-45F8-9668-04D1B8429C2D}"/>
                  </a:ext>
                </a:extLst>
              </p:cNvPr>
              <p:cNvSpPr txBox="1"/>
              <p:nvPr/>
            </p:nvSpPr>
            <p:spPr>
              <a:xfrm>
                <a:off x="4040646" y="5116056"/>
                <a:ext cx="215900" cy="400110"/>
              </a:xfrm>
              <a:prstGeom prst="rect">
                <a:avLst/>
              </a:prstGeom>
              <a:noFill/>
            </p:spPr>
            <p:txBody>
              <a:bodyPr wrap="square" rtlCol="0">
                <a:spAutoFit/>
              </a:bodyPr>
              <a:lstStyle/>
              <a:p>
                <a:r>
                  <a:rPr lang="en-US" altLang="zh-CN" sz="2000" b="1"/>
                  <a:t>0</a:t>
                </a:r>
                <a:endParaRPr lang="zh-CN" altLang="en-US" sz="2000" b="1"/>
              </a:p>
            </p:txBody>
          </p:sp>
          <p:sp>
            <p:nvSpPr>
              <p:cNvPr id="583" name="TextBox 582">
                <a:extLst>
                  <a:ext uri="{FF2B5EF4-FFF2-40B4-BE49-F238E27FC236}">
                    <a16:creationId xmlns:a16="http://schemas.microsoft.com/office/drawing/2014/main" id="{FDA6D3D5-2F4A-43AB-9CF9-CEDB7081C8C0}"/>
                  </a:ext>
                </a:extLst>
              </p:cNvPr>
              <p:cNvSpPr txBox="1"/>
              <p:nvPr/>
            </p:nvSpPr>
            <p:spPr>
              <a:xfrm>
                <a:off x="4388784" y="5116056"/>
                <a:ext cx="215900" cy="400110"/>
              </a:xfrm>
              <a:prstGeom prst="rect">
                <a:avLst/>
              </a:prstGeom>
              <a:noFill/>
            </p:spPr>
            <p:txBody>
              <a:bodyPr wrap="square" rtlCol="0">
                <a:spAutoFit/>
              </a:bodyPr>
              <a:lstStyle/>
              <a:p>
                <a:r>
                  <a:rPr lang="en-US" altLang="zh-CN" sz="2000" b="1"/>
                  <a:t>1</a:t>
                </a:r>
                <a:endParaRPr lang="zh-CN" altLang="en-US" sz="2000" b="1"/>
              </a:p>
            </p:txBody>
          </p:sp>
          <p:sp>
            <p:nvSpPr>
              <p:cNvPr id="584" name="TextBox 583">
                <a:extLst>
                  <a:ext uri="{FF2B5EF4-FFF2-40B4-BE49-F238E27FC236}">
                    <a16:creationId xmlns:a16="http://schemas.microsoft.com/office/drawing/2014/main" id="{AF22FBF7-CA9C-4A59-BE7F-613C6667432C}"/>
                  </a:ext>
                </a:extLst>
              </p:cNvPr>
              <p:cNvSpPr txBox="1"/>
              <p:nvPr/>
            </p:nvSpPr>
            <p:spPr>
              <a:xfrm>
                <a:off x="4736922" y="5116056"/>
                <a:ext cx="215900" cy="400110"/>
              </a:xfrm>
              <a:prstGeom prst="rect">
                <a:avLst/>
              </a:prstGeom>
              <a:noFill/>
            </p:spPr>
            <p:txBody>
              <a:bodyPr wrap="square" rtlCol="0">
                <a:spAutoFit/>
              </a:bodyPr>
              <a:lstStyle/>
              <a:p>
                <a:r>
                  <a:rPr lang="en-US" altLang="zh-CN" sz="2000" b="1"/>
                  <a:t>1</a:t>
                </a:r>
                <a:endParaRPr lang="zh-CN" altLang="en-US" sz="2000" b="1"/>
              </a:p>
            </p:txBody>
          </p:sp>
          <p:sp>
            <p:nvSpPr>
              <p:cNvPr id="585" name="TextBox 584">
                <a:extLst>
                  <a:ext uri="{FF2B5EF4-FFF2-40B4-BE49-F238E27FC236}">
                    <a16:creationId xmlns:a16="http://schemas.microsoft.com/office/drawing/2014/main" id="{BDA51EC7-7B4C-4A12-9260-F8A0472414F7}"/>
                  </a:ext>
                </a:extLst>
              </p:cNvPr>
              <p:cNvSpPr txBox="1"/>
              <p:nvPr/>
            </p:nvSpPr>
            <p:spPr>
              <a:xfrm>
                <a:off x="5085060" y="5116056"/>
                <a:ext cx="215900" cy="400110"/>
              </a:xfrm>
              <a:prstGeom prst="rect">
                <a:avLst/>
              </a:prstGeom>
              <a:noFill/>
            </p:spPr>
            <p:txBody>
              <a:bodyPr wrap="square" rtlCol="0">
                <a:spAutoFit/>
              </a:bodyPr>
              <a:lstStyle/>
              <a:p>
                <a:r>
                  <a:rPr lang="en-US" altLang="zh-CN" sz="2000" b="1"/>
                  <a:t>0</a:t>
                </a:r>
                <a:endParaRPr lang="zh-CN" altLang="en-US" sz="2000" b="1"/>
              </a:p>
            </p:txBody>
          </p:sp>
          <p:sp>
            <p:nvSpPr>
              <p:cNvPr id="586" name="TextBox 585">
                <a:extLst>
                  <a:ext uri="{FF2B5EF4-FFF2-40B4-BE49-F238E27FC236}">
                    <a16:creationId xmlns:a16="http://schemas.microsoft.com/office/drawing/2014/main" id="{9133A359-A679-44FE-83C6-998864D695B0}"/>
                  </a:ext>
                </a:extLst>
              </p:cNvPr>
              <p:cNvSpPr txBox="1"/>
              <p:nvPr/>
            </p:nvSpPr>
            <p:spPr>
              <a:xfrm>
                <a:off x="5433198" y="5116056"/>
                <a:ext cx="215900" cy="400110"/>
              </a:xfrm>
              <a:prstGeom prst="rect">
                <a:avLst/>
              </a:prstGeom>
              <a:noFill/>
            </p:spPr>
            <p:txBody>
              <a:bodyPr wrap="square" rtlCol="0">
                <a:spAutoFit/>
              </a:bodyPr>
              <a:lstStyle/>
              <a:p>
                <a:r>
                  <a:rPr lang="en-US" altLang="zh-CN" sz="2000" b="1"/>
                  <a:t>1</a:t>
                </a:r>
                <a:endParaRPr lang="zh-CN" altLang="en-US" sz="2000" b="1"/>
              </a:p>
            </p:txBody>
          </p:sp>
          <p:sp>
            <p:nvSpPr>
              <p:cNvPr id="587" name="TextBox 586">
                <a:extLst>
                  <a:ext uri="{FF2B5EF4-FFF2-40B4-BE49-F238E27FC236}">
                    <a16:creationId xmlns:a16="http://schemas.microsoft.com/office/drawing/2014/main" id="{F469B962-09E2-4F63-9CED-FF85CDC42243}"/>
                  </a:ext>
                </a:extLst>
              </p:cNvPr>
              <p:cNvSpPr txBox="1"/>
              <p:nvPr/>
            </p:nvSpPr>
            <p:spPr>
              <a:xfrm>
                <a:off x="5782241" y="5116056"/>
                <a:ext cx="215900" cy="400110"/>
              </a:xfrm>
              <a:prstGeom prst="rect">
                <a:avLst/>
              </a:prstGeom>
              <a:noFill/>
            </p:spPr>
            <p:txBody>
              <a:bodyPr wrap="square" rtlCol="0">
                <a:spAutoFit/>
              </a:bodyPr>
              <a:lstStyle/>
              <a:p>
                <a:r>
                  <a:rPr lang="en-US" altLang="zh-CN" sz="2000" b="1"/>
                  <a:t>0</a:t>
                </a:r>
                <a:endParaRPr lang="zh-CN" altLang="en-US" sz="2000" b="1"/>
              </a:p>
            </p:txBody>
          </p:sp>
          <p:sp>
            <p:nvSpPr>
              <p:cNvPr id="588" name="TextBox 587">
                <a:extLst>
                  <a:ext uri="{FF2B5EF4-FFF2-40B4-BE49-F238E27FC236}">
                    <a16:creationId xmlns:a16="http://schemas.microsoft.com/office/drawing/2014/main" id="{2A4E7403-22B2-469A-811C-E47E90C7AC6C}"/>
                  </a:ext>
                </a:extLst>
              </p:cNvPr>
              <p:cNvSpPr txBox="1"/>
              <p:nvPr/>
            </p:nvSpPr>
            <p:spPr>
              <a:xfrm>
                <a:off x="4040646" y="5471556"/>
                <a:ext cx="215900" cy="400110"/>
              </a:xfrm>
              <a:prstGeom prst="rect">
                <a:avLst/>
              </a:prstGeom>
              <a:noFill/>
            </p:spPr>
            <p:txBody>
              <a:bodyPr wrap="square" rtlCol="0">
                <a:spAutoFit/>
              </a:bodyPr>
              <a:lstStyle/>
              <a:p>
                <a:r>
                  <a:rPr lang="en-US" altLang="zh-CN" sz="2000" b="1"/>
                  <a:t>1</a:t>
                </a:r>
                <a:endParaRPr lang="zh-CN" altLang="en-US" sz="2000" b="1"/>
              </a:p>
            </p:txBody>
          </p:sp>
          <p:sp>
            <p:nvSpPr>
              <p:cNvPr id="589" name="TextBox 588">
                <a:extLst>
                  <a:ext uri="{FF2B5EF4-FFF2-40B4-BE49-F238E27FC236}">
                    <a16:creationId xmlns:a16="http://schemas.microsoft.com/office/drawing/2014/main" id="{087092A3-734C-45D6-8B81-63B6A4878F9B}"/>
                  </a:ext>
                </a:extLst>
              </p:cNvPr>
              <p:cNvSpPr txBox="1"/>
              <p:nvPr/>
            </p:nvSpPr>
            <p:spPr>
              <a:xfrm>
                <a:off x="4388784" y="5471556"/>
                <a:ext cx="215900" cy="400110"/>
              </a:xfrm>
              <a:prstGeom prst="rect">
                <a:avLst/>
              </a:prstGeom>
              <a:noFill/>
            </p:spPr>
            <p:txBody>
              <a:bodyPr wrap="square" rtlCol="0">
                <a:spAutoFit/>
              </a:bodyPr>
              <a:lstStyle/>
              <a:p>
                <a:r>
                  <a:rPr lang="en-US" altLang="zh-CN" sz="2000" b="1"/>
                  <a:t>0</a:t>
                </a:r>
                <a:endParaRPr lang="zh-CN" altLang="en-US" sz="2000" b="1"/>
              </a:p>
            </p:txBody>
          </p:sp>
          <p:sp>
            <p:nvSpPr>
              <p:cNvPr id="590" name="TextBox 589">
                <a:extLst>
                  <a:ext uri="{FF2B5EF4-FFF2-40B4-BE49-F238E27FC236}">
                    <a16:creationId xmlns:a16="http://schemas.microsoft.com/office/drawing/2014/main" id="{29FA96FA-C2B0-43CA-9D26-85E13DECA432}"/>
                  </a:ext>
                </a:extLst>
              </p:cNvPr>
              <p:cNvSpPr txBox="1"/>
              <p:nvPr/>
            </p:nvSpPr>
            <p:spPr>
              <a:xfrm>
                <a:off x="4736922" y="5471556"/>
                <a:ext cx="215900" cy="400110"/>
              </a:xfrm>
              <a:prstGeom prst="rect">
                <a:avLst/>
              </a:prstGeom>
              <a:noFill/>
            </p:spPr>
            <p:txBody>
              <a:bodyPr wrap="square" rtlCol="0">
                <a:spAutoFit/>
              </a:bodyPr>
              <a:lstStyle/>
              <a:p>
                <a:r>
                  <a:rPr lang="en-US" altLang="zh-CN" sz="2000" b="1"/>
                  <a:t>1</a:t>
                </a:r>
                <a:endParaRPr lang="zh-CN" altLang="en-US" sz="2000" b="1"/>
              </a:p>
            </p:txBody>
          </p:sp>
          <p:sp>
            <p:nvSpPr>
              <p:cNvPr id="591" name="TextBox 590">
                <a:extLst>
                  <a:ext uri="{FF2B5EF4-FFF2-40B4-BE49-F238E27FC236}">
                    <a16:creationId xmlns:a16="http://schemas.microsoft.com/office/drawing/2014/main" id="{864D61ED-312F-4D69-B528-E1FCD73A5635}"/>
                  </a:ext>
                </a:extLst>
              </p:cNvPr>
              <p:cNvSpPr txBox="1"/>
              <p:nvPr/>
            </p:nvSpPr>
            <p:spPr>
              <a:xfrm>
                <a:off x="5085060" y="5471556"/>
                <a:ext cx="215900" cy="400110"/>
              </a:xfrm>
              <a:prstGeom prst="rect">
                <a:avLst/>
              </a:prstGeom>
              <a:noFill/>
            </p:spPr>
            <p:txBody>
              <a:bodyPr wrap="square" rtlCol="0">
                <a:spAutoFit/>
              </a:bodyPr>
              <a:lstStyle/>
              <a:p>
                <a:r>
                  <a:rPr lang="en-US" altLang="zh-CN" sz="2000" b="1"/>
                  <a:t>1</a:t>
                </a:r>
                <a:endParaRPr lang="zh-CN" altLang="en-US" sz="2000" b="1"/>
              </a:p>
            </p:txBody>
          </p:sp>
          <p:sp>
            <p:nvSpPr>
              <p:cNvPr id="592" name="TextBox 591">
                <a:extLst>
                  <a:ext uri="{FF2B5EF4-FFF2-40B4-BE49-F238E27FC236}">
                    <a16:creationId xmlns:a16="http://schemas.microsoft.com/office/drawing/2014/main" id="{A2F39600-C371-49EC-A213-D1A4F58C7532}"/>
                  </a:ext>
                </a:extLst>
              </p:cNvPr>
              <p:cNvSpPr txBox="1"/>
              <p:nvPr/>
            </p:nvSpPr>
            <p:spPr>
              <a:xfrm>
                <a:off x="5433198" y="5471556"/>
                <a:ext cx="215900" cy="400110"/>
              </a:xfrm>
              <a:prstGeom prst="rect">
                <a:avLst/>
              </a:prstGeom>
              <a:noFill/>
            </p:spPr>
            <p:txBody>
              <a:bodyPr wrap="square" rtlCol="0">
                <a:spAutoFit/>
              </a:bodyPr>
              <a:lstStyle/>
              <a:p>
                <a:r>
                  <a:rPr lang="en-US" altLang="zh-CN" sz="2000" b="1"/>
                  <a:t>1</a:t>
                </a:r>
                <a:endParaRPr lang="zh-CN" altLang="en-US" sz="2000" b="1"/>
              </a:p>
            </p:txBody>
          </p:sp>
          <p:sp>
            <p:nvSpPr>
              <p:cNvPr id="593" name="TextBox 592">
                <a:extLst>
                  <a:ext uri="{FF2B5EF4-FFF2-40B4-BE49-F238E27FC236}">
                    <a16:creationId xmlns:a16="http://schemas.microsoft.com/office/drawing/2014/main" id="{2C203C94-0D7E-47EB-9DD1-E472F4861CEC}"/>
                  </a:ext>
                </a:extLst>
              </p:cNvPr>
              <p:cNvSpPr txBox="1"/>
              <p:nvPr/>
            </p:nvSpPr>
            <p:spPr>
              <a:xfrm>
                <a:off x="5782241" y="5471556"/>
                <a:ext cx="215900" cy="400110"/>
              </a:xfrm>
              <a:prstGeom prst="rect">
                <a:avLst/>
              </a:prstGeom>
              <a:noFill/>
            </p:spPr>
            <p:txBody>
              <a:bodyPr wrap="square" rtlCol="0">
                <a:spAutoFit/>
              </a:bodyPr>
              <a:lstStyle/>
              <a:p>
                <a:r>
                  <a:rPr lang="en-US" altLang="zh-CN" sz="2000" b="1"/>
                  <a:t>0</a:t>
                </a:r>
                <a:endParaRPr lang="zh-CN" altLang="en-US" sz="2000" b="1"/>
              </a:p>
            </p:txBody>
          </p:sp>
          <p:sp>
            <p:nvSpPr>
              <p:cNvPr id="594" name="TextBox 593">
                <a:extLst>
                  <a:ext uri="{FF2B5EF4-FFF2-40B4-BE49-F238E27FC236}">
                    <a16:creationId xmlns:a16="http://schemas.microsoft.com/office/drawing/2014/main" id="{2AA79A4E-BDA6-4C37-9871-90968CD36C3F}"/>
                  </a:ext>
                </a:extLst>
              </p:cNvPr>
              <p:cNvSpPr txBox="1"/>
              <p:nvPr/>
            </p:nvSpPr>
            <p:spPr>
              <a:xfrm>
                <a:off x="4040646" y="5827056"/>
                <a:ext cx="215900" cy="400110"/>
              </a:xfrm>
              <a:prstGeom prst="rect">
                <a:avLst/>
              </a:prstGeom>
              <a:noFill/>
            </p:spPr>
            <p:txBody>
              <a:bodyPr wrap="square" rtlCol="0">
                <a:spAutoFit/>
              </a:bodyPr>
              <a:lstStyle/>
              <a:p>
                <a:r>
                  <a:rPr lang="en-US" altLang="zh-CN" sz="2000" b="1"/>
                  <a:t>0</a:t>
                </a:r>
                <a:endParaRPr lang="zh-CN" altLang="en-US" sz="2000" b="1"/>
              </a:p>
            </p:txBody>
          </p:sp>
          <p:sp>
            <p:nvSpPr>
              <p:cNvPr id="595" name="TextBox 594">
                <a:extLst>
                  <a:ext uri="{FF2B5EF4-FFF2-40B4-BE49-F238E27FC236}">
                    <a16:creationId xmlns:a16="http://schemas.microsoft.com/office/drawing/2014/main" id="{12763877-36B5-4DCA-8F8C-51ECD22773CE}"/>
                  </a:ext>
                </a:extLst>
              </p:cNvPr>
              <p:cNvSpPr txBox="1"/>
              <p:nvPr/>
            </p:nvSpPr>
            <p:spPr>
              <a:xfrm>
                <a:off x="4388784" y="5827056"/>
                <a:ext cx="215900" cy="400110"/>
              </a:xfrm>
              <a:prstGeom prst="rect">
                <a:avLst/>
              </a:prstGeom>
              <a:noFill/>
            </p:spPr>
            <p:txBody>
              <a:bodyPr wrap="square" rtlCol="0">
                <a:spAutoFit/>
              </a:bodyPr>
              <a:lstStyle/>
              <a:p>
                <a:r>
                  <a:rPr lang="en-US" altLang="zh-CN" sz="2000" b="1"/>
                  <a:t>1</a:t>
                </a:r>
                <a:endParaRPr lang="zh-CN" altLang="en-US" sz="2000" b="1"/>
              </a:p>
            </p:txBody>
          </p:sp>
          <p:sp>
            <p:nvSpPr>
              <p:cNvPr id="596" name="TextBox 595">
                <a:extLst>
                  <a:ext uri="{FF2B5EF4-FFF2-40B4-BE49-F238E27FC236}">
                    <a16:creationId xmlns:a16="http://schemas.microsoft.com/office/drawing/2014/main" id="{301426D9-3339-458E-9F82-7987DEA69D85}"/>
                  </a:ext>
                </a:extLst>
              </p:cNvPr>
              <p:cNvSpPr txBox="1"/>
              <p:nvPr/>
            </p:nvSpPr>
            <p:spPr>
              <a:xfrm>
                <a:off x="4736922" y="5827056"/>
                <a:ext cx="215900" cy="400110"/>
              </a:xfrm>
              <a:prstGeom prst="rect">
                <a:avLst/>
              </a:prstGeom>
              <a:noFill/>
            </p:spPr>
            <p:txBody>
              <a:bodyPr wrap="square" rtlCol="0">
                <a:spAutoFit/>
              </a:bodyPr>
              <a:lstStyle/>
              <a:p>
                <a:r>
                  <a:rPr lang="en-US" altLang="zh-CN" sz="2000" b="1"/>
                  <a:t>0</a:t>
                </a:r>
                <a:endParaRPr lang="zh-CN" altLang="en-US" sz="2000" b="1"/>
              </a:p>
            </p:txBody>
          </p:sp>
          <p:sp>
            <p:nvSpPr>
              <p:cNvPr id="597" name="TextBox 596">
                <a:extLst>
                  <a:ext uri="{FF2B5EF4-FFF2-40B4-BE49-F238E27FC236}">
                    <a16:creationId xmlns:a16="http://schemas.microsoft.com/office/drawing/2014/main" id="{58E0934A-6204-4A15-B611-E3CE6CC3EF41}"/>
                  </a:ext>
                </a:extLst>
              </p:cNvPr>
              <p:cNvSpPr txBox="1"/>
              <p:nvPr/>
            </p:nvSpPr>
            <p:spPr>
              <a:xfrm>
                <a:off x="5085060" y="5827056"/>
                <a:ext cx="215900" cy="400110"/>
              </a:xfrm>
              <a:prstGeom prst="rect">
                <a:avLst/>
              </a:prstGeom>
              <a:noFill/>
            </p:spPr>
            <p:txBody>
              <a:bodyPr wrap="square" rtlCol="0">
                <a:spAutoFit/>
              </a:bodyPr>
              <a:lstStyle/>
              <a:p>
                <a:r>
                  <a:rPr lang="en-US" altLang="zh-CN" sz="2000" b="1"/>
                  <a:t>0</a:t>
                </a:r>
                <a:endParaRPr lang="zh-CN" altLang="en-US" sz="2000" b="1"/>
              </a:p>
            </p:txBody>
          </p:sp>
          <p:sp>
            <p:nvSpPr>
              <p:cNvPr id="598" name="TextBox 597">
                <a:extLst>
                  <a:ext uri="{FF2B5EF4-FFF2-40B4-BE49-F238E27FC236}">
                    <a16:creationId xmlns:a16="http://schemas.microsoft.com/office/drawing/2014/main" id="{CE52CFB7-69F2-4D1C-A1C3-E430FC0E0081}"/>
                  </a:ext>
                </a:extLst>
              </p:cNvPr>
              <p:cNvSpPr txBox="1"/>
              <p:nvPr/>
            </p:nvSpPr>
            <p:spPr>
              <a:xfrm>
                <a:off x="5433198" y="5827056"/>
                <a:ext cx="215900" cy="400110"/>
              </a:xfrm>
              <a:prstGeom prst="rect">
                <a:avLst/>
              </a:prstGeom>
              <a:noFill/>
            </p:spPr>
            <p:txBody>
              <a:bodyPr wrap="square" rtlCol="0">
                <a:spAutoFit/>
              </a:bodyPr>
              <a:lstStyle/>
              <a:p>
                <a:r>
                  <a:rPr lang="en-US" altLang="zh-CN" sz="2000" b="1"/>
                  <a:t>0</a:t>
                </a:r>
                <a:endParaRPr lang="zh-CN" altLang="en-US" sz="2000" b="1"/>
              </a:p>
            </p:txBody>
          </p:sp>
          <p:sp>
            <p:nvSpPr>
              <p:cNvPr id="599" name="TextBox 598">
                <a:extLst>
                  <a:ext uri="{FF2B5EF4-FFF2-40B4-BE49-F238E27FC236}">
                    <a16:creationId xmlns:a16="http://schemas.microsoft.com/office/drawing/2014/main" id="{50298D16-DB96-4800-9515-1A7FB173B1A1}"/>
                  </a:ext>
                </a:extLst>
              </p:cNvPr>
              <p:cNvSpPr txBox="1"/>
              <p:nvPr/>
            </p:nvSpPr>
            <p:spPr>
              <a:xfrm>
                <a:off x="5782241" y="5827056"/>
                <a:ext cx="215900" cy="400110"/>
              </a:xfrm>
              <a:prstGeom prst="rect">
                <a:avLst/>
              </a:prstGeom>
              <a:noFill/>
            </p:spPr>
            <p:txBody>
              <a:bodyPr wrap="square" rtlCol="0">
                <a:spAutoFit/>
              </a:bodyPr>
              <a:lstStyle/>
              <a:p>
                <a:r>
                  <a:rPr lang="en-US" altLang="zh-CN" sz="2000" b="1"/>
                  <a:t>1</a:t>
                </a:r>
                <a:endParaRPr lang="zh-CN" altLang="en-US" sz="2000" b="1"/>
              </a:p>
            </p:txBody>
          </p:sp>
        </p:grpSp>
      </p:grpSp>
      <p:sp>
        <p:nvSpPr>
          <p:cNvPr id="220" name="Title 1">
            <a:extLst>
              <a:ext uri="{FF2B5EF4-FFF2-40B4-BE49-F238E27FC236}">
                <a16:creationId xmlns:a16="http://schemas.microsoft.com/office/drawing/2014/main" id="{44A1BFF7-123E-1ADD-1935-D56E4BCAA7EB}"/>
              </a:ext>
            </a:extLst>
          </p:cNvPr>
          <p:cNvSpPr>
            <a:spLocks noGrp="1"/>
          </p:cNvSpPr>
          <p:nvPr>
            <p:ph type="title"/>
          </p:nvPr>
        </p:nvSpPr>
        <p:spPr>
          <a:xfrm>
            <a:off x="105610" y="348813"/>
            <a:ext cx="11879262" cy="656337"/>
          </a:xfrm>
        </p:spPr>
        <p:txBody>
          <a:bodyPr/>
          <a:lstStyle/>
          <a:p>
            <a:r>
              <a:rPr lang="en-US" sz="3200" b="1" dirty="0"/>
              <a:t>Crossbar Level Sharing -- </a:t>
            </a:r>
            <a:r>
              <a:rPr lang="en-US" sz="3200" b="1" dirty="0" err="1"/>
              <a:t>Resconstructing</a:t>
            </a:r>
            <a:endParaRPr lang="en-US" sz="3200" b="1" dirty="0"/>
          </a:p>
        </p:txBody>
      </p:sp>
    </p:spTree>
    <p:extLst>
      <p:ext uri="{BB962C8B-B14F-4D97-AF65-F5344CB8AC3E}">
        <p14:creationId xmlns:p14="http://schemas.microsoft.com/office/powerpoint/2010/main" val="3996812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875E-6 1.11111E-6 L 0.29883 -0.15139 " pathEditMode="relative" rAng="0" ptsTypes="AA">
                                      <p:cBhvr>
                                        <p:cTn id="6" dur="2000" fill="hold"/>
                                        <p:tgtEl>
                                          <p:spTgt spid="244"/>
                                        </p:tgtEl>
                                        <p:attrNameLst>
                                          <p:attrName>ppt_x</p:attrName>
                                          <p:attrName>ppt_y</p:attrName>
                                        </p:attrNameLst>
                                      </p:cBhvr>
                                      <p:rCtr x="14935" y="-7569"/>
                                    </p:animMotion>
                                  </p:childTnLst>
                                </p:cTn>
                              </p:par>
                              <p:par>
                                <p:cTn id="7" presetID="42" presetClass="path" presetSubtype="0" accel="50000" decel="50000" fill="hold" nodeType="withEffect">
                                  <p:stCondLst>
                                    <p:cond delay="0"/>
                                  </p:stCondLst>
                                  <p:childTnLst>
                                    <p:animMotion origin="layout" path="M 1.25E-6 4.07407E-6 L -0.28373 -0.15093 " pathEditMode="relative" rAng="0" ptsTypes="AA">
                                      <p:cBhvr>
                                        <p:cTn id="8" dur="2000" fill="hold"/>
                                        <p:tgtEl>
                                          <p:spTgt spid="561"/>
                                        </p:tgtEl>
                                        <p:attrNameLst>
                                          <p:attrName>ppt_x</p:attrName>
                                          <p:attrName>ppt_y</p:attrName>
                                        </p:attrNameLst>
                                      </p:cBhvr>
                                      <p:rCtr x="-14193" y="-7546"/>
                                    </p:animMotion>
                                  </p:childTnLst>
                                </p:cTn>
                              </p:par>
                              <p:par>
                                <p:cTn id="9" presetID="42" presetClass="path" presetSubtype="0" accel="50000" decel="50000" fill="hold" nodeType="withEffect">
                                  <p:stCondLst>
                                    <p:cond delay="0"/>
                                  </p:stCondLst>
                                  <p:childTnLst>
                                    <p:animMotion origin="layout" path="M -6.25E-7 4.44444E-6 L -0.28424 -0.08866 " pathEditMode="relative" rAng="0" ptsTypes="AA">
                                      <p:cBhvr>
                                        <p:cTn id="10" dur="2000" fill="hold"/>
                                        <p:tgtEl>
                                          <p:spTgt spid="336"/>
                                        </p:tgtEl>
                                        <p:attrNameLst>
                                          <p:attrName>ppt_x</p:attrName>
                                          <p:attrName>ppt_y</p:attrName>
                                        </p:attrNameLst>
                                      </p:cBhvr>
                                      <p:rCtr x="-14219" y="-4444"/>
                                    </p:animMotion>
                                  </p:childTnLst>
                                </p:cTn>
                              </p:par>
                              <p:par>
                                <p:cTn id="11" presetID="42" presetClass="path" presetSubtype="0" accel="50000" decel="50000" fill="hold" nodeType="withEffect">
                                  <p:stCondLst>
                                    <p:cond delay="0"/>
                                  </p:stCondLst>
                                  <p:childTnLst>
                                    <p:animMotion origin="layout" path="M -6.25E-7 1.48148E-6 L 0.29844 -0.15185 " pathEditMode="relative" rAng="0" ptsTypes="AA">
                                      <p:cBhvr>
                                        <p:cTn id="12" dur="2000" fill="hold"/>
                                        <p:tgtEl>
                                          <p:spTgt spid="308"/>
                                        </p:tgtEl>
                                        <p:attrNameLst>
                                          <p:attrName>ppt_x</p:attrName>
                                          <p:attrName>ppt_y</p:attrName>
                                        </p:attrNameLst>
                                      </p:cBhvr>
                                      <p:rCtr x="14922" y="-7593"/>
                                    </p:animMotion>
                                  </p:childTnLst>
                                </p:cTn>
                              </p:par>
                              <p:par>
                                <p:cTn id="13" presetID="42" presetClass="path" presetSubtype="0" accel="50000" decel="50000" fill="hold" nodeType="withEffect">
                                  <p:stCondLst>
                                    <p:cond delay="0"/>
                                  </p:stCondLst>
                                  <p:childTnLst>
                                    <p:animMotion origin="layout" path="M 2.08333E-7 1.11022E-16 L -0.24909 -0.14861 " pathEditMode="relative" rAng="0" ptsTypes="AA">
                                      <p:cBhvr>
                                        <p:cTn id="14" dur="2000" fill="hold"/>
                                        <p:tgtEl>
                                          <p:spTgt spid="322"/>
                                        </p:tgtEl>
                                        <p:attrNameLst>
                                          <p:attrName>ppt_x</p:attrName>
                                          <p:attrName>ppt_y</p:attrName>
                                        </p:attrNameLst>
                                      </p:cBhvr>
                                      <p:rCtr x="-12461" y="-7431"/>
                                    </p:animMotion>
                                  </p:childTnLst>
                                </p:cTn>
                              </p:par>
                              <p:par>
                                <p:cTn id="15" presetID="42" presetClass="path" presetSubtype="0" accel="50000" decel="50000" fill="hold" nodeType="withEffect">
                                  <p:stCondLst>
                                    <p:cond delay="0"/>
                                  </p:stCondLst>
                                  <p:childTnLst>
                                    <p:animMotion origin="layout" path="M 4.375E-6 -4.07407E-6 L 0.29921 -0.14907 " pathEditMode="relative" rAng="0" ptsTypes="AA">
                                      <p:cBhvr>
                                        <p:cTn id="16" dur="2000" fill="hold"/>
                                        <p:tgtEl>
                                          <p:spTgt spid="294"/>
                                        </p:tgtEl>
                                        <p:attrNameLst>
                                          <p:attrName>ppt_x</p:attrName>
                                          <p:attrName>ppt_y</p:attrName>
                                        </p:attrNameLst>
                                      </p:cBhvr>
                                      <p:rCtr x="14961" y="-74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1" name="Group 610">
            <a:extLst>
              <a:ext uri="{FF2B5EF4-FFF2-40B4-BE49-F238E27FC236}">
                <a16:creationId xmlns:a16="http://schemas.microsoft.com/office/drawing/2014/main" id="{4C158CC4-AB81-40A0-B97E-446F99FD45F0}"/>
              </a:ext>
            </a:extLst>
          </p:cNvPr>
          <p:cNvGrpSpPr/>
          <p:nvPr/>
        </p:nvGrpSpPr>
        <p:grpSpPr>
          <a:xfrm>
            <a:off x="4581144" y="3840480"/>
            <a:ext cx="2096265" cy="2191703"/>
            <a:chOff x="1219832" y="4694675"/>
            <a:chExt cx="2096265" cy="2191703"/>
          </a:xfrm>
        </p:grpSpPr>
        <p:grpSp>
          <p:nvGrpSpPr>
            <p:cNvPr id="612" name="Group 611">
              <a:extLst>
                <a:ext uri="{FF2B5EF4-FFF2-40B4-BE49-F238E27FC236}">
                  <a16:creationId xmlns:a16="http://schemas.microsoft.com/office/drawing/2014/main" id="{C8CC6665-8BA6-4661-9E8F-FEE3C51BA412}"/>
                </a:ext>
              </a:extLst>
            </p:cNvPr>
            <p:cNvGrpSpPr/>
            <p:nvPr/>
          </p:nvGrpSpPr>
          <p:grpSpPr>
            <a:xfrm>
              <a:off x="1219832" y="4707819"/>
              <a:ext cx="2096265" cy="2150897"/>
              <a:chOff x="4032810" y="3231995"/>
              <a:chExt cx="2096265" cy="2150897"/>
            </a:xfrm>
          </p:grpSpPr>
          <p:sp>
            <p:nvSpPr>
              <p:cNvPr id="650" name="Rectangle 649">
                <a:extLst>
                  <a:ext uri="{FF2B5EF4-FFF2-40B4-BE49-F238E27FC236}">
                    <a16:creationId xmlns:a16="http://schemas.microsoft.com/office/drawing/2014/main" id="{8AB41ADD-4EDA-4FB9-8C3E-3CFBDF72E28D}"/>
                  </a:ext>
                </a:extLst>
              </p:cNvPr>
              <p:cNvSpPr/>
              <p:nvPr/>
            </p:nvSpPr>
            <p:spPr>
              <a:xfrm>
                <a:off x="4032810" y="3231995"/>
                <a:ext cx="2096265" cy="2148119"/>
              </a:xfrm>
              <a:prstGeom prst="rect">
                <a:avLst/>
              </a:prstGeom>
              <a:solidFill>
                <a:schemeClr val="accent5">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1" name="Straight Connector 650">
                <a:extLst>
                  <a:ext uri="{FF2B5EF4-FFF2-40B4-BE49-F238E27FC236}">
                    <a16:creationId xmlns:a16="http://schemas.microsoft.com/office/drawing/2014/main" id="{9E56743C-7FE6-4E59-B2B3-B01470C27A59}"/>
                  </a:ext>
                </a:extLst>
              </p:cNvPr>
              <p:cNvCxnSpPr>
                <a:cxnSpLocks/>
              </p:cNvCxnSpPr>
              <p:nvPr/>
            </p:nvCxnSpPr>
            <p:spPr>
              <a:xfrm>
                <a:off x="4053553" y="3588819"/>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2" name="Straight Connector 651">
                <a:extLst>
                  <a:ext uri="{FF2B5EF4-FFF2-40B4-BE49-F238E27FC236}">
                    <a16:creationId xmlns:a16="http://schemas.microsoft.com/office/drawing/2014/main" id="{0FFF0890-62A0-459F-BAAD-1BFAD38387BE}"/>
                  </a:ext>
                </a:extLst>
              </p:cNvPr>
              <p:cNvCxnSpPr>
                <a:cxnSpLocks/>
              </p:cNvCxnSpPr>
              <p:nvPr/>
            </p:nvCxnSpPr>
            <p:spPr>
              <a:xfrm>
                <a:off x="4049323" y="3947072"/>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3" name="Straight Connector 652">
                <a:extLst>
                  <a:ext uri="{FF2B5EF4-FFF2-40B4-BE49-F238E27FC236}">
                    <a16:creationId xmlns:a16="http://schemas.microsoft.com/office/drawing/2014/main" id="{3586FB9F-1F7F-42F2-A094-281A83BD9CB3}"/>
                  </a:ext>
                </a:extLst>
              </p:cNvPr>
              <p:cNvCxnSpPr>
                <a:cxnSpLocks/>
              </p:cNvCxnSpPr>
              <p:nvPr/>
            </p:nvCxnSpPr>
            <p:spPr>
              <a:xfrm>
                <a:off x="4038824" y="4311763"/>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4" name="Straight Connector 653">
                <a:extLst>
                  <a:ext uri="{FF2B5EF4-FFF2-40B4-BE49-F238E27FC236}">
                    <a16:creationId xmlns:a16="http://schemas.microsoft.com/office/drawing/2014/main" id="{B3EE09DD-65BD-4C55-8CDE-E0B1598E89FF}"/>
                  </a:ext>
                </a:extLst>
              </p:cNvPr>
              <p:cNvCxnSpPr>
                <a:cxnSpLocks/>
              </p:cNvCxnSpPr>
              <p:nvPr/>
            </p:nvCxnSpPr>
            <p:spPr>
              <a:xfrm>
                <a:off x="4038500" y="4668238"/>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5" name="Straight Connector 654">
                <a:extLst>
                  <a:ext uri="{FF2B5EF4-FFF2-40B4-BE49-F238E27FC236}">
                    <a16:creationId xmlns:a16="http://schemas.microsoft.com/office/drawing/2014/main" id="{89C3042C-FC62-4A8A-B5AF-C3E0AE2A5919}"/>
                  </a:ext>
                </a:extLst>
              </p:cNvPr>
              <p:cNvCxnSpPr>
                <a:cxnSpLocks/>
              </p:cNvCxnSpPr>
              <p:nvPr/>
            </p:nvCxnSpPr>
            <p:spPr>
              <a:xfrm>
                <a:off x="4043181" y="5023579"/>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6" name="Straight Connector 655">
                <a:extLst>
                  <a:ext uri="{FF2B5EF4-FFF2-40B4-BE49-F238E27FC236}">
                    <a16:creationId xmlns:a16="http://schemas.microsoft.com/office/drawing/2014/main" id="{BE80FF0E-2EF1-4A9A-A80D-7F9E89C8CF0B}"/>
                  </a:ext>
                </a:extLst>
              </p:cNvPr>
              <p:cNvCxnSpPr>
                <a:cxnSpLocks/>
              </p:cNvCxnSpPr>
              <p:nvPr/>
            </p:nvCxnSpPr>
            <p:spPr>
              <a:xfrm>
                <a:off x="4377763" y="3237856"/>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7" name="Straight Connector 656">
                <a:extLst>
                  <a:ext uri="{FF2B5EF4-FFF2-40B4-BE49-F238E27FC236}">
                    <a16:creationId xmlns:a16="http://schemas.microsoft.com/office/drawing/2014/main" id="{9ECA3732-86F6-4E1D-B816-C5E1B5B21609}"/>
                  </a:ext>
                </a:extLst>
              </p:cNvPr>
              <p:cNvCxnSpPr>
                <a:cxnSpLocks/>
              </p:cNvCxnSpPr>
              <p:nvPr/>
            </p:nvCxnSpPr>
            <p:spPr>
              <a:xfrm>
                <a:off x="4725901" y="3237856"/>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8" name="Straight Connector 657">
                <a:extLst>
                  <a:ext uri="{FF2B5EF4-FFF2-40B4-BE49-F238E27FC236}">
                    <a16:creationId xmlns:a16="http://schemas.microsoft.com/office/drawing/2014/main" id="{0B117746-262B-475D-A0CC-46EC7665EABC}"/>
                  </a:ext>
                </a:extLst>
              </p:cNvPr>
              <p:cNvCxnSpPr>
                <a:cxnSpLocks/>
              </p:cNvCxnSpPr>
              <p:nvPr/>
            </p:nvCxnSpPr>
            <p:spPr>
              <a:xfrm>
                <a:off x="5073320" y="3237856"/>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9" name="Straight Connector 658">
                <a:extLst>
                  <a:ext uri="{FF2B5EF4-FFF2-40B4-BE49-F238E27FC236}">
                    <a16:creationId xmlns:a16="http://schemas.microsoft.com/office/drawing/2014/main" id="{1E9D3EF6-4C47-47D4-A1C6-13EC775957E0}"/>
                  </a:ext>
                </a:extLst>
              </p:cNvPr>
              <p:cNvCxnSpPr>
                <a:cxnSpLocks/>
              </p:cNvCxnSpPr>
              <p:nvPr/>
            </p:nvCxnSpPr>
            <p:spPr>
              <a:xfrm>
                <a:off x="5422177" y="3240634"/>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0" name="Straight Connector 659">
                <a:extLst>
                  <a:ext uri="{FF2B5EF4-FFF2-40B4-BE49-F238E27FC236}">
                    <a16:creationId xmlns:a16="http://schemas.microsoft.com/office/drawing/2014/main" id="{8F80A69A-82F7-4BC8-9411-F2623AA26686}"/>
                  </a:ext>
                </a:extLst>
              </p:cNvPr>
              <p:cNvCxnSpPr>
                <a:cxnSpLocks/>
              </p:cNvCxnSpPr>
              <p:nvPr/>
            </p:nvCxnSpPr>
            <p:spPr>
              <a:xfrm>
                <a:off x="5770315" y="3240634"/>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13" name="Group 612">
              <a:extLst>
                <a:ext uri="{FF2B5EF4-FFF2-40B4-BE49-F238E27FC236}">
                  <a16:creationId xmlns:a16="http://schemas.microsoft.com/office/drawing/2014/main" id="{23F8FC5C-3F02-4F6B-86D3-A6537EA62602}"/>
                </a:ext>
              </a:extLst>
            </p:cNvPr>
            <p:cNvGrpSpPr/>
            <p:nvPr/>
          </p:nvGrpSpPr>
          <p:grpSpPr>
            <a:xfrm>
              <a:off x="1236572" y="4694675"/>
              <a:ext cx="1957495" cy="2191703"/>
              <a:chOff x="4040646" y="4035463"/>
              <a:chExt cx="1957495" cy="2191703"/>
            </a:xfrm>
          </p:grpSpPr>
          <p:sp>
            <p:nvSpPr>
              <p:cNvPr id="614" name="TextBox 613">
                <a:extLst>
                  <a:ext uri="{FF2B5EF4-FFF2-40B4-BE49-F238E27FC236}">
                    <a16:creationId xmlns:a16="http://schemas.microsoft.com/office/drawing/2014/main" id="{EA25AEC6-CAD3-4A63-8F71-5916D9646D22}"/>
                  </a:ext>
                </a:extLst>
              </p:cNvPr>
              <p:cNvSpPr txBox="1"/>
              <p:nvPr/>
            </p:nvSpPr>
            <p:spPr>
              <a:xfrm>
                <a:off x="4040646" y="4035463"/>
                <a:ext cx="215900" cy="400110"/>
              </a:xfrm>
              <a:prstGeom prst="rect">
                <a:avLst/>
              </a:prstGeom>
              <a:noFill/>
            </p:spPr>
            <p:txBody>
              <a:bodyPr wrap="square" rtlCol="0">
                <a:spAutoFit/>
              </a:bodyPr>
              <a:lstStyle/>
              <a:p>
                <a:r>
                  <a:rPr lang="en-US" altLang="zh-CN" sz="2000" b="1"/>
                  <a:t>1</a:t>
                </a:r>
                <a:endParaRPr lang="zh-CN" altLang="en-US" sz="2000" b="1"/>
              </a:p>
            </p:txBody>
          </p:sp>
          <p:sp>
            <p:nvSpPr>
              <p:cNvPr id="615" name="TextBox 614">
                <a:extLst>
                  <a:ext uri="{FF2B5EF4-FFF2-40B4-BE49-F238E27FC236}">
                    <a16:creationId xmlns:a16="http://schemas.microsoft.com/office/drawing/2014/main" id="{38D179CA-C2B7-4AB1-9C33-F36FCDBB29C0}"/>
                  </a:ext>
                </a:extLst>
              </p:cNvPr>
              <p:cNvSpPr txBox="1"/>
              <p:nvPr/>
            </p:nvSpPr>
            <p:spPr>
              <a:xfrm>
                <a:off x="4388784" y="4035463"/>
                <a:ext cx="215900" cy="400110"/>
              </a:xfrm>
              <a:prstGeom prst="rect">
                <a:avLst/>
              </a:prstGeom>
              <a:noFill/>
            </p:spPr>
            <p:txBody>
              <a:bodyPr wrap="square" rtlCol="0">
                <a:spAutoFit/>
              </a:bodyPr>
              <a:lstStyle/>
              <a:p>
                <a:r>
                  <a:rPr lang="en-US" altLang="zh-CN" sz="2000" b="1"/>
                  <a:t>1</a:t>
                </a:r>
                <a:endParaRPr lang="zh-CN" altLang="en-US" sz="2000" b="1"/>
              </a:p>
            </p:txBody>
          </p:sp>
          <p:sp>
            <p:nvSpPr>
              <p:cNvPr id="616" name="TextBox 615">
                <a:extLst>
                  <a:ext uri="{FF2B5EF4-FFF2-40B4-BE49-F238E27FC236}">
                    <a16:creationId xmlns:a16="http://schemas.microsoft.com/office/drawing/2014/main" id="{85A70F5C-FFD8-4D35-8B2B-877656040222}"/>
                  </a:ext>
                </a:extLst>
              </p:cNvPr>
              <p:cNvSpPr txBox="1"/>
              <p:nvPr/>
            </p:nvSpPr>
            <p:spPr>
              <a:xfrm>
                <a:off x="4736922" y="4035463"/>
                <a:ext cx="215900" cy="400110"/>
              </a:xfrm>
              <a:prstGeom prst="rect">
                <a:avLst/>
              </a:prstGeom>
              <a:noFill/>
            </p:spPr>
            <p:txBody>
              <a:bodyPr wrap="square" rtlCol="0">
                <a:spAutoFit/>
              </a:bodyPr>
              <a:lstStyle/>
              <a:p>
                <a:r>
                  <a:rPr lang="en-US" altLang="zh-CN" sz="2000" b="1"/>
                  <a:t>1</a:t>
                </a:r>
                <a:endParaRPr lang="zh-CN" altLang="en-US" sz="2000" b="1"/>
              </a:p>
            </p:txBody>
          </p:sp>
          <p:sp>
            <p:nvSpPr>
              <p:cNvPr id="617" name="TextBox 616">
                <a:extLst>
                  <a:ext uri="{FF2B5EF4-FFF2-40B4-BE49-F238E27FC236}">
                    <a16:creationId xmlns:a16="http://schemas.microsoft.com/office/drawing/2014/main" id="{662E8601-4335-4A71-B8D7-A205AD25BB71}"/>
                  </a:ext>
                </a:extLst>
              </p:cNvPr>
              <p:cNvSpPr txBox="1"/>
              <p:nvPr/>
            </p:nvSpPr>
            <p:spPr>
              <a:xfrm>
                <a:off x="5085060" y="4035463"/>
                <a:ext cx="215900" cy="400110"/>
              </a:xfrm>
              <a:prstGeom prst="rect">
                <a:avLst/>
              </a:prstGeom>
              <a:noFill/>
            </p:spPr>
            <p:txBody>
              <a:bodyPr wrap="square" rtlCol="0">
                <a:spAutoFit/>
              </a:bodyPr>
              <a:lstStyle/>
              <a:p>
                <a:r>
                  <a:rPr lang="en-US" altLang="zh-CN" sz="2000" b="1"/>
                  <a:t>0</a:t>
                </a:r>
                <a:endParaRPr lang="zh-CN" altLang="en-US" sz="2000" b="1"/>
              </a:p>
            </p:txBody>
          </p:sp>
          <p:sp>
            <p:nvSpPr>
              <p:cNvPr id="618" name="TextBox 617">
                <a:extLst>
                  <a:ext uri="{FF2B5EF4-FFF2-40B4-BE49-F238E27FC236}">
                    <a16:creationId xmlns:a16="http://schemas.microsoft.com/office/drawing/2014/main" id="{D6161F31-4DF1-40B9-BEBC-A172DC8D833C}"/>
                  </a:ext>
                </a:extLst>
              </p:cNvPr>
              <p:cNvSpPr txBox="1"/>
              <p:nvPr/>
            </p:nvSpPr>
            <p:spPr>
              <a:xfrm>
                <a:off x="5433198" y="4035463"/>
                <a:ext cx="215900" cy="400110"/>
              </a:xfrm>
              <a:prstGeom prst="rect">
                <a:avLst/>
              </a:prstGeom>
              <a:noFill/>
            </p:spPr>
            <p:txBody>
              <a:bodyPr wrap="square" rtlCol="0">
                <a:spAutoFit/>
              </a:bodyPr>
              <a:lstStyle/>
              <a:p>
                <a:r>
                  <a:rPr lang="en-US" altLang="zh-CN" sz="2000" b="1"/>
                  <a:t>1</a:t>
                </a:r>
                <a:endParaRPr lang="zh-CN" altLang="en-US" sz="2000" b="1"/>
              </a:p>
            </p:txBody>
          </p:sp>
          <p:sp>
            <p:nvSpPr>
              <p:cNvPr id="619" name="TextBox 618">
                <a:extLst>
                  <a:ext uri="{FF2B5EF4-FFF2-40B4-BE49-F238E27FC236}">
                    <a16:creationId xmlns:a16="http://schemas.microsoft.com/office/drawing/2014/main" id="{BD591313-48FD-4B26-9280-4D62CDB34983}"/>
                  </a:ext>
                </a:extLst>
              </p:cNvPr>
              <p:cNvSpPr txBox="1"/>
              <p:nvPr/>
            </p:nvSpPr>
            <p:spPr>
              <a:xfrm>
                <a:off x="5782241" y="4035463"/>
                <a:ext cx="215900" cy="400110"/>
              </a:xfrm>
              <a:prstGeom prst="rect">
                <a:avLst/>
              </a:prstGeom>
              <a:noFill/>
            </p:spPr>
            <p:txBody>
              <a:bodyPr wrap="square" rtlCol="0">
                <a:spAutoFit/>
              </a:bodyPr>
              <a:lstStyle/>
              <a:p>
                <a:r>
                  <a:rPr lang="en-US" altLang="zh-CN" sz="2000" b="1"/>
                  <a:t>0</a:t>
                </a:r>
                <a:endParaRPr lang="zh-CN" altLang="en-US" sz="2000" b="1"/>
              </a:p>
            </p:txBody>
          </p:sp>
          <p:sp>
            <p:nvSpPr>
              <p:cNvPr id="620" name="TextBox 619">
                <a:extLst>
                  <a:ext uri="{FF2B5EF4-FFF2-40B4-BE49-F238E27FC236}">
                    <a16:creationId xmlns:a16="http://schemas.microsoft.com/office/drawing/2014/main" id="{1CE44CA9-D292-4AD8-BA83-3801A90AA905}"/>
                  </a:ext>
                </a:extLst>
              </p:cNvPr>
              <p:cNvSpPr txBox="1"/>
              <p:nvPr/>
            </p:nvSpPr>
            <p:spPr>
              <a:xfrm>
                <a:off x="4040646" y="4394164"/>
                <a:ext cx="215900" cy="400110"/>
              </a:xfrm>
              <a:prstGeom prst="rect">
                <a:avLst/>
              </a:prstGeom>
              <a:noFill/>
            </p:spPr>
            <p:txBody>
              <a:bodyPr wrap="square" rtlCol="0">
                <a:spAutoFit/>
              </a:bodyPr>
              <a:lstStyle/>
              <a:p>
                <a:r>
                  <a:rPr lang="en-US" altLang="zh-CN" sz="2000" b="1"/>
                  <a:t>1</a:t>
                </a:r>
                <a:endParaRPr lang="zh-CN" altLang="en-US" sz="2000" b="1"/>
              </a:p>
            </p:txBody>
          </p:sp>
          <p:sp>
            <p:nvSpPr>
              <p:cNvPr id="621" name="TextBox 620">
                <a:extLst>
                  <a:ext uri="{FF2B5EF4-FFF2-40B4-BE49-F238E27FC236}">
                    <a16:creationId xmlns:a16="http://schemas.microsoft.com/office/drawing/2014/main" id="{52B5B61A-E78B-47AD-8BC7-F9454B8D1B7E}"/>
                  </a:ext>
                </a:extLst>
              </p:cNvPr>
              <p:cNvSpPr txBox="1"/>
              <p:nvPr/>
            </p:nvSpPr>
            <p:spPr>
              <a:xfrm>
                <a:off x="4388784" y="4394164"/>
                <a:ext cx="215900" cy="400110"/>
              </a:xfrm>
              <a:prstGeom prst="rect">
                <a:avLst/>
              </a:prstGeom>
              <a:noFill/>
            </p:spPr>
            <p:txBody>
              <a:bodyPr wrap="square" rtlCol="0">
                <a:spAutoFit/>
              </a:bodyPr>
              <a:lstStyle/>
              <a:p>
                <a:r>
                  <a:rPr lang="en-US" altLang="zh-CN" sz="2000" b="1"/>
                  <a:t>0</a:t>
                </a:r>
                <a:endParaRPr lang="zh-CN" altLang="en-US" sz="2000" b="1"/>
              </a:p>
            </p:txBody>
          </p:sp>
          <p:sp>
            <p:nvSpPr>
              <p:cNvPr id="622" name="TextBox 621">
                <a:extLst>
                  <a:ext uri="{FF2B5EF4-FFF2-40B4-BE49-F238E27FC236}">
                    <a16:creationId xmlns:a16="http://schemas.microsoft.com/office/drawing/2014/main" id="{622B5984-85EC-4B93-8066-74C6646059D5}"/>
                  </a:ext>
                </a:extLst>
              </p:cNvPr>
              <p:cNvSpPr txBox="1"/>
              <p:nvPr/>
            </p:nvSpPr>
            <p:spPr>
              <a:xfrm>
                <a:off x="4736922" y="4394164"/>
                <a:ext cx="215900" cy="400110"/>
              </a:xfrm>
              <a:prstGeom prst="rect">
                <a:avLst/>
              </a:prstGeom>
              <a:noFill/>
            </p:spPr>
            <p:txBody>
              <a:bodyPr wrap="square" rtlCol="0">
                <a:spAutoFit/>
              </a:bodyPr>
              <a:lstStyle/>
              <a:p>
                <a:r>
                  <a:rPr lang="en-US" altLang="zh-CN" sz="2000" b="1"/>
                  <a:t>0</a:t>
                </a:r>
                <a:endParaRPr lang="zh-CN" altLang="en-US" sz="2000" b="1"/>
              </a:p>
            </p:txBody>
          </p:sp>
          <p:sp>
            <p:nvSpPr>
              <p:cNvPr id="623" name="TextBox 622">
                <a:extLst>
                  <a:ext uri="{FF2B5EF4-FFF2-40B4-BE49-F238E27FC236}">
                    <a16:creationId xmlns:a16="http://schemas.microsoft.com/office/drawing/2014/main" id="{7BA5A82F-A282-4301-A421-F26CD69E884E}"/>
                  </a:ext>
                </a:extLst>
              </p:cNvPr>
              <p:cNvSpPr txBox="1"/>
              <p:nvPr/>
            </p:nvSpPr>
            <p:spPr>
              <a:xfrm>
                <a:off x="5085060" y="4394164"/>
                <a:ext cx="215900" cy="400110"/>
              </a:xfrm>
              <a:prstGeom prst="rect">
                <a:avLst/>
              </a:prstGeom>
              <a:noFill/>
            </p:spPr>
            <p:txBody>
              <a:bodyPr wrap="square" rtlCol="0">
                <a:spAutoFit/>
              </a:bodyPr>
              <a:lstStyle/>
              <a:p>
                <a:r>
                  <a:rPr lang="en-US" altLang="zh-CN" sz="2000" b="1"/>
                  <a:t>1</a:t>
                </a:r>
                <a:endParaRPr lang="zh-CN" altLang="en-US" sz="2000" b="1"/>
              </a:p>
            </p:txBody>
          </p:sp>
          <p:sp>
            <p:nvSpPr>
              <p:cNvPr id="624" name="TextBox 623">
                <a:extLst>
                  <a:ext uri="{FF2B5EF4-FFF2-40B4-BE49-F238E27FC236}">
                    <a16:creationId xmlns:a16="http://schemas.microsoft.com/office/drawing/2014/main" id="{4ECAC5D6-0C01-440D-B39F-1E66D22C174B}"/>
                  </a:ext>
                </a:extLst>
              </p:cNvPr>
              <p:cNvSpPr txBox="1"/>
              <p:nvPr/>
            </p:nvSpPr>
            <p:spPr>
              <a:xfrm>
                <a:off x="5433198" y="4394164"/>
                <a:ext cx="215900" cy="400110"/>
              </a:xfrm>
              <a:prstGeom prst="rect">
                <a:avLst/>
              </a:prstGeom>
              <a:noFill/>
            </p:spPr>
            <p:txBody>
              <a:bodyPr wrap="square" rtlCol="0">
                <a:spAutoFit/>
              </a:bodyPr>
              <a:lstStyle/>
              <a:p>
                <a:r>
                  <a:rPr lang="en-US" altLang="zh-CN" sz="2000" b="1"/>
                  <a:t>0</a:t>
                </a:r>
                <a:endParaRPr lang="zh-CN" altLang="en-US" sz="2000" b="1"/>
              </a:p>
            </p:txBody>
          </p:sp>
          <p:sp>
            <p:nvSpPr>
              <p:cNvPr id="625" name="TextBox 624">
                <a:extLst>
                  <a:ext uri="{FF2B5EF4-FFF2-40B4-BE49-F238E27FC236}">
                    <a16:creationId xmlns:a16="http://schemas.microsoft.com/office/drawing/2014/main" id="{4FD6C92D-FF69-497E-BB9F-C9E6D06967A9}"/>
                  </a:ext>
                </a:extLst>
              </p:cNvPr>
              <p:cNvSpPr txBox="1"/>
              <p:nvPr/>
            </p:nvSpPr>
            <p:spPr>
              <a:xfrm>
                <a:off x="5782241" y="4394164"/>
                <a:ext cx="215900" cy="400110"/>
              </a:xfrm>
              <a:prstGeom prst="rect">
                <a:avLst/>
              </a:prstGeom>
              <a:noFill/>
            </p:spPr>
            <p:txBody>
              <a:bodyPr wrap="square" rtlCol="0">
                <a:spAutoFit/>
              </a:bodyPr>
              <a:lstStyle/>
              <a:p>
                <a:r>
                  <a:rPr lang="en-US" altLang="zh-CN" sz="2000" b="1"/>
                  <a:t>1</a:t>
                </a:r>
                <a:endParaRPr lang="zh-CN" altLang="en-US" sz="2000" b="1"/>
              </a:p>
            </p:txBody>
          </p:sp>
          <p:sp>
            <p:nvSpPr>
              <p:cNvPr id="626" name="TextBox 625">
                <a:extLst>
                  <a:ext uri="{FF2B5EF4-FFF2-40B4-BE49-F238E27FC236}">
                    <a16:creationId xmlns:a16="http://schemas.microsoft.com/office/drawing/2014/main" id="{3DB5E983-3B21-4B00-9A61-574A72ADF29F}"/>
                  </a:ext>
                </a:extLst>
              </p:cNvPr>
              <p:cNvSpPr txBox="1"/>
              <p:nvPr/>
            </p:nvSpPr>
            <p:spPr>
              <a:xfrm>
                <a:off x="4040646" y="4755440"/>
                <a:ext cx="215900" cy="400110"/>
              </a:xfrm>
              <a:prstGeom prst="rect">
                <a:avLst/>
              </a:prstGeom>
              <a:noFill/>
            </p:spPr>
            <p:txBody>
              <a:bodyPr wrap="square" rtlCol="0">
                <a:spAutoFit/>
              </a:bodyPr>
              <a:lstStyle/>
              <a:p>
                <a:r>
                  <a:rPr lang="en-US" altLang="zh-CN" sz="2000" b="1"/>
                  <a:t>0</a:t>
                </a:r>
                <a:endParaRPr lang="zh-CN" altLang="en-US" sz="2000" b="1"/>
              </a:p>
            </p:txBody>
          </p:sp>
          <p:sp>
            <p:nvSpPr>
              <p:cNvPr id="627" name="TextBox 626">
                <a:extLst>
                  <a:ext uri="{FF2B5EF4-FFF2-40B4-BE49-F238E27FC236}">
                    <a16:creationId xmlns:a16="http://schemas.microsoft.com/office/drawing/2014/main" id="{2FDA91D7-285C-4AFD-A3FC-5B57F62605B2}"/>
                  </a:ext>
                </a:extLst>
              </p:cNvPr>
              <p:cNvSpPr txBox="1"/>
              <p:nvPr/>
            </p:nvSpPr>
            <p:spPr>
              <a:xfrm>
                <a:off x="4388784" y="4755440"/>
                <a:ext cx="215900" cy="400110"/>
              </a:xfrm>
              <a:prstGeom prst="rect">
                <a:avLst/>
              </a:prstGeom>
              <a:noFill/>
            </p:spPr>
            <p:txBody>
              <a:bodyPr wrap="square" rtlCol="0">
                <a:spAutoFit/>
              </a:bodyPr>
              <a:lstStyle/>
              <a:p>
                <a:r>
                  <a:rPr lang="en-US" altLang="zh-CN" sz="2000" b="1"/>
                  <a:t>1</a:t>
                </a:r>
                <a:endParaRPr lang="zh-CN" altLang="en-US" sz="2000" b="1"/>
              </a:p>
            </p:txBody>
          </p:sp>
          <p:sp>
            <p:nvSpPr>
              <p:cNvPr id="628" name="TextBox 627">
                <a:extLst>
                  <a:ext uri="{FF2B5EF4-FFF2-40B4-BE49-F238E27FC236}">
                    <a16:creationId xmlns:a16="http://schemas.microsoft.com/office/drawing/2014/main" id="{2CE89051-322F-4871-AA5B-73DACE5AE37B}"/>
                  </a:ext>
                </a:extLst>
              </p:cNvPr>
              <p:cNvSpPr txBox="1"/>
              <p:nvPr/>
            </p:nvSpPr>
            <p:spPr>
              <a:xfrm>
                <a:off x="4736922" y="4755440"/>
                <a:ext cx="215900" cy="400110"/>
              </a:xfrm>
              <a:prstGeom prst="rect">
                <a:avLst/>
              </a:prstGeom>
              <a:noFill/>
            </p:spPr>
            <p:txBody>
              <a:bodyPr wrap="square" rtlCol="0">
                <a:spAutoFit/>
              </a:bodyPr>
              <a:lstStyle/>
              <a:p>
                <a:r>
                  <a:rPr lang="en-US" altLang="zh-CN" sz="2000" b="1"/>
                  <a:t>0</a:t>
                </a:r>
                <a:endParaRPr lang="zh-CN" altLang="en-US" sz="2000" b="1"/>
              </a:p>
            </p:txBody>
          </p:sp>
          <p:sp>
            <p:nvSpPr>
              <p:cNvPr id="629" name="TextBox 628">
                <a:extLst>
                  <a:ext uri="{FF2B5EF4-FFF2-40B4-BE49-F238E27FC236}">
                    <a16:creationId xmlns:a16="http://schemas.microsoft.com/office/drawing/2014/main" id="{B0851D4B-6965-4A4C-BBE5-7F48956D94DF}"/>
                  </a:ext>
                </a:extLst>
              </p:cNvPr>
              <p:cNvSpPr txBox="1"/>
              <p:nvPr/>
            </p:nvSpPr>
            <p:spPr>
              <a:xfrm>
                <a:off x="5085060" y="4755440"/>
                <a:ext cx="215900" cy="400110"/>
              </a:xfrm>
              <a:prstGeom prst="rect">
                <a:avLst/>
              </a:prstGeom>
              <a:noFill/>
            </p:spPr>
            <p:txBody>
              <a:bodyPr wrap="square" rtlCol="0">
                <a:spAutoFit/>
              </a:bodyPr>
              <a:lstStyle/>
              <a:p>
                <a:r>
                  <a:rPr lang="en-US" altLang="zh-CN" sz="2000" b="1"/>
                  <a:t>1</a:t>
                </a:r>
                <a:endParaRPr lang="zh-CN" altLang="en-US" sz="2000" b="1"/>
              </a:p>
            </p:txBody>
          </p:sp>
          <p:sp>
            <p:nvSpPr>
              <p:cNvPr id="630" name="TextBox 629">
                <a:extLst>
                  <a:ext uri="{FF2B5EF4-FFF2-40B4-BE49-F238E27FC236}">
                    <a16:creationId xmlns:a16="http://schemas.microsoft.com/office/drawing/2014/main" id="{7B404C6E-2A97-484D-9B86-5C7D0DE8A383}"/>
                  </a:ext>
                </a:extLst>
              </p:cNvPr>
              <p:cNvSpPr txBox="1"/>
              <p:nvPr/>
            </p:nvSpPr>
            <p:spPr>
              <a:xfrm>
                <a:off x="5433198" y="4755440"/>
                <a:ext cx="215900" cy="400110"/>
              </a:xfrm>
              <a:prstGeom prst="rect">
                <a:avLst/>
              </a:prstGeom>
              <a:noFill/>
            </p:spPr>
            <p:txBody>
              <a:bodyPr wrap="square" rtlCol="0">
                <a:spAutoFit/>
              </a:bodyPr>
              <a:lstStyle/>
              <a:p>
                <a:r>
                  <a:rPr lang="en-US" altLang="zh-CN" sz="2000" b="1"/>
                  <a:t>0</a:t>
                </a:r>
                <a:endParaRPr lang="zh-CN" altLang="en-US" sz="2000" b="1"/>
              </a:p>
            </p:txBody>
          </p:sp>
          <p:sp>
            <p:nvSpPr>
              <p:cNvPr id="631" name="TextBox 630">
                <a:extLst>
                  <a:ext uri="{FF2B5EF4-FFF2-40B4-BE49-F238E27FC236}">
                    <a16:creationId xmlns:a16="http://schemas.microsoft.com/office/drawing/2014/main" id="{BFD2C147-29A7-4A74-BEAE-B05A41BC7A20}"/>
                  </a:ext>
                </a:extLst>
              </p:cNvPr>
              <p:cNvSpPr txBox="1"/>
              <p:nvPr/>
            </p:nvSpPr>
            <p:spPr>
              <a:xfrm>
                <a:off x="5782241" y="4755440"/>
                <a:ext cx="215900" cy="400110"/>
              </a:xfrm>
              <a:prstGeom prst="rect">
                <a:avLst/>
              </a:prstGeom>
              <a:noFill/>
            </p:spPr>
            <p:txBody>
              <a:bodyPr wrap="square" rtlCol="0">
                <a:spAutoFit/>
              </a:bodyPr>
              <a:lstStyle/>
              <a:p>
                <a:r>
                  <a:rPr lang="en-US" altLang="zh-CN" sz="2000" b="1"/>
                  <a:t>1</a:t>
                </a:r>
                <a:endParaRPr lang="zh-CN" altLang="en-US" sz="2000" b="1"/>
              </a:p>
            </p:txBody>
          </p:sp>
          <p:sp>
            <p:nvSpPr>
              <p:cNvPr id="632" name="TextBox 631">
                <a:extLst>
                  <a:ext uri="{FF2B5EF4-FFF2-40B4-BE49-F238E27FC236}">
                    <a16:creationId xmlns:a16="http://schemas.microsoft.com/office/drawing/2014/main" id="{8373CB63-B106-42E8-A06D-9482D3C1F2D0}"/>
                  </a:ext>
                </a:extLst>
              </p:cNvPr>
              <p:cNvSpPr txBox="1"/>
              <p:nvPr/>
            </p:nvSpPr>
            <p:spPr>
              <a:xfrm>
                <a:off x="4040646" y="5116056"/>
                <a:ext cx="215900" cy="400110"/>
              </a:xfrm>
              <a:prstGeom prst="rect">
                <a:avLst/>
              </a:prstGeom>
              <a:noFill/>
            </p:spPr>
            <p:txBody>
              <a:bodyPr wrap="square" rtlCol="0">
                <a:spAutoFit/>
              </a:bodyPr>
              <a:lstStyle/>
              <a:p>
                <a:r>
                  <a:rPr lang="en-US" altLang="zh-CN" sz="2000" b="1"/>
                  <a:t>0</a:t>
                </a:r>
                <a:endParaRPr lang="zh-CN" altLang="en-US" sz="2000" b="1"/>
              </a:p>
            </p:txBody>
          </p:sp>
          <p:sp>
            <p:nvSpPr>
              <p:cNvPr id="633" name="TextBox 632">
                <a:extLst>
                  <a:ext uri="{FF2B5EF4-FFF2-40B4-BE49-F238E27FC236}">
                    <a16:creationId xmlns:a16="http://schemas.microsoft.com/office/drawing/2014/main" id="{3A6288B7-0218-4F38-844F-56FFF58B9946}"/>
                  </a:ext>
                </a:extLst>
              </p:cNvPr>
              <p:cNvSpPr txBox="1"/>
              <p:nvPr/>
            </p:nvSpPr>
            <p:spPr>
              <a:xfrm>
                <a:off x="4388784" y="5116056"/>
                <a:ext cx="215900" cy="400110"/>
              </a:xfrm>
              <a:prstGeom prst="rect">
                <a:avLst/>
              </a:prstGeom>
              <a:noFill/>
            </p:spPr>
            <p:txBody>
              <a:bodyPr wrap="square" rtlCol="0">
                <a:spAutoFit/>
              </a:bodyPr>
              <a:lstStyle/>
              <a:p>
                <a:r>
                  <a:rPr lang="en-US" altLang="zh-CN" sz="2000" b="1"/>
                  <a:t>1</a:t>
                </a:r>
                <a:endParaRPr lang="zh-CN" altLang="en-US" sz="2000" b="1"/>
              </a:p>
            </p:txBody>
          </p:sp>
          <p:sp>
            <p:nvSpPr>
              <p:cNvPr id="634" name="TextBox 633">
                <a:extLst>
                  <a:ext uri="{FF2B5EF4-FFF2-40B4-BE49-F238E27FC236}">
                    <a16:creationId xmlns:a16="http://schemas.microsoft.com/office/drawing/2014/main" id="{925ADCF3-2EDE-4D4D-AF73-43ED8DD852B7}"/>
                  </a:ext>
                </a:extLst>
              </p:cNvPr>
              <p:cNvSpPr txBox="1"/>
              <p:nvPr/>
            </p:nvSpPr>
            <p:spPr>
              <a:xfrm>
                <a:off x="4736922" y="5116056"/>
                <a:ext cx="215900" cy="400110"/>
              </a:xfrm>
              <a:prstGeom prst="rect">
                <a:avLst/>
              </a:prstGeom>
              <a:noFill/>
            </p:spPr>
            <p:txBody>
              <a:bodyPr wrap="square" rtlCol="0">
                <a:spAutoFit/>
              </a:bodyPr>
              <a:lstStyle/>
              <a:p>
                <a:r>
                  <a:rPr lang="en-US" altLang="zh-CN" sz="2000" b="1"/>
                  <a:t>1</a:t>
                </a:r>
                <a:endParaRPr lang="zh-CN" altLang="en-US" sz="2000" b="1"/>
              </a:p>
            </p:txBody>
          </p:sp>
          <p:sp>
            <p:nvSpPr>
              <p:cNvPr id="635" name="TextBox 634">
                <a:extLst>
                  <a:ext uri="{FF2B5EF4-FFF2-40B4-BE49-F238E27FC236}">
                    <a16:creationId xmlns:a16="http://schemas.microsoft.com/office/drawing/2014/main" id="{3D5A88AF-A01D-4E13-817F-DA978E454E39}"/>
                  </a:ext>
                </a:extLst>
              </p:cNvPr>
              <p:cNvSpPr txBox="1"/>
              <p:nvPr/>
            </p:nvSpPr>
            <p:spPr>
              <a:xfrm>
                <a:off x="5085060" y="5116056"/>
                <a:ext cx="215900" cy="400110"/>
              </a:xfrm>
              <a:prstGeom prst="rect">
                <a:avLst/>
              </a:prstGeom>
              <a:noFill/>
            </p:spPr>
            <p:txBody>
              <a:bodyPr wrap="square" rtlCol="0">
                <a:spAutoFit/>
              </a:bodyPr>
              <a:lstStyle/>
              <a:p>
                <a:r>
                  <a:rPr lang="en-US" altLang="zh-CN" sz="2000" b="1"/>
                  <a:t>0</a:t>
                </a:r>
                <a:endParaRPr lang="zh-CN" altLang="en-US" sz="2000" b="1"/>
              </a:p>
            </p:txBody>
          </p:sp>
          <p:sp>
            <p:nvSpPr>
              <p:cNvPr id="636" name="TextBox 635">
                <a:extLst>
                  <a:ext uri="{FF2B5EF4-FFF2-40B4-BE49-F238E27FC236}">
                    <a16:creationId xmlns:a16="http://schemas.microsoft.com/office/drawing/2014/main" id="{FFCCAC8D-5858-4C48-850C-668A564F9C94}"/>
                  </a:ext>
                </a:extLst>
              </p:cNvPr>
              <p:cNvSpPr txBox="1"/>
              <p:nvPr/>
            </p:nvSpPr>
            <p:spPr>
              <a:xfrm>
                <a:off x="5433198" y="5116056"/>
                <a:ext cx="215900" cy="400110"/>
              </a:xfrm>
              <a:prstGeom prst="rect">
                <a:avLst/>
              </a:prstGeom>
              <a:noFill/>
            </p:spPr>
            <p:txBody>
              <a:bodyPr wrap="square" rtlCol="0">
                <a:spAutoFit/>
              </a:bodyPr>
              <a:lstStyle/>
              <a:p>
                <a:r>
                  <a:rPr lang="en-US" altLang="zh-CN" sz="2000" b="1"/>
                  <a:t>1</a:t>
                </a:r>
                <a:endParaRPr lang="zh-CN" altLang="en-US" sz="2000" b="1"/>
              </a:p>
            </p:txBody>
          </p:sp>
          <p:sp>
            <p:nvSpPr>
              <p:cNvPr id="637" name="TextBox 636">
                <a:extLst>
                  <a:ext uri="{FF2B5EF4-FFF2-40B4-BE49-F238E27FC236}">
                    <a16:creationId xmlns:a16="http://schemas.microsoft.com/office/drawing/2014/main" id="{33926246-5252-439E-9509-6A1FB5ADA81F}"/>
                  </a:ext>
                </a:extLst>
              </p:cNvPr>
              <p:cNvSpPr txBox="1"/>
              <p:nvPr/>
            </p:nvSpPr>
            <p:spPr>
              <a:xfrm>
                <a:off x="5782241" y="5116056"/>
                <a:ext cx="215900" cy="400110"/>
              </a:xfrm>
              <a:prstGeom prst="rect">
                <a:avLst/>
              </a:prstGeom>
              <a:noFill/>
            </p:spPr>
            <p:txBody>
              <a:bodyPr wrap="square" rtlCol="0">
                <a:spAutoFit/>
              </a:bodyPr>
              <a:lstStyle/>
              <a:p>
                <a:r>
                  <a:rPr lang="en-US" altLang="zh-CN" sz="2000" b="1"/>
                  <a:t>0</a:t>
                </a:r>
                <a:endParaRPr lang="zh-CN" altLang="en-US" sz="2000" b="1"/>
              </a:p>
            </p:txBody>
          </p:sp>
          <p:sp>
            <p:nvSpPr>
              <p:cNvPr id="638" name="TextBox 637">
                <a:extLst>
                  <a:ext uri="{FF2B5EF4-FFF2-40B4-BE49-F238E27FC236}">
                    <a16:creationId xmlns:a16="http://schemas.microsoft.com/office/drawing/2014/main" id="{5D69679E-B786-4782-967D-C4B242F697CA}"/>
                  </a:ext>
                </a:extLst>
              </p:cNvPr>
              <p:cNvSpPr txBox="1"/>
              <p:nvPr/>
            </p:nvSpPr>
            <p:spPr>
              <a:xfrm>
                <a:off x="4040646" y="5471556"/>
                <a:ext cx="215900" cy="400110"/>
              </a:xfrm>
              <a:prstGeom prst="rect">
                <a:avLst/>
              </a:prstGeom>
              <a:noFill/>
            </p:spPr>
            <p:txBody>
              <a:bodyPr wrap="square" rtlCol="0">
                <a:spAutoFit/>
              </a:bodyPr>
              <a:lstStyle/>
              <a:p>
                <a:r>
                  <a:rPr lang="en-US" altLang="zh-CN" sz="2000" b="1"/>
                  <a:t>1</a:t>
                </a:r>
                <a:endParaRPr lang="zh-CN" altLang="en-US" sz="2000" b="1"/>
              </a:p>
            </p:txBody>
          </p:sp>
          <p:sp>
            <p:nvSpPr>
              <p:cNvPr id="639" name="TextBox 638">
                <a:extLst>
                  <a:ext uri="{FF2B5EF4-FFF2-40B4-BE49-F238E27FC236}">
                    <a16:creationId xmlns:a16="http://schemas.microsoft.com/office/drawing/2014/main" id="{3FD48DE4-B0D6-42C2-9062-59C01D25ACEC}"/>
                  </a:ext>
                </a:extLst>
              </p:cNvPr>
              <p:cNvSpPr txBox="1"/>
              <p:nvPr/>
            </p:nvSpPr>
            <p:spPr>
              <a:xfrm>
                <a:off x="4388784" y="5471556"/>
                <a:ext cx="215900" cy="400110"/>
              </a:xfrm>
              <a:prstGeom prst="rect">
                <a:avLst/>
              </a:prstGeom>
              <a:noFill/>
            </p:spPr>
            <p:txBody>
              <a:bodyPr wrap="square" rtlCol="0">
                <a:spAutoFit/>
              </a:bodyPr>
              <a:lstStyle/>
              <a:p>
                <a:r>
                  <a:rPr lang="en-US" altLang="zh-CN" sz="2000" b="1"/>
                  <a:t>0</a:t>
                </a:r>
                <a:endParaRPr lang="zh-CN" altLang="en-US" sz="2000" b="1"/>
              </a:p>
            </p:txBody>
          </p:sp>
          <p:sp>
            <p:nvSpPr>
              <p:cNvPr id="640" name="TextBox 639">
                <a:extLst>
                  <a:ext uri="{FF2B5EF4-FFF2-40B4-BE49-F238E27FC236}">
                    <a16:creationId xmlns:a16="http://schemas.microsoft.com/office/drawing/2014/main" id="{7243D715-6A92-4615-8C0F-7CD5741D3D6E}"/>
                  </a:ext>
                </a:extLst>
              </p:cNvPr>
              <p:cNvSpPr txBox="1"/>
              <p:nvPr/>
            </p:nvSpPr>
            <p:spPr>
              <a:xfrm>
                <a:off x="4736922" y="5471556"/>
                <a:ext cx="215900" cy="400110"/>
              </a:xfrm>
              <a:prstGeom prst="rect">
                <a:avLst/>
              </a:prstGeom>
              <a:noFill/>
            </p:spPr>
            <p:txBody>
              <a:bodyPr wrap="square" rtlCol="0">
                <a:spAutoFit/>
              </a:bodyPr>
              <a:lstStyle/>
              <a:p>
                <a:r>
                  <a:rPr lang="en-US" altLang="zh-CN" sz="2000" b="1"/>
                  <a:t>1</a:t>
                </a:r>
                <a:endParaRPr lang="zh-CN" altLang="en-US" sz="2000" b="1"/>
              </a:p>
            </p:txBody>
          </p:sp>
          <p:sp>
            <p:nvSpPr>
              <p:cNvPr id="641" name="TextBox 640">
                <a:extLst>
                  <a:ext uri="{FF2B5EF4-FFF2-40B4-BE49-F238E27FC236}">
                    <a16:creationId xmlns:a16="http://schemas.microsoft.com/office/drawing/2014/main" id="{495157DC-0280-43A5-8F13-6E8CC6D6748D}"/>
                  </a:ext>
                </a:extLst>
              </p:cNvPr>
              <p:cNvSpPr txBox="1"/>
              <p:nvPr/>
            </p:nvSpPr>
            <p:spPr>
              <a:xfrm>
                <a:off x="5085060" y="5471556"/>
                <a:ext cx="215900" cy="400110"/>
              </a:xfrm>
              <a:prstGeom prst="rect">
                <a:avLst/>
              </a:prstGeom>
              <a:noFill/>
            </p:spPr>
            <p:txBody>
              <a:bodyPr wrap="square" rtlCol="0">
                <a:spAutoFit/>
              </a:bodyPr>
              <a:lstStyle/>
              <a:p>
                <a:r>
                  <a:rPr lang="en-US" altLang="zh-CN" sz="2000" b="1"/>
                  <a:t>1</a:t>
                </a:r>
                <a:endParaRPr lang="zh-CN" altLang="en-US" sz="2000" b="1"/>
              </a:p>
            </p:txBody>
          </p:sp>
          <p:sp>
            <p:nvSpPr>
              <p:cNvPr id="642" name="TextBox 641">
                <a:extLst>
                  <a:ext uri="{FF2B5EF4-FFF2-40B4-BE49-F238E27FC236}">
                    <a16:creationId xmlns:a16="http://schemas.microsoft.com/office/drawing/2014/main" id="{70B7B9E0-D195-4535-880C-8A4A2EF9574F}"/>
                  </a:ext>
                </a:extLst>
              </p:cNvPr>
              <p:cNvSpPr txBox="1"/>
              <p:nvPr/>
            </p:nvSpPr>
            <p:spPr>
              <a:xfrm>
                <a:off x="5433198" y="5471556"/>
                <a:ext cx="215900" cy="400110"/>
              </a:xfrm>
              <a:prstGeom prst="rect">
                <a:avLst/>
              </a:prstGeom>
              <a:noFill/>
            </p:spPr>
            <p:txBody>
              <a:bodyPr wrap="square" rtlCol="0">
                <a:spAutoFit/>
              </a:bodyPr>
              <a:lstStyle/>
              <a:p>
                <a:r>
                  <a:rPr lang="en-US" altLang="zh-CN" sz="2000" b="1"/>
                  <a:t>1</a:t>
                </a:r>
                <a:endParaRPr lang="zh-CN" altLang="en-US" sz="2000" b="1"/>
              </a:p>
            </p:txBody>
          </p:sp>
          <p:sp>
            <p:nvSpPr>
              <p:cNvPr id="643" name="TextBox 642">
                <a:extLst>
                  <a:ext uri="{FF2B5EF4-FFF2-40B4-BE49-F238E27FC236}">
                    <a16:creationId xmlns:a16="http://schemas.microsoft.com/office/drawing/2014/main" id="{789C4A0E-CC05-4A28-8832-F1536EB81A2F}"/>
                  </a:ext>
                </a:extLst>
              </p:cNvPr>
              <p:cNvSpPr txBox="1"/>
              <p:nvPr/>
            </p:nvSpPr>
            <p:spPr>
              <a:xfrm>
                <a:off x="5782241" y="5471556"/>
                <a:ext cx="215900" cy="400110"/>
              </a:xfrm>
              <a:prstGeom prst="rect">
                <a:avLst/>
              </a:prstGeom>
              <a:noFill/>
            </p:spPr>
            <p:txBody>
              <a:bodyPr wrap="square" rtlCol="0">
                <a:spAutoFit/>
              </a:bodyPr>
              <a:lstStyle/>
              <a:p>
                <a:r>
                  <a:rPr lang="en-US" altLang="zh-CN" sz="2000" b="1"/>
                  <a:t>0</a:t>
                </a:r>
                <a:endParaRPr lang="zh-CN" altLang="en-US" sz="2000" b="1"/>
              </a:p>
            </p:txBody>
          </p:sp>
          <p:sp>
            <p:nvSpPr>
              <p:cNvPr id="644" name="TextBox 643">
                <a:extLst>
                  <a:ext uri="{FF2B5EF4-FFF2-40B4-BE49-F238E27FC236}">
                    <a16:creationId xmlns:a16="http://schemas.microsoft.com/office/drawing/2014/main" id="{3A4E7732-78F8-4F9A-AC5D-881DFF6E738D}"/>
                  </a:ext>
                </a:extLst>
              </p:cNvPr>
              <p:cNvSpPr txBox="1"/>
              <p:nvPr/>
            </p:nvSpPr>
            <p:spPr>
              <a:xfrm>
                <a:off x="4040646" y="5827056"/>
                <a:ext cx="215900" cy="400110"/>
              </a:xfrm>
              <a:prstGeom prst="rect">
                <a:avLst/>
              </a:prstGeom>
              <a:noFill/>
            </p:spPr>
            <p:txBody>
              <a:bodyPr wrap="square" rtlCol="0">
                <a:spAutoFit/>
              </a:bodyPr>
              <a:lstStyle/>
              <a:p>
                <a:r>
                  <a:rPr lang="en-US" altLang="zh-CN" sz="2000" b="1"/>
                  <a:t>0</a:t>
                </a:r>
                <a:endParaRPr lang="zh-CN" altLang="en-US" sz="2000" b="1"/>
              </a:p>
            </p:txBody>
          </p:sp>
          <p:sp>
            <p:nvSpPr>
              <p:cNvPr id="645" name="TextBox 644">
                <a:extLst>
                  <a:ext uri="{FF2B5EF4-FFF2-40B4-BE49-F238E27FC236}">
                    <a16:creationId xmlns:a16="http://schemas.microsoft.com/office/drawing/2014/main" id="{CE441A22-6DDD-4C24-9319-7F707E474E80}"/>
                  </a:ext>
                </a:extLst>
              </p:cNvPr>
              <p:cNvSpPr txBox="1"/>
              <p:nvPr/>
            </p:nvSpPr>
            <p:spPr>
              <a:xfrm>
                <a:off x="4388784" y="5827056"/>
                <a:ext cx="215900" cy="400110"/>
              </a:xfrm>
              <a:prstGeom prst="rect">
                <a:avLst/>
              </a:prstGeom>
              <a:noFill/>
            </p:spPr>
            <p:txBody>
              <a:bodyPr wrap="square" rtlCol="0">
                <a:spAutoFit/>
              </a:bodyPr>
              <a:lstStyle/>
              <a:p>
                <a:r>
                  <a:rPr lang="en-US" altLang="zh-CN" sz="2000" b="1"/>
                  <a:t>1</a:t>
                </a:r>
                <a:endParaRPr lang="zh-CN" altLang="en-US" sz="2000" b="1"/>
              </a:p>
            </p:txBody>
          </p:sp>
          <p:sp>
            <p:nvSpPr>
              <p:cNvPr id="646" name="TextBox 645">
                <a:extLst>
                  <a:ext uri="{FF2B5EF4-FFF2-40B4-BE49-F238E27FC236}">
                    <a16:creationId xmlns:a16="http://schemas.microsoft.com/office/drawing/2014/main" id="{E3DE072C-CC02-49D2-BCBC-428830EE64D1}"/>
                  </a:ext>
                </a:extLst>
              </p:cNvPr>
              <p:cNvSpPr txBox="1"/>
              <p:nvPr/>
            </p:nvSpPr>
            <p:spPr>
              <a:xfrm>
                <a:off x="4736922" y="5827056"/>
                <a:ext cx="215900" cy="400110"/>
              </a:xfrm>
              <a:prstGeom prst="rect">
                <a:avLst/>
              </a:prstGeom>
              <a:noFill/>
            </p:spPr>
            <p:txBody>
              <a:bodyPr wrap="square" rtlCol="0">
                <a:spAutoFit/>
              </a:bodyPr>
              <a:lstStyle/>
              <a:p>
                <a:r>
                  <a:rPr lang="en-US" altLang="zh-CN" sz="2000" b="1"/>
                  <a:t>0</a:t>
                </a:r>
                <a:endParaRPr lang="zh-CN" altLang="en-US" sz="2000" b="1"/>
              </a:p>
            </p:txBody>
          </p:sp>
          <p:sp>
            <p:nvSpPr>
              <p:cNvPr id="647" name="TextBox 646">
                <a:extLst>
                  <a:ext uri="{FF2B5EF4-FFF2-40B4-BE49-F238E27FC236}">
                    <a16:creationId xmlns:a16="http://schemas.microsoft.com/office/drawing/2014/main" id="{7CA52A44-2737-4C7E-8E7D-B2341760ADDC}"/>
                  </a:ext>
                </a:extLst>
              </p:cNvPr>
              <p:cNvSpPr txBox="1"/>
              <p:nvPr/>
            </p:nvSpPr>
            <p:spPr>
              <a:xfrm>
                <a:off x="5085060" y="5827056"/>
                <a:ext cx="215900" cy="400110"/>
              </a:xfrm>
              <a:prstGeom prst="rect">
                <a:avLst/>
              </a:prstGeom>
              <a:noFill/>
            </p:spPr>
            <p:txBody>
              <a:bodyPr wrap="square" rtlCol="0">
                <a:spAutoFit/>
              </a:bodyPr>
              <a:lstStyle/>
              <a:p>
                <a:r>
                  <a:rPr lang="en-US" altLang="zh-CN" sz="2000" b="1"/>
                  <a:t>0</a:t>
                </a:r>
                <a:endParaRPr lang="zh-CN" altLang="en-US" sz="2000" b="1"/>
              </a:p>
            </p:txBody>
          </p:sp>
          <p:sp>
            <p:nvSpPr>
              <p:cNvPr id="648" name="TextBox 647">
                <a:extLst>
                  <a:ext uri="{FF2B5EF4-FFF2-40B4-BE49-F238E27FC236}">
                    <a16:creationId xmlns:a16="http://schemas.microsoft.com/office/drawing/2014/main" id="{20965C77-F468-4444-9641-2C1EB5C7DAEC}"/>
                  </a:ext>
                </a:extLst>
              </p:cNvPr>
              <p:cNvSpPr txBox="1"/>
              <p:nvPr/>
            </p:nvSpPr>
            <p:spPr>
              <a:xfrm>
                <a:off x="5433198" y="5827056"/>
                <a:ext cx="215900" cy="400110"/>
              </a:xfrm>
              <a:prstGeom prst="rect">
                <a:avLst/>
              </a:prstGeom>
              <a:noFill/>
            </p:spPr>
            <p:txBody>
              <a:bodyPr wrap="square" rtlCol="0">
                <a:spAutoFit/>
              </a:bodyPr>
              <a:lstStyle/>
              <a:p>
                <a:r>
                  <a:rPr lang="en-US" altLang="zh-CN" sz="2000" b="1"/>
                  <a:t>0</a:t>
                </a:r>
                <a:endParaRPr lang="zh-CN" altLang="en-US" sz="2000" b="1"/>
              </a:p>
            </p:txBody>
          </p:sp>
          <p:sp>
            <p:nvSpPr>
              <p:cNvPr id="649" name="TextBox 648">
                <a:extLst>
                  <a:ext uri="{FF2B5EF4-FFF2-40B4-BE49-F238E27FC236}">
                    <a16:creationId xmlns:a16="http://schemas.microsoft.com/office/drawing/2014/main" id="{BE7B30B1-79FE-4519-84D9-EE947DFF6D5B}"/>
                  </a:ext>
                </a:extLst>
              </p:cNvPr>
              <p:cNvSpPr txBox="1"/>
              <p:nvPr/>
            </p:nvSpPr>
            <p:spPr>
              <a:xfrm>
                <a:off x="5782241" y="5827056"/>
                <a:ext cx="215900" cy="400110"/>
              </a:xfrm>
              <a:prstGeom prst="rect">
                <a:avLst/>
              </a:prstGeom>
              <a:noFill/>
            </p:spPr>
            <p:txBody>
              <a:bodyPr wrap="square" rtlCol="0">
                <a:spAutoFit/>
              </a:bodyPr>
              <a:lstStyle/>
              <a:p>
                <a:r>
                  <a:rPr lang="en-US" altLang="zh-CN" sz="2000" b="1"/>
                  <a:t>1</a:t>
                </a:r>
                <a:endParaRPr lang="zh-CN" altLang="en-US" sz="2000" b="1"/>
              </a:p>
            </p:txBody>
          </p:sp>
        </p:grpSp>
      </p:grpSp>
      <p:sp>
        <p:nvSpPr>
          <p:cNvPr id="243" name="Rectangle 6">
            <a:extLst>
              <a:ext uri="{FF2B5EF4-FFF2-40B4-BE49-F238E27FC236}">
                <a16:creationId xmlns:a16="http://schemas.microsoft.com/office/drawing/2014/main" id="{827382F8-D86C-4464-B933-D49328AD6EE9}"/>
              </a:ext>
            </a:extLst>
          </p:cNvPr>
          <p:cNvSpPr>
            <a:spLocks noChangeArrowheads="1"/>
          </p:cNvSpPr>
          <p:nvPr/>
        </p:nvSpPr>
        <p:spPr bwMode="auto">
          <a:xfrm>
            <a:off x="4983524" y="6101479"/>
            <a:ext cx="162976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a:ln>
                  <a:noFill/>
                </a:ln>
                <a:solidFill>
                  <a:srgbClr val="000000"/>
                </a:solidFill>
                <a:effectLst/>
                <a:latin typeface="Times New Roman" panose="02020603050405020304" pitchFamily="18" charset="0"/>
              </a:rPr>
              <a:t>C</a:t>
            </a:r>
            <a:r>
              <a:rPr kumimoji="0" lang="en-US" altLang="zh-CN" sz="1600" b="1" i="0" u="none" strike="noStrike" cap="none" normalizeH="0" baseline="0">
                <a:ln>
                  <a:noFill/>
                </a:ln>
                <a:solidFill>
                  <a:srgbClr val="000000"/>
                </a:solidFill>
                <a:effectLst/>
                <a:latin typeface="Times New Roman" panose="02020603050405020304" pitchFamily="18" charset="0"/>
              </a:rPr>
              <a:t>entroid Matrix</a:t>
            </a:r>
            <a:endParaRPr kumimoji="0" lang="zh-CN" altLang="zh-CN" sz="2400" b="0" i="0" u="none" strike="noStrike" cap="none" normalizeH="0" baseline="0">
              <a:ln>
                <a:noFill/>
              </a:ln>
              <a:solidFill>
                <a:schemeClr val="tx1"/>
              </a:solidFill>
              <a:effectLst/>
              <a:latin typeface="Arial" panose="020B0604020202020204" pitchFamily="34" charset="0"/>
            </a:endParaRPr>
          </a:p>
        </p:txBody>
      </p:sp>
      <p:grpSp>
        <p:nvGrpSpPr>
          <p:cNvPr id="245" name="Group 244">
            <a:extLst>
              <a:ext uri="{FF2B5EF4-FFF2-40B4-BE49-F238E27FC236}">
                <a16:creationId xmlns:a16="http://schemas.microsoft.com/office/drawing/2014/main" id="{604E941F-6BC9-4692-A647-7487252B4AB7}"/>
              </a:ext>
            </a:extLst>
          </p:cNvPr>
          <p:cNvGrpSpPr/>
          <p:nvPr/>
        </p:nvGrpSpPr>
        <p:grpSpPr>
          <a:xfrm>
            <a:off x="8230002" y="2819190"/>
            <a:ext cx="2096265" cy="2150897"/>
            <a:chOff x="4032810" y="3231995"/>
            <a:chExt cx="2096265" cy="2150897"/>
          </a:xfrm>
        </p:grpSpPr>
        <p:sp>
          <p:nvSpPr>
            <p:cNvPr id="283" name="Rectangle 282">
              <a:extLst>
                <a:ext uri="{FF2B5EF4-FFF2-40B4-BE49-F238E27FC236}">
                  <a16:creationId xmlns:a16="http://schemas.microsoft.com/office/drawing/2014/main" id="{0EE51B4F-FE27-471D-BB90-70B12B2309FF}"/>
                </a:ext>
              </a:extLst>
            </p:cNvPr>
            <p:cNvSpPr/>
            <p:nvPr/>
          </p:nvSpPr>
          <p:spPr>
            <a:xfrm>
              <a:off x="4032810" y="3231995"/>
              <a:ext cx="2096265" cy="2148119"/>
            </a:xfrm>
            <a:prstGeom prst="rect">
              <a:avLst/>
            </a:prstGeom>
            <a:solidFill>
              <a:schemeClr val="accent5">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4" name="Straight Connector 283">
              <a:extLst>
                <a:ext uri="{FF2B5EF4-FFF2-40B4-BE49-F238E27FC236}">
                  <a16:creationId xmlns:a16="http://schemas.microsoft.com/office/drawing/2014/main" id="{F709C071-975F-4EB2-B686-3C214C6152BD}"/>
                </a:ext>
              </a:extLst>
            </p:cNvPr>
            <p:cNvCxnSpPr>
              <a:cxnSpLocks/>
            </p:cNvCxnSpPr>
            <p:nvPr/>
          </p:nvCxnSpPr>
          <p:spPr>
            <a:xfrm>
              <a:off x="4053553" y="3588819"/>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524F4284-02AE-422B-85FD-06846021453D}"/>
                </a:ext>
              </a:extLst>
            </p:cNvPr>
            <p:cNvCxnSpPr>
              <a:cxnSpLocks/>
            </p:cNvCxnSpPr>
            <p:nvPr/>
          </p:nvCxnSpPr>
          <p:spPr>
            <a:xfrm>
              <a:off x="4049323" y="3947072"/>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4B58FD3E-98BC-44EE-B7C0-F07EC58EE1DB}"/>
                </a:ext>
              </a:extLst>
            </p:cNvPr>
            <p:cNvCxnSpPr>
              <a:cxnSpLocks/>
            </p:cNvCxnSpPr>
            <p:nvPr/>
          </p:nvCxnSpPr>
          <p:spPr>
            <a:xfrm>
              <a:off x="4038824" y="4311763"/>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D0AA1F27-513D-404A-97B7-27B539A2BA72}"/>
                </a:ext>
              </a:extLst>
            </p:cNvPr>
            <p:cNvCxnSpPr>
              <a:cxnSpLocks/>
            </p:cNvCxnSpPr>
            <p:nvPr/>
          </p:nvCxnSpPr>
          <p:spPr>
            <a:xfrm>
              <a:off x="4038500" y="4668238"/>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649B58E9-18F5-45C2-8BE7-764E9D73A408}"/>
                </a:ext>
              </a:extLst>
            </p:cNvPr>
            <p:cNvCxnSpPr>
              <a:cxnSpLocks/>
            </p:cNvCxnSpPr>
            <p:nvPr/>
          </p:nvCxnSpPr>
          <p:spPr>
            <a:xfrm>
              <a:off x="4043181" y="5023579"/>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DF456D74-B6A7-459D-9324-CEBE53959D19}"/>
                </a:ext>
              </a:extLst>
            </p:cNvPr>
            <p:cNvCxnSpPr>
              <a:cxnSpLocks/>
            </p:cNvCxnSpPr>
            <p:nvPr/>
          </p:nvCxnSpPr>
          <p:spPr>
            <a:xfrm>
              <a:off x="4377763" y="3237856"/>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2A521006-FD88-4530-9914-0F3CA33180C4}"/>
                </a:ext>
              </a:extLst>
            </p:cNvPr>
            <p:cNvCxnSpPr>
              <a:cxnSpLocks/>
            </p:cNvCxnSpPr>
            <p:nvPr/>
          </p:nvCxnSpPr>
          <p:spPr>
            <a:xfrm>
              <a:off x="4725901" y="3237856"/>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77604AA2-5882-4E77-94A5-263C9979A814}"/>
                </a:ext>
              </a:extLst>
            </p:cNvPr>
            <p:cNvCxnSpPr>
              <a:cxnSpLocks/>
            </p:cNvCxnSpPr>
            <p:nvPr/>
          </p:nvCxnSpPr>
          <p:spPr>
            <a:xfrm>
              <a:off x="5073320" y="3237856"/>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2473827C-B121-4EE4-9ADC-10F0535B3554}"/>
                </a:ext>
              </a:extLst>
            </p:cNvPr>
            <p:cNvCxnSpPr>
              <a:cxnSpLocks/>
            </p:cNvCxnSpPr>
            <p:nvPr/>
          </p:nvCxnSpPr>
          <p:spPr>
            <a:xfrm>
              <a:off x="5422177" y="3240634"/>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6DE71193-24CB-4226-B9C3-C1B813ED11BF}"/>
                </a:ext>
              </a:extLst>
            </p:cNvPr>
            <p:cNvCxnSpPr>
              <a:cxnSpLocks/>
            </p:cNvCxnSpPr>
            <p:nvPr/>
          </p:nvCxnSpPr>
          <p:spPr>
            <a:xfrm>
              <a:off x="5770315" y="3240634"/>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7" name="TextBox 246">
            <a:extLst>
              <a:ext uri="{FF2B5EF4-FFF2-40B4-BE49-F238E27FC236}">
                <a16:creationId xmlns:a16="http://schemas.microsoft.com/office/drawing/2014/main" id="{4AB6F767-750C-46F2-BB5E-B751A1341A23}"/>
              </a:ext>
            </a:extLst>
          </p:cNvPr>
          <p:cNvSpPr txBox="1"/>
          <p:nvPr/>
        </p:nvSpPr>
        <p:spPr>
          <a:xfrm>
            <a:off x="8246742" y="2806046"/>
            <a:ext cx="215900" cy="400110"/>
          </a:xfrm>
          <a:prstGeom prst="rect">
            <a:avLst/>
          </a:prstGeom>
          <a:noFill/>
        </p:spPr>
        <p:txBody>
          <a:bodyPr wrap="square" rtlCol="0">
            <a:spAutoFit/>
          </a:bodyPr>
          <a:lstStyle/>
          <a:p>
            <a:r>
              <a:rPr lang="en-US" altLang="zh-CN" sz="2000" b="1"/>
              <a:t>1</a:t>
            </a:r>
            <a:endParaRPr lang="zh-CN" altLang="en-US" sz="2000" b="1"/>
          </a:p>
        </p:txBody>
      </p:sp>
      <p:sp>
        <p:nvSpPr>
          <p:cNvPr id="248" name="TextBox 247">
            <a:extLst>
              <a:ext uri="{FF2B5EF4-FFF2-40B4-BE49-F238E27FC236}">
                <a16:creationId xmlns:a16="http://schemas.microsoft.com/office/drawing/2014/main" id="{3B4D365A-C754-4A25-B149-D7E91CDC5BA7}"/>
              </a:ext>
            </a:extLst>
          </p:cNvPr>
          <p:cNvSpPr txBox="1"/>
          <p:nvPr/>
        </p:nvSpPr>
        <p:spPr>
          <a:xfrm>
            <a:off x="8594880" y="2806046"/>
            <a:ext cx="215900" cy="400110"/>
          </a:xfrm>
          <a:prstGeom prst="rect">
            <a:avLst/>
          </a:prstGeom>
          <a:noFill/>
        </p:spPr>
        <p:txBody>
          <a:bodyPr wrap="square" rtlCol="0">
            <a:spAutoFit/>
          </a:bodyPr>
          <a:lstStyle/>
          <a:p>
            <a:r>
              <a:rPr lang="en-US" altLang="zh-CN" sz="2000" b="1"/>
              <a:t>1</a:t>
            </a:r>
            <a:endParaRPr lang="zh-CN" altLang="en-US" sz="2000" b="1"/>
          </a:p>
        </p:txBody>
      </p:sp>
      <p:sp>
        <p:nvSpPr>
          <p:cNvPr id="249" name="TextBox 248">
            <a:extLst>
              <a:ext uri="{FF2B5EF4-FFF2-40B4-BE49-F238E27FC236}">
                <a16:creationId xmlns:a16="http://schemas.microsoft.com/office/drawing/2014/main" id="{BA28ECA2-36BD-4041-B521-6A596BD7FE46}"/>
              </a:ext>
            </a:extLst>
          </p:cNvPr>
          <p:cNvSpPr txBox="1"/>
          <p:nvPr/>
        </p:nvSpPr>
        <p:spPr>
          <a:xfrm>
            <a:off x="8943018" y="2806046"/>
            <a:ext cx="215900" cy="400110"/>
          </a:xfrm>
          <a:prstGeom prst="rect">
            <a:avLst/>
          </a:prstGeom>
          <a:noFill/>
        </p:spPr>
        <p:txBody>
          <a:bodyPr wrap="square" rtlCol="0">
            <a:spAutoFit/>
          </a:bodyPr>
          <a:lstStyle/>
          <a:p>
            <a:r>
              <a:rPr lang="en-US" altLang="zh-CN" sz="2000" b="1"/>
              <a:t>1</a:t>
            </a:r>
            <a:endParaRPr lang="zh-CN" altLang="en-US" sz="2000" b="1"/>
          </a:p>
        </p:txBody>
      </p:sp>
      <p:sp>
        <p:nvSpPr>
          <p:cNvPr id="250" name="TextBox 249">
            <a:extLst>
              <a:ext uri="{FF2B5EF4-FFF2-40B4-BE49-F238E27FC236}">
                <a16:creationId xmlns:a16="http://schemas.microsoft.com/office/drawing/2014/main" id="{DA7ED4AB-E7F4-4AEC-959B-F04EEDE9B5BD}"/>
              </a:ext>
            </a:extLst>
          </p:cNvPr>
          <p:cNvSpPr txBox="1"/>
          <p:nvPr/>
        </p:nvSpPr>
        <p:spPr>
          <a:xfrm>
            <a:off x="9291156" y="2806046"/>
            <a:ext cx="215900" cy="400110"/>
          </a:xfrm>
          <a:prstGeom prst="rect">
            <a:avLst/>
          </a:prstGeom>
          <a:noFill/>
        </p:spPr>
        <p:txBody>
          <a:bodyPr wrap="square" rtlCol="0">
            <a:spAutoFit/>
          </a:bodyPr>
          <a:lstStyle/>
          <a:p>
            <a:r>
              <a:rPr lang="en-US" altLang="zh-CN" sz="2000" b="1"/>
              <a:t>0</a:t>
            </a:r>
            <a:endParaRPr lang="zh-CN" altLang="en-US" sz="2000" b="1"/>
          </a:p>
        </p:txBody>
      </p:sp>
      <p:sp>
        <p:nvSpPr>
          <p:cNvPr id="251" name="TextBox 250">
            <a:extLst>
              <a:ext uri="{FF2B5EF4-FFF2-40B4-BE49-F238E27FC236}">
                <a16:creationId xmlns:a16="http://schemas.microsoft.com/office/drawing/2014/main" id="{8A7DBB7A-6AA4-479A-90CF-41FAD917B417}"/>
              </a:ext>
            </a:extLst>
          </p:cNvPr>
          <p:cNvSpPr txBox="1"/>
          <p:nvPr/>
        </p:nvSpPr>
        <p:spPr>
          <a:xfrm>
            <a:off x="9639294" y="2806046"/>
            <a:ext cx="215900" cy="400110"/>
          </a:xfrm>
          <a:prstGeom prst="rect">
            <a:avLst/>
          </a:prstGeom>
          <a:noFill/>
        </p:spPr>
        <p:txBody>
          <a:bodyPr wrap="square" rtlCol="0">
            <a:spAutoFit/>
          </a:bodyPr>
          <a:lstStyle/>
          <a:p>
            <a:r>
              <a:rPr lang="en-US" altLang="zh-CN" sz="2000" b="1"/>
              <a:t>1</a:t>
            </a:r>
            <a:endParaRPr lang="zh-CN" altLang="en-US" sz="2000" b="1"/>
          </a:p>
        </p:txBody>
      </p:sp>
      <p:sp>
        <p:nvSpPr>
          <p:cNvPr id="252" name="TextBox 251">
            <a:extLst>
              <a:ext uri="{FF2B5EF4-FFF2-40B4-BE49-F238E27FC236}">
                <a16:creationId xmlns:a16="http://schemas.microsoft.com/office/drawing/2014/main" id="{C6ED3848-449D-476F-AEB6-CB325460BE33}"/>
              </a:ext>
            </a:extLst>
          </p:cNvPr>
          <p:cNvSpPr txBox="1"/>
          <p:nvPr/>
        </p:nvSpPr>
        <p:spPr>
          <a:xfrm>
            <a:off x="9988337" y="2806046"/>
            <a:ext cx="215900" cy="400110"/>
          </a:xfrm>
          <a:prstGeom prst="rect">
            <a:avLst/>
          </a:prstGeom>
          <a:noFill/>
        </p:spPr>
        <p:txBody>
          <a:bodyPr wrap="square" rtlCol="0">
            <a:spAutoFit/>
          </a:bodyPr>
          <a:lstStyle/>
          <a:p>
            <a:r>
              <a:rPr lang="en-US" altLang="zh-CN" sz="2000" b="1"/>
              <a:t>0</a:t>
            </a:r>
            <a:endParaRPr lang="zh-CN" altLang="en-US" sz="2000" b="1"/>
          </a:p>
        </p:txBody>
      </p:sp>
      <p:sp>
        <p:nvSpPr>
          <p:cNvPr id="253" name="TextBox 252">
            <a:extLst>
              <a:ext uri="{FF2B5EF4-FFF2-40B4-BE49-F238E27FC236}">
                <a16:creationId xmlns:a16="http://schemas.microsoft.com/office/drawing/2014/main" id="{7E561E2A-A17B-4BDD-BA87-68A655F13DCB}"/>
              </a:ext>
            </a:extLst>
          </p:cNvPr>
          <p:cNvSpPr txBox="1"/>
          <p:nvPr/>
        </p:nvSpPr>
        <p:spPr>
          <a:xfrm>
            <a:off x="8246742" y="3164747"/>
            <a:ext cx="215900" cy="400110"/>
          </a:xfrm>
          <a:prstGeom prst="rect">
            <a:avLst/>
          </a:prstGeom>
          <a:noFill/>
        </p:spPr>
        <p:txBody>
          <a:bodyPr wrap="square" rtlCol="0">
            <a:spAutoFit/>
          </a:bodyPr>
          <a:lstStyle/>
          <a:p>
            <a:r>
              <a:rPr lang="en-US" altLang="zh-CN" sz="2000" b="1"/>
              <a:t>1</a:t>
            </a:r>
            <a:endParaRPr lang="zh-CN" altLang="en-US" sz="2000" b="1"/>
          </a:p>
        </p:txBody>
      </p:sp>
      <p:sp>
        <p:nvSpPr>
          <p:cNvPr id="254" name="TextBox 253">
            <a:extLst>
              <a:ext uri="{FF2B5EF4-FFF2-40B4-BE49-F238E27FC236}">
                <a16:creationId xmlns:a16="http://schemas.microsoft.com/office/drawing/2014/main" id="{3A6E1978-885E-4E15-AE5C-8B64F879E844}"/>
              </a:ext>
            </a:extLst>
          </p:cNvPr>
          <p:cNvSpPr txBox="1"/>
          <p:nvPr/>
        </p:nvSpPr>
        <p:spPr>
          <a:xfrm>
            <a:off x="8594880" y="3164747"/>
            <a:ext cx="215900" cy="400110"/>
          </a:xfrm>
          <a:prstGeom prst="rect">
            <a:avLst/>
          </a:prstGeom>
          <a:noFill/>
        </p:spPr>
        <p:txBody>
          <a:bodyPr wrap="square" rtlCol="0">
            <a:spAutoFit/>
          </a:bodyPr>
          <a:lstStyle/>
          <a:p>
            <a:r>
              <a:rPr lang="en-US" altLang="zh-CN" sz="2000" b="1"/>
              <a:t>0</a:t>
            </a:r>
            <a:endParaRPr lang="zh-CN" altLang="en-US" sz="2000" b="1"/>
          </a:p>
        </p:txBody>
      </p:sp>
      <p:sp>
        <p:nvSpPr>
          <p:cNvPr id="255" name="TextBox 254">
            <a:extLst>
              <a:ext uri="{FF2B5EF4-FFF2-40B4-BE49-F238E27FC236}">
                <a16:creationId xmlns:a16="http://schemas.microsoft.com/office/drawing/2014/main" id="{94EE764E-C1AA-4099-A110-3BD239C42430}"/>
              </a:ext>
            </a:extLst>
          </p:cNvPr>
          <p:cNvSpPr txBox="1"/>
          <p:nvPr/>
        </p:nvSpPr>
        <p:spPr>
          <a:xfrm>
            <a:off x="8943018" y="3164747"/>
            <a:ext cx="215900" cy="400110"/>
          </a:xfrm>
          <a:prstGeom prst="rect">
            <a:avLst/>
          </a:prstGeom>
          <a:noFill/>
        </p:spPr>
        <p:txBody>
          <a:bodyPr wrap="square" rtlCol="0">
            <a:spAutoFit/>
          </a:bodyPr>
          <a:lstStyle/>
          <a:p>
            <a:r>
              <a:rPr lang="en-US" altLang="zh-CN" sz="2000" b="1"/>
              <a:t>0</a:t>
            </a:r>
            <a:endParaRPr lang="zh-CN" altLang="en-US" sz="2000" b="1"/>
          </a:p>
        </p:txBody>
      </p:sp>
      <p:sp>
        <p:nvSpPr>
          <p:cNvPr id="256" name="TextBox 255">
            <a:extLst>
              <a:ext uri="{FF2B5EF4-FFF2-40B4-BE49-F238E27FC236}">
                <a16:creationId xmlns:a16="http://schemas.microsoft.com/office/drawing/2014/main" id="{00C62D04-0CF7-44C1-B230-40C2D1B9C3F7}"/>
              </a:ext>
            </a:extLst>
          </p:cNvPr>
          <p:cNvSpPr txBox="1"/>
          <p:nvPr/>
        </p:nvSpPr>
        <p:spPr>
          <a:xfrm>
            <a:off x="9291156" y="3164747"/>
            <a:ext cx="215900" cy="400110"/>
          </a:xfrm>
          <a:prstGeom prst="rect">
            <a:avLst/>
          </a:prstGeom>
          <a:noFill/>
        </p:spPr>
        <p:txBody>
          <a:bodyPr wrap="square" rtlCol="0">
            <a:spAutoFit/>
          </a:bodyPr>
          <a:lstStyle/>
          <a:p>
            <a:r>
              <a:rPr lang="en-US" altLang="zh-CN" sz="2000" b="1"/>
              <a:t>1</a:t>
            </a:r>
            <a:endParaRPr lang="zh-CN" altLang="en-US" sz="2000" b="1"/>
          </a:p>
        </p:txBody>
      </p:sp>
      <p:sp>
        <p:nvSpPr>
          <p:cNvPr id="257" name="TextBox 256">
            <a:extLst>
              <a:ext uri="{FF2B5EF4-FFF2-40B4-BE49-F238E27FC236}">
                <a16:creationId xmlns:a16="http://schemas.microsoft.com/office/drawing/2014/main" id="{47FF0474-7F21-4D97-9987-B803D9201AF2}"/>
              </a:ext>
            </a:extLst>
          </p:cNvPr>
          <p:cNvSpPr txBox="1"/>
          <p:nvPr/>
        </p:nvSpPr>
        <p:spPr>
          <a:xfrm>
            <a:off x="9639294" y="3164747"/>
            <a:ext cx="215900" cy="400110"/>
          </a:xfrm>
          <a:prstGeom prst="rect">
            <a:avLst/>
          </a:prstGeom>
          <a:noFill/>
        </p:spPr>
        <p:txBody>
          <a:bodyPr wrap="square" rtlCol="0">
            <a:spAutoFit/>
          </a:bodyPr>
          <a:lstStyle/>
          <a:p>
            <a:r>
              <a:rPr lang="en-US" altLang="zh-CN" sz="2000" b="1"/>
              <a:t>0</a:t>
            </a:r>
            <a:endParaRPr lang="zh-CN" altLang="en-US" sz="2000" b="1"/>
          </a:p>
        </p:txBody>
      </p:sp>
      <p:sp>
        <p:nvSpPr>
          <p:cNvPr id="258" name="TextBox 257">
            <a:extLst>
              <a:ext uri="{FF2B5EF4-FFF2-40B4-BE49-F238E27FC236}">
                <a16:creationId xmlns:a16="http://schemas.microsoft.com/office/drawing/2014/main" id="{DC685011-513B-42AE-8A88-981C02A7DDD5}"/>
              </a:ext>
            </a:extLst>
          </p:cNvPr>
          <p:cNvSpPr txBox="1"/>
          <p:nvPr/>
        </p:nvSpPr>
        <p:spPr>
          <a:xfrm>
            <a:off x="9988337" y="3164747"/>
            <a:ext cx="215900" cy="400110"/>
          </a:xfrm>
          <a:prstGeom prst="rect">
            <a:avLst/>
          </a:prstGeom>
          <a:noFill/>
        </p:spPr>
        <p:txBody>
          <a:bodyPr wrap="square" rtlCol="0">
            <a:spAutoFit/>
          </a:bodyPr>
          <a:lstStyle/>
          <a:p>
            <a:r>
              <a:rPr lang="en-US" altLang="zh-CN" sz="2000" b="1"/>
              <a:t>1</a:t>
            </a:r>
            <a:endParaRPr lang="zh-CN" altLang="en-US" sz="2000" b="1"/>
          </a:p>
        </p:txBody>
      </p:sp>
      <p:sp>
        <p:nvSpPr>
          <p:cNvPr id="259" name="TextBox 258">
            <a:extLst>
              <a:ext uri="{FF2B5EF4-FFF2-40B4-BE49-F238E27FC236}">
                <a16:creationId xmlns:a16="http://schemas.microsoft.com/office/drawing/2014/main" id="{AACAB16B-888F-41A3-8687-4DC3DC549348}"/>
              </a:ext>
            </a:extLst>
          </p:cNvPr>
          <p:cNvSpPr txBox="1"/>
          <p:nvPr/>
        </p:nvSpPr>
        <p:spPr>
          <a:xfrm>
            <a:off x="8246742" y="3526023"/>
            <a:ext cx="215900" cy="400110"/>
          </a:xfrm>
          <a:prstGeom prst="rect">
            <a:avLst/>
          </a:prstGeom>
          <a:noFill/>
        </p:spPr>
        <p:txBody>
          <a:bodyPr wrap="square" rtlCol="0">
            <a:spAutoFit/>
          </a:bodyPr>
          <a:lstStyle/>
          <a:p>
            <a:r>
              <a:rPr lang="en-US" altLang="zh-CN" sz="2000" b="1"/>
              <a:t>0</a:t>
            </a:r>
            <a:endParaRPr lang="zh-CN" altLang="en-US" sz="2000" b="1"/>
          </a:p>
        </p:txBody>
      </p:sp>
      <p:sp>
        <p:nvSpPr>
          <p:cNvPr id="260" name="TextBox 259">
            <a:extLst>
              <a:ext uri="{FF2B5EF4-FFF2-40B4-BE49-F238E27FC236}">
                <a16:creationId xmlns:a16="http://schemas.microsoft.com/office/drawing/2014/main" id="{24ED76F7-40C2-406D-BD23-236F9D2307FC}"/>
              </a:ext>
            </a:extLst>
          </p:cNvPr>
          <p:cNvSpPr txBox="1"/>
          <p:nvPr/>
        </p:nvSpPr>
        <p:spPr>
          <a:xfrm>
            <a:off x="8594880" y="3526023"/>
            <a:ext cx="215900" cy="400110"/>
          </a:xfrm>
          <a:prstGeom prst="rect">
            <a:avLst/>
          </a:prstGeom>
          <a:noFill/>
        </p:spPr>
        <p:txBody>
          <a:bodyPr wrap="square" rtlCol="0">
            <a:spAutoFit/>
          </a:bodyPr>
          <a:lstStyle/>
          <a:p>
            <a:r>
              <a:rPr lang="en-US" altLang="zh-CN" sz="2000" b="1"/>
              <a:t>1</a:t>
            </a:r>
            <a:endParaRPr lang="zh-CN" altLang="en-US" sz="2000" b="1"/>
          </a:p>
        </p:txBody>
      </p:sp>
      <p:sp>
        <p:nvSpPr>
          <p:cNvPr id="261" name="TextBox 260">
            <a:extLst>
              <a:ext uri="{FF2B5EF4-FFF2-40B4-BE49-F238E27FC236}">
                <a16:creationId xmlns:a16="http://schemas.microsoft.com/office/drawing/2014/main" id="{1D5F7B29-D3FE-493D-8646-5E7060446D9F}"/>
              </a:ext>
            </a:extLst>
          </p:cNvPr>
          <p:cNvSpPr txBox="1"/>
          <p:nvPr/>
        </p:nvSpPr>
        <p:spPr>
          <a:xfrm>
            <a:off x="8943018" y="3526023"/>
            <a:ext cx="215900" cy="400110"/>
          </a:xfrm>
          <a:prstGeom prst="rect">
            <a:avLst/>
          </a:prstGeom>
          <a:noFill/>
        </p:spPr>
        <p:txBody>
          <a:bodyPr wrap="square" rtlCol="0">
            <a:spAutoFit/>
          </a:bodyPr>
          <a:lstStyle/>
          <a:p>
            <a:r>
              <a:rPr lang="en-US" altLang="zh-CN" sz="2000" b="1"/>
              <a:t>0</a:t>
            </a:r>
            <a:endParaRPr lang="zh-CN" altLang="en-US" sz="2000" b="1"/>
          </a:p>
        </p:txBody>
      </p:sp>
      <p:sp>
        <p:nvSpPr>
          <p:cNvPr id="262" name="TextBox 261">
            <a:extLst>
              <a:ext uri="{FF2B5EF4-FFF2-40B4-BE49-F238E27FC236}">
                <a16:creationId xmlns:a16="http://schemas.microsoft.com/office/drawing/2014/main" id="{F17F7597-B030-4223-BBA1-9587EA8BEBE0}"/>
              </a:ext>
            </a:extLst>
          </p:cNvPr>
          <p:cNvSpPr txBox="1"/>
          <p:nvPr/>
        </p:nvSpPr>
        <p:spPr>
          <a:xfrm>
            <a:off x="9291156" y="3526023"/>
            <a:ext cx="215900" cy="400110"/>
          </a:xfrm>
          <a:prstGeom prst="rect">
            <a:avLst/>
          </a:prstGeom>
          <a:noFill/>
        </p:spPr>
        <p:txBody>
          <a:bodyPr wrap="square" rtlCol="0">
            <a:spAutoFit/>
          </a:bodyPr>
          <a:lstStyle/>
          <a:p>
            <a:r>
              <a:rPr lang="en-US" altLang="zh-CN" sz="2000" b="1"/>
              <a:t>1</a:t>
            </a:r>
            <a:endParaRPr lang="zh-CN" altLang="en-US" sz="2000" b="1"/>
          </a:p>
        </p:txBody>
      </p:sp>
      <p:sp>
        <p:nvSpPr>
          <p:cNvPr id="263" name="TextBox 262">
            <a:extLst>
              <a:ext uri="{FF2B5EF4-FFF2-40B4-BE49-F238E27FC236}">
                <a16:creationId xmlns:a16="http://schemas.microsoft.com/office/drawing/2014/main" id="{B228F62C-9478-4916-91A8-D25BA20588A5}"/>
              </a:ext>
            </a:extLst>
          </p:cNvPr>
          <p:cNvSpPr txBox="1"/>
          <p:nvPr/>
        </p:nvSpPr>
        <p:spPr>
          <a:xfrm>
            <a:off x="9639294" y="3526023"/>
            <a:ext cx="215900" cy="400110"/>
          </a:xfrm>
          <a:prstGeom prst="rect">
            <a:avLst/>
          </a:prstGeom>
          <a:noFill/>
        </p:spPr>
        <p:txBody>
          <a:bodyPr wrap="square" rtlCol="0">
            <a:spAutoFit/>
          </a:bodyPr>
          <a:lstStyle/>
          <a:p>
            <a:r>
              <a:rPr lang="en-US" altLang="zh-CN" sz="2000" b="1"/>
              <a:t>0</a:t>
            </a:r>
            <a:endParaRPr lang="zh-CN" altLang="en-US" sz="2000" b="1"/>
          </a:p>
        </p:txBody>
      </p:sp>
      <p:sp>
        <p:nvSpPr>
          <p:cNvPr id="264" name="TextBox 263">
            <a:extLst>
              <a:ext uri="{FF2B5EF4-FFF2-40B4-BE49-F238E27FC236}">
                <a16:creationId xmlns:a16="http://schemas.microsoft.com/office/drawing/2014/main" id="{F1B42836-6323-4F86-9A36-44FF9FAAB2A4}"/>
              </a:ext>
            </a:extLst>
          </p:cNvPr>
          <p:cNvSpPr txBox="1"/>
          <p:nvPr/>
        </p:nvSpPr>
        <p:spPr>
          <a:xfrm>
            <a:off x="9988337" y="3526023"/>
            <a:ext cx="215900" cy="400110"/>
          </a:xfrm>
          <a:prstGeom prst="rect">
            <a:avLst/>
          </a:prstGeom>
          <a:noFill/>
        </p:spPr>
        <p:txBody>
          <a:bodyPr wrap="square" rtlCol="0">
            <a:spAutoFit/>
          </a:bodyPr>
          <a:lstStyle/>
          <a:p>
            <a:r>
              <a:rPr lang="en-US" altLang="zh-CN" sz="2000" b="1"/>
              <a:t>1</a:t>
            </a:r>
            <a:endParaRPr lang="zh-CN" altLang="en-US" sz="2000" b="1"/>
          </a:p>
        </p:txBody>
      </p:sp>
      <p:sp>
        <p:nvSpPr>
          <p:cNvPr id="265" name="TextBox 264">
            <a:extLst>
              <a:ext uri="{FF2B5EF4-FFF2-40B4-BE49-F238E27FC236}">
                <a16:creationId xmlns:a16="http://schemas.microsoft.com/office/drawing/2014/main" id="{798DB1AF-944F-4141-8BD6-04F45BECDAA7}"/>
              </a:ext>
            </a:extLst>
          </p:cNvPr>
          <p:cNvSpPr txBox="1"/>
          <p:nvPr/>
        </p:nvSpPr>
        <p:spPr>
          <a:xfrm>
            <a:off x="8246742" y="3886639"/>
            <a:ext cx="215900" cy="400110"/>
          </a:xfrm>
          <a:prstGeom prst="rect">
            <a:avLst/>
          </a:prstGeom>
          <a:noFill/>
        </p:spPr>
        <p:txBody>
          <a:bodyPr wrap="square" rtlCol="0">
            <a:spAutoFit/>
          </a:bodyPr>
          <a:lstStyle/>
          <a:p>
            <a:r>
              <a:rPr lang="en-US" altLang="zh-CN" sz="2000" b="1"/>
              <a:t>0</a:t>
            </a:r>
            <a:endParaRPr lang="zh-CN" altLang="en-US" sz="2000" b="1"/>
          </a:p>
        </p:txBody>
      </p:sp>
      <p:sp>
        <p:nvSpPr>
          <p:cNvPr id="266" name="TextBox 265">
            <a:extLst>
              <a:ext uri="{FF2B5EF4-FFF2-40B4-BE49-F238E27FC236}">
                <a16:creationId xmlns:a16="http://schemas.microsoft.com/office/drawing/2014/main" id="{0774255F-0DE1-4290-9A2E-D68AA1CAF23C}"/>
              </a:ext>
            </a:extLst>
          </p:cNvPr>
          <p:cNvSpPr txBox="1"/>
          <p:nvPr/>
        </p:nvSpPr>
        <p:spPr>
          <a:xfrm>
            <a:off x="8594880" y="3886639"/>
            <a:ext cx="215900" cy="400110"/>
          </a:xfrm>
          <a:prstGeom prst="rect">
            <a:avLst/>
          </a:prstGeom>
          <a:noFill/>
        </p:spPr>
        <p:txBody>
          <a:bodyPr wrap="square" rtlCol="0">
            <a:spAutoFit/>
          </a:bodyPr>
          <a:lstStyle/>
          <a:p>
            <a:r>
              <a:rPr lang="en-US" altLang="zh-CN" sz="2000" b="1"/>
              <a:t>1</a:t>
            </a:r>
            <a:endParaRPr lang="zh-CN" altLang="en-US" sz="2000" b="1"/>
          </a:p>
        </p:txBody>
      </p:sp>
      <p:sp>
        <p:nvSpPr>
          <p:cNvPr id="267" name="TextBox 266">
            <a:extLst>
              <a:ext uri="{FF2B5EF4-FFF2-40B4-BE49-F238E27FC236}">
                <a16:creationId xmlns:a16="http://schemas.microsoft.com/office/drawing/2014/main" id="{BE17B13B-5D36-47ED-8DFE-0FB32532FD0E}"/>
              </a:ext>
            </a:extLst>
          </p:cNvPr>
          <p:cNvSpPr txBox="1"/>
          <p:nvPr/>
        </p:nvSpPr>
        <p:spPr>
          <a:xfrm>
            <a:off x="8943018" y="3886639"/>
            <a:ext cx="215900" cy="400110"/>
          </a:xfrm>
          <a:prstGeom prst="rect">
            <a:avLst/>
          </a:prstGeom>
          <a:noFill/>
        </p:spPr>
        <p:txBody>
          <a:bodyPr wrap="square" rtlCol="0">
            <a:spAutoFit/>
          </a:bodyPr>
          <a:lstStyle/>
          <a:p>
            <a:r>
              <a:rPr lang="en-US" altLang="zh-CN" sz="2000" b="1"/>
              <a:t>1</a:t>
            </a:r>
            <a:endParaRPr lang="zh-CN" altLang="en-US" sz="2000" b="1"/>
          </a:p>
        </p:txBody>
      </p:sp>
      <p:sp>
        <p:nvSpPr>
          <p:cNvPr id="268" name="TextBox 267">
            <a:extLst>
              <a:ext uri="{FF2B5EF4-FFF2-40B4-BE49-F238E27FC236}">
                <a16:creationId xmlns:a16="http://schemas.microsoft.com/office/drawing/2014/main" id="{711BC780-5ACB-4060-9887-9A541014CC6D}"/>
              </a:ext>
            </a:extLst>
          </p:cNvPr>
          <p:cNvSpPr txBox="1"/>
          <p:nvPr/>
        </p:nvSpPr>
        <p:spPr>
          <a:xfrm>
            <a:off x="9291156" y="3886639"/>
            <a:ext cx="215900" cy="400110"/>
          </a:xfrm>
          <a:prstGeom prst="rect">
            <a:avLst/>
          </a:prstGeom>
          <a:noFill/>
        </p:spPr>
        <p:txBody>
          <a:bodyPr wrap="square" rtlCol="0">
            <a:spAutoFit/>
          </a:bodyPr>
          <a:lstStyle/>
          <a:p>
            <a:r>
              <a:rPr lang="en-US" altLang="zh-CN" sz="2000" b="1"/>
              <a:t>0</a:t>
            </a:r>
            <a:endParaRPr lang="zh-CN" altLang="en-US" sz="2000" b="1"/>
          </a:p>
        </p:txBody>
      </p:sp>
      <p:sp>
        <p:nvSpPr>
          <p:cNvPr id="269" name="TextBox 268">
            <a:extLst>
              <a:ext uri="{FF2B5EF4-FFF2-40B4-BE49-F238E27FC236}">
                <a16:creationId xmlns:a16="http://schemas.microsoft.com/office/drawing/2014/main" id="{3DC782C9-1A44-4523-A09C-C652C80F6CA7}"/>
              </a:ext>
            </a:extLst>
          </p:cNvPr>
          <p:cNvSpPr txBox="1"/>
          <p:nvPr/>
        </p:nvSpPr>
        <p:spPr>
          <a:xfrm>
            <a:off x="9639294" y="3886639"/>
            <a:ext cx="215900" cy="400110"/>
          </a:xfrm>
          <a:prstGeom prst="rect">
            <a:avLst/>
          </a:prstGeom>
          <a:noFill/>
        </p:spPr>
        <p:txBody>
          <a:bodyPr wrap="square" rtlCol="0">
            <a:spAutoFit/>
          </a:bodyPr>
          <a:lstStyle/>
          <a:p>
            <a:r>
              <a:rPr lang="en-US" altLang="zh-CN" sz="2000" b="1"/>
              <a:t>1</a:t>
            </a:r>
            <a:endParaRPr lang="zh-CN" altLang="en-US" sz="2000" b="1"/>
          </a:p>
        </p:txBody>
      </p:sp>
      <p:sp>
        <p:nvSpPr>
          <p:cNvPr id="270" name="TextBox 269">
            <a:extLst>
              <a:ext uri="{FF2B5EF4-FFF2-40B4-BE49-F238E27FC236}">
                <a16:creationId xmlns:a16="http://schemas.microsoft.com/office/drawing/2014/main" id="{200D612A-43B8-415D-8202-D84EBB9C78C0}"/>
              </a:ext>
            </a:extLst>
          </p:cNvPr>
          <p:cNvSpPr txBox="1"/>
          <p:nvPr/>
        </p:nvSpPr>
        <p:spPr>
          <a:xfrm>
            <a:off x="9988337" y="3886639"/>
            <a:ext cx="215900" cy="400110"/>
          </a:xfrm>
          <a:prstGeom prst="rect">
            <a:avLst/>
          </a:prstGeom>
          <a:noFill/>
        </p:spPr>
        <p:txBody>
          <a:bodyPr wrap="square" rtlCol="0">
            <a:spAutoFit/>
          </a:bodyPr>
          <a:lstStyle/>
          <a:p>
            <a:r>
              <a:rPr lang="en-US" altLang="zh-CN" sz="2000" b="1"/>
              <a:t>0</a:t>
            </a:r>
            <a:endParaRPr lang="zh-CN" altLang="en-US" sz="2000" b="1"/>
          </a:p>
        </p:txBody>
      </p:sp>
      <p:sp>
        <p:nvSpPr>
          <p:cNvPr id="271" name="TextBox 270">
            <a:extLst>
              <a:ext uri="{FF2B5EF4-FFF2-40B4-BE49-F238E27FC236}">
                <a16:creationId xmlns:a16="http://schemas.microsoft.com/office/drawing/2014/main" id="{324102AE-BDAB-4C9F-A42E-DAED48D8AB73}"/>
              </a:ext>
            </a:extLst>
          </p:cNvPr>
          <p:cNvSpPr txBox="1"/>
          <p:nvPr/>
        </p:nvSpPr>
        <p:spPr>
          <a:xfrm>
            <a:off x="8246742" y="4242139"/>
            <a:ext cx="215900" cy="400110"/>
          </a:xfrm>
          <a:prstGeom prst="rect">
            <a:avLst/>
          </a:prstGeom>
          <a:noFill/>
        </p:spPr>
        <p:txBody>
          <a:bodyPr wrap="square" rtlCol="0">
            <a:spAutoFit/>
          </a:bodyPr>
          <a:lstStyle/>
          <a:p>
            <a:r>
              <a:rPr lang="en-US" altLang="zh-CN" sz="2000" b="1"/>
              <a:t>1</a:t>
            </a:r>
            <a:endParaRPr lang="zh-CN" altLang="en-US" sz="2000" b="1"/>
          </a:p>
        </p:txBody>
      </p:sp>
      <p:sp>
        <p:nvSpPr>
          <p:cNvPr id="272" name="TextBox 271">
            <a:extLst>
              <a:ext uri="{FF2B5EF4-FFF2-40B4-BE49-F238E27FC236}">
                <a16:creationId xmlns:a16="http://schemas.microsoft.com/office/drawing/2014/main" id="{6055A6FB-26D9-4F2B-8D67-A6EAA56E8831}"/>
              </a:ext>
            </a:extLst>
          </p:cNvPr>
          <p:cNvSpPr txBox="1"/>
          <p:nvPr/>
        </p:nvSpPr>
        <p:spPr>
          <a:xfrm>
            <a:off x="8594880" y="4242139"/>
            <a:ext cx="215900" cy="400110"/>
          </a:xfrm>
          <a:prstGeom prst="rect">
            <a:avLst/>
          </a:prstGeom>
          <a:noFill/>
        </p:spPr>
        <p:txBody>
          <a:bodyPr wrap="square" rtlCol="0">
            <a:spAutoFit/>
          </a:bodyPr>
          <a:lstStyle/>
          <a:p>
            <a:r>
              <a:rPr lang="en-US" altLang="zh-CN" sz="2000" b="1"/>
              <a:t>0</a:t>
            </a:r>
            <a:endParaRPr lang="zh-CN" altLang="en-US" sz="2000" b="1"/>
          </a:p>
        </p:txBody>
      </p:sp>
      <p:sp>
        <p:nvSpPr>
          <p:cNvPr id="273" name="TextBox 272">
            <a:extLst>
              <a:ext uri="{FF2B5EF4-FFF2-40B4-BE49-F238E27FC236}">
                <a16:creationId xmlns:a16="http://schemas.microsoft.com/office/drawing/2014/main" id="{4E45586A-F87F-41C5-9D5A-9725A689F200}"/>
              </a:ext>
            </a:extLst>
          </p:cNvPr>
          <p:cNvSpPr txBox="1"/>
          <p:nvPr/>
        </p:nvSpPr>
        <p:spPr>
          <a:xfrm>
            <a:off x="8943018" y="4242139"/>
            <a:ext cx="215900" cy="400110"/>
          </a:xfrm>
          <a:prstGeom prst="rect">
            <a:avLst/>
          </a:prstGeom>
          <a:noFill/>
        </p:spPr>
        <p:txBody>
          <a:bodyPr wrap="square" rtlCol="0">
            <a:spAutoFit/>
          </a:bodyPr>
          <a:lstStyle/>
          <a:p>
            <a:r>
              <a:rPr lang="en-US" altLang="zh-CN" sz="2000" b="1"/>
              <a:t>1</a:t>
            </a:r>
            <a:endParaRPr lang="zh-CN" altLang="en-US" sz="2000" b="1"/>
          </a:p>
        </p:txBody>
      </p:sp>
      <p:sp>
        <p:nvSpPr>
          <p:cNvPr id="274" name="TextBox 273">
            <a:extLst>
              <a:ext uri="{FF2B5EF4-FFF2-40B4-BE49-F238E27FC236}">
                <a16:creationId xmlns:a16="http://schemas.microsoft.com/office/drawing/2014/main" id="{81DCDBA6-BBF3-475E-849B-905996F63B36}"/>
              </a:ext>
            </a:extLst>
          </p:cNvPr>
          <p:cNvSpPr txBox="1"/>
          <p:nvPr/>
        </p:nvSpPr>
        <p:spPr>
          <a:xfrm>
            <a:off x="9291156" y="4242139"/>
            <a:ext cx="215900" cy="400110"/>
          </a:xfrm>
          <a:prstGeom prst="rect">
            <a:avLst/>
          </a:prstGeom>
          <a:noFill/>
        </p:spPr>
        <p:txBody>
          <a:bodyPr wrap="square" rtlCol="0">
            <a:spAutoFit/>
          </a:bodyPr>
          <a:lstStyle/>
          <a:p>
            <a:r>
              <a:rPr lang="en-US" altLang="zh-CN" sz="2000" b="1"/>
              <a:t>1</a:t>
            </a:r>
            <a:endParaRPr lang="zh-CN" altLang="en-US" sz="2000" b="1"/>
          </a:p>
        </p:txBody>
      </p:sp>
      <p:sp>
        <p:nvSpPr>
          <p:cNvPr id="275" name="TextBox 274">
            <a:extLst>
              <a:ext uri="{FF2B5EF4-FFF2-40B4-BE49-F238E27FC236}">
                <a16:creationId xmlns:a16="http://schemas.microsoft.com/office/drawing/2014/main" id="{E58404CB-EB91-4B66-9AC7-9F880A65B1B1}"/>
              </a:ext>
            </a:extLst>
          </p:cNvPr>
          <p:cNvSpPr txBox="1"/>
          <p:nvPr/>
        </p:nvSpPr>
        <p:spPr>
          <a:xfrm>
            <a:off x="9639294" y="4242139"/>
            <a:ext cx="215900" cy="400110"/>
          </a:xfrm>
          <a:prstGeom prst="rect">
            <a:avLst/>
          </a:prstGeom>
          <a:noFill/>
        </p:spPr>
        <p:txBody>
          <a:bodyPr wrap="square" rtlCol="0">
            <a:spAutoFit/>
          </a:bodyPr>
          <a:lstStyle/>
          <a:p>
            <a:r>
              <a:rPr lang="en-US" altLang="zh-CN" sz="2000" b="1"/>
              <a:t>1</a:t>
            </a:r>
            <a:endParaRPr lang="zh-CN" altLang="en-US" sz="2000" b="1"/>
          </a:p>
        </p:txBody>
      </p:sp>
      <p:sp>
        <p:nvSpPr>
          <p:cNvPr id="276" name="TextBox 275">
            <a:extLst>
              <a:ext uri="{FF2B5EF4-FFF2-40B4-BE49-F238E27FC236}">
                <a16:creationId xmlns:a16="http://schemas.microsoft.com/office/drawing/2014/main" id="{E8959A7A-237F-4055-AC92-A60571BF8842}"/>
              </a:ext>
            </a:extLst>
          </p:cNvPr>
          <p:cNvSpPr txBox="1"/>
          <p:nvPr/>
        </p:nvSpPr>
        <p:spPr>
          <a:xfrm>
            <a:off x="9988337" y="4242139"/>
            <a:ext cx="215900" cy="400110"/>
          </a:xfrm>
          <a:prstGeom prst="rect">
            <a:avLst/>
          </a:prstGeom>
          <a:noFill/>
        </p:spPr>
        <p:txBody>
          <a:bodyPr wrap="square" rtlCol="0">
            <a:spAutoFit/>
          </a:bodyPr>
          <a:lstStyle/>
          <a:p>
            <a:r>
              <a:rPr lang="en-US" altLang="zh-CN" sz="2000" b="1"/>
              <a:t>0</a:t>
            </a:r>
            <a:endParaRPr lang="zh-CN" altLang="en-US" sz="2000" b="1"/>
          </a:p>
        </p:txBody>
      </p:sp>
      <p:sp>
        <p:nvSpPr>
          <p:cNvPr id="277" name="TextBox 276">
            <a:extLst>
              <a:ext uri="{FF2B5EF4-FFF2-40B4-BE49-F238E27FC236}">
                <a16:creationId xmlns:a16="http://schemas.microsoft.com/office/drawing/2014/main" id="{D7853F4F-DBF4-4639-8F9A-1A74811E363F}"/>
              </a:ext>
            </a:extLst>
          </p:cNvPr>
          <p:cNvSpPr txBox="1"/>
          <p:nvPr/>
        </p:nvSpPr>
        <p:spPr>
          <a:xfrm>
            <a:off x="8246742" y="4597639"/>
            <a:ext cx="215900" cy="400110"/>
          </a:xfrm>
          <a:prstGeom prst="rect">
            <a:avLst/>
          </a:prstGeom>
          <a:noFill/>
        </p:spPr>
        <p:txBody>
          <a:bodyPr wrap="square" rtlCol="0">
            <a:spAutoFit/>
          </a:bodyPr>
          <a:lstStyle/>
          <a:p>
            <a:r>
              <a:rPr lang="en-US" altLang="zh-CN" sz="2000" b="1"/>
              <a:t>0</a:t>
            </a:r>
            <a:endParaRPr lang="zh-CN" altLang="en-US" sz="2000" b="1"/>
          </a:p>
        </p:txBody>
      </p:sp>
      <p:sp>
        <p:nvSpPr>
          <p:cNvPr id="278" name="TextBox 277">
            <a:extLst>
              <a:ext uri="{FF2B5EF4-FFF2-40B4-BE49-F238E27FC236}">
                <a16:creationId xmlns:a16="http://schemas.microsoft.com/office/drawing/2014/main" id="{C6FC8AF3-E4E1-4B13-885E-D41752BE25E2}"/>
              </a:ext>
            </a:extLst>
          </p:cNvPr>
          <p:cNvSpPr txBox="1"/>
          <p:nvPr/>
        </p:nvSpPr>
        <p:spPr>
          <a:xfrm>
            <a:off x="8594880" y="4597639"/>
            <a:ext cx="215900" cy="400110"/>
          </a:xfrm>
          <a:prstGeom prst="rect">
            <a:avLst/>
          </a:prstGeom>
          <a:noFill/>
        </p:spPr>
        <p:txBody>
          <a:bodyPr wrap="square" rtlCol="0">
            <a:spAutoFit/>
          </a:bodyPr>
          <a:lstStyle/>
          <a:p>
            <a:r>
              <a:rPr lang="en-US" altLang="zh-CN" sz="2000" b="1"/>
              <a:t>1</a:t>
            </a:r>
            <a:endParaRPr lang="zh-CN" altLang="en-US" sz="2000" b="1"/>
          </a:p>
        </p:txBody>
      </p:sp>
      <p:sp>
        <p:nvSpPr>
          <p:cNvPr id="279" name="TextBox 278">
            <a:extLst>
              <a:ext uri="{FF2B5EF4-FFF2-40B4-BE49-F238E27FC236}">
                <a16:creationId xmlns:a16="http://schemas.microsoft.com/office/drawing/2014/main" id="{B21BC7BC-BD83-4A4F-BA50-554DB862A2EB}"/>
              </a:ext>
            </a:extLst>
          </p:cNvPr>
          <p:cNvSpPr txBox="1"/>
          <p:nvPr/>
        </p:nvSpPr>
        <p:spPr>
          <a:xfrm>
            <a:off x="8943018" y="4597639"/>
            <a:ext cx="215900" cy="400110"/>
          </a:xfrm>
          <a:prstGeom prst="rect">
            <a:avLst/>
          </a:prstGeom>
          <a:noFill/>
        </p:spPr>
        <p:txBody>
          <a:bodyPr wrap="square" rtlCol="0">
            <a:spAutoFit/>
          </a:bodyPr>
          <a:lstStyle/>
          <a:p>
            <a:r>
              <a:rPr lang="en-US" altLang="zh-CN" sz="2000" b="1"/>
              <a:t>0</a:t>
            </a:r>
            <a:endParaRPr lang="zh-CN" altLang="en-US" sz="2000" b="1"/>
          </a:p>
        </p:txBody>
      </p:sp>
      <p:sp>
        <p:nvSpPr>
          <p:cNvPr id="280" name="TextBox 279">
            <a:extLst>
              <a:ext uri="{FF2B5EF4-FFF2-40B4-BE49-F238E27FC236}">
                <a16:creationId xmlns:a16="http://schemas.microsoft.com/office/drawing/2014/main" id="{0A414D91-1385-471D-8D92-80C644AE1585}"/>
              </a:ext>
            </a:extLst>
          </p:cNvPr>
          <p:cNvSpPr txBox="1"/>
          <p:nvPr/>
        </p:nvSpPr>
        <p:spPr>
          <a:xfrm>
            <a:off x="9291156" y="4597639"/>
            <a:ext cx="215900" cy="400110"/>
          </a:xfrm>
          <a:prstGeom prst="rect">
            <a:avLst/>
          </a:prstGeom>
          <a:noFill/>
        </p:spPr>
        <p:txBody>
          <a:bodyPr wrap="square" rtlCol="0">
            <a:spAutoFit/>
          </a:bodyPr>
          <a:lstStyle/>
          <a:p>
            <a:r>
              <a:rPr lang="en-US" altLang="zh-CN" sz="2000" b="1"/>
              <a:t>0</a:t>
            </a:r>
            <a:endParaRPr lang="zh-CN" altLang="en-US" sz="2000" b="1"/>
          </a:p>
        </p:txBody>
      </p:sp>
      <p:sp>
        <p:nvSpPr>
          <p:cNvPr id="281" name="TextBox 280">
            <a:extLst>
              <a:ext uri="{FF2B5EF4-FFF2-40B4-BE49-F238E27FC236}">
                <a16:creationId xmlns:a16="http://schemas.microsoft.com/office/drawing/2014/main" id="{24B17747-DB93-4FDB-B3E6-DC141C5A77C1}"/>
              </a:ext>
            </a:extLst>
          </p:cNvPr>
          <p:cNvSpPr txBox="1"/>
          <p:nvPr/>
        </p:nvSpPr>
        <p:spPr>
          <a:xfrm>
            <a:off x="9639294" y="4597639"/>
            <a:ext cx="215900" cy="400110"/>
          </a:xfrm>
          <a:prstGeom prst="rect">
            <a:avLst/>
          </a:prstGeom>
          <a:noFill/>
        </p:spPr>
        <p:txBody>
          <a:bodyPr wrap="square" rtlCol="0">
            <a:spAutoFit/>
          </a:bodyPr>
          <a:lstStyle/>
          <a:p>
            <a:r>
              <a:rPr lang="en-US" altLang="zh-CN" sz="2000" b="1"/>
              <a:t>0</a:t>
            </a:r>
            <a:endParaRPr lang="zh-CN" altLang="en-US" sz="2000" b="1"/>
          </a:p>
        </p:txBody>
      </p:sp>
      <p:sp>
        <p:nvSpPr>
          <p:cNvPr id="282" name="TextBox 281">
            <a:extLst>
              <a:ext uri="{FF2B5EF4-FFF2-40B4-BE49-F238E27FC236}">
                <a16:creationId xmlns:a16="http://schemas.microsoft.com/office/drawing/2014/main" id="{4777EB16-862F-4679-B665-754384AB28B1}"/>
              </a:ext>
            </a:extLst>
          </p:cNvPr>
          <p:cNvSpPr txBox="1"/>
          <p:nvPr/>
        </p:nvSpPr>
        <p:spPr>
          <a:xfrm>
            <a:off x="9988337" y="4597639"/>
            <a:ext cx="215900" cy="400110"/>
          </a:xfrm>
          <a:prstGeom prst="rect">
            <a:avLst/>
          </a:prstGeom>
          <a:noFill/>
        </p:spPr>
        <p:txBody>
          <a:bodyPr wrap="square" rtlCol="0">
            <a:spAutoFit/>
          </a:bodyPr>
          <a:lstStyle/>
          <a:p>
            <a:r>
              <a:rPr lang="en-US" altLang="zh-CN" sz="2000" b="1"/>
              <a:t>1</a:t>
            </a:r>
            <a:endParaRPr lang="zh-CN" altLang="en-US" sz="2000" b="1"/>
          </a:p>
        </p:txBody>
      </p:sp>
      <p:grpSp>
        <p:nvGrpSpPr>
          <p:cNvPr id="294" name="Group 293">
            <a:extLst>
              <a:ext uri="{FF2B5EF4-FFF2-40B4-BE49-F238E27FC236}">
                <a16:creationId xmlns:a16="http://schemas.microsoft.com/office/drawing/2014/main" id="{C6CF2DC6-65ED-437F-B121-8A0055DEA5F5}"/>
              </a:ext>
            </a:extLst>
          </p:cNvPr>
          <p:cNvGrpSpPr/>
          <p:nvPr/>
        </p:nvGrpSpPr>
        <p:grpSpPr>
          <a:xfrm>
            <a:off x="7740140" y="2806046"/>
            <a:ext cx="388802" cy="2191703"/>
            <a:chOff x="7763869" y="2495171"/>
            <a:chExt cx="388802" cy="2191703"/>
          </a:xfrm>
        </p:grpSpPr>
        <p:grpSp>
          <p:nvGrpSpPr>
            <p:cNvPr id="295" name="Group 294">
              <a:extLst>
                <a:ext uri="{FF2B5EF4-FFF2-40B4-BE49-F238E27FC236}">
                  <a16:creationId xmlns:a16="http://schemas.microsoft.com/office/drawing/2014/main" id="{48B201E5-6FD8-43B5-ADEC-E79E1E0E8CE8}"/>
                </a:ext>
              </a:extLst>
            </p:cNvPr>
            <p:cNvGrpSpPr/>
            <p:nvPr/>
          </p:nvGrpSpPr>
          <p:grpSpPr>
            <a:xfrm rot="5400000">
              <a:off x="6909201" y="3392289"/>
              <a:ext cx="2098138" cy="388802"/>
              <a:chOff x="7653079" y="1733900"/>
              <a:chExt cx="2098138" cy="388802"/>
            </a:xfrm>
          </p:grpSpPr>
          <p:sp>
            <p:nvSpPr>
              <p:cNvPr id="302" name="Rectangle 301">
                <a:extLst>
                  <a:ext uri="{FF2B5EF4-FFF2-40B4-BE49-F238E27FC236}">
                    <a16:creationId xmlns:a16="http://schemas.microsoft.com/office/drawing/2014/main" id="{4079705A-18B1-4114-8CA2-37F6DBCCE40B}"/>
                  </a:ext>
                </a:extLst>
              </p:cNvPr>
              <p:cNvSpPr/>
              <p:nvPr/>
            </p:nvSpPr>
            <p:spPr>
              <a:xfrm>
                <a:off x="7653079" y="1733900"/>
                <a:ext cx="2098138" cy="356226"/>
              </a:xfrm>
              <a:prstGeom prst="rect">
                <a:avLst/>
              </a:prstGeom>
              <a:solidFill>
                <a:schemeClr val="accent6">
                  <a:lumMod val="40000"/>
                  <a:lumOff val="60000"/>
                </a:schemeClr>
              </a:solidFill>
              <a:ln w="19050">
                <a:solidFill>
                  <a:schemeClr val="tx1"/>
                </a:solidFill>
                <a:prstDash val="sysDot"/>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n>
                    <a:solidFill>
                      <a:schemeClr val="tx1"/>
                    </a:solidFill>
                  </a:ln>
                </a:endParaRPr>
              </a:p>
            </p:txBody>
          </p:sp>
          <p:cxnSp>
            <p:nvCxnSpPr>
              <p:cNvPr id="303" name="Straight Connector 302">
                <a:extLst>
                  <a:ext uri="{FF2B5EF4-FFF2-40B4-BE49-F238E27FC236}">
                    <a16:creationId xmlns:a16="http://schemas.microsoft.com/office/drawing/2014/main" id="{BAE4A9ED-256D-45C6-B757-E76D916A9ADE}"/>
                  </a:ext>
                </a:extLst>
              </p:cNvPr>
              <p:cNvCxnSpPr/>
              <p:nvPr/>
            </p:nvCxnSpPr>
            <p:spPr>
              <a:xfrm>
                <a:off x="7993668"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0BD9D74E-C888-49A3-B76F-0A93EC707A9A}"/>
                  </a:ext>
                </a:extLst>
              </p:cNvPr>
              <p:cNvCxnSpPr/>
              <p:nvPr/>
            </p:nvCxnSpPr>
            <p:spPr>
              <a:xfrm>
                <a:off x="8342094"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F2D01ECB-2479-4FD1-8375-E87EB97DEB52}"/>
                  </a:ext>
                </a:extLst>
              </p:cNvPr>
              <p:cNvCxnSpPr/>
              <p:nvPr/>
            </p:nvCxnSpPr>
            <p:spPr>
              <a:xfrm>
                <a:off x="8704465" y="173390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78454D78-6A07-4BD9-86E0-256AB244068D}"/>
                  </a:ext>
                </a:extLst>
              </p:cNvPr>
              <p:cNvCxnSpPr/>
              <p:nvPr/>
            </p:nvCxnSpPr>
            <p:spPr>
              <a:xfrm>
                <a:off x="9053322" y="173390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8E0A6514-8DCA-48CD-A05B-CE7BB1232160}"/>
                  </a:ext>
                </a:extLst>
              </p:cNvPr>
              <p:cNvCxnSpPr/>
              <p:nvPr/>
            </p:nvCxnSpPr>
            <p:spPr>
              <a:xfrm>
                <a:off x="9402222"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296" name="TextBox 295">
              <a:extLst>
                <a:ext uri="{FF2B5EF4-FFF2-40B4-BE49-F238E27FC236}">
                  <a16:creationId xmlns:a16="http://schemas.microsoft.com/office/drawing/2014/main" id="{37D2F50B-20EB-451C-9C47-62F355DB7C28}"/>
                </a:ext>
              </a:extLst>
            </p:cNvPr>
            <p:cNvSpPr txBox="1"/>
            <p:nvPr/>
          </p:nvSpPr>
          <p:spPr>
            <a:xfrm>
              <a:off x="7828601" y="2860377"/>
              <a:ext cx="215900" cy="400110"/>
            </a:xfrm>
            <a:prstGeom prst="rect">
              <a:avLst/>
            </a:prstGeom>
            <a:noFill/>
          </p:spPr>
          <p:txBody>
            <a:bodyPr wrap="square" rtlCol="0">
              <a:spAutoFit/>
            </a:bodyPr>
            <a:lstStyle/>
            <a:p>
              <a:r>
                <a:rPr lang="en-US" altLang="zh-CN" sz="2000" b="1"/>
                <a:t>1</a:t>
              </a:r>
              <a:endParaRPr lang="zh-CN" altLang="en-US" sz="2000" b="1"/>
            </a:p>
          </p:txBody>
        </p:sp>
        <p:sp>
          <p:nvSpPr>
            <p:cNvPr id="297" name="TextBox 296">
              <a:extLst>
                <a:ext uri="{FF2B5EF4-FFF2-40B4-BE49-F238E27FC236}">
                  <a16:creationId xmlns:a16="http://schemas.microsoft.com/office/drawing/2014/main" id="{D199887A-29EF-4B18-A32C-DA3DD7B1883E}"/>
                </a:ext>
              </a:extLst>
            </p:cNvPr>
            <p:cNvSpPr txBox="1"/>
            <p:nvPr/>
          </p:nvSpPr>
          <p:spPr>
            <a:xfrm>
              <a:off x="7828601" y="3582269"/>
              <a:ext cx="215900" cy="400110"/>
            </a:xfrm>
            <a:prstGeom prst="rect">
              <a:avLst/>
            </a:prstGeom>
            <a:noFill/>
          </p:spPr>
          <p:txBody>
            <a:bodyPr wrap="square" rtlCol="0">
              <a:spAutoFit/>
            </a:bodyPr>
            <a:lstStyle/>
            <a:p>
              <a:r>
                <a:rPr lang="en-US" altLang="zh-CN" sz="2000" b="1"/>
                <a:t>1</a:t>
              </a:r>
              <a:endParaRPr lang="zh-CN" altLang="en-US" sz="2000" b="1"/>
            </a:p>
          </p:txBody>
        </p:sp>
        <p:sp>
          <p:nvSpPr>
            <p:cNvPr id="298" name="TextBox 297">
              <a:extLst>
                <a:ext uri="{FF2B5EF4-FFF2-40B4-BE49-F238E27FC236}">
                  <a16:creationId xmlns:a16="http://schemas.microsoft.com/office/drawing/2014/main" id="{310B52E2-55C4-4555-9704-7A2A99EE4B9E}"/>
                </a:ext>
              </a:extLst>
            </p:cNvPr>
            <p:cNvSpPr txBox="1"/>
            <p:nvPr/>
          </p:nvSpPr>
          <p:spPr>
            <a:xfrm>
              <a:off x="7828601" y="2495171"/>
              <a:ext cx="215900" cy="400110"/>
            </a:xfrm>
            <a:prstGeom prst="rect">
              <a:avLst/>
            </a:prstGeom>
            <a:noFill/>
          </p:spPr>
          <p:txBody>
            <a:bodyPr wrap="square" rtlCol="0">
              <a:spAutoFit/>
            </a:bodyPr>
            <a:lstStyle/>
            <a:p>
              <a:r>
                <a:rPr lang="en-US" altLang="zh-CN" sz="2000" b="1"/>
                <a:t>0</a:t>
              </a:r>
              <a:endParaRPr lang="zh-CN" altLang="en-US" sz="2000" b="1"/>
            </a:p>
          </p:txBody>
        </p:sp>
        <p:sp>
          <p:nvSpPr>
            <p:cNvPr id="299" name="TextBox 298">
              <a:extLst>
                <a:ext uri="{FF2B5EF4-FFF2-40B4-BE49-F238E27FC236}">
                  <a16:creationId xmlns:a16="http://schemas.microsoft.com/office/drawing/2014/main" id="{475AF0C8-E341-4130-AE54-E92250A7E801}"/>
                </a:ext>
              </a:extLst>
            </p:cNvPr>
            <p:cNvSpPr txBox="1"/>
            <p:nvPr/>
          </p:nvSpPr>
          <p:spPr>
            <a:xfrm>
              <a:off x="7828601" y="3215148"/>
              <a:ext cx="215900" cy="400110"/>
            </a:xfrm>
            <a:prstGeom prst="rect">
              <a:avLst/>
            </a:prstGeom>
            <a:noFill/>
          </p:spPr>
          <p:txBody>
            <a:bodyPr wrap="square" rtlCol="0">
              <a:spAutoFit/>
            </a:bodyPr>
            <a:lstStyle/>
            <a:p>
              <a:r>
                <a:rPr lang="en-US" altLang="zh-CN" sz="2000" b="1"/>
                <a:t>0</a:t>
              </a:r>
              <a:endParaRPr lang="zh-CN" altLang="en-US" sz="2000" b="1"/>
            </a:p>
          </p:txBody>
        </p:sp>
        <p:sp>
          <p:nvSpPr>
            <p:cNvPr id="300" name="TextBox 299">
              <a:extLst>
                <a:ext uri="{FF2B5EF4-FFF2-40B4-BE49-F238E27FC236}">
                  <a16:creationId xmlns:a16="http://schemas.microsoft.com/office/drawing/2014/main" id="{791036FE-5E44-49DD-A704-650CD94FE71E}"/>
                </a:ext>
              </a:extLst>
            </p:cNvPr>
            <p:cNvSpPr txBox="1"/>
            <p:nvPr/>
          </p:nvSpPr>
          <p:spPr>
            <a:xfrm>
              <a:off x="7828601" y="3931264"/>
              <a:ext cx="215900" cy="400110"/>
            </a:xfrm>
            <a:prstGeom prst="rect">
              <a:avLst/>
            </a:prstGeom>
            <a:noFill/>
          </p:spPr>
          <p:txBody>
            <a:bodyPr wrap="square" rtlCol="0">
              <a:spAutoFit/>
            </a:bodyPr>
            <a:lstStyle/>
            <a:p>
              <a:r>
                <a:rPr lang="en-US" altLang="zh-CN" sz="2000" b="1"/>
                <a:t>0</a:t>
              </a:r>
              <a:endParaRPr lang="zh-CN" altLang="en-US" sz="2000" b="1"/>
            </a:p>
          </p:txBody>
        </p:sp>
        <p:sp>
          <p:nvSpPr>
            <p:cNvPr id="301" name="TextBox 300">
              <a:extLst>
                <a:ext uri="{FF2B5EF4-FFF2-40B4-BE49-F238E27FC236}">
                  <a16:creationId xmlns:a16="http://schemas.microsoft.com/office/drawing/2014/main" id="{CF429B1F-620F-4AE1-83A4-255FA2A315B5}"/>
                </a:ext>
              </a:extLst>
            </p:cNvPr>
            <p:cNvSpPr txBox="1"/>
            <p:nvPr/>
          </p:nvSpPr>
          <p:spPr>
            <a:xfrm>
              <a:off x="7828601" y="4286764"/>
              <a:ext cx="215900" cy="400110"/>
            </a:xfrm>
            <a:prstGeom prst="rect">
              <a:avLst/>
            </a:prstGeom>
            <a:noFill/>
          </p:spPr>
          <p:txBody>
            <a:bodyPr wrap="square" rtlCol="0">
              <a:spAutoFit/>
            </a:bodyPr>
            <a:lstStyle/>
            <a:p>
              <a:r>
                <a:rPr lang="en-US" altLang="zh-CN" sz="2000" b="1"/>
                <a:t>0</a:t>
              </a:r>
              <a:endParaRPr lang="zh-CN" altLang="en-US" sz="2000" b="1"/>
            </a:p>
          </p:txBody>
        </p:sp>
      </p:grpSp>
      <p:grpSp>
        <p:nvGrpSpPr>
          <p:cNvPr id="308" name="Group 307">
            <a:extLst>
              <a:ext uri="{FF2B5EF4-FFF2-40B4-BE49-F238E27FC236}">
                <a16:creationId xmlns:a16="http://schemas.microsoft.com/office/drawing/2014/main" id="{86079507-9260-476D-82D1-C2CD0F515CA2}"/>
              </a:ext>
            </a:extLst>
          </p:cNvPr>
          <p:cNvGrpSpPr/>
          <p:nvPr/>
        </p:nvGrpSpPr>
        <p:grpSpPr>
          <a:xfrm>
            <a:off x="8232760" y="2365657"/>
            <a:ext cx="2098138" cy="408607"/>
            <a:chOff x="8271329" y="2033395"/>
            <a:chExt cx="2098138" cy="408607"/>
          </a:xfrm>
        </p:grpSpPr>
        <p:grpSp>
          <p:nvGrpSpPr>
            <p:cNvPr id="309" name="Group 308">
              <a:extLst>
                <a:ext uri="{FF2B5EF4-FFF2-40B4-BE49-F238E27FC236}">
                  <a16:creationId xmlns:a16="http://schemas.microsoft.com/office/drawing/2014/main" id="{F2F4EC63-5F5A-4D27-9F22-1C88C1100079}"/>
                </a:ext>
              </a:extLst>
            </p:cNvPr>
            <p:cNvGrpSpPr/>
            <p:nvPr/>
          </p:nvGrpSpPr>
          <p:grpSpPr>
            <a:xfrm>
              <a:off x="8271329" y="2053200"/>
              <a:ext cx="2098138" cy="388802"/>
              <a:chOff x="7653079" y="1733900"/>
              <a:chExt cx="2098138" cy="388802"/>
            </a:xfrm>
          </p:grpSpPr>
          <p:sp>
            <p:nvSpPr>
              <p:cNvPr id="316" name="Rectangle 315">
                <a:extLst>
                  <a:ext uri="{FF2B5EF4-FFF2-40B4-BE49-F238E27FC236}">
                    <a16:creationId xmlns:a16="http://schemas.microsoft.com/office/drawing/2014/main" id="{833AD791-1A3C-4425-9DAF-7200A25DAF3B}"/>
                  </a:ext>
                </a:extLst>
              </p:cNvPr>
              <p:cNvSpPr/>
              <p:nvPr/>
            </p:nvSpPr>
            <p:spPr>
              <a:xfrm>
                <a:off x="7653079" y="1733900"/>
                <a:ext cx="2098138" cy="356226"/>
              </a:xfrm>
              <a:prstGeom prst="rect">
                <a:avLst/>
              </a:prstGeom>
              <a:solidFill>
                <a:schemeClr val="accent6">
                  <a:lumMod val="40000"/>
                  <a:lumOff val="60000"/>
                </a:schemeClr>
              </a:solidFill>
              <a:ln w="19050">
                <a:solidFill>
                  <a:schemeClr val="tx1"/>
                </a:solidFill>
                <a:prstDash val="sysDot"/>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n>
                    <a:solidFill>
                      <a:schemeClr val="tx1"/>
                    </a:solidFill>
                  </a:ln>
                </a:endParaRPr>
              </a:p>
            </p:txBody>
          </p:sp>
          <p:cxnSp>
            <p:nvCxnSpPr>
              <p:cNvPr id="317" name="Straight Connector 316">
                <a:extLst>
                  <a:ext uri="{FF2B5EF4-FFF2-40B4-BE49-F238E27FC236}">
                    <a16:creationId xmlns:a16="http://schemas.microsoft.com/office/drawing/2014/main" id="{4DA09806-F644-4E55-B055-E219C139321B}"/>
                  </a:ext>
                </a:extLst>
              </p:cNvPr>
              <p:cNvCxnSpPr/>
              <p:nvPr/>
            </p:nvCxnSpPr>
            <p:spPr>
              <a:xfrm>
                <a:off x="7993668"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F6B31CED-2078-4252-8837-75F29EEA1438}"/>
                  </a:ext>
                </a:extLst>
              </p:cNvPr>
              <p:cNvCxnSpPr/>
              <p:nvPr/>
            </p:nvCxnSpPr>
            <p:spPr>
              <a:xfrm>
                <a:off x="8342094"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0E3C240F-E787-4046-B935-55E4F26CA8E4}"/>
                  </a:ext>
                </a:extLst>
              </p:cNvPr>
              <p:cNvCxnSpPr/>
              <p:nvPr/>
            </p:nvCxnSpPr>
            <p:spPr>
              <a:xfrm>
                <a:off x="8704465" y="173390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D31F0AA4-C9B0-42BB-AD77-6B16586D108F}"/>
                  </a:ext>
                </a:extLst>
              </p:cNvPr>
              <p:cNvCxnSpPr/>
              <p:nvPr/>
            </p:nvCxnSpPr>
            <p:spPr>
              <a:xfrm>
                <a:off x="9053322" y="173390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C6443299-48A3-458E-88B9-908C56D4FA9C}"/>
                  </a:ext>
                </a:extLst>
              </p:cNvPr>
              <p:cNvCxnSpPr/>
              <p:nvPr/>
            </p:nvCxnSpPr>
            <p:spPr>
              <a:xfrm>
                <a:off x="9402222"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310" name="TextBox 309">
              <a:extLst>
                <a:ext uri="{FF2B5EF4-FFF2-40B4-BE49-F238E27FC236}">
                  <a16:creationId xmlns:a16="http://schemas.microsoft.com/office/drawing/2014/main" id="{05F7929A-B081-425C-A087-D92E7BC2BCFB}"/>
                </a:ext>
              </a:extLst>
            </p:cNvPr>
            <p:cNvSpPr txBox="1"/>
            <p:nvPr/>
          </p:nvSpPr>
          <p:spPr>
            <a:xfrm>
              <a:off x="8980559" y="2033395"/>
              <a:ext cx="215900" cy="400110"/>
            </a:xfrm>
            <a:prstGeom prst="rect">
              <a:avLst/>
            </a:prstGeom>
            <a:noFill/>
          </p:spPr>
          <p:txBody>
            <a:bodyPr wrap="square" rtlCol="0">
              <a:spAutoFit/>
            </a:bodyPr>
            <a:lstStyle/>
            <a:p>
              <a:r>
                <a:rPr lang="en-US" altLang="zh-CN" sz="2000" b="1"/>
                <a:t>0</a:t>
              </a:r>
              <a:endParaRPr lang="zh-CN" altLang="en-US" sz="2000" b="1"/>
            </a:p>
          </p:txBody>
        </p:sp>
        <p:sp>
          <p:nvSpPr>
            <p:cNvPr id="311" name="TextBox 310">
              <a:extLst>
                <a:ext uri="{FF2B5EF4-FFF2-40B4-BE49-F238E27FC236}">
                  <a16:creationId xmlns:a16="http://schemas.microsoft.com/office/drawing/2014/main" id="{C5C95628-975B-4E62-9342-0AF2B914A84D}"/>
                </a:ext>
              </a:extLst>
            </p:cNvPr>
            <p:cNvSpPr txBox="1"/>
            <p:nvPr/>
          </p:nvSpPr>
          <p:spPr>
            <a:xfrm>
              <a:off x="9676835" y="2033395"/>
              <a:ext cx="215900" cy="400110"/>
            </a:xfrm>
            <a:prstGeom prst="rect">
              <a:avLst/>
            </a:prstGeom>
            <a:noFill/>
          </p:spPr>
          <p:txBody>
            <a:bodyPr wrap="square" rtlCol="0">
              <a:spAutoFit/>
            </a:bodyPr>
            <a:lstStyle/>
            <a:p>
              <a:r>
                <a:rPr lang="en-US" altLang="zh-CN" sz="2000" b="1"/>
                <a:t>0</a:t>
              </a:r>
              <a:endParaRPr lang="zh-CN" altLang="en-US" sz="2000" b="1"/>
            </a:p>
          </p:txBody>
        </p:sp>
        <p:sp>
          <p:nvSpPr>
            <p:cNvPr id="312" name="TextBox 311">
              <a:extLst>
                <a:ext uri="{FF2B5EF4-FFF2-40B4-BE49-F238E27FC236}">
                  <a16:creationId xmlns:a16="http://schemas.microsoft.com/office/drawing/2014/main" id="{E040F841-1337-48AE-8EB3-477CEF62CBDE}"/>
                </a:ext>
              </a:extLst>
            </p:cNvPr>
            <p:cNvSpPr txBox="1"/>
            <p:nvPr/>
          </p:nvSpPr>
          <p:spPr>
            <a:xfrm>
              <a:off x="10025878" y="2033395"/>
              <a:ext cx="215900" cy="400110"/>
            </a:xfrm>
            <a:prstGeom prst="rect">
              <a:avLst/>
            </a:prstGeom>
            <a:noFill/>
          </p:spPr>
          <p:txBody>
            <a:bodyPr wrap="square" rtlCol="0">
              <a:spAutoFit/>
            </a:bodyPr>
            <a:lstStyle/>
            <a:p>
              <a:r>
                <a:rPr lang="en-US" altLang="zh-CN" sz="2000" b="1"/>
                <a:t>0</a:t>
              </a:r>
              <a:endParaRPr lang="zh-CN" altLang="en-US" sz="2000" b="1"/>
            </a:p>
          </p:txBody>
        </p:sp>
        <p:sp>
          <p:nvSpPr>
            <p:cNvPr id="313" name="TextBox 312">
              <a:extLst>
                <a:ext uri="{FF2B5EF4-FFF2-40B4-BE49-F238E27FC236}">
                  <a16:creationId xmlns:a16="http://schemas.microsoft.com/office/drawing/2014/main" id="{D25874A4-BF18-4C85-8D97-8AA8AECD4D06}"/>
                </a:ext>
              </a:extLst>
            </p:cNvPr>
            <p:cNvSpPr txBox="1"/>
            <p:nvPr/>
          </p:nvSpPr>
          <p:spPr>
            <a:xfrm>
              <a:off x="8276843" y="2034616"/>
              <a:ext cx="215900" cy="400110"/>
            </a:xfrm>
            <a:prstGeom prst="rect">
              <a:avLst/>
            </a:prstGeom>
            <a:noFill/>
          </p:spPr>
          <p:txBody>
            <a:bodyPr wrap="square" rtlCol="0">
              <a:spAutoFit/>
            </a:bodyPr>
            <a:lstStyle/>
            <a:p>
              <a:r>
                <a:rPr lang="en-US" altLang="zh-CN" sz="2000" b="1"/>
                <a:t>1</a:t>
              </a:r>
              <a:endParaRPr lang="zh-CN" altLang="en-US" sz="2000" b="1"/>
            </a:p>
          </p:txBody>
        </p:sp>
        <p:sp>
          <p:nvSpPr>
            <p:cNvPr id="314" name="TextBox 313">
              <a:extLst>
                <a:ext uri="{FF2B5EF4-FFF2-40B4-BE49-F238E27FC236}">
                  <a16:creationId xmlns:a16="http://schemas.microsoft.com/office/drawing/2014/main" id="{D4587C89-40C8-4651-9836-8C053181A325}"/>
                </a:ext>
              </a:extLst>
            </p:cNvPr>
            <p:cNvSpPr txBox="1"/>
            <p:nvPr/>
          </p:nvSpPr>
          <p:spPr>
            <a:xfrm>
              <a:off x="8624981" y="2034616"/>
              <a:ext cx="215900" cy="400110"/>
            </a:xfrm>
            <a:prstGeom prst="rect">
              <a:avLst/>
            </a:prstGeom>
            <a:noFill/>
          </p:spPr>
          <p:txBody>
            <a:bodyPr wrap="square" rtlCol="0">
              <a:spAutoFit/>
            </a:bodyPr>
            <a:lstStyle/>
            <a:p>
              <a:r>
                <a:rPr lang="en-US" altLang="zh-CN" sz="2000" b="1"/>
                <a:t>1</a:t>
              </a:r>
              <a:endParaRPr lang="zh-CN" altLang="en-US" sz="2000" b="1"/>
            </a:p>
          </p:txBody>
        </p:sp>
        <p:sp>
          <p:nvSpPr>
            <p:cNvPr id="315" name="TextBox 314">
              <a:extLst>
                <a:ext uri="{FF2B5EF4-FFF2-40B4-BE49-F238E27FC236}">
                  <a16:creationId xmlns:a16="http://schemas.microsoft.com/office/drawing/2014/main" id="{86B82E10-D920-460D-9FC3-E682AF12A5C9}"/>
                </a:ext>
              </a:extLst>
            </p:cNvPr>
            <p:cNvSpPr txBox="1"/>
            <p:nvPr/>
          </p:nvSpPr>
          <p:spPr>
            <a:xfrm>
              <a:off x="9321257" y="2034616"/>
              <a:ext cx="215900" cy="400110"/>
            </a:xfrm>
            <a:prstGeom prst="rect">
              <a:avLst/>
            </a:prstGeom>
            <a:noFill/>
          </p:spPr>
          <p:txBody>
            <a:bodyPr wrap="square" rtlCol="0">
              <a:spAutoFit/>
            </a:bodyPr>
            <a:lstStyle/>
            <a:p>
              <a:r>
                <a:rPr lang="en-US" altLang="zh-CN" sz="2000" b="1"/>
                <a:t>1</a:t>
              </a:r>
              <a:endParaRPr lang="zh-CN" altLang="en-US" sz="2000" b="1"/>
            </a:p>
          </p:txBody>
        </p:sp>
      </p:grpSp>
      <p:grpSp>
        <p:nvGrpSpPr>
          <p:cNvPr id="322" name="Group 321">
            <a:extLst>
              <a:ext uri="{FF2B5EF4-FFF2-40B4-BE49-F238E27FC236}">
                <a16:creationId xmlns:a16="http://schemas.microsoft.com/office/drawing/2014/main" id="{FB77C689-11DE-49D5-A565-C0A3CE41B717}"/>
              </a:ext>
            </a:extLst>
          </p:cNvPr>
          <p:cNvGrpSpPr/>
          <p:nvPr/>
        </p:nvGrpSpPr>
        <p:grpSpPr>
          <a:xfrm>
            <a:off x="624677" y="2821305"/>
            <a:ext cx="388802" cy="2191703"/>
            <a:chOff x="860706" y="4491114"/>
            <a:chExt cx="388802" cy="2191703"/>
          </a:xfrm>
        </p:grpSpPr>
        <p:grpSp>
          <p:nvGrpSpPr>
            <p:cNvPr id="323" name="Group 322">
              <a:extLst>
                <a:ext uri="{FF2B5EF4-FFF2-40B4-BE49-F238E27FC236}">
                  <a16:creationId xmlns:a16="http://schemas.microsoft.com/office/drawing/2014/main" id="{85630DC9-ED3B-4546-9D04-0BBF76D9694D}"/>
                </a:ext>
              </a:extLst>
            </p:cNvPr>
            <p:cNvGrpSpPr/>
            <p:nvPr/>
          </p:nvGrpSpPr>
          <p:grpSpPr>
            <a:xfrm rot="5400000">
              <a:off x="6038" y="5388233"/>
              <a:ext cx="2098138" cy="388802"/>
              <a:chOff x="7653079" y="1733900"/>
              <a:chExt cx="2098138" cy="388802"/>
            </a:xfrm>
          </p:grpSpPr>
          <p:sp>
            <p:nvSpPr>
              <p:cNvPr id="330" name="Rectangle 329">
                <a:extLst>
                  <a:ext uri="{FF2B5EF4-FFF2-40B4-BE49-F238E27FC236}">
                    <a16:creationId xmlns:a16="http://schemas.microsoft.com/office/drawing/2014/main" id="{6F7539F6-C54F-4447-ACCC-73A95E15053B}"/>
                  </a:ext>
                </a:extLst>
              </p:cNvPr>
              <p:cNvSpPr/>
              <p:nvPr/>
            </p:nvSpPr>
            <p:spPr>
              <a:xfrm>
                <a:off x="7653079" y="1733900"/>
                <a:ext cx="2098138" cy="356226"/>
              </a:xfrm>
              <a:prstGeom prst="rect">
                <a:avLst/>
              </a:prstGeom>
              <a:solidFill>
                <a:schemeClr val="accent4">
                  <a:lumMod val="60000"/>
                  <a:lumOff val="40000"/>
                </a:schemeClr>
              </a:solidFill>
              <a:ln w="19050">
                <a:solidFill>
                  <a:schemeClr val="tx1"/>
                </a:solidFill>
                <a:prstDash val="sysDot"/>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n>
                    <a:solidFill>
                      <a:schemeClr val="tx1"/>
                    </a:solidFill>
                  </a:ln>
                </a:endParaRPr>
              </a:p>
            </p:txBody>
          </p:sp>
          <p:cxnSp>
            <p:nvCxnSpPr>
              <p:cNvPr id="331" name="Straight Connector 330">
                <a:extLst>
                  <a:ext uri="{FF2B5EF4-FFF2-40B4-BE49-F238E27FC236}">
                    <a16:creationId xmlns:a16="http://schemas.microsoft.com/office/drawing/2014/main" id="{18903C69-2684-424D-A7DE-C9C683B276F5}"/>
                  </a:ext>
                </a:extLst>
              </p:cNvPr>
              <p:cNvCxnSpPr/>
              <p:nvPr/>
            </p:nvCxnSpPr>
            <p:spPr>
              <a:xfrm>
                <a:off x="7993668"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D7C13236-16A0-4586-B536-3DE5F45FD157}"/>
                  </a:ext>
                </a:extLst>
              </p:cNvPr>
              <p:cNvCxnSpPr/>
              <p:nvPr/>
            </p:nvCxnSpPr>
            <p:spPr>
              <a:xfrm>
                <a:off x="8342094"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3D609D7D-2249-4312-8792-C151A39F0118}"/>
                  </a:ext>
                </a:extLst>
              </p:cNvPr>
              <p:cNvCxnSpPr/>
              <p:nvPr/>
            </p:nvCxnSpPr>
            <p:spPr>
              <a:xfrm>
                <a:off x="8704465" y="173390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B05AB7D1-AC33-46A9-8E09-CADA83D5338A}"/>
                  </a:ext>
                </a:extLst>
              </p:cNvPr>
              <p:cNvCxnSpPr/>
              <p:nvPr/>
            </p:nvCxnSpPr>
            <p:spPr>
              <a:xfrm>
                <a:off x="9053322" y="173390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872D3D92-24F3-48D4-9D16-A3CFD0B51D29}"/>
                  </a:ext>
                </a:extLst>
              </p:cNvPr>
              <p:cNvCxnSpPr/>
              <p:nvPr/>
            </p:nvCxnSpPr>
            <p:spPr>
              <a:xfrm>
                <a:off x="9402222"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324" name="TextBox 323">
              <a:extLst>
                <a:ext uri="{FF2B5EF4-FFF2-40B4-BE49-F238E27FC236}">
                  <a16:creationId xmlns:a16="http://schemas.microsoft.com/office/drawing/2014/main" id="{AA96A9EE-AB3E-487B-A6B6-5383EB1DEFF7}"/>
                </a:ext>
              </a:extLst>
            </p:cNvPr>
            <p:cNvSpPr txBox="1"/>
            <p:nvPr/>
          </p:nvSpPr>
          <p:spPr>
            <a:xfrm>
              <a:off x="925438" y="4856320"/>
              <a:ext cx="215900" cy="400110"/>
            </a:xfrm>
            <a:prstGeom prst="rect">
              <a:avLst/>
            </a:prstGeom>
            <a:noFill/>
          </p:spPr>
          <p:txBody>
            <a:bodyPr wrap="square" rtlCol="0">
              <a:spAutoFit/>
            </a:bodyPr>
            <a:lstStyle/>
            <a:p>
              <a:r>
                <a:rPr lang="en-US" altLang="zh-CN" sz="2000" b="1"/>
                <a:t>0</a:t>
              </a:r>
              <a:endParaRPr lang="zh-CN" altLang="en-US" sz="2000" b="1"/>
            </a:p>
          </p:txBody>
        </p:sp>
        <p:sp>
          <p:nvSpPr>
            <p:cNvPr id="325" name="TextBox 324">
              <a:extLst>
                <a:ext uri="{FF2B5EF4-FFF2-40B4-BE49-F238E27FC236}">
                  <a16:creationId xmlns:a16="http://schemas.microsoft.com/office/drawing/2014/main" id="{BABFE4B7-717E-45C5-94E3-03A09DE89949}"/>
                </a:ext>
              </a:extLst>
            </p:cNvPr>
            <p:cNvSpPr txBox="1"/>
            <p:nvPr/>
          </p:nvSpPr>
          <p:spPr>
            <a:xfrm>
              <a:off x="925438" y="5578212"/>
              <a:ext cx="215900" cy="400110"/>
            </a:xfrm>
            <a:prstGeom prst="rect">
              <a:avLst/>
            </a:prstGeom>
            <a:noFill/>
          </p:spPr>
          <p:txBody>
            <a:bodyPr wrap="square" rtlCol="0">
              <a:spAutoFit/>
            </a:bodyPr>
            <a:lstStyle/>
            <a:p>
              <a:r>
                <a:rPr lang="en-US" altLang="zh-CN" sz="2000" b="1"/>
                <a:t>1</a:t>
              </a:r>
              <a:endParaRPr lang="zh-CN" altLang="en-US" sz="2000" b="1"/>
            </a:p>
          </p:txBody>
        </p:sp>
        <p:sp>
          <p:nvSpPr>
            <p:cNvPr id="326" name="TextBox 325">
              <a:extLst>
                <a:ext uri="{FF2B5EF4-FFF2-40B4-BE49-F238E27FC236}">
                  <a16:creationId xmlns:a16="http://schemas.microsoft.com/office/drawing/2014/main" id="{2AE092FD-5BD3-4E3D-86D2-E30950E95B38}"/>
                </a:ext>
              </a:extLst>
            </p:cNvPr>
            <p:cNvSpPr txBox="1"/>
            <p:nvPr/>
          </p:nvSpPr>
          <p:spPr>
            <a:xfrm>
              <a:off x="925438" y="4491114"/>
              <a:ext cx="215900" cy="400110"/>
            </a:xfrm>
            <a:prstGeom prst="rect">
              <a:avLst/>
            </a:prstGeom>
            <a:noFill/>
          </p:spPr>
          <p:txBody>
            <a:bodyPr wrap="square" rtlCol="0">
              <a:spAutoFit/>
            </a:bodyPr>
            <a:lstStyle/>
            <a:p>
              <a:r>
                <a:rPr lang="en-US" altLang="zh-CN" sz="2000" b="1"/>
                <a:t>0</a:t>
              </a:r>
              <a:endParaRPr lang="zh-CN" altLang="en-US" sz="2000" b="1"/>
            </a:p>
          </p:txBody>
        </p:sp>
        <p:sp>
          <p:nvSpPr>
            <p:cNvPr id="327" name="TextBox 326">
              <a:extLst>
                <a:ext uri="{FF2B5EF4-FFF2-40B4-BE49-F238E27FC236}">
                  <a16:creationId xmlns:a16="http://schemas.microsoft.com/office/drawing/2014/main" id="{A8DF34AE-7D2D-46A0-8C11-6E14CF1B5259}"/>
                </a:ext>
              </a:extLst>
            </p:cNvPr>
            <p:cNvSpPr txBox="1"/>
            <p:nvPr/>
          </p:nvSpPr>
          <p:spPr>
            <a:xfrm>
              <a:off x="925438" y="5211091"/>
              <a:ext cx="215900" cy="400110"/>
            </a:xfrm>
            <a:prstGeom prst="rect">
              <a:avLst/>
            </a:prstGeom>
            <a:noFill/>
          </p:spPr>
          <p:txBody>
            <a:bodyPr wrap="square" rtlCol="0">
              <a:spAutoFit/>
            </a:bodyPr>
            <a:lstStyle/>
            <a:p>
              <a:r>
                <a:rPr lang="en-US" altLang="zh-CN" sz="2000" b="1"/>
                <a:t>1</a:t>
              </a:r>
              <a:endParaRPr lang="zh-CN" altLang="en-US" sz="2000" b="1"/>
            </a:p>
          </p:txBody>
        </p:sp>
        <p:sp>
          <p:nvSpPr>
            <p:cNvPr id="328" name="TextBox 327">
              <a:extLst>
                <a:ext uri="{FF2B5EF4-FFF2-40B4-BE49-F238E27FC236}">
                  <a16:creationId xmlns:a16="http://schemas.microsoft.com/office/drawing/2014/main" id="{194BB8F8-4793-445B-87AB-C5151AA43F9F}"/>
                </a:ext>
              </a:extLst>
            </p:cNvPr>
            <p:cNvSpPr txBox="1"/>
            <p:nvPr/>
          </p:nvSpPr>
          <p:spPr>
            <a:xfrm>
              <a:off x="925438" y="5927207"/>
              <a:ext cx="215900" cy="400110"/>
            </a:xfrm>
            <a:prstGeom prst="rect">
              <a:avLst/>
            </a:prstGeom>
            <a:noFill/>
          </p:spPr>
          <p:txBody>
            <a:bodyPr wrap="square" rtlCol="0">
              <a:spAutoFit/>
            </a:bodyPr>
            <a:lstStyle/>
            <a:p>
              <a:r>
                <a:rPr lang="en-US" altLang="zh-CN" sz="2000" b="1"/>
                <a:t>0</a:t>
              </a:r>
              <a:endParaRPr lang="zh-CN" altLang="en-US" sz="2000" b="1"/>
            </a:p>
          </p:txBody>
        </p:sp>
        <p:sp>
          <p:nvSpPr>
            <p:cNvPr id="329" name="TextBox 328">
              <a:extLst>
                <a:ext uri="{FF2B5EF4-FFF2-40B4-BE49-F238E27FC236}">
                  <a16:creationId xmlns:a16="http://schemas.microsoft.com/office/drawing/2014/main" id="{31F2D9A4-423B-41AB-9E2E-F82B683CDCCD}"/>
                </a:ext>
              </a:extLst>
            </p:cNvPr>
            <p:cNvSpPr txBox="1"/>
            <p:nvPr/>
          </p:nvSpPr>
          <p:spPr>
            <a:xfrm>
              <a:off x="925438" y="6282707"/>
              <a:ext cx="215900" cy="400110"/>
            </a:xfrm>
            <a:prstGeom prst="rect">
              <a:avLst/>
            </a:prstGeom>
            <a:noFill/>
          </p:spPr>
          <p:txBody>
            <a:bodyPr wrap="square" rtlCol="0">
              <a:spAutoFit/>
            </a:bodyPr>
            <a:lstStyle/>
            <a:p>
              <a:r>
                <a:rPr lang="en-US" altLang="zh-CN" sz="2000" b="1"/>
                <a:t>1</a:t>
              </a:r>
              <a:endParaRPr lang="zh-CN" altLang="en-US" sz="2000" b="1"/>
            </a:p>
          </p:txBody>
        </p:sp>
      </p:grpSp>
      <p:grpSp>
        <p:nvGrpSpPr>
          <p:cNvPr id="336" name="Group 335">
            <a:extLst>
              <a:ext uri="{FF2B5EF4-FFF2-40B4-BE49-F238E27FC236}">
                <a16:creationId xmlns:a16="http://schemas.microsoft.com/office/drawing/2014/main" id="{C1A89F24-AC99-41A3-8D08-B833D5B589BB}"/>
              </a:ext>
            </a:extLst>
          </p:cNvPr>
          <p:cNvGrpSpPr/>
          <p:nvPr/>
        </p:nvGrpSpPr>
        <p:grpSpPr>
          <a:xfrm>
            <a:off x="1127283" y="2359271"/>
            <a:ext cx="2098138" cy="408607"/>
            <a:chOff x="1368166" y="4029338"/>
            <a:chExt cx="2098138" cy="408607"/>
          </a:xfrm>
        </p:grpSpPr>
        <p:grpSp>
          <p:nvGrpSpPr>
            <p:cNvPr id="337" name="Group 336">
              <a:extLst>
                <a:ext uri="{FF2B5EF4-FFF2-40B4-BE49-F238E27FC236}">
                  <a16:creationId xmlns:a16="http://schemas.microsoft.com/office/drawing/2014/main" id="{ECB1FB45-A8A3-4917-A645-B5AC8D79DA98}"/>
                </a:ext>
              </a:extLst>
            </p:cNvPr>
            <p:cNvGrpSpPr/>
            <p:nvPr/>
          </p:nvGrpSpPr>
          <p:grpSpPr>
            <a:xfrm>
              <a:off x="1368166" y="4049143"/>
              <a:ext cx="2098138" cy="388802"/>
              <a:chOff x="7653079" y="1733900"/>
              <a:chExt cx="2098138" cy="388802"/>
            </a:xfrm>
          </p:grpSpPr>
          <p:sp>
            <p:nvSpPr>
              <p:cNvPr id="344" name="Rectangle 343">
                <a:extLst>
                  <a:ext uri="{FF2B5EF4-FFF2-40B4-BE49-F238E27FC236}">
                    <a16:creationId xmlns:a16="http://schemas.microsoft.com/office/drawing/2014/main" id="{0A31AC3B-E7E3-4692-86D2-F5B95B58CA1F}"/>
                  </a:ext>
                </a:extLst>
              </p:cNvPr>
              <p:cNvSpPr/>
              <p:nvPr/>
            </p:nvSpPr>
            <p:spPr>
              <a:xfrm>
                <a:off x="7653079" y="1733900"/>
                <a:ext cx="2098138" cy="356226"/>
              </a:xfrm>
              <a:prstGeom prst="rect">
                <a:avLst/>
              </a:prstGeom>
              <a:solidFill>
                <a:schemeClr val="accent4">
                  <a:lumMod val="60000"/>
                  <a:lumOff val="40000"/>
                </a:schemeClr>
              </a:solidFill>
              <a:ln w="19050">
                <a:solidFill>
                  <a:schemeClr val="tx1"/>
                </a:solidFill>
                <a:prstDash val="sysDot"/>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n>
                    <a:solidFill>
                      <a:schemeClr val="tx1"/>
                    </a:solidFill>
                  </a:ln>
                </a:endParaRPr>
              </a:p>
            </p:txBody>
          </p:sp>
          <p:cxnSp>
            <p:nvCxnSpPr>
              <p:cNvPr id="345" name="Straight Connector 344">
                <a:extLst>
                  <a:ext uri="{FF2B5EF4-FFF2-40B4-BE49-F238E27FC236}">
                    <a16:creationId xmlns:a16="http://schemas.microsoft.com/office/drawing/2014/main" id="{2A064CEA-3236-4164-BBD5-2A719374343D}"/>
                  </a:ext>
                </a:extLst>
              </p:cNvPr>
              <p:cNvCxnSpPr/>
              <p:nvPr/>
            </p:nvCxnSpPr>
            <p:spPr>
              <a:xfrm>
                <a:off x="7993668"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12731B7B-EFDE-440E-BD36-3B5476420856}"/>
                  </a:ext>
                </a:extLst>
              </p:cNvPr>
              <p:cNvCxnSpPr/>
              <p:nvPr/>
            </p:nvCxnSpPr>
            <p:spPr>
              <a:xfrm>
                <a:off x="8342094"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959828DF-0A9E-4D57-9DA0-3AE3D1D0805E}"/>
                  </a:ext>
                </a:extLst>
              </p:cNvPr>
              <p:cNvCxnSpPr/>
              <p:nvPr/>
            </p:nvCxnSpPr>
            <p:spPr>
              <a:xfrm>
                <a:off x="8704465" y="173390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D6AECD37-48ED-4727-A2BF-84D125BB15CD}"/>
                  </a:ext>
                </a:extLst>
              </p:cNvPr>
              <p:cNvCxnSpPr/>
              <p:nvPr/>
            </p:nvCxnSpPr>
            <p:spPr>
              <a:xfrm>
                <a:off x="9053322" y="173390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20B7B98E-9C18-481C-902B-DA7F367B73DE}"/>
                  </a:ext>
                </a:extLst>
              </p:cNvPr>
              <p:cNvCxnSpPr/>
              <p:nvPr/>
            </p:nvCxnSpPr>
            <p:spPr>
              <a:xfrm>
                <a:off x="9402222" y="1744860"/>
                <a:ext cx="0" cy="37784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338" name="TextBox 337">
              <a:extLst>
                <a:ext uri="{FF2B5EF4-FFF2-40B4-BE49-F238E27FC236}">
                  <a16:creationId xmlns:a16="http://schemas.microsoft.com/office/drawing/2014/main" id="{852AF514-C55C-438C-AC1B-F63C9D9BE6CE}"/>
                </a:ext>
              </a:extLst>
            </p:cNvPr>
            <p:cNvSpPr txBox="1"/>
            <p:nvPr/>
          </p:nvSpPr>
          <p:spPr>
            <a:xfrm>
              <a:off x="2077396" y="4029338"/>
              <a:ext cx="215900" cy="400110"/>
            </a:xfrm>
            <a:prstGeom prst="rect">
              <a:avLst/>
            </a:prstGeom>
            <a:noFill/>
          </p:spPr>
          <p:txBody>
            <a:bodyPr wrap="square" rtlCol="0">
              <a:spAutoFit/>
            </a:bodyPr>
            <a:lstStyle/>
            <a:p>
              <a:r>
                <a:rPr lang="en-US" altLang="zh-CN" sz="2000" b="1"/>
                <a:t>1</a:t>
              </a:r>
              <a:endParaRPr lang="zh-CN" altLang="en-US" sz="2000" b="1"/>
            </a:p>
          </p:txBody>
        </p:sp>
        <p:sp>
          <p:nvSpPr>
            <p:cNvPr id="339" name="TextBox 338">
              <a:extLst>
                <a:ext uri="{FF2B5EF4-FFF2-40B4-BE49-F238E27FC236}">
                  <a16:creationId xmlns:a16="http://schemas.microsoft.com/office/drawing/2014/main" id="{5455A7E5-603C-47A9-9251-3CF1F40877E2}"/>
                </a:ext>
              </a:extLst>
            </p:cNvPr>
            <p:cNvSpPr txBox="1"/>
            <p:nvPr/>
          </p:nvSpPr>
          <p:spPr>
            <a:xfrm>
              <a:off x="2773672" y="4029338"/>
              <a:ext cx="215900" cy="400110"/>
            </a:xfrm>
            <a:prstGeom prst="rect">
              <a:avLst/>
            </a:prstGeom>
            <a:noFill/>
          </p:spPr>
          <p:txBody>
            <a:bodyPr wrap="square" rtlCol="0">
              <a:spAutoFit/>
            </a:bodyPr>
            <a:lstStyle/>
            <a:p>
              <a:r>
                <a:rPr lang="en-US" altLang="zh-CN" sz="2000" b="1" dirty="0"/>
                <a:t>0</a:t>
              </a:r>
              <a:endParaRPr lang="zh-CN" altLang="en-US" sz="2000" b="1" dirty="0"/>
            </a:p>
          </p:txBody>
        </p:sp>
        <p:sp>
          <p:nvSpPr>
            <p:cNvPr id="340" name="TextBox 339">
              <a:extLst>
                <a:ext uri="{FF2B5EF4-FFF2-40B4-BE49-F238E27FC236}">
                  <a16:creationId xmlns:a16="http://schemas.microsoft.com/office/drawing/2014/main" id="{6A5AFBFC-15B6-4B35-ADCA-580B543E9AF1}"/>
                </a:ext>
              </a:extLst>
            </p:cNvPr>
            <p:cNvSpPr txBox="1"/>
            <p:nvPr/>
          </p:nvSpPr>
          <p:spPr>
            <a:xfrm>
              <a:off x="3122715" y="4029338"/>
              <a:ext cx="215900" cy="400110"/>
            </a:xfrm>
            <a:prstGeom prst="rect">
              <a:avLst/>
            </a:prstGeom>
            <a:noFill/>
          </p:spPr>
          <p:txBody>
            <a:bodyPr wrap="square" rtlCol="0">
              <a:spAutoFit/>
            </a:bodyPr>
            <a:lstStyle/>
            <a:p>
              <a:r>
                <a:rPr lang="en-US" altLang="zh-CN" sz="2000" b="1"/>
                <a:t>1</a:t>
              </a:r>
              <a:endParaRPr lang="zh-CN" altLang="en-US" sz="2000" b="1"/>
            </a:p>
          </p:txBody>
        </p:sp>
        <p:sp>
          <p:nvSpPr>
            <p:cNvPr id="341" name="TextBox 340">
              <a:extLst>
                <a:ext uri="{FF2B5EF4-FFF2-40B4-BE49-F238E27FC236}">
                  <a16:creationId xmlns:a16="http://schemas.microsoft.com/office/drawing/2014/main" id="{970C3E73-D1FF-4547-8AB7-0A33191E8B1C}"/>
                </a:ext>
              </a:extLst>
            </p:cNvPr>
            <p:cNvSpPr txBox="1"/>
            <p:nvPr/>
          </p:nvSpPr>
          <p:spPr>
            <a:xfrm>
              <a:off x="1373680" y="4030559"/>
              <a:ext cx="215900" cy="400110"/>
            </a:xfrm>
            <a:prstGeom prst="rect">
              <a:avLst/>
            </a:prstGeom>
            <a:noFill/>
          </p:spPr>
          <p:txBody>
            <a:bodyPr wrap="square" rtlCol="0">
              <a:spAutoFit/>
            </a:bodyPr>
            <a:lstStyle/>
            <a:p>
              <a:r>
                <a:rPr lang="en-US" altLang="zh-CN" sz="2000" b="1"/>
                <a:t>0</a:t>
              </a:r>
              <a:endParaRPr lang="zh-CN" altLang="en-US" sz="2000" b="1"/>
            </a:p>
          </p:txBody>
        </p:sp>
        <p:sp>
          <p:nvSpPr>
            <p:cNvPr id="342" name="TextBox 341">
              <a:extLst>
                <a:ext uri="{FF2B5EF4-FFF2-40B4-BE49-F238E27FC236}">
                  <a16:creationId xmlns:a16="http://schemas.microsoft.com/office/drawing/2014/main" id="{19883740-CE5D-45F8-A7A6-5A72902EA421}"/>
                </a:ext>
              </a:extLst>
            </p:cNvPr>
            <p:cNvSpPr txBox="1"/>
            <p:nvPr/>
          </p:nvSpPr>
          <p:spPr>
            <a:xfrm>
              <a:off x="1721818" y="4030559"/>
              <a:ext cx="215900" cy="400110"/>
            </a:xfrm>
            <a:prstGeom prst="rect">
              <a:avLst/>
            </a:prstGeom>
            <a:noFill/>
          </p:spPr>
          <p:txBody>
            <a:bodyPr wrap="square" rtlCol="0">
              <a:spAutoFit/>
            </a:bodyPr>
            <a:lstStyle/>
            <a:p>
              <a:r>
                <a:rPr lang="en-US" altLang="zh-CN" sz="2000" b="1" dirty="0"/>
                <a:t>1</a:t>
              </a:r>
              <a:endParaRPr lang="zh-CN" altLang="en-US" sz="2000" b="1" dirty="0"/>
            </a:p>
          </p:txBody>
        </p:sp>
        <p:sp>
          <p:nvSpPr>
            <p:cNvPr id="343" name="TextBox 342">
              <a:extLst>
                <a:ext uri="{FF2B5EF4-FFF2-40B4-BE49-F238E27FC236}">
                  <a16:creationId xmlns:a16="http://schemas.microsoft.com/office/drawing/2014/main" id="{AA1E7B5C-6691-454B-A078-B8E4DFC96F1D}"/>
                </a:ext>
              </a:extLst>
            </p:cNvPr>
            <p:cNvSpPr txBox="1"/>
            <p:nvPr/>
          </p:nvSpPr>
          <p:spPr>
            <a:xfrm>
              <a:off x="2418094" y="4030559"/>
              <a:ext cx="215900" cy="400110"/>
            </a:xfrm>
            <a:prstGeom prst="rect">
              <a:avLst/>
            </a:prstGeom>
            <a:noFill/>
          </p:spPr>
          <p:txBody>
            <a:bodyPr wrap="square" rtlCol="0">
              <a:spAutoFit/>
            </a:bodyPr>
            <a:lstStyle/>
            <a:p>
              <a:r>
                <a:rPr lang="en-US" altLang="zh-CN" sz="2000" b="1"/>
                <a:t>1</a:t>
              </a:r>
              <a:endParaRPr lang="zh-CN" altLang="en-US" sz="2000" b="1"/>
            </a:p>
          </p:txBody>
        </p:sp>
      </p:grpSp>
      <p:grpSp>
        <p:nvGrpSpPr>
          <p:cNvPr id="562" name="Group 561">
            <a:extLst>
              <a:ext uri="{FF2B5EF4-FFF2-40B4-BE49-F238E27FC236}">
                <a16:creationId xmlns:a16="http://schemas.microsoft.com/office/drawing/2014/main" id="{66839768-A736-4FB2-9B87-B82BE3318849}"/>
              </a:ext>
            </a:extLst>
          </p:cNvPr>
          <p:cNvGrpSpPr/>
          <p:nvPr/>
        </p:nvGrpSpPr>
        <p:grpSpPr>
          <a:xfrm>
            <a:off x="1132577" y="2834449"/>
            <a:ext cx="2096265" cy="2150897"/>
            <a:chOff x="4032810" y="3231995"/>
            <a:chExt cx="2096265" cy="2150897"/>
          </a:xfrm>
        </p:grpSpPr>
        <p:sp>
          <p:nvSpPr>
            <p:cNvPr id="600" name="Rectangle 599">
              <a:extLst>
                <a:ext uri="{FF2B5EF4-FFF2-40B4-BE49-F238E27FC236}">
                  <a16:creationId xmlns:a16="http://schemas.microsoft.com/office/drawing/2014/main" id="{42BA4395-1FE2-47DB-9064-1BEE4F2BB150}"/>
                </a:ext>
              </a:extLst>
            </p:cNvPr>
            <p:cNvSpPr/>
            <p:nvPr/>
          </p:nvSpPr>
          <p:spPr>
            <a:xfrm>
              <a:off x="4032810" y="3231995"/>
              <a:ext cx="2096265" cy="2148119"/>
            </a:xfrm>
            <a:prstGeom prst="rect">
              <a:avLst/>
            </a:prstGeom>
            <a:solidFill>
              <a:schemeClr val="accent5">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01" name="Straight Connector 600">
              <a:extLst>
                <a:ext uri="{FF2B5EF4-FFF2-40B4-BE49-F238E27FC236}">
                  <a16:creationId xmlns:a16="http://schemas.microsoft.com/office/drawing/2014/main" id="{0F6192BD-B56B-4DAD-A6A3-C4EC692BF21D}"/>
                </a:ext>
              </a:extLst>
            </p:cNvPr>
            <p:cNvCxnSpPr>
              <a:cxnSpLocks/>
            </p:cNvCxnSpPr>
            <p:nvPr/>
          </p:nvCxnSpPr>
          <p:spPr>
            <a:xfrm>
              <a:off x="4053553" y="3588819"/>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2" name="Straight Connector 601">
              <a:extLst>
                <a:ext uri="{FF2B5EF4-FFF2-40B4-BE49-F238E27FC236}">
                  <a16:creationId xmlns:a16="http://schemas.microsoft.com/office/drawing/2014/main" id="{AC1BBC13-9A63-4F67-B35E-AF7E4C254FE3}"/>
                </a:ext>
              </a:extLst>
            </p:cNvPr>
            <p:cNvCxnSpPr>
              <a:cxnSpLocks/>
            </p:cNvCxnSpPr>
            <p:nvPr/>
          </p:nvCxnSpPr>
          <p:spPr>
            <a:xfrm>
              <a:off x="4049323" y="3947072"/>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3" name="Straight Connector 602">
              <a:extLst>
                <a:ext uri="{FF2B5EF4-FFF2-40B4-BE49-F238E27FC236}">
                  <a16:creationId xmlns:a16="http://schemas.microsoft.com/office/drawing/2014/main" id="{8DE908E2-1577-4A51-844C-773D9188745F}"/>
                </a:ext>
              </a:extLst>
            </p:cNvPr>
            <p:cNvCxnSpPr>
              <a:cxnSpLocks/>
            </p:cNvCxnSpPr>
            <p:nvPr/>
          </p:nvCxnSpPr>
          <p:spPr>
            <a:xfrm>
              <a:off x="4038824" y="4311763"/>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4" name="Straight Connector 603">
              <a:extLst>
                <a:ext uri="{FF2B5EF4-FFF2-40B4-BE49-F238E27FC236}">
                  <a16:creationId xmlns:a16="http://schemas.microsoft.com/office/drawing/2014/main" id="{113365AC-7188-4625-B2F2-839628027798}"/>
                </a:ext>
              </a:extLst>
            </p:cNvPr>
            <p:cNvCxnSpPr>
              <a:cxnSpLocks/>
            </p:cNvCxnSpPr>
            <p:nvPr/>
          </p:nvCxnSpPr>
          <p:spPr>
            <a:xfrm>
              <a:off x="4038500" y="4668238"/>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5" name="Straight Connector 604">
              <a:extLst>
                <a:ext uri="{FF2B5EF4-FFF2-40B4-BE49-F238E27FC236}">
                  <a16:creationId xmlns:a16="http://schemas.microsoft.com/office/drawing/2014/main" id="{C2047B25-873B-4FF4-BB97-A20F420813B5}"/>
                </a:ext>
              </a:extLst>
            </p:cNvPr>
            <p:cNvCxnSpPr>
              <a:cxnSpLocks/>
            </p:cNvCxnSpPr>
            <p:nvPr/>
          </p:nvCxnSpPr>
          <p:spPr>
            <a:xfrm>
              <a:off x="4043181" y="5023579"/>
              <a:ext cx="207552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6" name="Straight Connector 605">
              <a:extLst>
                <a:ext uri="{FF2B5EF4-FFF2-40B4-BE49-F238E27FC236}">
                  <a16:creationId xmlns:a16="http://schemas.microsoft.com/office/drawing/2014/main" id="{29D12B7C-CBDF-42E7-A514-69F80A3C6313}"/>
                </a:ext>
              </a:extLst>
            </p:cNvPr>
            <p:cNvCxnSpPr>
              <a:cxnSpLocks/>
            </p:cNvCxnSpPr>
            <p:nvPr/>
          </p:nvCxnSpPr>
          <p:spPr>
            <a:xfrm>
              <a:off x="4377763" y="3237856"/>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7" name="Straight Connector 606">
              <a:extLst>
                <a:ext uri="{FF2B5EF4-FFF2-40B4-BE49-F238E27FC236}">
                  <a16:creationId xmlns:a16="http://schemas.microsoft.com/office/drawing/2014/main" id="{FA627AEF-360C-4F18-9D6E-81D4EC68001C}"/>
                </a:ext>
              </a:extLst>
            </p:cNvPr>
            <p:cNvCxnSpPr>
              <a:cxnSpLocks/>
            </p:cNvCxnSpPr>
            <p:nvPr/>
          </p:nvCxnSpPr>
          <p:spPr>
            <a:xfrm>
              <a:off x="4725901" y="3237856"/>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8" name="Straight Connector 607">
              <a:extLst>
                <a:ext uri="{FF2B5EF4-FFF2-40B4-BE49-F238E27FC236}">
                  <a16:creationId xmlns:a16="http://schemas.microsoft.com/office/drawing/2014/main" id="{09F8383C-5F00-485D-88E1-CAD0A8F14345}"/>
                </a:ext>
              </a:extLst>
            </p:cNvPr>
            <p:cNvCxnSpPr>
              <a:cxnSpLocks/>
            </p:cNvCxnSpPr>
            <p:nvPr/>
          </p:nvCxnSpPr>
          <p:spPr>
            <a:xfrm>
              <a:off x="5073320" y="3237856"/>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9" name="Straight Connector 608">
              <a:extLst>
                <a:ext uri="{FF2B5EF4-FFF2-40B4-BE49-F238E27FC236}">
                  <a16:creationId xmlns:a16="http://schemas.microsoft.com/office/drawing/2014/main" id="{4684B9A2-5C70-428C-BEB0-B672985C3E10}"/>
                </a:ext>
              </a:extLst>
            </p:cNvPr>
            <p:cNvCxnSpPr>
              <a:cxnSpLocks/>
            </p:cNvCxnSpPr>
            <p:nvPr/>
          </p:nvCxnSpPr>
          <p:spPr>
            <a:xfrm>
              <a:off x="5422177" y="3240634"/>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0" name="Straight Connector 609">
              <a:extLst>
                <a:ext uri="{FF2B5EF4-FFF2-40B4-BE49-F238E27FC236}">
                  <a16:creationId xmlns:a16="http://schemas.microsoft.com/office/drawing/2014/main" id="{2FA1A017-44C0-491D-B953-B7B6CCF39F9C}"/>
                </a:ext>
              </a:extLst>
            </p:cNvPr>
            <p:cNvCxnSpPr>
              <a:cxnSpLocks/>
            </p:cNvCxnSpPr>
            <p:nvPr/>
          </p:nvCxnSpPr>
          <p:spPr>
            <a:xfrm>
              <a:off x="5770315" y="3240634"/>
              <a:ext cx="0" cy="21422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64" name="TextBox 563">
            <a:extLst>
              <a:ext uri="{FF2B5EF4-FFF2-40B4-BE49-F238E27FC236}">
                <a16:creationId xmlns:a16="http://schemas.microsoft.com/office/drawing/2014/main" id="{6248F1F7-D89F-4365-8B6F-B3D89A5CF235}"/>
              </a:ext>
            </a:extLst>
          </p:cNvPr>
          <p:cNvSpPr txBox="1"/>
          <p:nvPr/>
        </p:nvSpPr>
        <p:spPr>
          <a:xfrm>
            <a:off x="1149317" y="2821305"/>
            <a:ext cx="215900" cy="400110"/>
          </a:xfrm>
          <a:prstGeom prst="rect">
            <a:avLst/>
          </a:prstGeom>
          <a:noFill/>
        </p:spPr>
        <p:txBody>
          <a:bodyPr wrap="square" rtlCol="0">
            <a:spAutoFit/>
          </a:bodyPr>
          <a:lstStyle/>
          <a:p>
            <a:r>
              <a:rPr lang="en-US" altLang="zh-CN" sz="2000" b="1"/>
              <a:t>1</a:t>
            </a:r>
            <a:endParaRPr lang="zh-CN" altLang="en-US" sz="2000" b="1"/>
          </a:p>
        </p:txBody>
      </p:sp>
      <p:sp>
        <p:nvSpPr>
          <p:cNvPr id="565" name="TextBox 564">
            <a:extLst>
              <a:ext uri="{FF2B5EF4-FFF2-40B4-BE49-F238E27FC236}">
                <a16:creationId xmlns:a16="http://schemas.microsoft.com/office/drawing/2014/main" id="{2E93C65E-32E3-49E6-95B5-B39290C822FA}"/>
              </a:ext>
            </a:extLst>
          </p:cNvPr>
          <p:cNvSpPr txBox="1"/>
          <p:nvPr/>
        </p:nvSpPr>
        <p:spPr>
          <a:xfrm>
            <a:off x="1497455" y="2821305"/>
            <a:ext cx="215900" cy="400110"/>
          </a:xfrm>
          <a:prstGeom prst="rect">
            <a:avLst/>
          </a:prstGeom>
          <a:noFill/>
        </p:spPr>
        <p:txBody>
          <a:bodyPr wrap="square" rtlCol="0">
            <a:spAutoFit/>
          </a:bodyPr>
          <a:lstStyle/>
          <a:p>
            <a:r>
              <a:rPr lang="en-US" altLang="zh-CN" sz="2000" b="1"/>
              <a:t>1</a:t>
            </a:r>
            <a:endParaRPr lang="zh-CN" altLang="en-US" sz="2000" b="1"/>
          </a:p>
        </p:txBody>
      </p:sp>
      <p:sp>
        <p:nvSpPr>
          <p:cNvPr id="566" name="TextBox 565">
            <a:extLst>
              <a:ext uri="{FF2B5EF4-FFF2-40B4-BE49-F238E27FC236}">
                <a16:creationId xmlns:a16="http://schemas.microsoft.com/office/drawing/2014/main" id="{0C7DF8E7-80C7-4D6B-A8B0-D98D47AEF2C0}"/>
              </a:ext>
            </a:extLst>
          </p:cNvPr>
          <p:cNvSpPr txBox="1"/>
          <p:nvPr/>
        </p:nvSpPr>
        <p:spPr>
          <a:xfrm>
            <a:off x="1845593" y="2821305"/>
            <a:ext cx="215900" cy="400110"/>
          </a:xfrm>
          <a:prstGeom prst="rect">
            <a:avLst/>
          </a:prstGeom>
          <a:noFill/>
        </p:spPr>
        <p:txBody>
          <a:bodyPr wrap="square" rtlCol="0">
            <a:spAutoFit/>
          </a:bodyPr>
          <a:lstStyle/>
          <a:p>
            <a:r>
              <a:rPr lang="en-US" altLang="zh-CN" sz="2000" b="1"/>
              <a:t>1</a:t>
            </a:r>
            <a:endParaRPr lang="zh-CN" altLang="en-US" sz="2000" b="1"/>
          </a:p>
        </p:txBody>
      </p:sp>
      <p:sp>
        <p:nvSpPr>
          <p:cNvPr id="567" name="TextBox 566">
            <a:extLst>
              <a:ext uri="{FF2B5EF4-FFF2-40B4-BE49-F238E27FC236}">
                <a16:creationId xmlns:a16="http://schemas.microsoft.com/office/drawing/2014/main" id="{A007198D-E017-4305-8A47-AE5E35C9EDB7}"/>
              </a:ext>
            </a:extLst>
          </p:cNvPr>
          <p:cNvSpPr txBox="1"/>
          <p:nvPr/>
        </p:nvSpPr>
        <p:spPr>
          <a:xfrm>
            <a:off x="2193731" y="2821305"/>
            <a:ext cx="215900" cy="400110"/>
          </a:xfrm>
          <a:prstGeom prst="rect">
            <a:avLst/>
          </a:prstGeom>
          <a:noFill/>
        </p:spPr>
        <p:txBody>
          <a:bodyPr wrap="square" rtlCol="0">
            <a:spAutoFit/>
          </a:bodyPr>
          <a:lstStyle/>
          <a:p>
            <a:r>
              <a:rPr lang="en-US" altLang="zh-CN" sz="2000" b="1"/>
              <a:t>0</a:t>
            </a:r>
            <a:endParaRPr lang="zh-CN" altLang="en-US" sz="2000" b="1"/>
          </a:p>
        </p:txBody>
      </p:sp>
      <p:sp>
        <p:nvSpPr>
          <p:cNvPr id="568" name="TextBox 567">
            <a:extLst>
              <a:ext uri="{FF2B5EF4-FFF2-40B4-BE49-F238E27FC236}">
                <a16:creationId xmlns:a16="http://schemas.microsoft.com/office/drawing/2014/main" id="{5AA0E08F-0449-4076-950E-C964D6E76312}"/>
              </a:ext>
            </a:extLst>
          </p:cNvPr>
          <p:cNvSpPr txBox="1"/>
          <p:nvPr/>
        </p:nvSpPr>
        <p:spPr>
          <a:xfrm>
            <a:off x="2541869" y="2821305"/>
            <a:ext cx="215900" cy="400110"/>
          </a:xfrm>
          <a:prstGeom prst="rect">
            <a:avLst/>
          </a:prstGeom>
          <a:noFill/>
        </p:spPr>
        <p:txBody>
          <a:bodyPr wrap="square" rtlCol="0">
            <a:spAutoFit/>
          </a:bodyPr>
          <a:lstStyle/>
          <a:p>
            <a:r>
              <a:rPr lang="en-US" altLang="zh-CN" sz="2000" b="1"/>
              <a:t>1</a:t>
            </a:r>
            <a:endParaRPr lang="zh-CN" altLang="en-US" sz="2000" b="1"/>
          </a:p>
        </p:txBody>
      </p:sp>
      <p:sp>
        <p:nvSpPr>
          <p:cNvPr id="569" name="TextBox 568">
            <a:extLst>
              <a:ext uri="{FF2B5EF4-FFF2-40B4-BE49-F238E27FC236}">
                <a16:creationId xmlns:a16="http://schemas.microsoft.com/office/drawing/2014/main" id="{AD1E5A8B-F1E3-4070-AF98-625DCDE502B9}"/>
              </a:ext>
            </a:extLst>
          </p:cNvPr>
          <p:cNvSpPr txBox="1"/>
          <p:nvPr/>
        </p:nvSpPr>
        <p:spPr>
          <a:xfrm>
            <a:off x="2890912" y="2821305"/>
            <a:ext cx="215900" cy="400110"/>
          </a:xfrm>
          <a:prstGeom prst="rect">
            <a:avLst/>
          </a:prstGeom>
          <a:noFill/>
        </p:spPr>
        <p:txBody>
          <a:bodyPr wrap="square" rtlCol="0">
            <a:spAutoFit/>
          </a:bodyPr>
          <a:lstStyle/>
          <a:p>
            <a:r>
              <a:rPr lang="en-US" altLang="zh-CN" sz="2000" b="1"/>
              <a:t>0</a:t>
            </a:r>
            <a:endParaRPr lang="zh-CN" altLang="en-US" sz="2000" b="1"/>
          </a:p>
        </p:txBody>
      </p:sp>
      <p:sp>
        <p:nvSpPr>
          <p:cNvPr id="570" name="TextBox 569">
            <a:extLst>
              <a:ext uri="{FF2B5EF4-FFF2-40B4-BE49-F238E27FC236}">
                <a16:creationId xmlns:a16="http://schemas.microsoft.com/office/drawing/2014/main" id="{06ADC2EE-29D5-434C-8EFF-8B949F9665B0}"/>
              </a:ext>
            </a:extLst>
          </p:cNvPr>
          <p:cNvSpPr txBox="1"/>
          <p:nvPr/>
        </p:nvSpPr>
        <p:spPr>
          <a:xfrm>
            <a:off x="1149317" y="3180006"/>
            <a:ext cx="215900" cy="400110"/>
          </a:xfrm>
          <a:prstGeom prst="rect">
            <a:avLst/>
          </a:prstGeom>
          <a:noFill/>
        </p:spPr>
        <p:txBody>
          <a:bodyPr wrap="square" rtlCol="0">
            <a:spAutoFit/>
          </a:bodyPr>
          <a:lstStyle/>
          <a:p>
            <a:r>
              <a:rPr lang="en-US" altLang="zh-CN" sz="2000" b="1"/>
              <a:t>1</a:t>
            </a:r>
            <a:endParaRPr lang="zh-CN" altLang="en-US" sz="2000" b="1"/>
          </a:p>
        </p:txBody>
      </p:sp>
      <p:sp>
        <p:nvSpPr>
          <p:cNvPr id="571" name="TextBox 570">
            <a:extLst>
              <a:ext uri="{FF2B5EF4-FFF2-40B4-BE49-F238E27FC236}">
                <a16:creationId xmlns:a16="http://schemas.microsoft.com/office/drawing/2014/main" id="{5FC52C9B-0BF9-4110-8F20-8B9B554E0CE8}"/>
              </a:ext>
            </a:extLst>
          </p:cNvPr>
          <p:cNvSpPr txBox="1"/>
          <p:nvPr/>
        </p:nvSpPr>
        <p:spPr>
          <a:xfrm>
            <a:off x="1497455" y="3180006"/>
            <a:ext cx="215900" cy="400110"/>
          </a:xfrm>
          <a:prstGeom prst="rect">
            <a:avLst/>
          </a:prstGeom>
          <a:noFill/>
        </p:spPr>
        <p:txBody>
          <a:bodyPr wrap="square" rtlCol="0">
            <a:spAutoFit/>
          </a:bodyPr>
          <a:lstStyle/>
          <a:p>
            <a:r>
              <a:rPr lang="en-US" altLang="zh-CN" sz="2000" b="1"/>
              <a:t>0</a:t>
            </a:r>
            <a:endParaRPr lang="zh-CN" altLang="en-US" sz="2000" b="1"/>
          </a:p>
        </p:txBody>
      </p:sp>
      <p:sp>
        <p:nvSpPr>
          <p:cNvPr id="572" name="TextBox 571">
            <a:extLst>
              <a:ext uri="{FF2B5EF4-FFF2-40B4-BE49-F238E27FC236}">
                <a16:creationId xmlns:a16="http://schemas.microsoft.com/office/drawing/2014/main" id="{64FEF406-99D9-4052-A195-37D45744FEC2}"/>
              </a:ext>
            </a:extLst>
          </p:cNvPr>
          <p:cNvSpPr txBox="1"/>
          <p:nvPr/>
        </p:nvSpPr>
        <p:spPr>
          <a:xfrm>
            <a:off x="1845593" y="3180006"/>
            <a:ext cx="215900" cy="400110"/>
          </a:xfrm>
          <a:prstGeom prst="rect">
            <a:avLst/>
          </a:prstGeom>
          <a:noFill/>
        </p:spPr>
        <p:txBody>
          <a:bodyPr wrap="square" rtlCol="0">
            <a:spAutoFit/>
          </a:bodyPr>
          <a:lstStyle/>
          <a:p>
            <a:r>
              <a:rPr lang="en-US" altLang="zh-CN" sz="2000" b="1"/>
              <a:t>0</a:t>
            </a:r>
            <a:endParaRPr lang="zh-CN" altLang="en-US" sz="2000" b="1"/>
          </a:p>
        </p:txBody>
      </p:sp>
      <p:sp>
        <p:nvSpPr>
          <p:cNvPr id="573" name="TextBox 572">
            <a:extLst>
              <a:ext uri="{FF2B5EF4-FFF2-40B4-BE49-F238E27FC236}">
                <a16:creationId xmlns:a16="http://schemas.microsoft.com/office/drawing/2014/main" id="{169597E6-1420-414E-B099-5BE0B539547C}"/>
              </a:ext>
            </a:extLst>
          </p:cNvPr>
          <p:cNvSpPr txBox="1"/>
          <p:nvPr/>
        </p:nvSpPr>
        <p:spPr>
          <a:xfrm>
            <a:off x="2193731" y="3180006"/>
            <a:ext cx="215900" cy="400110"/>
          </a:xfrm>
          <a:prstGeom prst="rect">
            <a:avLst/>
          </a:prstGeom>
          <a:noFill/>
        </p:spPr>
        <p:txBody>
          <a:bodyPr wrap="square" rtlCol="0">
            <a:spAutoFit/>
          </a:bodyPr>
          <a:lstStyle/>
          <a:p>
            <a:r>
              <a:rPr lang="en-US" altLang="zh-CN" sz="2000" b="1"/>
              <a:t>1</a:t>
            </a:r>
            <a:endParaRPr lang="zh-CN" altLang="en-US" sz="2000" b="1"/>
          </a:p>
        </p:txBody>
      </p:sp>
      <p:sp>
        <p:nvSpPr>
          <p:cNvPr id="574" name="TextBox 573">
            <a:extLst>
              <a:ext uri="{FF2B5EF4-FFF2-40B4-BE49-F238E27FC236}">
                <a16:creationId xmlns:a16="http://schemas.microsoft.com/office/drawing/2014/main" id="{DCEAFCDD-47B0-424B-9561-EB5927082406}"/>
              </a:ext>
            </a:extLst>
          </p:cNvPr>
          <p:cNvSpPr txBox="1"/>
          <p:nvPr/>
        </p:nvSpPr>
        <p:spPr>
          <a:xfrm>
            <a:off x="2541869" y="3180006"/>
            <a:ext cx="215900" cy="400110"/>
          </a:xfrm>
          <a:prstGeom prst="rect">
            <a:avLst/>
          </a:prstGeom>
          <a:noFill/>
        </p:spPr>
        <p:txBody>
          <a:bodyPr wrap="square" rtlCol="0">
            <a:spAutoFit/>
          </a:bodyPr>
          <a:lstStyle/>
          <a:p>
            <a:r>
              <a:rPr lang="en-US" altLang="zh-CN" sz="2000" b="1"/>
              <a:t>0</a:t>
            </a:r>
            <a:endParaRPr lang="zh-CN" altLang="en-US" sz="2000" b="1"/>
          </a:p>
        </p:txBody>
      </p:sp>
      <p:sp>
        <p:nvSpPr>
          <p:cNvPr id="575" name="TextBox 574">
            <a:extLst>
              <a:ext uri="{FF2B5EF4-FFF2-40B4-BE49-F238E27FC236}">
                <a16:creationId xmlns:a16="http://schemas.microsoft.com/office/drawing/2014/main" id="{4502B87B-B212-49F6-BBBC-C113134BDF4D}"/>
              </a:ext>
            </a:extLst>
          </p:cNvPr>
          <p:cNvSpPr txBox="1"/>
          <p:nvPr/>
        </p:nvSpPr>
        <p:spPr>
          <a:xfrm>
            <a:off x="2890912" y="3180006"/>
            <a:ext cx="215900" cy="400110"/>
          </a:xfrm>
          <a:prstGeom prst="rect">
            <a:avLst/>
          </a:prstGeom>
          <a:noFill/>
        </p:spPr>
        <p:txBody>
          <a:bodyPr wrap="square" rtlCol="0">
            <a:spAutoFit/>
          </a:bodyPr>
          <a:lstStyle/>
          <a:p>
            <a:r>
              <a:rPr lang="en-US" altLang="zh-CN" sz="2000" b="1"/>
              <a:t>1</a:t>
            </a:r>
            <a:endParaRPr lang="zh-CN" altLang="en-US" sz="2000" b="1"/>
          </a:p>
        </p:txBody>
      </p:sp>
      <p:sp>
        <p:nvSpPr>
          <p:cNvPr id="576" name="TextBox 575">
            <a:extLst>
              <a:ext uri="{FF2B5EF4-FFF2-40B4-BE49-F238E27FC236}">
                <a16:creationId xmlns:a16="http://schemas.microsoft.com/office/drawing/2014/main" id="{199B3097-F3FD-45B1-841B-76A6D045B586}"/>
              </a:ext>
            </a:extLst>
          </p:cNvPr>
          <p:cNvSpPr txBox="1"/>
          <p:nvPr/>
        </p:nvSpPr>
        <p:spPr>
          <a:xfrm>
            <a:off x="1149317" y="3541282"/>
            <a:ext cx="215900" cy="400110"/>
          </a:xfrm>
          <a:prstGeom prst="rect">
            <a:avLst/>
          </a:prstGeom>
          <a:noFill/>
        </p:spPr>
        <p:txBody>
          <a:bodyPr wrap="square" rtlCol="0">
            <a:spAutoFit/>
          </a:bodyPr>
          <a:lstStyle/>
          <a:p>
            <a:r>
              <a:rPr lang="en-US" altLang="zh-CN" sz="2000" b="1"/>
              <a:t>0</a:t>
            </a:r>
            <a:endParaRPr lang="zh-CN" altLang="en-US" sz="2000" b="1"/>
          </a:p>
        </p:txBody>
      </p:sp>
      <p:sp>
        <p:nvSpPr>
          <p:cNvPr id="577" name="TextBox 576">
            <a:extLst>
              <a:ext uri="{FF2B5EF4-FFF2-40B4-BE49-F238E27FC236}">
                <a16:creationId xmlns:a16="http://schemas.microsoft.com/office/drawing/2014/main" id="{B0678942-534E-494D-9CF3-03424037C407}"/>
              </a:ext>
            </a:extLst>
          </p:cNvPr>
          <p:cNvSpPr txBox="1"/>
          <p:nvPr/>
        </p:nvSpPr>
        <p:spPr>
          <a:xfrm>
            <a:off x="1497455" y="3541282"/>
            <a:ext cx="215900" cy="400110"/>
          </a:xfrm>
          <a:prstGeom prst="rect">
            <a:avLst/>
          </a:prstGeom>
          <a:noFill/>
        </p:spPr>
        <p:txBody>
          <a:bodyPr wrap="square" rtlCol="0">
            <a:spAutoFit/>
          </a:bodyPr>
          <a:lstStyle/>
          <a:p>
            <a:r>
              <a:rPr lang="en-US" altLang="zh-CN" sz="2000" b="1"/>
              <a:t>1</a:t>
            </a:r>
            <a:endParaRPr lang="zh-CN" altLang="en-US" sz="2000" b="1"/>
          </a:p>
        </p:txBody>
      </p:sp>
      <p:sp>
        <p:nvSpPr>
          <p:cNvPr id="578" name="TextBox 577">
            <a:extLst>
              <a:ext uri="{FF2B5EF4-FFF2-40B4-BE49-F238E27FC236}">
                <a16:creationId xmlns:a16="http://schemas.microsoft.com/office/drawing/2014/main" id="{A2FF044E-03F8-49D7-97B4-D0ACD9987AD2}"/>
              </a:ext>
            </a:extLst>
          </p:cNvPr>
          <p:cNvSpPr txBox="1"/>
          <p:nvPr/>
        </p:nvSpPr>
        <p:spPr>
          <a:xfrm>
            <a:off x="1845593" y="3541282"/>
            <a:ext cx="215900" cy="400110"/>
          </a:xfrm>
          <a:prstGeom prst="rect">
            <a:avLst/>
          </a:prstGeom>
          <a:noFill/>
        </p:spPr>
        <p:txBody>
          <a:bodyPr wrap="square" rtlCol="0">
            <a:spAutoFit/>
          </a:bodyPr>
          <a:lstStyle/>
          <a:p>
            <a:r>
              <a:rPr lang="en-US" altLang="zh-CN" sz="2000" b="1"/>
              <a:t>0</a:t>
            </a:r>
            <a:endParaRPr lang="zh-CN" altLang="en-US" sz="2000" b="1"/>
          </a:p>
        </p:txBody>
      </p:sp>
      <p:sp>
        <p:nvSpPr>
          <p:cNvPr id="579" name="TextBox 578">
            <a:extLst>
              <a:ext uri="{FF2B5EF4-FFF2-40B4-BE49-F238E27FC236}">
                <a16:creationId xmlns:a16="http://schemas.microsoft.com/office/drawing/2014/main" id="{D77FC2B3-B3B6-456A-8527-73298D4501F2}"/>
              </a:ext>
            </a:extLst>
          </p:cNvPr>
          <p:cNvSpPr txBox="1"/>
          <p:nvPr/>
        </p:nvSpPr>
        <p:spPr>
          <a:xfrm>
            <a:off x="2193731" y="3541282"/>
            <a:ext cx="215900" cy="400110"/>
          </a:xfrm>
          <a:prstGeom prst="rect">
            <a:avLst/>
          </a:prstGeom>
          <a:noFill/>
        </p:spPr>
        <p:txBody>
          <a:bodyPr wrap="square" rtlCol="0">
            <a:spAutoFit/>
          </a:bodyPr>
          <a:lstStyle/>
          <a:p>
            <a:r>
              <a:rPr lang="en-US" altLang="zh-CN" sz="2000" b="1"/>
              <a:t>1</a:t>
            </a:r>
            <a:endParaRPr lang="zh-CN" altLang="en-US" sz="2000" b="1"/>
          </a:p>
        </p:txBody>
      </p:sp>
      <p:sp>
        <p:nvSpPr>
          <p:cNvPr id="580" name="TextBox 579">
            <a:extLst>
              <a:ext uri="{FF2B5EF4-FFF2-40B4-BE49-F238E27FC236}">
                <a16:creationId xmlns:a16="http://schemas.microsoft.com/office/drawing/2014/main" id="{FB3EE380-E9BC-4407-8933-AF2D374B9402}"/>
              </a:ext>
            </a:extLst>
          </p:cNvPr>
          <p:cNvSpPr txBox="1"/>
          <p:nvPr/>
        </p:nvSpPr>
        <p:spPr>
          <a:xfrm>
            <a:off x="2541869" y="3541282"/>
            <a:ext cx="215900" cy="400110"/>
          </a:xfrm>
          <a:prstGeom prst="rect">
            <a:avLst/>
          </a:prstGeom>
          <a:noFill/>
        </p:spPr>
        <p:txBody>
          <a:bodyPr wrap="square" rtlCol="0">
            <a:spAutoFit/>
          </a:bodyPr>
          <a:lstStyle/>
          <a:p>
            <a:r>
              <a:rPr lang="en-US" altLang="zh-CN" sz="2000" b="1"/>
              <a:t>0</a:t>
            </a:r>
            <a:endParaRPr lang="zh-CN" altLang="en-US" sz="2000" b="1"/>
          </a:p>
        </p:txBody>
      </p:sp>
      <p:sp>
        <p:nvSpPr>
          <p:cNvPr id="581" name="TextBox 580">
            <a:extLst>
              <a:ext uri="{FF2B5EF4-FFF2-40B4-BE49-F238E27FC236}">
                <a16:creationId xmlns:a16="http://schemas.microsoft.com/office/drawing/2014/main" id="{5CD59BC5-5591-4084-9F3E-8F14C4A0202C}"/>
              </a:ext>
            </a:extLst>
          </p:cNvPr>
          <p:cNvSpPr txBox="1"/>
          <p:nvPr/>
        </p:nvSpPr>
        <p:spPr>
          <a:xfrm>
            <a:off x="2890912" y="3541282"/>
            <a:ext cx="215900" cy="400110"/>
          </a:xfrm>
          <a:prstGeom prst="rect">
            <a:avLst/>
          </a:prstGeom>
          <a:noFill/>
        </p:spPr>
        <p:txBody>
          <a:bodyPr wrap="square" rtlCol="0">
            <a:spAutoFit/>
          </a:bodyPr>
          <a:lstStyle/>
          <a:p>
            <a:r>
              <a:rPr lang="en-US" altLang="zh-CN" sz="2000" b="1"/>
              <a:t>1</a:t>
            </a:r>
            <a:endParaRPr lang="zh-CN" altLang="en-US" sz="2000" b="1"/>
          </a:p>
        </p:txBody>
      </p:sp>
      <p:sp>
        <p:nvSpPr>
          <p:cNvPr id="582" name="TextBox 581">
            <a:extLst>
              <a:ext uri="{FF2B5EF4-FFF2-40B4-BE49-F238E27FC236}">
                <a16:creationId xmlns:a16="http://schemas.microsoft.com/office/drawing/2014/main" id="{71DEFC5B-A8BE-45F8-9668-04D1B8429C2D}"/>
              </a:ext>
            </a:extLst>
          </p:cNvPr>
          <p:cNvSpPr txBox="1"/>
          <p:nvPr/>
        </p:nvSpPr>
        <p:spPr>
          <a:xfrm>
            <a:off x="1149317" y="3901898"/>
            <a:ext cx="215900" cy="400110"/>
          </a:xfrm>
          <a:prstGeom prst="rect">
            <a:avLst/>
          </a:prstGeom>
          <a:noFill/>
        </p:spPr>
        <p:txBody>
          <a:bodyPr wrap="square" rtlCol="0">
            <a:spAutoFit/>
          </a:bodyPr>
          <a:lstStyle/>
          <a:p>
            <a:r>
              <a:rPr lang="en-US" altLang="zh-CN" sz="2000" b="1"/>
              <a:t>0</a:t>
            </a:r>
            <a:endParaRPr lang="zh-CN" altLang="en-US" sz="2000" b="1"/>
          </a:p>
        </p:txBody>
      </p:sp>
      <p:sp>
        <p:nvSpPr>
          <p:cNvPr id="583" name="TextBox 582">
            <a:extLst>
              <a:ext uri="{FF2B5EF4-FFF2-40B4-BE49-F238E27FC236}">
                <a16:creationId xmlns:a16="http://schemas.microsoft.com/office/drawing/2014/main" id="{FDA6D3D5-2F4A-43AB-9CF9-CEDB7081C8C0}"/>
              </a:ext>
            </a:extLst>
          </p:cNvPr>
          <p:cNvSpPr txBox="1"/>
          <p:nvPr/>
        </p:nvSpPr>
        <p:spPr>
          <a:xfrm>
            <a:off x="1497455" y="3901898"/>
            <a:ext cx="215900" cy="400110"/>
          </a:xfrm>
          <a:prstGeom prst="rect">
            <a:avLst/>
          </a:prstGeom>
          <a:noFill/>
        </p:spPr>
        <p:txBody>
          <a:bodyPr wrap="square" rtlCol="0">
            <a:spAutoFit/>
          </a:bodyPr>
          <a:lstStyle/>
          <a:p>
            <a:r>
              <a:rPr lang="en-US" altLang="zh-CN" sz="2000" b="1"/>
              <a:t>1</a:t>
            </a:r>
            <a:endParaRPr lang="zh-CN" altLang="en-US" sz="2000" b="1"/>
          </a:p>
        </p:txBody>
      </p:sp>
      <p:sp>
        <p:nvSpPr>
          <p:cNvPr id="584" name="TextBox 583">
            <a:extLst>
              <a:ext uri="{FF2B5EF4-FFF2-40B4-BE49-F238E27FC236}">
                <a16:creationId xmlns:a16="http://schemas.microsoft.com/office/drawing/2014/main" id="{AF22FBF7-CA9C-4A59-BE7F-613C6667432C}"/>
              </a:ext>
            </a:extLst>
          </p:cNvPr>
          <p:cNvSpPr txBox="1"/>
          <p:nvPr/>
        </p:nvSpPr>
        <p:spPr>
          <a:xfrm>
            <a:off x="1845593" y="3901898"/>
            <a:ext cx="215900" cy="400110"/>
          </a:xfrm>
          <a:prstGeom prst="rect">
            <a:avLst/>
          </a:prstGeom>
          <a:noFill/>
        </p:spPr>
        <p:txBody>
          <a:bodyPr wrap="square" rtlCol="0">
            <a:spAutoFit/>
          </a:bodyPr>
          <a:lstStyle/>
          <a:p>
            <a:r>
              <a:rPr lang="en-US" altLang="zh-CN" sz="2000" b="1"/>
              <a:t>1</a:t>
            </a:r>
            <a:endParaRPr lang="zh-CN" altLang="en-US" sz="2000" b="1"/>
          </a:p>
        </p:txBody>
      </p:sp>
      <p:sp>
        <p:nvSpPr>
          <p:cNvPr id="585" name="TextBox 584">
            <a:extLst>
              <a:ext uri="{FF2B5EF4-FFF2-40B4-BE49-F238E27FC236}">
                <a16:creationId xmlns:a16="http://schemas.microsoft.com/office/drawing/2014/main" id="{BDA51EC7-7B4C-4A12-9260-F8A0472414F7}"/>
              </a:ext>
            </a:extLst>
          </p:cNvPr>
          <p:cNvSpPr txBox="1"/>
          <p:nvPr/>
        </p:nvSpPr>
        <p:spPr>
          <a:xfrm>
            <a:off x="2193731" y="3901898"/>
            <a:ext cx="215900" cy="400110"/>
          </a:xfrm>
          <a:prstGeom prst="rect">
            <a:avLst/>
          </a:prstGeom>
          <a:noFill/>
        </p:spPr>
        <p:txBody>
          <a:bodyPr wrap="square" rtlCol="0">
            <a:spAutoFit/>
          </a:bodyPr>
          <a:lstStyle/>
          <a:p>
            <a:r>
              <a:rPr lang="en-US" altLang="zh-CN" sz="2000" b="1"/>
              <a:t>0</a:t>
            </a:r>
            <a:endParaRPr lang="zh-CN" altLang="en-US" sz="2000" b="1"/>
          </a:p>
        </p:txBody>
      </p:sp>
      <p:sp>
        <p:nvSpPr>
          <p:cNvPr id="586" name="TextBox 585">
            <a:extLst>
              <a:ext uri="{FF2B5EF4-FFF2-40B4-BE49-F238E27FC236}">
                <a16:creationId xmlns:a16="http://schemas.microsoft.com/office/drawing/2014/main" id="{9133A359-A679-44FE-83C6-998864D695B0}"/>
              </a:ext>
            </a:extLst>
          </p:cNvPr>
          <p:cNvSpPr txBox="1"/>
          <p:nvPr/>
        </p:nvSpPr>
        <p:spPr>
          <a:xfrm>
            <a:off x="2541869" y="3901898"/>
            <a:ext cx="215900" cy="400110"/>
          </a:xfrm>
          <a:prstGeom prst="rect">
            <a:avLst/>
          </a:prstGeom>
          <a:noFill/>
        </p:spPr>
        <p:txBody>
          <a:bodyPr wrap="square" rtlCol="0">
            <a:spAutoFit/>
          </a:bodyPr>
          <a:lstStyle/>
          <a:p>
            <a:r>
              <a:rPr lang="en-US" altLang="zh-CN" sz="2000" b="1"/>
              <a:t>1</a:t>
            </a:r>
            <a:endParaRPr lang="zh-CN" altLang="en-US" sz="2000" b="1"/>
          </a:p>
        </p:txBody>
      </p:sp>
      <p:sp>
        <p:nvSpPr>
          <p:cNvPr id="587" name="TextBox 586">
            <a:extLst>
              <a:ext uri="{FF2B5EF4-FFF2-40B4-BE49-F238E27FC236}">
                <a16:creationId xmlns:a16="http://schemas.microsoft.com/office/drawing/2014/main" id="{F469B962-09E2-4F63-9CED-FF85CDC42243}"/>
              </a:ext>
            </a:extLst>
          </p:cNvPr>
          <p:cNvSpPr txBox="1"/>
          <p:nvPr/>
        </p:nvSpPr>
        <p:spPr>
          <a:xfrm>
            <a:off x="2890912" y="3901898"/>
            <a:ext cx="215900" cy="400110"/>
          </a:xfrm>
          <a:prstGeom prst="rect">
            <a:avLst/>
          </a:prstGeom>
          <a:noFill/>
        </p:spPr>
        <p:txBody>
          <a:bodyPr wrap="square" rtlCol="0">
            <a:spAutoFit/>
          </a:bodyPr>
          <a:lstStyle/>
          <a:p>
            <a:r>
              <a:rPr lang="en-US" altLang="zh-CN" sz="2000" b="1"/>
              <a:t>0</a:t>
            </a:r>
            <a:endParaRPr lang="zh-CN" altLang="en-US" sz="2000" b="1"/>
          </a:p>
        </p:txBody>
      </p:sp>
      <p:sp>
        <p:nvSpPr>
          <p:cNvPr id="588" name="TextBox 587">
            <a:extLst>
              <a:ext uri="{FF2B5EF4-FFF2-40B4-BE49-F238E27FC236}">
                <a16:creationId xmlns:a16="http://schemas.microsoft.com/office/drawing/2014/main" id="{2A4E7403-22B2-469A-811C-E47E90C7AC6C}"/>
              </a:ext>
            </a:extLst>
          </p:cNvPr>
          <p:cNvSpPr txBox="1"/>
          <p:nvPr/>
        </p:nvSpPr>
        <p:spPr>
          <a:xfrm>
            <a:off x="1149317" y="4257398"/>
            <a:ext cx="215900" cy="400110"/>
          </a:xfrm>
          <a:prstGeom prst="rect">
            <a:avLst/>
          </a:prstGeom>
          <a:noFill/>
        </p:spPr>
        <p:txBody>
          <a:bodyPr wrap="square" rtlCol="0">
            <a:spAutoFit/>
          </a:bodyPr>
          <a:lstStyle/>
          <a:p>
            <a:r>
              <a:rPr lang="en-US" altLang="zh-CN" sz="2000" b="1"/>
              <a:t>1</a:t>
            </a:r>
            <a:endParaRPr lang="zh-CN" altLang="en-US" sz="2000" b="1"/>
          </a:p>
        </p:txBody>
      </p:sp>
      <p:sp>
        <p:nvSpPr>
          <p:cNvPr id="589" name="TextBox 588">
            <a:extLst>
              <a:ext uri="{FF2B5EF4-FFF2-40B4-BE49-F238E27FC236}">
                <a16:creationId xmlns:a16="http://schemas.microsoft.com/office/drawing/2014/main" id="{087092A3-734C-45D6-8B81-63B6A4878F9B}"/>
              </a:ext>
            </a:extLst>
          </p:cNvPr>
          <p:cNvSpPr txBox="1"/>
          <p:nvPr/>
        </p:nvSpPr>
        <p:spPr>
          <a:xfrm>
            <a:off x="1497455" y="4257398"/>
            <a:ext cx="215900" cy="400110"/>
          </a:xfrm>
          <a:prstGeom prst="rect">
            <a:avLst/>
          </a:prstGeom>
          <a:noFill/>
        </p:spPr>
        <p:txBody>
          <a:bodyPr wrap="square" rtlCol="0">
            <a:spAutoFit/>
          </a:bodyPr>
          <a:lstStyle/>
          <a:p>
            <a:r>
              <a:rPr lang="en-US" altLang="zh-CN" sz="2000" b="1"/>
              <a:t>0</a:t>
            </a:r>
            <a:endParaRPr lang="zh-CN" altLang="en-US" sz="2000" b="1"/>
          </a:p>
        </p:txBody>
      </p:sp>
      <p:sp>
        <p:nvSpPr>
          <p:cNvPr id="590" name="TextBox 589">
            <a:extLst>
              <a:ext uri="{FF2B5EF4-FFF2-40B4-BE49-F238E27FC236}">
                <a16:creationId xmlns:a16="http://schemas.microsoft.com/office/drawing/2014/main" id="{29FA96FA-C2B0-43CA-9D26-85E13DECA432}"/>
              </a:ext>
            </a:extLst>
          </p:cNvPr>
          <p:cNvSpPr txBox="1"/>
          <p:nvPr/>
        </p:nvSpPr>
        <p:spPr>
          <a:xfrm>
            <a:off x="1845593" y="4257398"/>
            <a:ext cx="215900" cy="400110"/>
          </a:xfrm>
          <a:prstGeom prst="rect">
            <a:avLst/>
          </a:prstGeom>
          <a:noFill/>
        </p:spPr>
        <p:txBody>
          <a:bodyPr wrap="square" rtlCol="0">
            <a:spAutoFit/>
          </a:bodyPr>
          <a:lstStyle/>
          <a:p>
            <a:r>
              <a:rPr lang="en-US" altLang="zh-CN" sz="2000" b="1"/>
              <a:t>1</a:t>
            </a:r>
            <a:endParaRPr lang="zh-CN" altLang="en-US" sz="2000" b="1"/>
          </a:p>
        </p:txBody>
      </p:sp>
      <p:sp>
        <p:nvSpPr>
          <p:cNvPr id="591" name="TextBox 590">
            <a:extLst>
              <a:ext uri="{FF2B5EF4-FFF2-40B4-BE49-F238E27FC236}">
                <a16:creationId xmlns:a16="http://schemas.microsoft.com/office/drawing/2014/main" id="{864D61ED-312F-4D69-B528-E1FCD73A5635}"/>
              </a:ext>
            </a:extLst>
          </p:cNvPr>
          <p:cNvSpPr txBox="1"/>
          <p:nvPr/>
        </p:nvSpPr>
        <p:spPr>
          <a:xfrm>
            <a:off x="2193731" y="4257398"/>
            <a:ext cx="215900" cy="400110"/>
          </a:xfrm>
          <a:prstGeom prst="rect">
            <a:avLst/>
          </a:prstGeom>
          <a:noFill/>
        </p:spPr>
        <p:txBody>
          <a:bodyPr wrap="square" rtlCol="0">
            <a:spAutoFit/>
          </a:bodyPr>
          <a:lstStyle/>
          <a:p>
            <a:r>
              <a:rPr lang="en-US" altLang="zh-CN" sz="2000" b="1"/>
              <a:t>1</a:t>
            </a:r>
            <a:endParaRPr lang="zh-CN" altLang="en-US" sz="2000" b="1"/>
          </a:p>
        </p:txBody>
      </p:sp>
      <p:sp>
        <p:nvSpPr>
          <p:cNvPr id="592" name="TextBox 591">
            <a:extLst>
              <a:ext uri="{FF2B5EF4-FFF2-40B4-BE49-F238E27FC236}">
                <a16:creationId xmlns:a16="http://schemas.microsoft.com/office/drawing/2014/main" id="{A2F39600-C371-49EC-A213-D1A4F58C7532}"/>
              </a:ext>
            </a:extLst>
          </p:cNvPr>
          <p:cNvSpPr txBox="1"/>
          <p:nvPr/>
        </p:nvSpPr>
        <p:spPr>
          <a:xfrm>
            <a:off x="2541869" y="4257398"/>
            <a:ext cx="215900" cy="400110"/>
          </a:xfrm>
          <a:prstGeom prst="rect">
            <a:avLst/>
          </a:prstGeom>
          <a:noFill/>
        </p:spPr>
        <p:txBody>
          <a:bodyPr wrap="square" rtlCol="0">
            <a:spAutoFit/>
          </a:bodyPr>
          <a:lstStyle/>
          <a:p>
            <a:r>
              <a:rPr lang="en-US" altLang="zh-CN" sz="2000" b="1"/>
              <a:t>1</a:t>
            </a:r>
            <a:endParaRPr lang="zh-CN" altLang="en-US" sz="2000" b="1"/>
          </a:p>
        </p:txBody>
      </p:sp>
      <p:sp>
        <p:nvSpPr>
          <p:cNvPr id="593" name="TextBox 592">
            <a:extLst>
              <a:ext uri="{FF2B5EF4-FFF2-40B4-BE49-F238E27FC236}">
                <a16:creationId xmlns:a16="http://schemas.microsoft.com/office/drawing/2014/main" id="{2C203C94-0D7E-47EB-9DD1-E472F4861CEC}"/>
              </a:ext>
            </a:extLst>
          </p:cNvPr>
          <p:cNvSpPr txBox="1"/>
          <p:nvPr/>
        </p:nvSpPr>
        <p:spPr>
          <a:xfrm>
            <a:off x="2890912" y="4257398"/>
            <a:ext cx="215900" cy="400110"/>
          </a:xfrm>
          <a:prstGeom prst="rect">
            <a:avLst/>
          </a:prstGeom>
          <a:noFill/>
        </p:spPr>
        <p:txBody>
          <a:bodyPr wrap="square" rtlCol="0">
            <a:spAutoFit/>
          </a:bodyPr>
          <a:lstStyle/>
          <a:p>
            <a:r>
              <a:rPr lang="en-US" altLang="zh-CN" sz="2000" b="1"/>
              <a:t>0</a:t>
            </a:r>
            <a:endParaRPr lang="zh-CN" altLang="en-US" sz="2000" b="1"/>
          </a:p>
        </p:txBody>
      </p:sp>
      <p:sp>
        <p:nvSpPr>
          <p:cNvPr id="594" name="TextBox 593">
            <a:extLst>
              <a:ext uri="{FF2B5EF4-FFF2-40B4-BE49-F238E27FC236}">
                <a16:creationId xmlns:a16="http://schemas.microsoft.com/office/drawing/2014/main" id="{2AA79A4E-BDA6-4C37-9871-90968CD36C3F}"/>
              </a:ext>
            </a:extLst>
          </p:cNvPr>
          <p:cNvSpPr txBox="1"/>
          <p:nvPr/>
        </p:nvSpPr>
        <p:spPr>
          <a:xfrm>
            <a:off x="1149317" y="4612898"/>
            <a:ext cx="215900" cy="400110"/>
          </a:xfrm>
          <a:prstGeom prst="rect">
            <a:avLst/>
          </a:prstGeom>
          <a:noFill/>
        </p:spPr>
        <p:txBody>
          <a:bodyPr wrap="square" rtlCol="0">
            <a:spAutoFit/>
          </a:bodyPr>
          <a:lstStyle/>
          <a:p>
            <a:r>
              <a:rPr lang="en-US" altLang="zh-CN" sz="2000" b="1"/>
              <a:t>0</a:t>
            </a:r>
            <a:endParaRPr lang="zh-CN" altLang="en-US" sz="2000" b="1"/>
          </a:p>
        </p:txBody>
      </p:sp>
      <p:sp>
        <p:nvSpPr>
          <p:cNvPr id="595" name="TextBox 594">
            <a:extLst>
              <a:ext uri="{FF2B5EF4-FFF2-40B4-BE49-F238E27FC236}">
                <a16:creationId xmlns:a16="http://schemas.microsoft.com/office/drawing/2014/main" id="{12763877-36B5-4DCA-8F8C-51ECD22773CE}"/>
              </a:ext>
            </a:extLst>
          </p:cNvPr>
          <p:cNvSpPr txBox="1"/>
          <p:nvPr/>
        </p:nvSpPr>
        <p:spPr>
          <a:xfrm>
            <a:off x="1497455" y="4612898"/>
            <a:ext cx="215900" cy="400110"/>
          </a:xfrm>
          <a:prstGeom prst="rect">
            <a:avLst/>
          </a:prstGeom>
          <a:noFill/>
        </p:spPr>
        <p:txBody>
          <a:bodyPr wrap="square" rtlCol="0">
            <a:spAutoFit/>
          </a:bodyPr>
          <a:lstStyle/>
          <a:p>
            <a:r>
              <a:rPr lang="en-US" altLang="zh-CN" sz="2000" b="1"/>
              <a:t>1</a:t>
            </a:r>
            <a:endParaRPr lang="zh-CN" altLang="en-US" sz="2000" b="1"/>
          </a:p>
        </p:txBody>
      </p:sp>
      <p:sp>
        <p:nvSpPr>
          <p:cNvPr id="596" name="TextBox 595">
            <a:extLst>
              <a:ext uri="{FF2B5EF4-FFF2-40B4-BE49-F238E27FC236}">
                <a16:creationId xmlns:a16="http://schemas.microsoft.com/office/drawing/2014/main" id="{301426D9-3339-458E-9F82-7987DEA69D85}"/>
              </a:ext>
            </a:extLst>
          </p:cNvPr>
          <p:cNvSpPr txBox="1"/>
          <p:nvPr/>
        </p:nvSpPr>
        <p:spPr>
          <a:xfrm>
            <a:off x="1845593" y="4612898"/>
            <a:ext cx="215900" cy="400110"/>
          </a:xfrm>
          <a:prstGeom prst="rect">
            <a:avLst/>
          </a:prstGeom>
          <a:noFill/>
        </p:spPr>
        <p:txBody>
          <a:bodyPr wrap="square" rtlCol="0">
            <a:spAutoFit/>
          </a:bodyPr>
          <a:lstStyle/>
          <a:p>
            <a:r>
              <a:rPr lang="en-US" altLang="zh-CN" sz="2000" b="1"/>
              <a:t>0</a:t>
            </a:r>
            <a:endParaRPr lang="zh-CN" altLang="en-US" sz="2000" b="1"/>
          </a:p>
        </p:txBody>
      </p:sp>
      <p:sp>
        <p:nvSpPr>
          <p:cNvPr id="597" name="TextBox 596">
            <a:extLst>
              <a:ext uri="{FF2B5EF4-FFF2-40B4-BE49-F238E27FC236}">
                <a16:creationId xmlns:a16="http://schemas.microsoft.com/office/drawing/2014/main" id="{58E0934A-6204-4A15-B611-E3CE6CC3EF41}"/>
              </a:ext>
            </a:extLst>
          </p:cNvPr>
          <p:cNvSpPr txBox="1"/>
          <p:nvPr/>
        </p:nvSpPr>
        <p:spPr>
          <a:xfrm>
            <a:off x="2193731" y="4612898"/>
            <a:ext cx="215900" cy="400110"/>
          </a:xfrm>
          <a:prstGeom prst="rect">
            <a:avLst/>
          </a:prstGeom>
          <a:noFill/>
        </p:spPr>
        <p:txBody>
          <a:bodyPr wrap="square" rtlCol="0">
            <a:spAutoFit/>
          </a:bodyPr>
          <a:lstStyle/>
          <a:p>
            <a:r>
              <a:rPr lang="en-US" altLang="zh-CN" sz="2000" b="1"/>
              <a:t>0</a:t>
            </a:r>
            <a:endParaRPr lang="zh-CN" altLang="en-US" sz="2000" b="1"/>
          </a:p>
        </p:txBody>
      </p:sp>
      <p:sp>
        <p:nvSpPr>
          <p:cNvPr id="598" name="TextBox 597">
            <a:extLst>
              <a:ext uri="{FF2B5EF4-FFF2-40B4-BE49-F238E27FC236}">
                <a16:creationId xmlns:a16="http://schemas.microsoft.com/office/drawing/2014/main" id="{CE52CFB7-69F2-4D1C-A1C3-E430FC0E0081}"/>
              </a:ext>
            </a:extLst>
          </p:cNvPr>
          <p:cNvSpPr txBox="1"/>
          <p:nvPr/>
        </p:nvSpPr>
        <p:spPr>
          <a:xfrm>
            <a:off x="2541869" y="4612898"/>
            <a:ext cx="215900" cy="400110"/>
          </a:xfrm>
          <a:prstGeom prst="rect">
            <a:avLst/>
          </a:prstGeom>
          <a:noFill/>
        </p:spPr>
        <p:txBody>
          <a:bodyPr wrap="square" rtlCol="0">
            <a:spAutoFit/>
          </a:bodyPr>
          <a:lstStyle/>
          <a:p>
            <a:r>
              <a:rPr lang="en-US" altLang="zh-CN" sz="2000" b="1"/>
              <a:t>0</a:t>
            </a:r>
            <a:endParaRPr lang="zh-CN" altLang="en-US" sz="2000" b="1"/>
          </a:p>
        </p:txBody>
      </p:sp>
      <p:sp>
        <p:nvSpPr>
          <p:cNvPr id="599" name="TextBox 598">
            <a:extLst>
              <a:ext uri="{FF2B5EF4-FFF2-40B4-BE49-F238E27FC236}">
                <a16:creationId xmlns:a16="http://schemas.microsoft.com/office/drawing/2014/main" id="{50298D16-DB96-4800-9515-1A7FB173B1A1}"/>
              </a:ext>
            </a:extLst>
          </p:cNvPr>
          <p:cNvSpPr txBox="1"/>
          <p:nvPr/>
        </p:nvSpPr>
        <p:spPr>
          <a:xfrm>
            <a:off x="2890912" y="4612898"/>
            <a:ext cx="215900" cy="400110"/>
          </a:xfrm>
          <a:prstGeom prst="rect">
            <a:avLst/>
          </a:prstGeom>
          <a:noFill/>
        </p:spPr>
        <p:txBody>
          <a:bodyPr wrap="square" rtlCol="0">
            <a:spAutoFit/>
          </a:bodyPr>
          <a:lstStyle/>
          <a:p>
            <a:r>
              <a:rPr lang="en-US" altLang="zh-CN" sz="2000" b="1"/>
              <a:t>1</a:t>
            </a:r>
            <a:endParaRPr lang="zh-CN" altLang="en-US" sz="2000" b="1"/>
          </a:p>
        </p:txBody>
      </p:sp>
      <p:sp>
        <p:nvSpPr>
          <p:cNvPr id="351" name="TextBox 350">
            <a:extLst>
              <a:ext uri="{FF2B5EF4-FFF2-40B4-BE49-F238E27FC236}">
                <a16:creationId xmlns:a16="http://schemas.microsoft.com/office/drawing/2014/main" id="{B6E17C8D-5012-4664-AE78-A717983E6CB3}"/>
              </a:ext>
            </a:extLst>
          </p:cNvPr>
          <p:cNvSpPr txBox="1"/>
          <p:nvPr/>
        </p:nvSpPr>
        <p:spPr>
          <a:xfrm>
            <a:off x="8246742" y="2815251"/>
            <a:ext cx="215900" cy="400110"/>
          </a:xfrm>
          <a:prstGeom prst="rect">
            <a:avLst/>
          </a:prstGeom>
          <a:noFill/>
        </p:spPr>
        <p:txBody>
          <a:bodyPr wrap="square" rtlCol="0">
            <a:spAutoFit/>
          </a:bodyPr>
          <a:lstStyle/>
          <a:p>
            <a:r>
              <a:rPr lang="en-US" altLang="zh-CN" sz="2000" b="1"/>
              <a:t>0</a:t>
            </a:r>
            <a:endParaRPr lang="zh-CN" altLang="en-US" sz="2000" b="1"/>
          </a:p>
        </p:txBody>
      </p:sp>
      <p:sp>
        <p:nvSpPr>
          <p:cNvPr id="352" name="TextBox 351">
            <a:extLst>
              <a:ext uri="{FF2B5EF4-FFF2-40B4-BE49-F238E27FC236}">
                <a16:creationId xmlns:a16="http://schemas.microsoft.com/office/drawing/2014/main" id="{35E76F0F-05CD-4355-AC4A-AF3C7E1BA916}"/>
              </a:ext>
            </a:extLst>
          </p:cNvPr>
          <p:cNvSpPr txBox="1"/>
          <p:nvPr/>
        </p:nvSpPr>
        <p:spPr>
          <a:xfrm>
            <a:off x="8594880" y="2815251"/>
            <a:ext cx="215900" cy="400110"/>
          </a:xfrm>
          <a:prstGeom prst="rect">
            <a:avLst/>
          </a:prstGeom>
          <a:noFill/>
        </p:spPr>
        <p:txBody>
          <a:bodyPr wrap="square" rtlCol="0">
            <a:spAutoFit/>
          </a:bodyPr>
          <a:lstStyle/>
          <a:p>
            <a:r>
              <a:rPr lang="en-US" altLang="zh-CN" sz="2000" b="1"/>
              <a:t>0</a:t>
            </a:r>
            <a:endParaRPr lang="zh-CN" altLang="en-US" sz="2000" b="1"/>
          </a:p>
        </p:txBody>
      </p:sp>
      <p:sp>
        <p:nvSpPr>
          <p:cNvPr id="354" name="TextBox 353">
            <a:extLst>
              <a:ext uri="{FF2B5EF4-FFF2-40B4-BE49-F238E27FC236}">
                <a16:creationId xmlns:a16="http://schemas.microsoft.com/office/drawing/2014/main" id="{AA8732DD-4565-4B3B-8A3B-2BCF66A0DACB}"/>
              </a:ext>
            </a:extLst>
          </p:cNvPr>
          <p:cNvSpPr txBox="1"/>
          <p:nvPr/>
        </p:nvSpPr>
        <p:spPr>
          <a:xfrm>
            <a:off x="9291156" y="2815251"/>
            <a:ext cx="215900" cy="400110"/>
          </a:xfrm>
          <a:prstGeom prst="rect">
            <a:avLst/>
          </a:prstGeom>
          <a:noFill/>
        </p:spPr>
        <p:txBody>
          <a:bodyPr wrap="square" rtlCol="0">
            <a:spAutoFit/>
          </a:bodyPr>
          <a:lstStyle/>
          <a:p>
            <a:r>
              <a:rPr lang="en-US" altLang="zh-CN" sz="2000" b="1"/>
              <a:t>1</a:t>
            </a:r>
            <a:endParaRPr lang="zh-CN" altLang="en-US" sz="2000" b="1"/>
          </a:p>
        </p:txBody>
      </p:sp>
      <p:sp>
        <p:nvSpPr>
          <p:cNvPr id="359" name="TextBox 358">
            <a:extLst>
              <a:ext uri="{FF2B5EF4-FFF2-40B4-BE49-F238E27FC236}">
                <a16:creationId xmlns:a16="http://schemas.microsoft.com/office/drawing/2014/main" id="{09BCBC28-520C-4104-AC08-84281E939FF6}"/>
              </a:ext>
            </a:extLst>
          </p:cNvPr>
          <p:cNvSpPr txBox="1"/>
          <p:nvPr/>
        </p:nvSpPr>
        <p:spPr>
          <a:xfrm>
            <a:off x="8943018" y="3173952"/>
            <a:ext cx="215900" cy="400110"/>
          </a:xfrm>
          <a:prstGeom prst="rect">
            <a:avLst/>
          </a:prstGeom>
          <a:noFill/>
        </p:spPr>
        <p:txBody>
          <a:bodyPr wrap="square" rtlCol="0">
            <a:spAutoFit/>
          </a:bodyPr>
          <a:lstStyle/>
          <a:p>
            <a:r>
              <a:rPr lang="en-US" altLang="zh-CN" sz="2000" b="1"/>
              <a:t>1</a:t>
            </a:r>
            <a:endParaRPr lang="zh-CN" altLang="en-US" sz="2000" b="1"/>
          </a:p>
        </p:txBody>
      </p:sp>
      <p:sp>
        <p:nvSpPr>
          <p:cNvPr id="361" name="TextBox 360">
            <a:extLst>
              <a:ext uri="{FF2B5EF4-FFF2-40B4-BE49-F238E27FC236}">
                <a16:creationId xmlns:a16="http://schemas.microsoft.com/office/drawing/2014/main" id="{EF2965CE-B94D-47EC-A0C9-126049D62581}"/>
              </a:ext>
            </a:extLst>
          </p:cNvPr>
          <p:cNvSpPr txBox="1"/>
          <p:nvPr/>
        </p:nvSpPr>
        <p:spPr>
          <a:xfrm>
            <a:off x="9639294" y="3173952"/>
            <a:ext cx="215900" cy="400110"/>
          </a:xfrm>
          <a:prstGeom prst="rect">
            <a:avLst/>
          </a:prstGeom>
          <a:noFill/>
        </p:spPr>
        <p:txBody>
          <a:bodyPr wrap="square" rtlCol="0">
            <a:spAutoFit/>
          </a:bodyPr>
          <a:lstStyle/>
          <a:p>
            <a:r>
              <a:rPr lang="en-US" altLang="zh-CN" sz="2000" b="1"/>
              <a:t>1</a:t>
            </a:r>
            <a:endParaRPr lang="zh-CN" altLang="en-US" sz="2000" b="1"/>
          </a:p>
        </p:txBody>
      </p:sp>
      <p:sp>
        <p:nvSpPr>
          <p:cNvPr id="362" name="TextBox 361">
            <a:extLst>
              <a:ext uri="{FF2B5EF4-FFF2-40B4-BE49-F238E27FC236}">
                <a16:creationId xmlns:a16="http://schemas.microsoft.com/office/drawing/2014/main" id="{8E679470-14FF-4489-A780-2EA4D2E99621}"/>
              </a:ext>
            </a:extLst>
          </p:cNvPr>
          <p:cNvSpPr txBox="1"/>
          <p:nvPr/>
        </p:nvSpPr>
        <p:spPr>
          <a:xfrm>
            <a:off x="9988337" y="3173952"/>
            <a:ext cx="215900" cy="400110"/>
          </a:xfrm>
          <a:prstGeom prst="rect">
            <a:avLst/>
          </a:prstGeom>
          <a:noFill/>
        </p:spPr>
        <p:txBody>
          <a:bodyPr wrap="square" rtlCol="0">
            <a:spAutoFit/>
          </a:bodyPr>
          <a:lstStyle/>
          <a:p>
            <a:r>
              <a:rPr lang="en-US" altLang="zh-CN" sz="2000" b="1"/>
              <a:t>0</a:t>
            </a:r>
            <a:endParaRPr lang="zh-CN" altLang="en-US" sz="2000" b="1"/>
          </a:p>
        </p:txBody>
      </p:sp>
      <p:sp>
        <p:nvSpPr>
          <p:cNvPr id="363" name="TextBox 362">
            <a:extLst>
              <a:ext uri="{FF2B5EF4-FFF2-40B4-BE49-F238E27FC236}">
                <a16:creationId xmlns:a16="http://schemas.microsoft.com/office/drawing/2014/main" id="{1BD9EF33-EAC2-4223-8F3F-89CEC26235E2}"/>
              </a:ext>
            </a:extLst>
          </p:cNvPr>
          <p:cNvSpPr txBox="1"/>
          <p:nvPr/>
        </p:nvSpPr>
        <p:spPr>
          <a:xfrm>
            <a:off x="8246742" y="3535228"/>
            <a:ext cx="215900" cy="400110"/>
          </a:xfrm>
          <a:prstGeom prst="rect">
            <a:avLst/>
          </a:prstGeom>
          <a:noFill/>
        </p:spPr>
        <p:txBody>
          <a:bodyPr wrap="square" rtlCol="0">
            <a:spAutoFit/>
          </a:bodyPr>
          <a:lstStyle/>
          <a:p>
            <a:r>
              <a:rPr lang="en-US" altLang="zh-CN" sz="2000" b="1"/>
              <a:t>1</a:t>
            </a:r>
            <a:endParaRPr lang="zh-CN" altLang="en-US" sz="2000" b="1"/>
          </a:p>
        </p:txBody>
      </p:sp>
      <p:sp>
        <p:nvSpPr>
          <p:cNvPr id="364" name="TextBox 363">
            <a:extLst>
              <a:ext uri="{FF2B5EF4-FFF2-40B4-BE49-F238E27FC236}">
                <a16:creationId xmlns:a16="http://schemas.microsoft.com/office/drawing/2014/main" id="{F2EE6D94-546E-49EB-986A-B0B601AEBB51}"/>
              </a:ext>
            </a:extLst>
          </p:cNvPr>
          <p:cNvSpPr txBox="1"/>
          <p:nvPr/>
        </p:nvSpPr>
        <p:spPr>
          <a:xfrm>
            <a:off x="8594880" y="3535228"/>
            <a:ext cx="215900" cy="400110"/>
          </a:xfrm>
          <a:prstGeom prst="rect">
            <a:avLst/>
          </a:prstGeom>
          <a:noFill/>
        </p:spPr>
        <p:txBody>
          <a:bodyPr wrap="square" rtlCol="0">
            <a:spAutoFit/>
          </a:bodyPr>
          <a:lstStyle/>
          <a:p>
            <a:r>
              <a:rPr lang="en-US" altLang="zh-CN" sz="2000" b="1"/>
              <a:t>0</a:t>
            </a:r>
            <a:endParaRPr lang="zh-CN" altLang="en-US" sz="2000" b="1"/>
          </a:p>
        </p:txBody>
      </p:sp>
      <p:sp>
        <p:nvSpPr>
          <p:cNvPr id="366" name="TextBox 365">
            <a:extLst>
              <a:ext uri="{FF2B5EF4-FFF2-40B4-BE49-F238E27FC236}">
                <a16:creationId xmlns:a16="http://schemas.microsoft.com/office/drawing/2014/main" id="{0FCB2C61-EA87-40AA-8B1D-14D6D53260A5}"/>
              </a:ext>
            </a:extLst>
          </p:cNvPr>
          <p:cNvSpPr txBox="1"/>
          <p:nvPr/>
        </p:nvSpPr>
        <p:spPr>
          <a:xfrm>
            <a:off x="9291156" y="3535228"/>
            <a:ext cx="215900" cy="400110"/>
          </a:xfrm>
          <a:prstGeom prst="rect">
            <a:avLst/>
          </a:prstGeom>
          <a:noFill/>
        </p:spPr>
        <p:txBody>
          <a:bodyPr wrap="square" rtlCol="0">
            <a:spAutoFit/>
          </a:bodyPr>
          <a:lstStyle/>
          <a:p>
            <a:r>
              <a:rPr lang="en-US" altLang="zh-CN" sz="2000" b="1"/>
              <a:t>0</a:t>
            </a:r>
            <a:endParaRPr lang="zh-CN" altLang="en-US" sz="2000" b="1"/>
          </a:p>
        </p:txBody>
      </p:sp>
      <p:sp>
        <p:nvSpPr>
          <p:cNvPr id="371" name="TextBox 370">
            <a:extLst>
              <a:ext uri="{FF2B5EF4-FFF2-40B4-BE49-F238E27FC236}">
                <a16:creationId xmlns:a16="http://schemas.microsoft.com/office/drawing/2014/main" id="{C1A18596-BFD5-4001-B618-8FF2F1F65B40}"/>
              </a:ext>
            </a:extLst>
          </p:cNvPr>
          <p:cNvSpPr txBox="1"/>
          <p:nvPr/>
        </p:nvSpPr>
        <p:spPr>
          <a:xfrm>
            <a:off x="8943018" y="3895844"/>
            <a:ext cx="215900" cy="400110"/>
          </a:xfrm>
          <a:prstGeom prst="rect">
            <a:avLst/>
          </a:prstGeom>
          <a:noFill/>
        </p:spPr>
        <p:txBody>
          <a:bodyPr wrap="square" rtlCol="0">
            <a:spAutoFit/>
          </a:bodyPr>
          <a:lstStyle/>
          <a:p>
            <a:r>
              <a:rPr lang="en-US" altLang="zh-CN" sz="2000" b="1"/>
              <a:t>0</a:t>
            </a:r>
            <a:endParaRPr lang="zh-CN" altLang="en-US" sz="2000" b="1"/>
          </a:p>
        </p:txBody>
      </p:sp>
      <p:sp>
        <p:nvSpPr>
          <p:cNvPr id="373" name="TextBox 372">
            <a:extLst>
              <a:ext uri="{FF2B5EF4-FFF2-40B4-BE49-F238E27FC236}">
                <a16:creationId xmlns:a16="http://schemas.microsoft.com/office/drawing/2014/main" id="{2DF249E0-5A2B-44E5-A359-91D138800F5D}"/>
              </a:ext>
            </a:extLst>
          </p:cNvPr>
          <p:cNvSpPr txBox="1"/>
          <p:nvPr/>
        </p:nvSpPr>
        <p:spPr>
          <a:xfrm>
            <a:off x="9639294" y="3895844"/>
            <a:ext cx="215900" cy="400110"/>
          </a:xfrm>
          <a:prstGeom prst="rect">
            <a:avLst/>
          </a:prstGeom>
          <a:noFill/>
        </p:spPr>
        <p:txBody>
          <a:bodyPr wrap="square" rtlCol="0">
            <a:spAutoFit/>
          </a:bodyPr>
          <a:lstStyle/>
          <a:p>
            <a:r>
              <a:rPr lang="en-US" altLang="zh-CN" sz="2000" b="1"/>
              <a:t>0</a:t>
            </a:r>
            <a:endParaRPr lang="zh-CN" altLang="en-US" sz="2000" b="1"/>
          </a:p>
        </p:txBody>
      </p:sp>
      <p:sp>
        <p:nvSpPr>
          <p:cNvPr id="374" name="TextBox 373">
            <a:extLst>
              <a:ext uri="{FF2B5EF4-FFF2-40B4-BE49-F238E27FC236}">
                <a16:creationId xmlns:a16="http://schemas.microsoft.com/office/drawing/2014/main" id="{C3E9F3AA-D88A-42F5-BB30-593C56809179}"/>
              </a:ext>
            </a:extLst>
          </p:cNvPr>
          <p:cNvSpPr txBox="1"/>
          <p:nvPr/>
        </p:nvSpPr>
        <p:spPr>
          <a:xfrm>
            <a:off x="9988337" y="3895844"/>
            <a:ext cx="215900" cy="400110"/>
          </a:xfrm>
          <a:prstGeom prst="rect">
            <a:avLst/>
          </a:prstGeom>
          <a:noFill/>
        </p:spPr>
        <p:txBody>
          <a:bodyPr wrap="square" rtlCol="0">
            <a:spAutoFit/>
          </a:bodyPr>
          <a:lstStyle/>
          <a:p>
            <a:r>
              <a:rPr lang="en-US" altLang="zh-CN" sz="2000" b="1"/>
              <a:t>1</a:t>
            </a:r>
            <a:endParaRPr lang="zh-CN" altLang="en-US" sz="2000" b="1"/>
          </a:p>
        </p:txBody>
      </p:sp>
      <p:sp>
        <p:nvSpPr>
          <p:cNvPr id="375" name="TextBox 374">
            <a:extLst>
              <a:ext uri="{FF2B5EF4-FFF2-40B4-BE49-F238E27FC236}">
                <a16:creationId xmlns:a16="http://schemas.microsoft.com/office/drawing/2014/main" id="{7B35B5A5-CF5E-4A30-8A2A-585232CA5EB8}"/>
              </a:ext>
            </a:extLst>
          </p:cNvPr>
          <p:cNvSpPr txBox="1"/>
          <p:nvPr/>
        </p:nvSpPr>
        <p:spPr>
          <a:xfrm>
            <a:off x="8246742" y="4251344"/>
            <a:ext cx="215900" cy="400110"/>
          </a:xfrm>
          <a:prstGeom prst="rect">
            <a:avLst/>
          </a:prstGeom>
          <a:noFill/>
        </p:spPr>
        <p:txBody>
          <a:bodyPr wrap="square" rtlCol="0">
            <a:spAutoFit/>
          </a:bodyPr>
          <a:lstStyle/>
          <a:p>
            <a:r>
              <a:rPr lang="en-US" altLang="zh-CN" sz="2000" b="1"/>
              <a:t>0</a:t>
            </a:r>
            <a:endParaRPr lang="zh-CN" altLang="en-US" sz="2000" b="1"/>
          </a:p>
        </p:txBody>
      </p:sp>
      <p:sp>
        <p:nvSpPr>
          <p:cNvPr id="376" name="TextBox 375">
            <a:extLst>
              <a:ext uri="{FF2B5EF4-FFF2-40B4-BE49-F238E27FC236}">
                <a16:creationId xmlns:a16="http://schemas.microsoft.com/office/drawing/2014/main" id="{49EACBBE-95A0-42FE-ACB5-96D5C36EB2CC}"/>
              </a:ext>
            </a:extLst>
          </p:cNvPr>
          <p:cNvSpPr txBox="1"/>
          <p:nvPr/>
        </p:nvSpPr>
        <p:spPr>
          <a:xfrm>
            <a:off x="8594880" y="4251344"/>
            <a:ext cx="215900" cy="400110"/>
          </a:xfrm>
          <a:prstGeom prst="rect">
            <a:avLst/>
          </a:prstGeom>
          <a:noFill/>
        </p:spPr>
        <p:txBody>
          <a:bodyPr wrap="square" rtlCol="0">
            <a:spAutoFit/>
          </a:bodyPr>
          <a:lstStyle/>
          <a:p>
            <a:r>
              <a:rPr lang="en-US" altLang="zh-CN" sz="2000" b="1"/>
              <a:t>1</a:t>
            </a:r>
            <a:endParaRPr lang="zh-CN" altLang="en-US" sz="2000" b="1"/>
          </a:p>
        </p:txBody>
      </p:sp>
      <p:sp>
        <p:nvSpPr>
          <p:cNvPr id="378" name="TextBox 377">
            <a:extLst>
              <a:ext uri="{FF2B5EF4-FFF2-40B4-BE49-F238E27FC236}">
                <a16:creationId xmlns:a16="http://schemas.microsoft.com/office/drawing/2014/main" id="{3D1CE695-36EA-40EB-A4A7-8E77FEA44CC2}"/>
              </a:ext>
            </a:extLst>
          </p:cNvPr>
          <p:cNvSpPr txBox="1"/>
          <p:nvPr/>
        </p:nvSpPr>
        <p:spPr>
          <a:xfrm>
            <a:off x="9291156" y="4251344"/>
            <a:ext cx="215900" cy="400110"/>
          </a:xfrm>
          <a:prstGeom prst="rect">
            <a:avLst/>
          </a:prstGeom>
          <a:noFill/>
        </p:spPr>
        <p:txBody>
          <a:bodyPr wrap="square" rtlCol="0">
            <a:spAutoFit/>
          </a:bodyPr>
          <a:lstStyle/>
          <a:p>
            <a:r>
              <a:rPr lang="en-US" altLang="zh-CN" sz="2000" b="1"/>
              <a:t>0</a:t>
            </a:r>
            <a:endParaRPr lang="zh-CN" altLang="en-US" sz="2000" b="1"/>
          </a:p>
        </p:txBody>
      </p:sp>
      <p:sp>
        <p:nvSpPr>
          <p:cNvPr id="381" name="TextBox 380">
            <a:extLst>
              <a:ext uri="{FF2B5EF4-FFF2-40B4-BE49-F238E27FC236}">
                <a16:creationId xmlns:a16="http://schemas.microsoft.com/office/drawing/2014/main" id="{A7387378-C2D0-4318-930F-BAC1EA227BFE}"/>
              </a:ext>
            </a:extLst>
          </p:cNvPr>
          <p:cNvSpPr txBox="1"/>
          <p:nvPr/>
        </p:nvSpPr>
        <p:spPr>
          <a:xfrm>
            <a:off x="8246742" y="4606844"/>
            <a:ext cx="215900" cy="400110"/>
          </a:xfrm>
          <a:prstGeom prst="rect">
            <a:avLst/>
          </a:prstGeom>
          <a:noFill/>
        </p:spPr>
        <p:txBody>
          <a:bodyPr wrap="square" rtlCol="0">
            <a:spAutoFit/>
          </a:bodyPr>
          <a:lstStyle/>
          <a:p>
            <a:r>
              <a:rPr lang="en-US" altLang="zh-CN" sz="2000" b="1"/>
              <a:t>1</a:t>
            </a:r>
            <a:endParaRPr lang="zh-CN" altLang="en-US" sz="2000" b="1"/>
          </a:p>
        </p:txBody>
      </p:sp>
      <p:sp>
        <p:nvSpPr>
          <p:cNvPr id="382" name="TextBox 381">
            <a:extLst>
              <a:ext uri="{FF2B5EF4-FFF2-40B4-BE49-F238E27FC236}">
                <a16:creationId xmlns:a16="http://schemas.microsoft.com/office/drawing/2014/main" id="{264886AE-81A7-462C-AF7B-24DD6E915512}"/>
              </a:ext>
            </a:extLst>
          </p:cNvPr>
          <p:cNvSpPr txBox="1"/>
          <p:nvPr/>
        </p:nvSpPr>
        <p:spPr>
          <a:xfrm>
            <a:off x="8594880" y="4606844"/>
            <a:ext cx="215900" cy="400110"/>
          </a:xfrm>
          <a:prstGeom prst="rect">
            <a:avLst/>
          </a:prstGeom>
          <a:noFill/>
        </p:spPr>
        <p:txBody>
          <a:bodyPr wrap="square" rtlCol="0">
            <a:spAutoFit/>
          </a:bodyPr>
          <a:lstStyle/>
          <a:p>
            <a:r>
              <a:rPr lang="en-US" altLang="zh-CN" sz="2000" b="1"/>
              <a:t>0</a:t>
            </a:r>
            <a:endParaRPr lang="zh-CN" altLang="en-US" sz="2000" b="1"/>
          </a:p>
        </p:txBody>
      </p:sp>
      <p:sp>
        <p:nvSpPr>
          <p:cNvPr id="384" name="TextBox 383">
            <a:extLst>
              <a:ext uri="{FF2B5EF4-FFF2-40B4-BE49-F238E27FC236}">
                <a16:creationId xmlns:a16="http://schemas.microsoft.com/office/drawing/2014/main" id="{C6A8F2F6-21A5-40CC-A1D5-21E854867D4D}"/>
              </a:ext>
            </a:extLst>
          </p:cNvPr>
          <p:cNvSpPr txBox="1"/>
          <p:nvPr/>
        </p:nvSpPr>
        <p:spPr>
          <a:xfrm>
            <a:off x="9291156" y="4606844"/>
            <a:ext cx="215900" cy="400110"/>
          </a:xfrm>
          <a:prstGeom prst="rect">
            <a:avLst/>
          </a:prstGeom>
          <a:noFill/>
        </p:spPr>
        <p:txBody>
          <a:bodyPr wrap="square" rtlCol="0">
            <a:spAutoFit/>
          </a:bodyPr>
          <a:lstStyle/>
          <a:p>
            <a:r>
              <a:rPr lang="en-US" altLang="zh-CN" sz="2000" b="1"/>
              <a:t>1</a:t>
            </a:r>
            <a:endParaRPr lang="zh-CN" altLang="en-US" sz="2000" b="1"/>
          </a:p>
        </p:txBody>
      </p:sp>
      <p:sp>
        <p:nvSpPr>
          <p:cNvPr id="468" name="TextBox 467">
            <a:extLst>
              <a:ext uri="{FF2B5EF4-FFF2-40B4-BE49-F238E27FC236}">
                <a16:creationId xmlns:a16="http://schemas.microsoft.com/office/drawing/2014/main" id="{7EC2E8B6-E832-453E-B2A3-2C86FD95CCF9}"/>
              </a:ext>
            </a:extLst>
          </p:cNvPr>
          <p:cNvSpPr txBox="1"/>
          <p:nvPr/>
        </p:nvSpPr>
        <p:spPr>
          <a:xfrm>
            <a:off x="1494450" y="2831912"/>
            <a:ext cx="215900" cy="400110"/>
          </a:xfrm>
          <a:prstGeom prst="rect">
            <a:avLst/>
          </a:prstGeom>
          <a:noFill/>
        </p:spPr>
        <p:txBody>
          <a:bodyPr wrap="square" rtlCol="0">
            <a:spAutoFit/>
          </a:bodyPr>
          <a:lstStyle/>
          <a:p>
            <a:r>
              <a:rPr lang="en-US" altLang="zh-CN" sz="2000" b="1"/>
              <a:t>0</a:t>
            </a:r>
            <a:endParaRPr lang="zh-CN" altLang="en-US" sz="2000" b="1"/>
          </a:p>
        </p:txBody>
      </p:sp>
      <p:sp>
        <p:nvSpPr>
          <p:cNvPr id="469" name="TextBox 468">
            <a:extLst>
              <a:ext uri="{FF2B5EF4-FFF2-40B4-BE49-F238E27FC236}">
                <a16:creationId xmlns:a16="http://schemas.microsoft.com/office/drawing/2014/main" id="{0F3CC8F9-8CF1-4549-853C-E88610CC106A}"/>
              </a:ext>
            </a:extLst>
          </p:cNvPr>
          <p:cNvSpPr txBox="1"/>
          <p:nvPr/>
        </p:nvSpPr>
        <p:spPr>
          <a:xfrm>
            <a:off x="1842588" y="2831912"/>
            <a:ext cx="215900" cy="400110"/>
          </a:xfrm>
          <a:prstGeom prst="rect">
            <a:avLst/>
          </a:prstGeom>
          <a:noFill/>
        </p:spPr>
        <p:txBody>
          <a:bodyPr wrap="square" rtlCol="0">
            <a:spAutoFit/>
          </a:bodyPr>
          <a:lstStyle/>
          <a:p>
            <a:r>
              <a:rPr lang="en-US" altLang="zh-CN" sz="2000" b="1"/>
              <a:t>0</a:t>
            </a:r>
            <a:endParaRPr lang="zh-CN" altLang="en-US" sz="2000" b="1"/>
          </a:p>
        </p:txBody>
      </p:sp>
      <p:sp>
        <p:nvSpPr>
          <p:cNvPr id="470" name="TextBox 469">
            <a:extLst>
              <a:ext uri="{FF2B5EF4-FFF2-40B4-BE49-F238E27FC236}">
                <a16:creationId xmlns:a16="http://schemas.microsoft.com/office/drawing/2014/main" id="{77599B39-54B9-481A-9FBE-36E256FE32F3}"/>
              </a:ext>
            </a:extLst>
          </p:cNvPr>
          <p:cNvSpPr txBox="1"/>
          <p:nvPr/>
        </p:nvSpPr>
        <p:spPr>
          <a:xfrm>
            <a:off x="2190726" y="2831912"/>
            <a:ext cx="215900" cy="400110"/>
          </a:xfrm>
          <a:prstGeom prst="rect">
            <a:avLst/>
          </a:prstGeom>
          <a:noFill/>
        </p:spPr>
        <p:txBody>
          <a:bodyPr wrap="square" rtlCol="0">
            <a:spAutoFit/>
          </a:bodyPr>
          <a:lstStyle/>
          <a:p>
            <a:r>
              <a:rPr lang="en-US" altLang="zh-CN" sz="2000" b="1"/>
              <a:t>1</a:t>
            </a:r>
            <a:endParaRPr lang="zh-CN" altLang="en-US" sz="2000" b="1"/>
          </a:p>
        </p:txBody>
      </p:sp>
      <p:sp>
        <p:nvSpPr>
          <p:cNvPr id="472" name="TextBox 471">
            <a:extLst>
              <a:ext uri="{FF2B5EF4-FFF2-40B4-BE49-F238E27FC236}">
                <a16:creationId xmlns:a16="http://schemas.microsoft.com/office/drawing/2014/main" id="{770325FC-6FC7-41D7-A9ED-0B4AAA1025F4}"/>
              </a:ext>
            </a:extLst>
          </p:cNvPr>
          <p:cNvSpPr txBox="1"/>
          <p:nvPr/>
        </p:nvSpPr>
        <p:spPr>
          <a:xfrm>
            <a:off x="2887907" y="2831912"/>
            <a:ext cx="215900" cy="400110"/>
          </a:xfrm>
          <a:prstGeom prst="rect">
            <a:avLst/>
          </a:prstGeom>
          <a:noFill/>
        </p:spPr>
        <p:txBody>
          <a:bodyPr wrap="square" rtlCol="0">
            <a:spAutoFit/>
          </a:bodyPr>
          <a:lstStyle/>
          <a:p>
            <a:r>
              <a:rPr lang="en-US" altLang="zh-CN" sz="2000" b="1"/>
              <a:t>1</a:t>
            </a:r>
            <a:endParaRPr lang="zh-CN" altLang="en-US" sz="2000" b="1"/>
          </a:p>
        </p:txBody>
      </p:sp>
      <p:sp>
        <p:nvSpPr>
          <p:cNvPr id="474" name="TextBox 473">
            <a:extLst>
              <a:ext uri="{FF2B5EF4-FFF2-40B4-BE49-F238E27FC236}">
                <a16:creationId xmlns:a16="http://schemas.microsoft.com/office/drawing/2014/main" id="{53C9F919-E344-4ED8-A34C-0B32A33688A3}"/>
              </a:ext>
            </a:extLst>
          </p:cNvPr>
          <p:cNvSpPr txBox="1"/>
          <p:nvPr/>
        </p:nvSpPr>
        <p:spPr>
          <a:xfrm>
            <a:off x="1494450" y="3190613"/>
            <a:ext cx="215900" cy="400110"/>
          </a:xfrm>
          <a:prstGeom prst="rect">
            <a:avLst/>
          </a:prstGeom>
          <a:noFill/>
        </p:spPr>
        <p:txBody>
          <a:bodyPr wrap="square" rtlCol="0">
            <a:spAutoFit/>
          </a:bodyPr>
          <a:lstStyle/>
          <a:p>
            <a:r>
              <a:rPr lang="en-US" altLang="zh-CN" sz="2000" b="1"/>
              <a:t>1</a:t>
            </a:r>
            <a:endParaRPr lang="zh-CN" altLang="en-US" sz="2000" b="1"/>
          </a:p>
        </p:txBody>
      </p:sp>
      <p:sp>
        <p:nvSpPr>
          <p:cNvPr id="475" name="TextBox 474">
            <a:extLst>
              <a:ext uri="{FF2B5EF4-FFF2-40B4-BE49-F238E27FC236}">
                <a16:creationId xmlns:a16="http://schemas.microsoft.com/office/drawing/2014/main" id="{1CD96038-B516-4EF5-9466-2BD52557C0A9}"/>
              </a:ext>
            </a:extLst>
          </p:cNvPr>
          <p:cNvSpPr txBox="1"/>
          <p:nvPr/>
        </p:nvSpPr>
        <p:spPr>
          <a:xfrm>
            <a:off x="1842588" y="3190613"/>
            <a:ext cx="215900" cy="400110"/>
          </a:xfrm>
          <a:prstGeom prst="rect">
            <a:avLst/>
          </a:prstGeom>
          <a:noFill/>
        </p:spPr>
        <p:txBody>
          <a:bodyPr wrap="square" rtlCol="0">
            <a:spAutoFit/>
          </a:bodyPr>
          <a:lstStyle/>
          <a:p>
            <a:r>
              <a:rPr lang="en-US" altLang="zh-CN" sz="2000" b="1"/>
              <a:t>1</a:t>
            </a:r>
            <a:endParaRPr lang="zh-CN" altLang="en-US" sz="2000" b="1"/>
          </a:p>
        </p:txBody>
      </p:sp>
      <p:sp>
        <p:nvSpPr>
          <p:cNvPr id="476" name="TextBox 475">
            <a:extLst>
              <a:ext uri="{FF2B5EF4-FFF2-40B4-BE49-F238E27FC236}">
                <a16:creationId xmlns:a16="http://schemas.microsoft.com/office/drawing/2014/main" id="{8C1F988A-FF62-4950-8A83-50C55CA09F96}"/>
              </a:ext>
            </a:extLst>
          </p:cNvPr>
          <p:cNvSpPr txBox="1"/>
          <p:nvPr/>
        </p:nvSpPr>
        <p:spPr>
          <a:xfrm>
            <a:off x="2190726" y="3190613"/>
            <a:ext cx="215900" cy="400110"/>
          </a:xfrm>
          <a:prstGeom prst="rect">
            <a:avLst/>
          </a:prstGeom>
          <a:noFill/>
        </p:spPr>
        <p:txBody>
          <a:bodyPr wrap="square" rtlCol="0">
            <a:spAutoFit/>
          </a:bodyPr>
          <a:lstStyle/>
          <a:p>
            <a:r>
              <a:rPr lang="en-US" altLang="zh-CN" sz="2000" b="1"/>
              <a:t>0</a:t>
            </a:r>
            <a:endParaRPr lang="zh-CN" altLang="en-US" sz="2000" b="1"/>
          </a:p>
        </p:txBody>
      </p:sp>
      <p:sp>
        <p:nvSpPr>
          <p:cNvPr id="478" name="TextBox 477">
            <a:extLst>
              <a:ext uri="{FF2B5EF4-FFF2-40B4-BE49-F238E27FC236}">
                <a16:creationId xmlns:a16="http://schemas.microsoft.com/office/drawing/2014/main" id="{CF80FD35-E2FB-433E-BDEE-48AD9F6DA6DD}"/>
              </a:ext>
            </a:extLst>
          </p:cNvPr>
          <p:cNvSpPr txBox="1"/>
          <p:nvPr/>
        </p:nvSpPr>
        <p:spPr>
          <a:xfrm>
            <a:off x="2887907" y="3190613"/>
            <a:ext cx="215900" cy="400110"/>
          </a:xfrm>
          <a:prstGeom prst="rect">
            <a:avLst/>
          </a:prstGeom>
          <a:noFill/>
        </p:spPr>
        <p:txBody>
          <a:bodyPr wrap="square" rtlCol="0">
            <a:spAutoFit/>
          </a:bodyPr>
          <a:lstStyle/>
          <a:p>
            <a:r>
              <a:rPr lang="en-US" altLang="zh-CN" sz="2000" b="1"/>
              <a:t>0</a:t>
            </a:r>
            <a:endParaRPr lang="zh-CN" altLang="en-US" sz="2000" b="1"/>
          </a:p>
        </p:txBody>
      </p:sp>
      <p:sp>
        <p:nvSpPr>
          <p:cNvPr id="479" name="TextBox 478">
            <a:extLst>
              <a:ext uri="{FF2B5EF4-FFF2-40B4-BE49-F238E27FC236}">
                <a16:creationId xmlns:a16="http://schemas.microsoft.com/office/drawing/2014/main" id="{8E01BE5B-55D6-4EB2-9FED-E907825D5054}"/>
              </a:ext>
            </a:extLst>
          </p:cNvPr>
          <p:cNvSpPr txBox="1"/>
          <p:nvPr/>
        </p:nvSpPr>
        <p:spPr>
          <a:xfrm>
            <a:off x="1146312" y="3551889"/>
            <a:ext cx="215900" cy="400110"/>
          </a:xfrm>
          <a:prstGeom prst="rect">
            <a:avLst/>
          </a:prstGeom>
          <a:noFill/>
        </p:spPr>
        <p:txBody>
          <a:bodyPr wrap="square" rtlCol="0">
            <a:spAutoFit/>
          </a:bodyPr>
          <a:lstStyle/>
          <a:p>
            <a:r>
              <a:rPr lang="en-US" altLang="zh-CN" sz="2000" b="1"/>
              <a:t>1</a:t>
            </a:r>
            <a:endParaRPr lang="zh-CN" altLang="en-US" sz="2000" b="1"/>
          </a:p>
        </p:txBody>
      </p:sp>
      <p:sp>
        <p:nvSpPr>
          <p:cNvPr id="483" name="TextBox 482">
            <a:extLst>
              <a:ext uri="{FF2B5EF4-FFF2-40B4-BE49-F238E27FC236}">
                <a16:creationId xmlns:a16="http://schemas.microsoft.com/office/drawing/2014/main" id="{33A2541D-E12D-42F4-86B0-352E84A9A43E}"/>
              </a:ext>
            </a:extLst>
          </p:cNvPr>
          <p:cNvSpPr txBox="1"/>
          <p:nvPr/>
        </p:nvSpPr>
        <p:spPr>
          <a:xfrm>
            <a:off x="2538864" y="3551889"/>
            <a:ext cx="215900" cy="400110"/>
          </a:xfrm>
          <a:prstGeom prst="rect">
            <a:avLst/>
          </a:prstGeom>
          <a:noFill/>
        </p:spPr>
        <p:txBody>
          <a:bodyPr wrap="square" rtlCol="0">
            <a:spAutoFit/>
          </a:bodyPr>
          <a:lstStyle/>
          <a:p>
            <a:r>
              <a:rPr lang="en-US" altLang="zh-CN" sz="2000" b="1"/>
              <a:t>1</a:t>
            </a:r>
            <a:endParaRPr lang="zh-CN" altLang="en-US" sz="2000" b="1"/>
          </a:p>
        </p:txBody>
      </p:sp>
      <p:sp>
        <p:nvSpPr>
          <p:cNvPr id="485" name="TextBox 484">
            <a:extLst>
              <a:ext uri="{FF2B5EF4-FFF2-40B4-BE49-F238E27FC236}">
                <a16:creationId xmlns:a16="http://schemas.microsoft.com/office/drawing/2014/main" id="{324EE280-6787-4D19-B972-F8C3B684E13D}"/>
              </a:ext>
            </a:extLst>
          </p:cNvPr>
          <p:cNvSpPr txBox="1"/>
          <p:nvPr/>
        </p:nvSpPr>
        <p:spPr>
          <a:xfrm>
            <a:off x="1146312" y="3912505"/>
            <a:ext cx="215900" cy="400110"/>
          </a:xfrm>
          <a:prstGeom prst="rect">
            <a:avLst/>
          </a:prstGeom>
          <a:noFill/>
        </p:spPr>
        <p:txBody>
          <a:bodyPr wrap="square" rtlCol="0">
            <a:spAutoFit/>
          </a:bodyPr>
          <a:lstStyle/>
          <a:p>
            <a:r>
              <a:rPr lang="en-US" altLang="zh-CN" sz="2000" b="1"/>
              <a:t>1</a:t>
            </a:r>
            <a:endParaRPr lang="zh-CN" altLang="en-US" sz="2000" b="1"/>
          </a:p>
        </p:txBody>
      </p:sp>
      <p:sp>
        <p:nvSpPr>
          <p:cNvPr id="489" name="TextBox 488">
            <a:extLst>
              <a:ext uri="{FF2B5EF4-FFF2-40B4-BE49-F238E27FC236}">
                <a16:creationId xmlns:a16="http://schemas.microsoft.com/office/drawing/2014/main" id="{26A40CC7-2080-4010-865D-923EFB12D609}"/>
              </a:ext>
            </a:extLst>
          </p:cNvPr>
          <p:cNvSpPr txBox="1"/>
          <p:nvPr/>
        </p:nvSpPr>
        <p:spPr>
          <a:xfrm>
            <a:off x="2538864" y="3912505"/>
            <a:ext cx="215900" cy="400110"/>
          </a:xfrm>
          <a:prstGeom prst="rect">
            <a:avLst/>
          </a:prstGeom>
          <a:noFill/>
        </p:spPr>
        <p:txBody>
          <a:bodyPr wrap="square" rtlCol="0">
            <a:spAutoFit/>
          </a:bodyPr>
          <a:lstStyle/>
          <a:p>
            <a:r>
              <a:rPr lang="en-US" altLang="zh-CN" sz="2000" b="1"/>
              <a:t>0</a:t>
            </a:r>
            <a:endParaRPr lang="zh-CN" altLang="en-US" sz="2000" b="1"/>
          </a:p>
        </p:txBody>
      </p:sp>
      <p:sp>
        <p:nvSpPr>
          <p:cNvPr id="492" name="TextBox 491">
            <a:extLst>
              <a:ext uri="{FF2B5EF4-FFF2-40B4-BE49-F238E27FC236}">
                <a16:creationId xmlns:a16="http://schemas.microsoft.com/office/drawing/2014/main" id="{89BA9241-22ED-4E43-ADD6-E4DA7326BEC7}"/>
              </a:ext>
            </a:extLst>
          </p:cNvPr>
          <p:cNvSpPr txBox="1"/>
          <p:nvPr/>
        </p:nvSpPr>
        <p:spPr>
          <a:xfrm>
            <a:off x="1494450" y="4268005"/>
            <a:ext cx="215900" cy="400110"/>
          </a:xfrm>
          <a:prstGeom prst="rect">
            <a:avLst/>
          </a:prstGeom>
          <a:noFill/>
        </p:spPr>
        <p:txBody>
          <a:bodyPr wrap="square" rtlCol="0">
            <a:spAutoFit/>
          </a:bodyPr>
          <a:lstStyle/>
          <a:p>
            <a:r>
              <a:rPr lang="en-US" altLang="zh-CN" sz="2000" b="1"/>
              <a:t>1</a:t>
            </a:r>
            <a:endParaRPr lang="zh-CN" altLang="en-US" sz="2000" b="1"/>
          </a:p>
        </p:txBody>
      </p:sp>
      <p:sp>
        <p:nvSpPr>
          <p:cNvPr id="493" name="TextBox 492">
            <a:extLst>
              <a:ext uri="{FF2B5EF4-FFF2-40B4-BE49-F238E27FC236}">
                <a16:creationId xmlns:a16="http://schemas.microsoft.com/office/drawing/2014/main" id="{348C4D0C-BB22-414C-88FD-95A926BF484B}"/>
              </a:ext>
            </a:extLst>
          </p:cNvPr>
          <p:cNvSpPr txBox="1"/>
          <p:nvPr/>
        </p:nvSpPr>
        <p:spPr>
          <a:xfrm>
            <a:off x="1842588" y="4268005"/>
            <a:ext cx="215900" cy="400110"/>
          </a:xfrm>
          <a:prstGeom prst="rect">
            <a:avLst/>
          </a:prstGeom>
          <a:noFill/>
        </p:spPr>
        <p:txBody>
          <a:bodyPr wrap="square" rtlCol="0">
            <a:spAutoFit/>
          </a:bodyPr>
          <a:lstStyle/>
          <a:p>
            <a:r>
              <a:rPr lang="en-US" altLang="zh-CN" sz="2000" b="1"/>
              <a:t>0</a:t>
            </a:r>
            <a:endParaRPr lang="zh-CN" altLang="en-US" sz="2000" b="1"/>
          </a:p>
        </p:txBody>
      </p:sp>
      <p:sp>
        <p:nvSpPr>
          <p:cNvPr id="494" name="TextBox 493">
            <a:extLst>
              <a:ext uri="{FF2B5EF4-FFF2-40B4-BE49-F238E27FC236}">
                <a16:creationId xmlns:a16="http://schemas.microsoft.com/office/drawing/2014/main" id="{D16D0556-FBB6-42D5-B368-42A731444EDE}"/>
              </a:ext>
            </a:extLst>
          </p:cNvPr>
          <p:cNvSpPr txBox="1"/>
          <p:nvPr/>
        </p:nvSpPr>
        <p:spPr>
          <a:xfrm>
            <a:off x="2190726" y="4268005"/>
            <a:ext cx="215900" cy="400110"/>
          </a:xfrm>
          <a:prstGeom prst="rect">
            <a:avLst/>
          </a:prstGeom>
          <a:noFill/>
        </p:spPr>
        <p:txBody>
          <a:bodyPr wrap="square" rtlCol="0">
            <a:spAutoFit/>
          </a:bodyPr>
          <a:lstStyle/>
          <a:p>
            <a:r>
              <a:rPr lang="en-US" altLang="zh-CN" sz="2000" b="1"/>
              <a:t>0</a:t>
            </a:r>
            <a:endParaRPr lang="zh-CN" altLang="en-US" sz="2000" b="1"/>
          </a:p>
        </p:txBody>
      </p:sp>
      <p:sp>
        <p:nvSpPr>
          <p:cNvPr id="496" name="TextBox 495">
            <a:extLst>
              <a:ext uri="{FF2B5EF4-FFF2-40B4-BE49-F238E27FC236}">
                <a16:creationId xmlns:a16="http://schemas.microsoft.com/office/drawing/2014/main" id="{9277EF43-05F5-4184-863B-558A1E1FB105}"/>
              </a:ext>
            </a:extLst>
          </p:cNvPr>
          <p:cNvSpPr txBox="1"/>
          <p:nvPr/>
        </p:nvSpPr>
        <p:spPr>
          <a:xfrm>
            <a:off x="2887907" y="4268005"/>
            <a:ext cx="215900" cy="400110"/>
          </a:xfrm>
          <a:prstGeom prst="rect">
            <a:avLst/>
          </a:prstGeom>
          <a:noFill/>
        </p:spPr>
        <p:txBody>
          <a:bodyPr wrap="square" rtlCol="0">
            <a:spAutoFit/>
          </a:bodyPr>
          <a:lstStyle/>
          <a:p>
            <a:r>
              <a:rPr lang="en-US" altLang="zh-CN" sz="2000" b="1"/>
              <a:t>1</a:t>
            </a:r>
            <a:endParaRPr lang="zh-CN" altLang="en-US" sz="2000" b="1"/>
          </a:p>
        </p:txBody>
      </p:sp>
      <p:sp>
        <p:nvSpPr>
          <p:cNvPr id="497" name="TextBox 496">
            <a:extLst>
              <a:ext uri="{FF2B5EF4-FFF2-40B4-BE49-F238E27FC236}">
                <a16:creationId xmlns:a16="http://schemas.microsoft.com/office/drawing/2014/main" id="{094665E9-95F0-493A-AC5F-F8C0C01AA645}"/>
              </a:ext>
            </a:extLst>
          </p:cNvPr>
          <p:cNvSpPr txBox="1"/>
          <p:nvPr/>
        </p:nvSpPr>
        <p:spPr>
          <a:xfrm>
            <a:off x="1146312" y="4623505"/>
            <a:ext cx="215900" cy="400110"/>
          </a:xfrm>
          <a:prstGeom prst="rect">
            <a:avLst/>
          </a:prstGeom>
          <a:noFill/>
        </p:spPr>
        <p:txBody>
          <a:bodyPr wrap="square" rtlCol="0">
            <a:spAutoFit/>
          </a:bodyPr>
          <a:lstStyle/>
          <a:p>
            <a:r>
              <a:rPr lang="en-US" altLang="zh-CN" sz="2000" b="1"/>
              <a:t>1</a:t>
            </a:r>
            <a:endParaRPr lang="zh-CN" altLang="en-US" sz="2000" b="1"/>
          </a:p>
        </p:txBody>
      </p:sp>
      <p:sp>
        <p:nvSpPr>
          <p:cNvPr id="501" name="TextBox 500">
            <a:extLst>
              <a:ext uri="{FF2B5EF4-FFF2-40B4-BE49-F238E27FC236}">
                <a16:creationId xmlns:a16="http://schemas.microsoft.com/office/drawing/2014/main" id="{C843B063-1D5E-433A-A1E2-A44E08189537}"/>
              </a:ext>
            </a:extLst>
          </p:cNvPr>
          <p:cNvSpPr txBox="1"/>
          <p:nvPr/>
        </p:nvSpPr>
        <p:spPr>
          <a:xfrm>
            <a:off x="2538864" y="4623505"/>
            <a:ext cx="215900" cy="400110"/>
          </a:xfrm>
          <a:prstGeom prst="rect">
            <a:avLst/>
          </a:prstGeom>
          <a:noFill/>
        </p:spPr>
        <p:txBody>
          <a:bodyPr wrap="square" rtlCol="0">
            <a:spAutoFit/>
          </a:bodyPr>
          <a:lstStyle/>
          <a:p>
            <a:r>
              <a:rPr lang="en-US" altLang="zh-CN" sz="2000" b="1"/>
              <a:t>1</a:t>
            </a:r>
            <a:endParaRPr lang="zh-CN" altLang="en-US" sz="2000" b="1"/>
          </a:p>
        </p:txBody>
      </p:sp>
      <p:grpSp>
        <p:nvGrpSpPr>
          <p:cNvPr id="3" name="Group 2">
            <a:extLst>
              <a:ext uri="{FF2B5EF4-FFF2-40B4-BE49-F238E27FC236}">
                <a16:creationId xmlns:a16="http://schemas.microsoft.com/office/drawing/2014/main" id="{29D68D0F-63FC-4CB2-BE63-29F28D70E9EC}"/>
              </a:ext>
            </a:extLst>
          </p:cNvPr>
          <p:cNvGrpSpPr/>
          <p:nvPr/>
        </p:nvGrpSpPr>
        <p:grpSpPr>
          <a:xfrm>
            <a:off x="1065725" y="5104627"/>
            <a:ext cx="9518891" cy="249824"/>
            <a:chOff x="1065725" y="5104627"/>
            <a:chExt cx="9518891" cy="249824"/>
          </a:xfrm>
        </p:grpSpPr>
        <p:sp>
          <p:nvSpPr>
            <p:cNvPr id="503" name="Rectangle 6">
              <a:extLst>
                <a:ext uri="{FF2B5EF4-FFF2-40B4-BE49-F238E27FC236}">
                  <a16:creationId xmlns:a16="http://schemas.microsoft.com/office/drawing/2014/main" id="{C700B96A-FAED-481A-B8AC-00A90D981276}"/>
                </a:ext>
              </a:extLst>
            </p:cNvPr>
            <p:cNvSpPr>
              <a:spLocks noChangeArrowheads="1"/>
            </p:cNvSpPr>
            <p:nvPr/>
          </p:nvSpPr>
          <p:spPr bwMode="auto">
            <a:xfrm>
              <a:off x="8196660" y="5104627"/>
              <a:ext cx="238795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000000"/>
                  </a:solidFill>
                  <a:effectLst/>
                  <a:latin typeface="Times New Roman" panose="02020603050405020304" pitchFamily="18" charset="0"/>
                </a:rPr>
                <a:t>Reconstructed Matrix A</a:t>
              </a:r>
              <a:endParaRPr kumimoji="0" lang="zh-CN" altLang="zh-CN" sz="2400" b="0" i="0" u="none" strike="noStrike" cap="none" normalizeH="0" baseline="0">
                <a:ln>
                  <a:noFill/>
                </a:ln>
                <a:solidFill>
                  <a:schemeClr val="tx1"/>
                </a:solidFill>
                <a:effectLst/>
                <a:latin typeface="Arial" panose="020B0604020202020204" pitchFamily="34" charset="0"/>
              </a:endParaRPr>
            </a:p>
          </p:txBody>
        </p:sp>
        <p:sp>
          <p:nvSpPr>
            <p:cNvPr id="504" name="Rectangle 6">
              <a:extLst>
                <a:ext uri="{FF2B5EF4-FFF2-40B4-BE49-F238E27FC236}">
                  <a16:creationId xmlns:a16="http://schemas.microsoft.com/office/drawing/2014/main" id="{420D47E9-CB82-40E0-B430-83292B932CF7}"/>
                </a:ext>
              </a:extLst>
            </p:cNvPr>
            <p:cNvSpPr>
              <a:spLocks noChangeArrowheads="1"/>
            </p:cNvSpPr>
            <p:nvPr/>
          </p:nvSpPr>
          <p:spPr bwMode="auto">
            <a:xfrm>
              <a:off x="1065725" y="5108230"/>
              <a:ext cx="238795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rgbClr val="000000"/>
                  </a:solidFill>
                  <a:effectLst/>
                  <a:latin typeface="Times New Roman" panose="02020603050405020304" pitchFamily="18" charset="0"/>
                </a:rPr>
                <a:t>Reconstructed Matrix B</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grpSp>
      <p:sp>
        <p:nvSpPr>
          <p:cNvPr id="350" name="TextBox 349">
            <a:extLst>
              <a:ext uri="{FF2B5EF4-FFF2-40B4-BE49-F238E27FC236}">
                <a16:creationId xmlns:a16="http://schemas.microsoft.com/office/drawing/2014/main" id="{D71FD09C-0719-4771-8E18-DB16E3D3E657}"/>
              </a:ext>
            </a:extLst>
          </p:cNvPr>
          <p:cNvSpPr txBox="1"/>
          <p:nvPr/>
        </p:nvSpPr>
        <p:spPr>
          <a:xfrm>
            <a:off x="888009" y="1412749"/>
            <a:ext cx="10483960" cy="461665"/>
          </a:xfrm>
          <a:prstGeom prst="rect">
            <a:avLst/>
          </a:prstGeom>
          <a:noFill/>
        </p:spPr>
        <p:txBody>
          <a:bodyPr wrap="none" rtlCol="0">
            <a:spAutoFit/>
          </a:bodyPr>
          <a:lstStyle/>
          <a:p>
            <a:r>
              <a:rPr lang="en-US" altLang="zh-CN" sz="2400" dirty="0">
                <a:latin typeface="Times New Roman" panose="02020603050405020304" pitchFamily="18" charset="0"/>
                <a:cs typeface="Times New Roman" panose="02020603050405020304" pitchFamily="18" charset="0"/>
              </a:rPr>
              <a:t>There are mismatched bits between the reconstructed matrix and the original matrix</a:t>
            </a:r>
            <a:endParaRPr lang="zh-CN" altLang="en-US" sz="2400" dirty="0">
              <a:latin typeface="Times New Roman" panose="02020603050405020304" pitchFamily="18" charset="0"/>
              <a:cs typeface="Times New Roman" panose="02020603050405020304" pitchFamily="18" charset="0"/>
            </a:endParaRPr>
          </a:p>
        </p:txBody>
      </p:sp>
      <p:sp>
        <p:nvSpPr>
          <p:cNvPr id="353" name="Title 1">
            <a:extLst>
              <a:ext uri="{FF2B5EF4-FFF2-40B4-BE49-F238E27FC236}">
                <a16:creationId xmlns:a16="http://schemas.microsoft.com/office/drawing/2014/main" id="{ABDC7A4B-A0CF-13EC-3206-5C0C77F94EA4}"/>
              </a:ext>
            </a:extLst>
          </p:cNvPr>
          <p:cNvSpPr>
            <a:spLocks noGrp="1"/>
          </p:cNvSpPr>
          <p:nvPr>
            <p:ph type="title"/>
          </p:nvPr>
        </p:nvSpPr>
        <p:spPr>
          <a:xfrm>
            <a:off x="105610" y="348813"/>
            <a:ext cx="11879262" cy="656337"/>
          </a:xfrm>
        </p:spPr>
        <p:txBody>
          <a:bodyPr/>
          <a:lstStyle/>
          <a:p>
            <a:r>
              <a:rPr lang="en-US" sz="3200" b="1" dirty="0"/>
              <a:t>Crossbar Level Sharing -- Reconstructing</a:t>
            </a:r>
          </a:p>
        </p:txBody>
      </p:sp>
    </p:spTree>
    <p:extLst>
      <p:ext uri="{BB962C8B-B14F-4D97-AF65-F5344CB8AC3E}">
        <p14:creationId xmlns:p14="http://schemas.microsoft.com/office/powerpoint/2010/main" val="201741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grpId="0" nodeType="clickEffect">
                                  <p:stCondLst>
                                    <p:cond delay="0"/>
                                  </p:stCondLst>
                                  <p:childTnLst>
                                    <p:animEffect transition="out" filter="fade">
                                      <p:cBhvr>
                                        <p:cTn id="6" dur="500"/>
                                        <p:tgtEl>
                                          <p:spTgt spid="247"/>
                                        </p:tgtEl>
                                      </p:cBhvr>
                                    </p:animEffect>
                                    <p:anim calcmode="lin" valueType="num">
                                      <p:cBhvr>
                                        <p:cTn id="7" dur="500"/>
                                        <p:tgtEl>
                                          <p:spTgt spid="24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500"/>
                                        <p:tgtEl>
                                          <p:spTgt spid="247"/>
                                        </p:tgtEl>
                                        <p:attrNameLst>
                                          <p:attrName>ppt_h</p:attrName>
                                        </p:attrNameLst>
                                      </p:cBhvr>
                                      <p:tavLst>
                                        <p:tav tm="0">
                                          <p:val>
                                            <p:strVal val="ppt_h"/>
                                          </p:val>
                                        </p:tav>
                                        <p:tav tm="100000">
                                          <p:val>
                                            <p:strVal val="ppt_h"/>
                                          </p:val>
                                        </p:tav>
                                      </p:tavLst>
                                    </p:anim>
                                    <p:set>
                                      <p:cBhvr>
                                        <p:cTn id="9" dur="1" fill="hold">
                                          <p:stCondLst>
                                            <p:cond delay="499"/>
                                          </p:stCondLst>
                                        </p:cTn>
                                        <p:tgtEl>
                                          <p:spTgt spid="247"/>
                                        </p:tgtEl>
                                        <p:attrNameLst>
                                          <p:attrName>style.visibility</p:attrName>
                                        </p:attrNameLst>
                                      </p:cBhvr>
                                      <p:to>
                                        <p:strVal val="hidden"/>
                                      </p:to>
                                    </p:set>
                                  </p:childTnLst>
                                </p:cTn>
                              </p:par>
                              <p:par>
                                <p:cTn id="10" presetID="45" presetClass="exit" presetSubtype="0" fill="hold" grpId="0" nodeType="withEffect">
                                  <p:stCondLst>
                                    <p:cond delay="0"/>
                                  </p:stCondLst>
                                  <p:childTnLst>
                                    <p:animEffect transition="out" filter="fade">
                                      <p:cBhvr>
                                        <p:cTn id="11" dur="500"/>
                                        <p:tgtEl>
                                          <p:spTgt spid="248"/>
                                        </p:tgtEl>
                                      </p:cBhvr>
                                    </p:animEffect>
                                    <p:anim calcmode="lin" valueType="num">
                                      <p:cBhvr>
                                        <p:cTn id="12" dur="500"/>
                                        <p:tgtEl>
                                          <p:spTgt spid="248"/>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 dur="500"/>
                                        <p:tgtEl>
                                          <p:spTgt spid="248"/>
                                        </p:tgtEl>
                                        <p:attrNameLst>
                                          <p:attrName>ppt_h</p:attrName>
                                        </p:attrNameLst>
                                      </p:cBhvr>
                                      <p:tavLst>
                                        <p:tav tm="0">
                                          <p:val>
                                            <p:strVal val="ppt_h"/>
                                          </p:val>
                                        </p:tav>
                                        <p:tav tm="100000">
                                          <p:val>
                                            <p:strVal val="ppt_h"/>
                                          </p:val>
                                        </p:tav>
                                      </p:tavLst>
                                    </p:anim>
                                    <p:set>
                                      <p:cBhvr>
                                        <p:cTn id="14" dur="1" fill="hold">
                                          <p:stCondLst>
                                            <p:cond delay="499"/>
                                          </p:stCondLst>
                                        </p:cTn>
                                        <p:tgtEl>
                                          <p:spTgt spid="248"/>
                                        </p:tgtEl>
                                        <p:attrNameLst>
                                          <p:attrName>style.visibility</p:attrName>
                                        </p:attrNameLst>
                                      </p:cBhvr>
                                      <p:to>
                                        <p:strVal val="hidden"/>
                                      </p:to>
                                    </p:set>
                                  </p:childTnLst>
                                </p:cTn>
                              </p:par>
                              <p:par>
                                <p:cTn id="15" presetID="45" presetClass="exit" presetSubtype="0" fill="hold" grpId="0" nodeType="withEffect">
                                  <p:stCondLst>
                                    <p:cond delay="0"/>
                                  </p:stCondLst>
                                  <p:childTnLst>
                                    <p:animEffect transition="out" filter="fade">
                                      <p:cBhvr>
                                        <p:cTn id="16" dur="500"/>
                                        <p:tgtEl>
                                          <p:spTgt spid="250"/>
                                        </p:tgtEl>
                                      </p:cBhvr>
                                    </p:animEffect>
                                    <p:anim calcmode="lin" valueType="num">
                                      <p:cBhvr>
                                        <p:cTn id="17" dur="500"/>
                                        <p:tgtEl>
                                          <p:spTgt spid="25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8" dur="500"/>
                                        <p:tgtEl>
                                          <p:spTgt spid="250"/>
                                        </p:tgtEl>
                                        <p:attrNameLst>
                                          <p:attrName>ppt_h</p:attrName>
                                        </p:attrNameLst>
                                      </p:cBhvr>
                                      <p:tavLst>
                                        <p:tav tm="0">
                                          <p:val>
                                            <p:strVal val="ppt_h"/>
                                          </p:val>
                                        </p:tav>
                                        <p:tav tm="100000">
                                          <p:val>
                                            <p:strVal val="ppt_h"/>
                                          </p:val>
                                        </p:tav>
                                      </p:tavLst>
                                    </p:anim>
                                    <p:set>
                                      <p:cBhvr>
                                        <p:cTn id="19" dur="1" fill="hold">
                                          <p:stCondLst>
                                            <p:cond delay="499"/>
                                          </p:stCondLst>
                                        </p:cTn>
                                        <p:tgtEl>
                                          <p:spTgt spid="250"/>
                                        </p:tgtEl>
                                        <p:attrNameLst>
                                          <p:attrName>style.visibility</p:attrName>
                                        </p:attrNameLst>
                                      </p:cBhvr>
                                      <p:to>
                                        <p:strVal val="hidden"/>
                                      </p:to>
                                    </p:set>
                                  </p:childTnLst>
                                </p:cTn>
                              </p:par>
                              <p:par>
                                <p:cTn id="20" presetID="45" presetClass="exit" presetSubtype="0" fill="hold" grpId="0" nodeType="withEffect">
                                  <p:stCondLst>
                                    <p:cond delay="0"/>
                                  </p:stCondLst>
                                  <p:childTnLst>
                                    <p:animEffect transition="out" filter="fade">
                                      <p:cBhvr>
                                        <p:cTn id="21" dur="500"/>
                                        <p:tgtEl>
                                          <p:spTgt spid="255"/>
                                        </p:tgtEl>
                                      </p:cBhvr>
                                    </p:animEffect>
                                    <p:anim calcmode="lin" valueType="num">
                                      <p:cBhvr>
                                        <p:cTn id="22" dur="500"/>
                                        <p:tgtEl>
                                          <p:spTgt spid="255"/>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3" dur="500"/>
                                        <p:tgtEl>
                                          <p:spTgt spid="255"/>
                                        </p:tgtEl>
                                        <p:attrNameLst>
                                          <p:attrName>ppt_h</p:attrName>
                                        </p:attrNameLst>
                                      </p:cBhvr>
                                      <p:tavLst>
                                        <p:tav tm="0">
                                          <p:val>
                                            <p:strVal val="ppt_h"/>
                                          </p:val>
                                        </p:tav>
                                        <p:tav tm="100000">
                                          <p:val>
                                            <p:strVal val="ppt_h"/>
                                          </p:val>
                                        </p:tav>
                                      </p:tavLst>
                                    </p:anim>
                                    <p:set>
                                      <p:cBhvr>
                                        <p:cTn id="24" dur="1" fill="hold">
                                          <p:stCondLst>
                                            <p:cond delay="499"/>
                                          </p:stCondLst>
                                        </p:cTn>
                                        <p:tgtEl>
                                          <p:spTgt spid="255"/>
                                        </p:tgtEl>
                                        <p:attrNameLst>
                                          <p:attrName>style.visibility</p:attrName>
                                        </p:attrNameLst>
                                      </p:cBhvr>
                                      <p:to>
                                        <p:strVal val="hidden"/>
                                      </p:to>
                                    </p:set>
                                  </p:childTnLst>
                                </p:cTn>
                              </p:par>
                              <p:par>
                                <p:cTn id="25" presetID="45" presetClass="exit" presetSubtype="0" fill="hold" grpId="0" nodeType="withEffect">
                                  <p:stCondLst>
                                    <p:cond delay="0"/>
                                  </p:stCondLst>
                                  <p:childTnLst>
                                    <p:animEffect transition="out" filter="fade">
                                      <p:cBhvr>
                                        <p:cTn id="26" dur="500"/>
                                        <p:tgtEl>
                                          <p:spTgt spid="257"/>
                                        </p:tgtEl>
                                      </p:cBhvr>
                                    </p:animEffect>
                                    <p:anim calcmode="lin" valueType="num">
                                      <p:cBhvr>
                                        <p:cTn id="27" dur="500"/>
                                        <p:tgtEl>
                                          <p:spTgt spid="25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8" dur="500"/>
                                        <p:tgtEl>
                                          <p:spTgt spid="257"/>
                                        </p:tgtEl>
                                        <p:attrNameLst>
                                          <p:attrName>ppt_h</p:attrName>
                                        </p:attrNameLst>
                                      </p:cBhvr>
                                      <p:tavLst>
                                        <p:tav tm="0">
                                          <p:val>
                                            <p:strVal val="ppt_h"/>
                                          </p:val>
                                        </p:tav>
                                        <p:tav tm="100000">
                                          <p:val>
                                            <p:strVal val="ppt_h"/>
                                          </p:val>
                                        </p:tav>
                                      </p:tavLst>
                                    </p:anim>
                                    <p:set>
                                      <p:cBhvr>
                                        <p:cTn id="29" dur="1" fill="hold">
                                          <p:stCondLst>
                                            <p:cond delay="499"/>
                                          </p:stCondLst>
                                        </p:cTn>
                                        <p:tgtEl>
                                          <p:spTgt spid="257"/>
                                        </p:tgtEl>
                                        <p:attrNameLst>
                                          <p:attrName>style.visibility</p:attrName>
                                        </p:attrNameLst>
                                      </p:cBhvr>
                                      <p:to>
                                        <p:strVal val="hidden"/>
                                      </p:to>
                                    </p:set>
                                  </p:childTnLst>
                                </p:cTn>
                              </p:par>
                              <p:par>
                                <p:cTn id="30" presetID="45" presetClass="exit" presetSubtype="0" fill="hold" grpId="0" nodeType="withEffect">
                                  <p:stCondLst>
                                    <p:cond delay="0"/>
                                  </p:stCondLst>
                                  <p:childTnLst>
                                    <p:animEffect transition="out" filter="fade">
                                      <p:cBhvr>
                                        <p:cTn id="31" dur="500"/>
                                        <p:tgtEl>
                                          <p:spTgt spid="258"/>
                                        </p:tgtEl>
                                      </p:cBhvr>
                                    </p:animEffect>
                                    <p:anim calcmode="lin" valueType="num">
                                      <p:cBhvr>
                                        <p:cTn id="32" dur="500"/>
                                        <p:tgtEl>
                                          <p:spTgt spid="258"/>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33" dur="500"/>
                                        <p:tgtEl>
                                          <p:spTgt spid="258"/>
                                        </p:tgtEl>
                                        <p:attrNameLst>
                                          <p:attrName>ppt_h</p:attrName>
                                        </p:attrNameLst>
                                      </p:cBhvr>
                                      <p:tavLst>
                                        <p:tav tm="0">
                                          <p:val>
                                            <p:strVal val="ppt_h"/>
                                          </p:val>
                                        </p:tav>
                                        <p:tav tm="100000">
                                          <p:val>
                                            <p:strVal val="ppt_h"/>
                                          </p:val>
                                        </p:tav>
                                      </p:tavLst>
                                    </p:anim>
                                    <p:set>
                                      <p:cBhvr>
                                        <p:cTn id="34" dur="1" fill="hold">
                                          <p:stCondLst>
                                            <p:cond delay="499"/>
                                          </p:stCondLst>
                                        </p:cTn>
                                        <p:tgtEl>
                                          <p:spTgt spid="258"/>
                                        </p:tgtEl>
                                        <p:attrNameLst>
                                          <p:attrName>style.visibility</p:attrName>
                                        </p:attrNameLst>
                                      </p:cBhvr>
                                      <p:to>
                                        <p:strVal val="hidden"/>
                                      </p:to>
                                    </p:set>
                                  </p:childTnLst>
                                </p:cTn>
                              </p:par>
                              <p:par>
                                <p:cTn id="35" presetID="45" presetClass="exit" presetSubtype="0" fill="hold" grpId="0" nodeType="withEffect">
                                  <p:stCondLst>
                                    <p:cond delay="0"/>
                                  </p:stCondLst>
                                  <p:childTnLst>
                                    <p:animEffect transition="out" filter="fade">
                                      <p:cBhvr>
                                        <p:cTn id="36" dur="500"/>
                                        <p:tgtEl>
                                          <p:spTgt spid="259"/>
                                        </p:tgtEl>
                                      </p:cBhvr>
                                    </p:animEffect>
                                    <p:anim calcmode="lin" valueType="num">
                                      <p:cBhvr>
                                        <p:cTn id="37" dur="500"/>
                                        <p:tgtEl>
                                          <p:spTgt spid="25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38" dur="500"/>
                                        <p:tgtEl>
                                          <p:spTgt spid="259"/>
                                        </p:tgtEl>
                                        <p:attrNameLst>
                                          <p:attrName>ppt_h</p:attrName>
                                        </p:attrNameLst>
                                      </p:cBhvr>
                                      <p:tavLst>
                                        <p:tav tm="0">
                                          <p:val>
                                            <p:strVal val="ppt_h"/>
                                          </p:val>
                                        </p:tav>
                                        <p:tav tm="100000">
                                          <p:val>
                                            <p:strVal val="ppt_h"/>
                                          </p:val>
                                        </p:tav>
                                      </p:tavLst>
                                    </p:anim>
                                    <p:set>
                                      <p:cBhvr>
                                        <p:cTn id="39" dur="1" fill="hold">
                                          <p:stCondLst>
                                            <p:cond delay="499"/>
                                          </p:stCondLst>
                                        </p:cTn>
                                        <p:tgtEl>
                                          <p:spTgt spid="259"/>
                                        </p:tgtEl>
                                        <p:attrNameLst>
                                          <p:attrName>style.visibility</p:attrName>
                                        </p:attrNameLst>
                                      </p:cBhvr>
                                      <p:to>
                                        <p:strVal val="hidden"/>
                                      </p:to>
                                    </p:set>
                                  </p:childTnLst>
                                </p:cTn>
                              </p:par>
                              <p:par>
                                <p:cTn id="40" presetID="45" presetClass="exit" presetSubtype="0" fill="hold" grpId="0" nodeType="withEffect">
                                  <p:stCondLst>
                                    <p:cond delay="0"/>
                                  </p:stCondLst>
                                  <p:childTnLst>
                                    <p:animEffect transition="out" filter="fade">
                                      <p:cBhvr>
                                        <p:cTn id="41" dur="500"/>
                                        <p:tgtEl>
                                          <p:spTgt spid="260"/>
                                        </p:tgtEl>
                                      </p:cBhvr>
                                    </p:animEffect>
                                    <p:anim calcmode="lin" valueType="num">
                                      <p:cBhvr>
                                        <p:cTn id="42" dur="500"/>
                                        <p:tgtEl>
                                          <p:spTgt spid="26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43" dur="500"/>
                                        <p:tgtEl>
                                          <p:spTgt spid="260"/>
                                        </p:tgtEl>
                                        <p:attrNameLst>
                                          <p:attrName>ppt_h</p:attrName>
                                        </p:attrNameLst>
                                      </p:cBhvr>
                                      <p:tavLst>
                                        <p:tav tm="0">
                                          <p:val>
                                            <p:strVal val="ppt_h"/>
                                          </p:val>
                                        </p:tav>
                                        <p:tav tm="100000">
                                          <p:val>
                                            <p:strVal val="ppt_h"/>
                                          </p:val>
                                        </p:tav>
                                      </p:tavLst>
                                    </p:anim>
                                    <p:set>
                                      <p:cBhvr>
                                        <p:cTn id="44" dur="1" fill="hold">
                                          <p:stCondLst>
                                            <p:cond delay="499"/>
                                          </p:stCondLst>
                                        </p:cTn>
                                        <p:tgtEl>
                                          <p:spTgt spid="260"/>
                                        </p:tgtEl>
                                        <p:attrNameLst>
                                          <p:attrName>style.visibility</p:attrName>
                                        </p:attrNameLst>
                                      </p:cBhvr>
                                      <p:to>
                                        <p:strVal val="hidden"/>
                                      </p:to>
                                    </p:set>
                                  </p:childTnLst>
                                </p:cTn>
                              </p:par>
                              <p:par>
                                <p:cTn id="45" presetID="45" presetClass="exit" presetSubtype="0" fill="hold" grpId="0" nodeType="withEffect">
                                  <p:stCondLst>
                                    <p:cond delay="0"/>
                                  </p:stCondLst>
                                  <p:childTnLst>
                                    <p:animEffect transition="out" filter="fade">
                                      <p:cBhvr>
                                        <p:cTn id="46" dur="500"/>
                                        <p:tgtEl>
                                          <p:spTgt spid="262"/>
                                        </p:tgtEl>
                                      </p:cBhvr>
                                    </p:animEffect>
                                    <p:anim calcmode="lin" valueType="num">
                                      <p:cBhvr>
                                        <p:cTn id="47" dur="500"/>
                                        <p:tgtEl>
                                          <p:spTgt spid="262"/>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48" dur="500"/>
                                        <p:tgtEl>
                                          <p:spTgt spid="262"/>
                                        </p:tgtEl>
                                        <p:attrNameLst>
                                          <p:attrName>ppt_h</p:attrName>
                                        </p:attrNameLst>
                                      </p:cBhvr>
                                      <p:tavLst>
                                        <p:tav tm="0">
                                          <p:val>
                                            <p:strVal val="ppt_h"/>
                                          </p:val>
                                        </p:tav>
                                        <p:tav tm="100000">
                                          <p:val>
                                            <p:strVal val="ppt_h"/>
                                          </p:val>
                                        </p:tav>
                                      </p:tavLst>
                                    </p:anim>
                                    <p:set>
                                      <p:cBhvr>
                                        <p:cTn id="49" dur="1" fill="hold">
                                          <p:stCondLst>
                                            <p:cond delay="499"/>
                                          </p:stCondLst>
                                        </p:cTn>
                                        <p:tgtEl>
                                          <p:spTgt spid="262"/>
                                        </p:tgtEl>
                                        <p:attrNameLst>
                                          <p:attrName>style.visibility</p:attrName>
                                        </p:attrNameLst>
                                      </p:cBhvr>
                                      <p:to>
                                        <p:strVal val="hidden"/>
                                      </p:to>
                                    </p:set>
                                  </p:childTnLst>
                                </p:cTn>
                              </p:par>
                              <p:par>
                                <p:cTn id="50" presetID="45" presetClass="exit" presetSubtype="0" fill="hold" grpId="0" nodeType="withEffect">
                                  <p:stCondLst>
                                    <p:cond delay="0"/>
                                  </p:stCondLst>
                                  <p:childTnLst>
                                    <p:animEffect transition="out" filter="fade">
                                      <p:cBhvr>
                                        <p:cTn id="51" dur="500"/>
                                        <p:tgtEl>
                                          <p:spTgt spid="267"/>
                                        </p:tgtEl>
                                      </p:cBhvr>
                                    </p:animEffect>
                                    <p:anim calcmode="lin" valueType="num">
                                      <p:cBhvr>
                                        <p:cTn id="52" dur="500"/>
                                        <p:tgtEl>
                                          <p:spTgt spid="26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53" dur="500"/>
                                        <p:tgtEl>
                                          <p:spTgt spid="267"/>
                                        </p:tgtEl>
                                        <p:attrNameLst>
                                          <p:attrName>ppt_h</p:attrName>
                                        </p:attrNameLst>
                                      </p:cBhvr>
                                      <p:tavLst>
                                        <p:tav tm="0">
                                          <p:val>
                                            <p:strVal val="ppt_h"/>
                                          </p:val>
                                        </p:tav>
                                        <p:tav tm="100000">
                                          <p:val>
                                            <p:strVal val="ppt_h"/>
                                          </p:val>
                                        </p:tav>
                                      </p:tavLst>
                                    </p:anim>
                                    <p:set>
                                      <p:cBhvr>
                                        <p:cTn id="54" dur="1" fill="hold">
                                          <p:stCondLst>
                                            <p:cond delay="499"/>
                                          </p:stCondLst>
                                        </p:cTn>
                                        <p:tgtEl>
                                          <p:spTgt spid="267"/>
                                        </p:tgtEl>
                                        <p:attrNameLst>
                                          <p:attrName>style.visibility</p:attrName>
                                        </p:attrNameLst>
                                      </p:cBhvr>
                                      <p:to>
                                        <p:strVal val="hidden"/>
                                      </p:to>
                                    </p:set>
                                  </p:childTnLst>
                                </p:cTn>
                              </p:par>
                              <p:par>
                                <p:cTn id="55" presetID="45" presetClass="exit" presetSubtype="0" fill="hold" grpId="0" nodeType="withEffect">
                                  <p:stCondLst>
                                    <p:cond delay="0"/>
                                  </p:stCondLst>
                                  <p:childTnLst>
                                    <p:animEffect transition="out" filter="fade">
                                      <p:cBhvr>
                                        <p:cTn id="56" dur="500"/>
                                        <p:tgtEl>
                                          <p:spTgt spid="269"/>
                                        </p:tgtEl>
                                      </p:cBhvr>
                                    </p:animEffect>
                                    <p:anim calcmode="lin" valueType="num">
                                      <p:cBhvr>
                                        <p:cTn id="57" dur="500"/>
                                        <p:tgtEl>
                                          <p:spTgt spid="26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58" dur="500"/>
                                        <p:tgtEl>
                                          <p:spTgt spid="269"/>
                                        </p:tgtEl>
                                        <p:attrNameLst>
                                          <p:attrName>ppt_h</p:attrName>
                                        </p:attrNameLst>
                                      </p:cBhvr>
                                      <p:tavLst>
                                        <p:tav tm="0">
                                          <p:val>
                                            <p:strVal val="ppt_h"/>
                                          </p:val>
                                        </p:tav>
                                        <p:tav tm="100000">
                                          <p:val>
                                            <p:strVal val="ppt_h"/>
                                          </p:val>
                                        </p:tav>
                                      </p:tavLst>
                                    </p:anim>
                                    <p:set>
                                      <p:cBhvr>
                                        <p:cTn id="59" dur="1" fill="hold">
                                          <p:stCondLst>
                                            <p:cond delay="499"/>
                                          </p:stCondLst>
                                        </p:cTn>
                                        <p:tgtEl>
                                          <p:spTgt spid="269"/>
                                        </p:tgtEl>
                                        <p:attrNameLst>
                                          <p:attrName>style.visibility</p:attrName>
                                        </p:attrNameLst>
                                      </p:cBhvr>
                                      <p:to>
                                        <p:strVal val="hidden"/>
                                      </p:to>
                                    </p:set>
                                  </p:childTnLst>
                                </p:cTn>
                              </p:par>
                              <p:par>
                                <p:cTn id="60" presetID="45" presetClass="exit" presetSubtype="0" fill="hold" grpId="0" nodeType="withEffect">
                                  <p:stCondLst>
                                    <p:cond delay="0"/>
                                  </p:stCondLst>
                                  <p:childTnLst>
                                    <p:animEffect transition="out" filter="fade">
                                      <p:cBhvr>
                                        <p:cTn id="61" dur="500"/>
                                        <p:tgtEl>
                                          <p:spTgt spid="270"/>
                                        </p:tgtEl>
                                      </p:cBhvr>
                                    </p:animEffect>
                                    <p:anim calcmode="lin" valueType="num">
                                      <p:cBhvr>
                                        <p:cTn id="62" dur="500"/>
                                        <p:tgtEl>
                                          <p:spTgt spid="27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63" dur="500"/>
                                        <p:tgtEl>
                                          <p:spTgt spid="270"/>
                                        </p:tgtEl>
                                        <p:attrNameLst>
                                          <p:attrName>ppt_h</p:attrName>
                                        </p:attrNameLst>
                                      </p:cBhvr>
                                      <p:tavLst>
                                        <p:tav tm="0">
                                          <p:val>
                                            <p:strVal val="ppt_h"/>
                                          </p:val>
                                        </p:tav>
                                        <p:tav tm="100000">
                                          <p:val>
                                            <p:strVal val="ppt_h"/>
                                          </p:val>
                                        </p:tav>
                                      </p:tavLst>
                                    </p:anim>
                                    <p:set>
                                      <p:cBhvr>
                                        <p:cTn id="64" dur="1" fill="hold">
                                          <p:stCondLst>
                                            <p:cond delay="499"/>
                                          </p:stCondLst>
                                        </p:cTn>
                                        <p:tgtEl>
                                          <p:spTgt spid="270"/>
                                        </p:tgtEl>
                                        <p:attrNameLst>
                                          <p:attrName>style.visibility</p:attrName>
                                        </p:attrNameLst>
                                      </p:cBhvr>
                                      <p:to>
                                        <p:strVal val="hidden"/>
                                      </p:to>
                                    </p:set>
                                  </p:childTnLst>
                                </p:cTn>
                              </p:par>
                              <p:par>
                                <p:cTn id="65" presetID="45" presetClass="exit" presetSubtype="0" fill="hold" grpId="0" nodeType="withEffect">
                                  <p:stCondLst>
                                    <p:cond delay="0"/>
                                  </p:stCondLst>
                                  <p:childTnLst>
                                    <p:animEffect transition="out" filter="fade">
                                      <p:cBhvr>
                                        <p:cTn id="66" dur="500"/>
                                        <p:tgtEl>
                                          <p:spTgt spid="271"/>
                                        </p:tgtEl>
                                      </p:cBhvr>
                                    </p:animEffect>
                                    <p:anim calcmode="lin" valueType="num">
                                      <p:cBhvr>
                                        <p:cTn id="67" dur="500"/>
                                        <p:tgtEl>
                                          <p:spTgt spid="271"/>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68" dur="500"/>
                                        <p:tgtEl>
                                          <p:spTgt spid="271"/>
                                        </p:tgtEl>
                                        <p:attrNameLst>
                                          <p:attrName>ppt_h</p:attrName>
                                        </p:attrNameLst>
                                      </p:cBhvr>
                                      <p:tavLst>
                                        <p:tav tm="0">
                                          <p:val>
                                            <p:strVal val="ppt_h"/>
                                          </p:val>
                                        </p:tav>
                                        <p:tav tm="100000">
                                          <p:val>
                                            <p:strVal val="ppt_h"/>
                                          </p:val>
                                        </p:tav>
                                      </p:tavLst>
                                    </p:anim>
                                    <p:set>
                                      <p:cBhvr>
                                        <p:cTn id="69" dur="1" fill="hold">
                                          <p:stCondLst>
                                            <p:cond delay="499"/>
                                          </p:stCondLst>
                                        </p:cTn>
                                        <p:tgtEl>
                                          <p:spTgt spid="271"/>
                                        </p:tgtEl>
                                        <p:attrNameLst>
                                          <p:attrName>style.visibility</p:attrName>
                                        </p:attrNameLst>
                                      </p:cBhvr>
                                      <p:to>
                                        <p:strVal val="hidden"/>
                                      </p:to>
                                    </p:set>
                                  </p:childTnLst>
                                </p:cTn>
                              </p:par>
                              <p:par>
                                <p:cTn id="70" presetID="45" presetClass="exit" presetSubtype="0" fill="hold" grpId="0" nodeType="withEffect">
                                  <p:stCondLst>
                                    <p:cond delay="0"/>
                                  </p:stCondLst>
                                  <p:childTnLst>
                                    <p:animEffect transition="out" filter="fade">
                                      <p:cBhvr>
                                        <p:cTn id="71" dur="500"/>
                                        <p:tgtEl>
                                          <p:spTgt spid="272"/>
                                        </p:tgtEl>
                                      </p:cBhvr>
                                    </p:animEffect>
                                    <p:anim calcmode="lin" valueType="num">
                                      <p:cBhvr>
                                        <p:cTn id="72" dur="500"/>
                                        <p:tgtEl>
                                          <p:spTgt spid="272"/>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73" dur="500"/>
                                        <p:tgtEl>
                                          <p:spTgt spid="272"/>
                                        </p:tgtEl>
                                        <p:attrNameLst>
                                          <p:attrName>ppt_h</p:attrName>
                                        </p:attrNameLst>
                                      </p:cBhvr>
                                      <p:tavLst>
                                        <p:tav tm="0">
                                          <p:val>
                                            <p:strVal val="ppt_h"/>
                                          </p:val>
                                        </p:tav>
                                        <p:tav tm="100000">
                                          <p:val>
                                            <p:strVal val="ppt_h"/>
                                          </p:val>
                                        </p:tav>
                                      </p:tavLst>
                                    </p:anim>
                                    <p:set>
                                      <p:cBhvr>
                                        <p:cTn id="74" dur="1" fill="hold">
                                          <p:stCondLst>
                                            <p:cond delay="499"/>
                                          </p:stCondLst>
                                        </p:cTn>
                                        <p:tgtEl>
                                          <p:spTgt spid="272"/>
                                        </p:tgtEl>
                                        <p:attrNameLst>
                                          <p:attrName>style.visibility</p:attrName>
                                        </p:attrNameLst>
                                      </p:cBhvr>
                                      <p:to>
                                        <p:strVal val="hidden"/>
                                      </p:to>
                                    </p:set>
                                  </p:childTnLst>
                                </p:cTn>
                              </p:par>
                              <p:par>
                                <p:cTn id="75" presetID="45" presetClass="exit" presetSubtype="0" fill="hold" grpId="0" nodeType="withEffect">
                                  <p:stCondLst>
                                    <p:cond delay="0"/>
                                  </p:stCondLst>
                                  <p:childTnLst>
                                    <p:animEffect transition="out" filter="fade">
                                      <p:cBhvr>
                                        <p:cTn id="76" dur="500"/>
                                        <p:tgtEl>
                                          <p:spTgt spid="277"/>
                                        </p:tgtEl>
                                      </p:cBhvr>
                                    </p:animEffect>
                                    <p:anim calcmode="lin" valueType="num">
                                      <p:cBhvr>
                                        <p:cTn id="77" dur="500"/>
                                        <p:tgtEl>
                                          <p:spTgt spid="27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78" dur="500"/>
                                        <p:tgtEl>
                                          <p:spTgt spid="277"/>
                                        </p:tgtEl>
                                        <p:attrNameLst>
                                          <p:attrName>ppt_h</p:attrName>
                                        </p:attrNameLst>
                                      </p:cBhvr>
                                      <p:tavLst>
                                        <p:tav tm="0">
                                          <p:val>
                                            <p:strVal val="ppt_h"/>
                                          </p:val>
                                        </p:tav>
                                        <p:tav tm="100000">
                                          <p:val>
                                            <p:strVal val="ppt_h"/>
                                          </p:val>
                                        </p:tav>
                                      </p:tavLst>
                                    </p:anim>
                                    <p:set>
                                      <p:cBhvr>
                                        <p:cTn id="79" dur="1" fill="hold">
                                          <p:stCondLst>
                                            <p:cond delay="499"/>
                                          </p:stCondLst>
                                        </p:cTn>
                                        <p:tgtEl>
                                          <p:spTgt spid="277"/>
                                        </p:tgtEl>
                                        <p:attrNameLst>
                                          <p:attrName>style.visibility</p:attrName>
                                        </p:attrNameLst>
                                      </p:cBhvr>
                                      <p:to>
                                        <p:strVal val="hidden"/>
                                      </p:to>
                                    </p:set>
                                  </p:childTnLst>
                                </p:cTn>
                              </p:par>
                              <p:par>
                                <p:cTn id="80" presetID="45" presetClass="exit" presetSubtype="0" fill="hold" grpId="0" nodeType="withEffect">
                                  <p:stCondLst>
                                    <p:cond delay="0"/>
                                  </p:stCondLst>
                                  <p:childTnLst>
                                    <p:animEffect transition="out" filter="fade">
                                      <p:cBhvr>
                                        <p:cTn id="81" dur="500"/>
                                        <p:tgtEl>
                                          <p:spTgt spid="278"/>
                                        </p:tgtEl>
                                      </p:cBhvr>
                                    </p:animEffect>
                                    <p:anim calcmode="lin" valueType="num">
                                      <p:cBhvr>
                                        <p:cTn id="82" dur="500"/>
                                        <p:tgtEl>
                                          <p:spTgt spid="278"/>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3" dur="500"/>
                                        <p:tgtEl>
                                          <p:spTgt spid="278"/>
                                        </p:tgtEl>
                                        <p:attrNameLst>
                                          <p:attrName>ppt_h</p:attrName>
                                        </p:attrNameLst>
                                      </p:cBhvr>
                                      <p:tavLst>
                                        <p:tav tm="0">
                                          <p:val>
                                            <p:strVal val="ppt_h"/>
                                          </p:val>
                                        </p:tav>
                                        <p:tav tm="100000">
                                          <p:val>
                                            <p:strVal val="ppt_h"/>
                                          </p:val>
                                        </p:tav>
                                      </p:tavLst>
                                    </p:anim>
                                    <p:set>
                                      <p:cBhvr>
                                        <p:cTn id="84" dur="1" fill="hold">
                                          <p:stCondLst>
                                            <p:cond delay="499"/>
                                          </p:stCondLst>
                                        </p:cTn>
                                        <p:tgtEl>
                                          <p:spTgt spid="278"/>
                                        </p:tgtEl>
                                        <p:attrNameLst>
                                          <p:attrName>style.visibility</p:attrName>
                                        </p:attrNameLst>
                                      </p:cBhvr>
                                      <p:to>
                                        <p:strVal val="hidden"/>
                                      </p:to>
                                    </p:set>
                                  </p:childTnLst>
                                </p:cTn>
                              </p:par>
                              <p:par>
                                <p:cTn id="85" presetID="45" presetClass="exit" presetSubtype="0" fill="hold" grpId="0" nodeType="withEffect">
                                  <p:stCondLst>
                                    <p:cond delay="0"/>
                                  </p:stCondLst>
                                  <p:childTnLst>
                                    <p:animEffect transition="out" filter="fade">
                                      <p:cBhvr>
                                        <p:cTn id="86" dur="500"/>
                                        <p:tgtEl>
                                          <p:spTgt spid="274"/>
                                        </p:tgtEl>
                                      </p:cBhvr>
                                    </p:animEffect>
                                    <p:anim calcmode="lin" valueType="num">
                                      <p:cBhvr>
                                        <p:cTn id="87" dur="500"/>
                                        <p:tgtEl>
                                          <p:spTgt spid="27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8" dur="500"/>
                                        <p:tgtEl>
                                          <p:spTgt spid="274"/>
                                        </p:tgtEl>
                                        <p:attrNameLst>
                                          <p:attrName>ppt_h</p:attrName>
                                        </p:attrNameLst>
                                      </p:cBhvr>
                                      <p:tavLst>
                                        <p:tav tm="0">
                                          <p:val>
                                            <p:strVal val="ppt_h"/>
                                          </p:val>
                                        </p:tav>
                                        <p:tav tm="100000">
                                          <p:val>
                                            <p:strVal val="ppt_h"/>
                                          </p:val>
                                        </p:tav>
                                      </p:tavLst>
                                    </p:anim>
                                    <p:set>
                                      <p:cBhvr>
                                        <p:cTn id="89" dur="1" fill="hold">
                                          <p:stCondLst>
                                            <p:cond delay="499"/>
                                          </p:stCondLst>
                                        </p:cTn>
                                        <p:tgtEl>
                                          <p:spTgt spid="274"/>
                                        </p:tgtEl>
                                        <p:attrNameLst>
                                          <p:attrName>style.visibility</p:attrName>
                                        </p:attrNameLst>
                                      </p:cBhvr>
                                      <p:to>
                                        <p:strVal val="hidden"/>
                                      </p:to>
                                    </p:set>
                                  </p:childTnLst>
                                </p:cTn>
                              </p:par>
                              <p:par>
                                <p:cTn id="90" presetID="45" presetClass="exit" presetSubtype="0" fill="hold" grpId="0" nodeType="withEffect">
                                  <p:stCondLst>
                                    <p:cond delay="0"/>
                                  </p:stCondLst>
                                  <p:childTnLst>
                                    <p:animEffect transition="out" filter="fade">
                                      <p:cBhvr>
                                        <p:cTn id="91" dur="500"/>
                                        <p:tgtEl>
                                          <p:spTgt spid="280"/>
                                        </p:tgtEl>
                                      </p:cBhvr>
                                    </p:animEffect>
                                    <p:anim calcmode="lin" valueType="num">
                                      <p:cBhvr>
                                        <p:cTn id="92" dur="500"/>
                                        <p:tgtEl>
                                          <p:spTgt spid="28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93" dur="500"/>
                                        <p:tgtEl>
                                          <p:spTgt spid="280"/>
                                        </p:tgtEl>
                                        <p:attrNameLst>
                                          <p:attrName>ppt_h</p:attrName>
                                        </p:attrNameLst>
                                      </p:cBhvr>
                                      <p:tavLst>
                                        <p:tav tm="0">
                                          <p:val>
                                            <p:strVal val="ppt_h"/>
                                          </p:val>
                                        </p:tav>
                                        <p:tav tm="100000">
                                          <p:val>
                                            <p:strVal val="ppt_h"/>
                                          </p:val>
                                        </p:tav>
                                      </p:tavLst>
                                    </p:anim>
                                    <p:set>
                                      <p:cBhvr>
                                        <p:cTn id="94" dur="1" fill="hold">
                                          <p:stCondLst>
                                            <p:cond delay="499"/>
                                          </p:stCondLst>
                                        </p:cTn>
                                        <p:tgtEl>
                                          <p:spTgt spid="280"/>
                                        </p:tgtEl>
                                        <p:attrNameLst>
                                          <p:attrName>style.visibility</p:attrName>
                                        </p:attrNameLst>
                                      </p:cBhvr>
                                      <p:to>
                                        <p:strVal val="hidden"/>
                                      </p:to>
                                    </p:set>
                                  </p:childTnLst>
                                </p:cTn>
                              </p:par>
                              <p:par>
                                <p:cTn id="95" presetID="45" presetClass="exit" presetSubtype="0" fill="hold" grpId="0" nodeType="withEffect">
                                  <p:stCondLst>
                                    <p:cond delay="0"/>
                                  </p:stCondLst>
                                  <p:childTnLst>
                                    <p:animEffect transition="out" filter="fade">
                                      <p:cBhvr>
                                        <p:cTn id="96" dur="500"/>
                                        <p:tgtEl>
                                          <p:spTgt spid="565"/>
                                        </p:tgtEl>
                                      </p:cBhvr>
                                    </p:animEffect>
                                    <p:anim calcmode="lin" valueType="num">
                                      <p:cBhvr>
                                        <p:cTn id="97" dur="500"/>
                                        <p:tgtEl>
                                          <p:spTgt spid="565"/>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98" dur="500"/>
                                        <p:tgtEl>
                                          <p:spTgt spid="565"/>
                                        </p:tgtEl>
                                        <p:attrNameLst>
                                          <p:attrName>ppt_h</p:attrName>
                                        </p:attrNameLst>
                                      </p:cBhvr>
                                      <p:tavLst>
                                        <p:tav tm="0">
                                          <p:val>
                                            <p:strVal val="ppt_h"/>
                                          </p:val>
                                        </p:tav>
                                        <p:tav tm="100000">
                                          <p:val>
                                            <p:strVal val="ppt_h"/>
                                          </p:val>
                                        </p:tav>
                                      </p:tavLst>
                                    </p:anim>
                                    <p:set>
                                      <p:cBhvr>
                                        <p:cTn id="99" dur="1" fill="hold">
                                          <p:stCondLst>
                                            <p:cond delay="499"/>
                                          </p:stCondLst>
                                        </p:cTn>
                                        <p:tgtEl>
                                          <p:spTgt spid="565"/>
                                        </p:tgtEl>
                                        <p:attrNameLst>
                                          <p:attrName>style.visibility</p:attrName>
                                        </p:attrNameLst>
                                      </p:cBhvr>
                                      <p:to>
                                        <p:strVal val="hidden"/>
                                      </p:to>
                                    </p:set>
                                  </p:childTnLst>
                                </p:cTn>
                              </p:par>
                              <p:par>
                                <p:cTn id="100" presetID="45" presetClass="exit" presetSubtype="0" fill="hold" grpId="0" nodeType="withEffect">
                                  <p:stCondLst>
                                    <p:cond delay="0"/>
                                  </p:stCondLst>
                                  <p:childTnLst>
                                    <p:animEffect transition="out" filter="fade">
                                      <p:cBhvr>
                                        <p:cTn id="101" dur="500"/>
                                        <p:tgtEl>
                                          <p:spTgt spid="566"/>
                                        </p:tgtEl>
                                      </p:cBhvr>
                                    </p:animEffect>
                                    <p:anim calcmode="lin" valueType="num">
                                      <p:cBhvr>
                                        <p:cTn id="102" dur="500"/>
                                        <p:tgtEl>
                                          <p:spTgt spid="56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03" dur="500"/>
                                        <p:tgtEl>
                                          <p:spTgt spid="566"/>
                                        </p:tgtEl>
                                        <p:attrNameLst>
                                          <p:attrName>ppt_h</p:attrName>
                                        </p:attrNameLst>
                                      </p:cBhvr>
                                      <p:tavLst>
                                        <p:tav tm="0">
                                          <p:val>
                                            <p:strVal val="ppt_h"/>
                                          </p:val>
                                        </p:tav>
                                        <p:tav tm="100000">
                                          <p:val>
                                            <p:strVal val="ppt_h"/>
                                          </p:val>
                                        </p:tav>
                                      </p:tavLst>
                                    </p:anim>
                                    <p:set>
                                      <p:cBhvr>
                                        <p:cTn id="104" dur="1" fill="hold">
                                          <p:stCondLst>
                                            <p:cond delay="499"/>
                                          </p:stCondLst>
                                        </p:cTn>
                                        <p:tgtEl>
                                          <p:spTgt spid="566"/>
                                        </p:tgtEl>
                                        <p:attrNameLst>
                                          <p:attrName>style.visibility</p:attrName>
                                        </p:attrNameLst>
                                      </p:cBhvr>
                                      <p:to>
                                        <p:strVal val="hidden"/>
                                      </p:to>
                                    </p:set>
                                  </p:childTnLst>
                                </p:cTn>
                              </p:par>
                              <p:par>
                                <p:cTn id="105" presetID="45" presetClass="exit" presetSubtype="0" fill="hold" grpId="0" nodeType="withEffect">
                                  <p:stCondLst>
                                    <p:cond delay="0"/>
                                  </p:stCondLst>
                                  <p:childTnLst>
                                    <p:animEffect transition="out" filter="fade">
                                      <p:cBhvr>
                                        <p:cTn id="106" dur="500"/>
                                        <p:tgtEl>
                                          <p:spTgt spid="567"/>
                                        </p:tgtEl>
                                      </p:cBhvr>
                                    </p:animEffect>
                                    <p:anim calcmode="lin" valueType="num">
                                      <p:cBhvr>
                                        <p:cTn id="107" dur="500"/>
                                        <p:tgtEl>
                                          <p:spTgt spid="56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08" dur="500"/>
                                        <p:tgtEl>
                                          <p:spTgt spid="567"/>
                                        </p:tgtEl>
                                        <p:attrNameLst>
                                          <p:attrName>ppt_h</p:attrName>
                                        </p:attrNameLst>
                                      </p:cBhvr>
                                      <p:tavLst>
                                        <p:tav tm="0">
                                          <p:val>
                                            <p:strVal val="ppt_h"/>
                                          </p:val>
                                        </p:tav>
                                        <p:tav tm="100000">
                                          <p:val>
                                            <p:strVal val="ppt_h"/>
                                          </p:val>
                                        </p:tav>
                                      </p:tavLst>
                                    </p:anim>
                                    <p:set>
                                      <p:cBhvr>
                                        <p:cTn id="109" dur="1" fill="hold">
                                          <p:stCondLst>
                                            <p:cond delay="499"/>
                                          </p:stCondLst>
                                        </p:cTn>
                                        <p:tgtEl>
                                          <p:spTgt spid="567"/>
                                        </p:tgtEl>
                                        <p:attrNameLst>
                                          <p:attrName>style.visibility</p:attrName>
                                        </p:attrNameLst>
                                      </p:cBhvr>
                                      <p:to>
                                        <p:strVal val="hidden"/>
                                      </p:to>
                                    </p:set>
                                  </p:childTnLst>
                                </p:cTn>
                              </p:par>
                              <p:par>
                                <p:cTn id="110" presetID="45" presetClass="exit" presetSubtype="0" fill="hold" grpId="0" nodeType="withEffect">
                                  <p:stCondLst>
                                    <p:cond delay="0"/>
                                  </p:stCondLst>
                                  <p:childTnLst>
                                    <p:animEffect transition="out" filter="fade">
                                      <p:cBhvr>
                                        <p:cTn id="111" dur="500"/>
                                        <p:tgtEl>
                                          <p:spTgt spid="569"/>
                                        </p:tgtEl>
                                      </p:cBhvr>
                                    </p:animEffect>
                                    <p:anim calcmode="lin" valueType="num">
                                      <p:cBhvr>
                                        <p:cTn id="112" dur="500"/>
                                        <p:tgtEl>
                                          <p:spTgt spid="56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3" dur="500"/>
                                        <p:tgtEl>
                                          <p:spTgt spid="569"/>
                                        </p:tgtEl>
                                        <p:attrNameLst>
                                          <p:attrName>ppt_h</p:attrName>
                                        </p:attrNameLst>
                                      </p:cBhvr>
                                      <p:tavLst>
                                        <p:tav tm="0">
                                          <p:val>
                                            <p:strVal val="ppt_h"/>
                                          </p:val>
                                        </p:tav>
                                        <p:tav tm="100000">
                                          <p:val>
                                            <p:strVal val="ppt_h"/>
                                          </p:val>
                                        </p:tav>
                                      </p:tavLst>
                                    </p:anim>
                                    <p:set>
                                      <p:cBhvr>
                                        <p:cTn id="114" dur="1" fill="hold">
                                          <p:stCondLst>
                                            <p:cond delay="499"/>
                                          </p:stCondLst>
                                        </p:cTn>
                                        <p:tgtEl>
                                          <p:spTgt spid="569"/>
                                        </p:tgtEl>
                                        <p:attrNameLst>
                                          <p:attrName>style.visibility</p:attrName>
                                        </p:attrNameLst>
                                      </p:cBhvr>
                                      <p:to>
                                        <p:strVal val="hidden"/>
                                      </p:to>
                                    </p:set>
                                  </p:childTnLst>
                                </p:cTn>
                              </p:par>
                              <p:par>
                                <p:cTn id="115" presetID="45" presetClass="exit" presetSubtype="0" fill="hold" grpId="0" nodeType="withEffect">
                                  <p:stCondLst>
                                    <p:cond delay="0"/>
                                  </p:stCondLst>
                                  <p:childTnLst>
                                    <p:animEffect transition="out" filter="fade">
                                      <p:cBhvr>
                                        <p:cTn id="116" dur="500"/>
                                        <p:tgtEl>
                                          <p:spTgt spid="571"/>
                                        </p:tgtEl>
                                      </p:cBhvr>
                                    </p:animEffect>
                                    <p:anim calcmode="lin" valueType="num">
                                      <p:cBhvr>
                                        <p:cTn id="117" dur="500"/>
                                        <p:tgtEl>
                                          <p:spTgt spid="571"/>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18" dur="500"/>
                                        <p:tgtEl>
                                          <p:spTgt spid="571"/>
                                        </p:tgtEl>
                                        <p:attrNameLst>
                                          <p:attrName>ppt_h</p:attrName>
                                        </p:attrNameLst>
                                      </p:cBhvr>
                                      <p:tavLst>
                                        <p:tav tm="0">
                                          <p:val>
                                            <p:strVal val="ppt_h"/>
                                          </p:val>
                                        </p:tav>
                                        <p:tav tm="100000">
                                          <p:val>
                                            <p:strVal val="ppt_h"/>
                                          </p:val>
                                        </p:tav>
                                      </p:tavLst>
                                    </p:anim>
                                    <p:set>
                                      <p:cBhvr>
                                        <p:cTn id="119" dur="1" fill="hold">
                                          <p:stCondLst>
                                            <p:cond delay="499"/>
                                          </p:stCondLst>
                                        </p:cTn>
                                        <p:tgtEl>
                                          <p:spTgt spid="571"/>
                                        </p:tgtEl>
                                        <p:attrNameLst>
                                          <p:attrName>style.visibility</p:attrName>
                                        </p:attrNameLst>
                                      </p:cBhvr>
                                      <p:to>
                                        <p:strVal val="hidden"/>
                                      </p:to>
                                    </p:set>
                                  </p:childTnLst>
                                </p:cTn>
                              </p:par>
                              <p:par>
                                <p:cTn id="120" presetID="45" presetClass="exit" presetSubtype="0" fill="hold" grpId="0" nodeType="withEffect">
                                  <p:stCondLst>
                                    <p:cond delay="0"/>
                                  </p:stCondLst>
                                  <p:childTnLst>
                                    <p:animEffect transition="out" filter="fade">
                                      <p:cBhvr>
                                        <p:cTn id="121" dur="500"/>
                                        <p:tgtEl>
                                          <p:spTgt spid="572"/>
                                        </p:tgtEl>
                                      </p:cBhvr>
                                    </p:animEffect>
                                    <p:anim calcmode="lin" valueType="num">
                                      <p:cBhvr>
                                        <p:cTn id="122" dur="500"/>
                                        <p:tgtEl>
                                          <p:spTgt spid="572"/>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3" dur="500"/>
                                        <p:tgtEl>
                                          <p:spTgt spid="572"/>
                                        </p:tgtEl>
                                        <p:attrNameLst>
                                          <p:attrName>ppt_h</p:attrName>
                                        </p:attrNameLst>
                                      </p:cBhvr>
                                      <p:tavLst>
                                        <p:tav tm="0">
                                          <p:val>
                                            <p:strVal val="ppt_h"/>
                                          </p:val>
                                        </p:tav>
                                        <p:tav tm="100000">
                                          <p:val>
                                            <p:strVal val="ppt_h"/>
                                          </p:val>
                                        </p:tav>
                                      </p:tavLst>
                                    </p:anim>
                                    <p:set>
                                      <p:cBhvr>
                                        <p:cTn id="124" dur="1" fill="hold">
                                          <p:stCondLst>
                                            <p:cond delay="499"/>
                                          </p:stCondLst>
                                        </p:cTn>
                                        <p:tgtEl>
                                          <p:spTgt spid="572"/>
                                        </p:tgtEl>
                                        <p:attrNameLst>
                                          <p:attrName>style.visibility</p:attrName>
                                        </p:attrNameLst>
                                      </p:cBhvr>
                                      <p:to>
                                        <p:strVal val="hidden"/>
                                      </p:to>
                                    </p:set>
                                  </p:childTnLst>
                                </p:cTn>
                              </p:par>
                              <p:par>
                                <p:cTn id="125" presetID="45" presetClass="exit" presetSubtype="0" fill="hold" grpId="0" nodeType="withEffect">
                                  <p:stCondLst>
                                    <p:cond delay="0"/>
                                  </p:stCondLst>
                                  <p:childTnLst>
                                    <p:animEffect transition="out" filter="fade">
                                      <p:cBhvr>
                                        <p:cTn id="126" dur="500"/>
                                        <p:tgtEl>
                                          <p:spTgt spid="573"/>
                                        </p:tgtEl>
                                      </p:cBhvr>
                                    </p:animEffect>
                                    <p:anim calcmode="lin" valueType="num">
                                      <p:cBhvr>
                                        <p:cTn id="127" dur="500"/>
                                        <p:tgtEl>
                                          <p:spTgt spid="57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8" dur="500"/>
                                        <p:tgtEl>
                                          <p:spTgt spid="573"/>
                                        </p:tgtEl>
                                        <p:attrNameLst>
                                          <p:attrName>ppt_h</p:attrName>
                                        </p:attrNameLst>
                                      </p:cBhvr>
                                      <p:tavLst>
                                        <p:tav tm="0">
                                          <p:val>
                                            <p:strVal val="ppt_h"/>
                                          </p:val>
                                        </p:tav>
                                        <p:tav tm="100000">
                                          <p:val>
                                            <p:strVal val="ppt_h"/>
                                          </p:val>
                                        </p:tav>
                                      </p:tavLst>
                                    </p:anim>
                                    <p:set>
                                      <p:cBhvr>
                                        <p:cTn id="129" dur="1" fill="hold">
                                          <p:stCondLst>
                                            <p:cond delay="499"/>
                                          </p:stCondLst>
                                        </p:cTn>
                                        <p:tgtEl>
                                          <p:spTgt spid="573"/>
                                        </p:tgtEl>
                                        <p:attrNameLst>
                                          <p:attrName>style.visibility</p:attrName>
                                        </p:attrNameLst>
                                      </p:cBhvr>
                                      <p:to>
                                        <p:strVal val="hidden"/>
                                      </p:to>
                                    </p:set>
                                  </p:childTnLst>
                                </p:cTn>
                              </p:par>
                              <p:par>
                                <p:cTn id="130" presetID="45" presetClass="exit" presetSubtype="0" fill="hold" grpId="0" nodeType="withEffect">
                                  <p:stCondLst>
                                    <p:cond delay="0"/>
                                  </p:stCondLst>
                                  <p:childTnLst>
                                    <p:animEffect transition="out" filter="fade">
                                      <p:cBhvr>
                                        <p:cTn id="131" dur="500"/>
                                        <p:tgtEl>
                                          <p:spTgt spid="575"/>
                                        </p:tgtEl>
                                      </p:cBhvr>
                                    </p:animEffect>
                                    <p:anim calcmode="lin" valueType="num">
                                      <p:cBhvr>
                                        <p:cTn id="132" dur="500"/>
                                        <p:tgtEl>
                                          <p:spTgt spid="575"/>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3" dur="500"/>
                                        <p:tgtEl>
                                          <p:spTgt spid="575"/>
                                        </p:tgtEl>
                                        <p:attrNameLst>
                                          <p:attrName>ppt_h</p:attrName>
                                        </p:attrNameLst>
                                      </p:cBhvr>
                                      <p:tavLst>
                                        <p:tav tm="0">
                                          <p:val>
                                            <p:strVal val="ppt_h"/>
                                          </p:val>
                                        </p:tav>
                                        <p:tav tm="100000">
                                          <p:val>
                                            <p:strVal val="ppt_h"/>
                                          </p:val>
                                        </p:tav>
                                      </p:tavLst>
                                    </p:anim>
                                    <p:set>
                                      <p:cBhvr>
                                        <p:cTn id="134" dur="1" fill="hold">
                                          <p:stCondLst>
                                            <p:cond delay="499"/>
                                          </p:stCondLst>
                                        </p:cTn>
                                        <p:tgtEl>
                                          <p:spTgt spid="575"/>
                                        </p:tgtEl>
                                        <p:attrNameLst>
                                          <p:attrName>style.visibility</p:attrName>
                                        </p:attrNameLst>
                                      </p:cBhvr>
                                      <p:to>
                                        <p:strVal val="hidden"/>
                                      </p:to>
                                    </p:set>
                                  </p:childTnLst>
                                </p:cTn>
                              </p:par>
                              <p:par>
                                <p:cTn id="135" presetID="45" presetClass="exit" presetSubtype="0" fill="hold" grpId="0" nodeType="withEffect">
                                  <p:stCondLst>
                                    <p:cond delay="0"/>
                                  </p:stCondLst>
                                  <p:childTnLst>
                                    <p:animEffect transition="out" filter="fade">
                                      <p:cBhvr>
                                        <p:cTn id="136" dur="500"/>
                                        <p:tgtEl>
                                          <p:spTgt spid="576"/>
                                        </p:tgtEl>
                                      </p:cBhvr>
                                    </p:animEffect>
                                    <p:anim calcmode="lin" valueType="num">
                                      <p:cBhvr>
                                        <p:cTn id="137" dur="500"/>
                                        <p:tgtEl>
                                          <p:spTgt spid="57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8" dur="500"/>
                                        <p:tgtEl>
                                          <p:spTgt spid="576"/>
                                        </p:tgtEl>
                                        <p:attrNameLst>
                                          <p:attrName>ppt_h</p:attrName>
                                        </p:attrNameLst>
                                      </p:cBhvr>
                                      <p:tavLst>
                                        <p:tav tm="0">
                                          <p:val>
                                            <p:strVal val="ppt_h"/>
                                          </p:val>
                                        </p:tav>
                                        <p:tav tm="100000">
                                          <p:val>
                                            <p:strVal val="ppt_h"/>
                                          </p:val>
                                        </p:tav>
                                      </p:tavLst>
                                    </p:anim>
                                    <p:set>
                                      <p:cBhvr>
                                        <p:cTn id="139" dur="1" fill="hold">
                                          <p:stCondLst>
                                            <p:cond delay="499"/>
                                          </p:stCondLst>
                                        </p:cTn>
                                        <p:tgtEl>
                                          <p:spTgt spid="576"/>
                                        </p:tgtEl>
                                        <p:attrNameLst>
                                          <p:attrName>style.visibility</p:attrName>
                                        </p:attrNameLst>
                                      </p:cBhvr>
                                      <p:to>
                                        <p:strVal val="hidden"/>
                                      </p:to>
                                    </p:set>
                                  </p:childTnLst>
                                </p:cTn>
                              </p:par>
                              <p:par>
                                <p:cTn id="140" presetID="45" presetClass="exit" presetSubtype="0" fill="hold" grpId="0" nodeType="withEffect">
                                  <p:stCondLst>
                                    <p:cond delay="0"/>
                                  </p:stCondLst>
                                  <p:childTnLst>
                                    <p:animEffect transition="out" filter="fade">
                                      <p:cBhvr>
                                        <p:cTn id="141" dur="500"/>
                                        <p:tgtEl>
                                          <p:spTgt spid="580"/>
                                        </p:tgtEl>
                                      </p:cBhvr>
                                    </p:animEffect>
                                    <p:anim calcmode="lin" valueType="num">
                                      <p:cBhvr>
                                        <p:cTn id="142" dur="500"/>
                                        <p:tgtEl>
                                          <p:spTgt spid="58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3" dur="500"/>
                                        <p:tgtEl>
                                          <p:spTgt spid="580"/>
                                        </p:tgtEl>
                                        <p:attrNameLst>
                                          <p:attrName>ppt_h</p:attrName>
                                        </p:attrNameLst>
                                      </p:cBhvr>
                                      <p:tavLst>
                                        <p:tav tm="0">
                                          <p:val>
                                            <p:strVal val="ppt_h"/>
                                          </p:val>
                                        </p:tav>
                                        <p:tav tm="100000">
                                          <p:val>
                                            <p:strVal val="ppt_h"/>
                                          </p:val>
                                        </p:tav>
                                      </p:tavLst>
                                    </p:anim>
                                    <p:set>
                                      <p:cBhvr>
                                        <p:cTn id="144" dur="1" fill="hold">
                                          <p:stCondLst>
                                            <p:cond delay="499"/>
                                          </p:stCondLst>
                                        </p:cTn>
                                        <p:tgtEl>
                                          <p:spTgt spid="580"/>
                                        </p:tgtEl>
                                        <p:attrNameLst>
                                          <p:attrName>style.visibility</p:attrName>
                                        </p:attrNameLst>
                                      </p:cBhvr>
                                      <p:to>
                                        <p:strVal val="hidden"/>
                                      </p:to>
                                    </p:set>
                                  </p:childTnLst>
                                </p:cTn>
                              </p:par>
                              <p:par>
                                <p:cTn id="145" presetID="45" presetClass="exit" presetSubtype="0" fill="hold" grpId="0" nodeType="withEffect">
                                  <p:stCondLst>
                                    <p:cond delay="0"/>
                                  </p:stCondLst>
                                  <p:childTnLst>
                                    <p:animEffect transition="out" filter="fade">
                                      <p:cBhvr>
                                        <p:cTn id="146" dur="500"/>
                                        <p:tgtEl>
                                          <p:spTgt spid="582"/>
                                        </p:tgtEl>
                                      </p:cBhvr>
                                    </p:animEffect>
                                    <p:anim calcmode="lin" valueType="num">
                                      <p:cBhvr>
                                        <p:cTn id="147" dur="500"/>
                                        <p:tgtEl>
                                          <p:spTgt spid="582"/>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48" dur="500"/>
                                        <p:tgtEl>
                                          <p:spTgt spid="582"/>
                                        </p:tgtEl>
                                        <p:attrNameLst>
                                          <p:attrName>ppt_h</p:attrName>
                                        </p:attrNameLst>
                                      </p:cBhvr>
                                      <p:tavLst>
                                        <p:tav tm="0">
                                          <p:val>
                                            <p:strVal val="ppt_h"/>
                                          </p:val>
                                        </p:tav>
                                        <p:tav tm="100000">
                                          <p:val>
                                            <p:strVal val="ppt_h"/>
                                          </p:val>
                                        </p:tav>
                                      </p:tavLst>
                                    </p:anim>
                                    <p:set>
                                      <p:cBhvr>
                                        <p:cTn id="149" dur="1" fill="hold">
                                          <p:stCondLst>
                                            <p:cond delay="499"/>
                                          </p:stCondLst>
                                        </p:cTn>
                                        <p:tgtEl>
                                          <p:spTgt spid="582"/>
                                        </p:tgtEl>
                                        <p:attrNameLst>
                                          <p:attrName>style.visibility</p:attrName>
                                        </p:attrNameLst>
                                      </p:cBhvr>
                                      <p:to>
                                        <p:strVal val="hidden"/>
                                      </p:to>
                                    </p:set>
                                  </p:childTnLst>
                                </p:cTn>
                              </p:par>
                              <p:par>
                                <p:cTn id="150" presetID="45" presetClass="exit" presetSubtype="0" fill="hold" grpId="0" nodeType="withEffect">
                                  <p:stCondLst>
                                    <p:cond delay="0"/>
                                  </p:stCondLst>
                                  <p:childTnLst>
                                    <p:animEffect transition="out" filter="fade">
                                      <p:cBhvr>
                                        <p:cTn id="151" dur="500"/>
                                        <p:tgtEl>
                                          <p:spTgt spid="586"/>
                                        </p:tgtEl>
                                      </p:cBhvr>
                                    </p:animEffect>
                                    <p:anim calcmode="lin" valueType="num">
                                      <p:cBhvr>
                                        <p:cTn id="152" dur="500"/>
                                        <p:tgtEl>
                                          <p:spTgt spid="58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53" dur="500"/>
                                        <p:tgtEl>
                                          <p:spTgt spid="586"/>
                                        </p:tgtEl>
                                        <p:attrNameLst>
                                          <p:attrName>ppt_h</p:attrName>
                                        </p:attrNameLst>
                                      </p:cBhvr>
                                      <p:tavLst>
                                        <p:tav tm="0">
                                          <p:val>
                                            <p:strVal val="ppt_h"/>
                                          </p:val>
                                        </p:tav>
                                        <p:tav tm="100000">
                                          <p:val>
                                            <p:strVal val="ppt_h"/>
                                          </p:val>
                                        </p:tav>
                                      </p:tavLst>
                                    </p:anim>
                                    <p:set>
                                      <p:cBhvr>
                                        <p:cTn id="154" dur="1" fill="hold">
                                          <p:stCondLst>
                                            <p:cond delay="499"/>
                                          </p:stCondLst>
                                        </p:cTn>
                                        <p:tgtEl>
                                          <p:spTgt spid="586"/>
                                        </p:tgtEl>
                                        <p:attrNameLst>
                                          <p:attrName>style.visibility</p:attrName>
                                        </p:attrNameLst>
                                      </p:cBhvr>
                                      <p:to>
                                        <p:strVal val="hidden"/>
                                      </p:to>
                                    </p:set>
                                  </p:childTnLst>
                                </p:cTn>
                              </p:par>
                              <p:par>
                                <p:cTn id="155" presetID="45" presetClass="exit" presetSubtype="0" fill="hold" grpId="0" nodeType="withEffect">
                                  <p:stCondLst>
                                    <p:cond delay="0"/>
                                  </p:stCondLst>
                                  <p:childTnLst>
                                    <p:animEffect transition="out" filter="fade">
                                      <p:cBhvr>
                                        <p:cTn id="156" dur="500"/>
                                        <p:tgtEl>
                                          <p:spTgt spid="589"/>
                                        </p:tgtEl>
                                      </p:cBhvr>
                                    </p:animEffect>
                                    <p:anim calcmode="lin" valueType="num">
                                      <p:cBhvr>
                                        <p:cTn id="157" dur="500"/>
                                        <p:tgtEl>
                                          <p:spTgt spid="589"/>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58" dur="500"/>
                                        <p:tgtEl>
                                          <p:spTgt spid="589"/>
                                        </p:tgtEl>
                                        <p:attrNameLst>
                                          <p:attrName>ppt_h</p:attrName>
                                        </p:attrNameLst>
                                      </p:cBhvr>
                                      <p:tavLst>
                                        <p:tav tm="0">
                                          <p:val>
                                            <p:strVal val="ppt_h"/>
                                          </p:val>
                                        </p:tav>
                                        <p:tav tm="100000">
                                          <p:val>
                                            <p:strVal val="ppt_h"/>
                                          </p:val>
                                        </p:tav>
                                      </p:tavLst>
                                    </p:anim>
                                    <p:set>
                                      <p:cBhvr>
                                        <p:cTn id="159" dur="1" fill="hold">
                                          <p:stCondLst>
                                            <p:cond delay="499"/>
                                          </p:stCondLst>
                                        </p:cTn>
                                        <p:tgtEl>
                                          <p:spTgt spid="589"/>
                                        </p:tgtEl>
                                        <p:attrNameLst>
                                          <p:attrName>style.visibility</p:attrName>
                                        </p:attrNameLst>
                                      </p:cBhvr>
                                      <p:to>
                                        <p:strVal val="hidden"/>
                                      </p:to>
                                    </p:set>
                                  </p:childTnLst>
                                </p:cTn>
                              </p:par>
                              <p:par>
                                <p:cTn id="160" presetID="45" presetClass="exit" presetSubtype="0" fill="hold" grpId="0" nodeType="withEffect">
                                  <p:stCondLst>
                                    <p:cond delay="0"/>
                                  </p:stCondLst>
                                  <p:childTnLst>
                                    <p:animEffect transition="out" filter="fade">
                                      <p:cBhvr>
                                        <p:cTn id="161" dur="500"/>
                                        <p:tgtEl>
                                          <p:spTgt spid="590"/>
                                        </p:tgtEl>
                                      </p:cBhvr>
                                    </p:animEffect>
                                    <p:anim calcmode="lin" valueType="num">
                                      <p:cBhvr>
                                        <p:cTn id="162" dur="500"/>
                                        <p:tgtEl>
                                          <p:spTgt spid="590"/>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63" dur="500"/>
                                        <p:tgtEl>
                                          <p:spTgt spid="590"/>
                                        </p:tgtEl>
                                        <p:attrNameLst>
                                          <p:attrName>ppt_h</p:attrName>
                                        </p:attrNameLst>
                                      </p:cBhvr>
                                      <p:tavLst>
                                        <p:tav tm="0">
                                          <p:val>
                                            <p:strVal val="ppt_h"/>
                                          </p:val>
                                        </p:tav>
                                        <p:tav tm="100000">
                                          <p:val>
                                            <p:strVal val="ppt_h"/>
                                          </p:val>
                                        </p:tav>
                                      </p:tavLst>
                                    </p:anim>
                                    <p:set>
                                      <p:cBhvr>
                                        <p:cTn id="164" dur="1" fill="hold">
                                          <p:stCondLst>
                                            <p:cond delay="499"/>
                                          </p:stCondLst>
                                        </p:cTn>
                                        <p:tgtEl>
                                          <p:spTgt spid="590"/>
                                        </p:tgtEl>
                                        <p:attrNameLst>
                                          <p:attrName>style.visibility</p:attrName>
                                        </p:attrNameLst>
                                      </p:cBhvr>
                                      <p:to>
                                        <p:strVal val="hidden"/>
                                      </p:to>
                                    </p:set>
                                  </p:childTnLst>
                                </p:cTn>
                              </p:par>
                              <p:par>
                                <p:cTn id="165" presetID="45" presetClass="exit" presetSubtype="0" fill="hold" grpId="0" nodeType="withEffect">
                                  <p:stCondLst>
                                    <p:cond delay="0"/>
                                  </p:stCondLst>
                                  <p:childTnLst>
                                    <p:animEffect transition="out" filter="fade">
                                      <p:cBhvr>
                                        <p:cTn id="166" dur="500"/>
                                        <p:tgtEl>
                                          <p:spTgt spid="591"/>
                                        </p:tgtEl>
                                      </p:cBhvr>
                                    </p:animEffect>
                                    <p:anim calcmode="lin" valueType="num">
                                      <p:cBhvr>
                                        <p:cTn id="167" dur="500"/>
                                        <p:tgtEl>
                                          <p:spTgt spid="591"/>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68" dur="500"/>
                                        <p:tgtEl>
                                          <p:spTgt spid="591"/>
                                        </p:tgtEl>
                                        <p:attrNameLst>
                                          <p:attrName>ppt_h</p:attrName>
                                        </p:attrNameLst>
                                      </p:cBhvr>
                                      <p:tavLst>
                                        <p:tav tm="0">
                                          <p:val>
                                            <p:strVal val="ppt_h"/>
                                          </p:val>
                                        </p:tav>
                                        <p:tav tm="100000">
                                          <p:val>
                                            <p:strVal val="ppt_h"/>
                                          </p:val>
                                        </p:tav>
                                      </p:tavLst>
                                    </p:anim>
                                    <p:set>
                                      <p:cBhvr>
                                        <p:cTn id="169" dur="1" fill="hold">
                                          <p:stCondLst>
                                            <p:cond delay="499"/>
                                          </p:stCondLst>
                                        </p:cTn>
                                        <p:tgtEl>
                                          <p:spTgt spid="591"/>
                                        </p:tgtEl>
                                        <p:attrNameLst>
                                          <p:attrName>style.visibility</p:attrName>
                                        </p:attrNameLst>
                                      </p:cBhvr>
                                      <p:to>
                                        <p:strVal val="hidden"/>
                                      </p:to>
                                    </p:set>
                                  </p:childTnLst>
                                </p:cTn>
                              </p:par>
                              <p:par>
                                <p:cTn id="170" presetID="45" presetClass="exit" presetSubtype="0" fill="hold" grpId="0" nodeType="withEffect">
                                  <p:stCondLst>
                                    <p:cond delay="0"/>
                                  </p:stCondLst>
                                  <p:childTnLst>
                                    <p:animEffect transition="out" filter="fade">
                                      <p:cBhvr>
                                        <p:cTn id="171" dur="500"/>
                                        <p:tgtEl>
                                          <p:spTgt spid="593"/>
                                        </p:tgtEl>
                                      </p:cBhvr>
                                    </p:animEffect>
                                    <p:anim calcmode="lin" valueType="num">
                                      <p:cBhvr>
                                        <p:cTn id="172" dur="500"/>
                                        <p:tgtEl>
                                          <p:spTgt spid="593"/>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73" dur="500"/>
                                        <p:tgtEl>
                                          <p:spTgt spid="593"/>
                                        </p:tgtEl>
                                        <p:attrNameLst>
                                          <p:attrName>ppt_h</p:attrName>
                                        </p:attrNameLst>
                                      </p:cBhvr>
                                      <p:tavLst>
                                        <p:tav tm="0">
                                          <p:val>
                                            <p:strVal val="ppt_h"/>
                                          </p:val>
                                        </p:tav>
                                        <p:tav tm="100000">
                                          <p:val>
                                            <p:strVal val="ppt_h"/>
                                          </p:val>
                                        </p:tav>
                                      </p:tavLst>
                                    </p:anim>
                                    <p:set>
                                      <p:cBhvr>
                                        <p:cTn id="174" dur="1" fill="hold">
                                          <p:stCondLst>
                                            <p:cond delay="499"/>
                                          </p:stCondLst>
                                        </p:cTn>
                                        <p:tgtEl>
                                          <p:spTgt spid="593"/>
                                        </p:tgtEl>
                                        <p:attrNameLst>
                                          <p:attrName>style.visibility</p:attrName>
                                        </p:attrNameLst>
                                      </p:cBhvr>
                                      <p:to>
                                        <p:strVal val="hidden"/>
                                      </p:to>
                                    </p:set>
                                  </p:childTnLst>
                                </p:cTn>
                              </p:par>
                              <p:par>
                                <p:cTn id="175" presetID="45" presetClass="exit" presetSubtype="0" fill="hold" grpId="0" nodeType="withEffect">
                                  <p:stCondLst>
                                    <p:cond delay="0"/>
                                  </p:stCondLst>
                                  <p:childTnLst>
                                    <p:animEffect transition="out" filter="fade">
                                      <p:cBhvr>
                                        <p:cTn id="176" dur="500"/>
                                        <p:tgtEl>
                                          <p:spTgt spid="594"/>
                                        </p:tgtEl>
                                      </p:cBhvr>
                                    </p:animEffect>
                                    <p:anim calcmode="lin" valueType="num">
                                      <p:cBhvr>
                                        <p:cTn id="177" dur="500"/>
                                        <p:tgtEl>
                                          <p:spTgt spid="59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78" dur="500"/>
                                        <p:tgtEl>
                                          <p:spTgt spid="594"/>
                                        </p:tgtEl>
                                        <p:attrNameLst>
                                          <p:attrName>ppt_h</p:attrName>
                                        </p:attrNameLst>
                                      </p:cBhvr>
                                      <p:tavLst>
                                        <p:tav tm="0">
                                          <p:val>
                                            <p:strVal val="ppt_h"/>
                                          </p:val>
                                        </p:tav>
                                        <p:tav tm="100000">
                                          <p:val>
                                            <p:strVal val="ppt_h"/>
                                          </p:val>
                                        </p:tav>
                                      </p:tavLst>
                                    </p:anim>
                                    <p:set>
                                      <p:cBhvr>
                                        <p:cTn id="179" dur="1" fill="hold">
                                          <p:stCondLst>
                                            <p:cond delay="499"/>
                                          </p:stCondLst>
                                        </p:cTn>
                                        <p:tgtEl>
                                          <p:spTgt spid="594"/>
                                        </p:tgtEl>
                                        <p:attrNameLst>
                                          <p:attrName>style.visibility</p:attrName>
                                        </p:attrNameLst>
                                      </p:cBhvr>
                                      <p:to>
                                        <p:strVal val="hidden"/>
                                      </p:to>
                                    </p:set>
                                  </p:childTnLst>
                                </p:cTn>
                              </p:par>
                              <p:par>
                                <p:cTn id="180" presetID="45" presetClass="exit" presetSubtype="0" fill="hold" grpId="0" nodeType="withEffect">
                                  <p:stCondLst>
                                    <p:cond delay="0"/>
                                  </p:stCondLst>
                                  <p:childTnLst>
                                    <p:animEffect transition="out" filter="fade">
                                      <p:cBhvr>
                                        <p:cTn id="181" dur="500"/>
                                        <p:tgtEl>
                                          <p:spTgt spid="598"/>
                                        </p:tgtEl>
                                      </p:cBhvr>
                                    </p:animEffect>
                                    <p:anim calcmode="lin" valueType="num">
                                      <p:cBhvr>
                                        <p:cTn id="182" dur="500"/>
                                        <p:tgtEl>
                                          <p:spTgt spid="598"/>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83" dur="500"/>
                                        <p:tgtEl>
                                          <p:spTgt spid="598"/>
                                        </p:tgtEl>
                                        <p:attrNameLst>
                                          <p:attrName>ppt_h</p:attrName>
                                        </p:attrNameLst>
                                      </p:cBhvr>
                                      <p:tavLst>
                                        <p:tav tm="0">
                                          <p:val>
                                            <p:strVal val="ppt_h"/>
                                          </p:val>
                                        </p:tav>
                                        <p:tav tm="100000">
                                          <p:val>
                                            <p:strVal val="ppt_h"/>
                                          </p:val>
                                        </p:tav>
                                      </p:tavLst>
                                    </p:anim>
                                    <p:set>
                                      <p:cBhvr>
                                        <p:cTn id="184" dur="1" fill="hold">
                                          <p:stCondLst>
                                            <p:cond delay="499"/>
                                          </p:stCondLst>
                                        </p:cTn>
                                        <p:tgtEl>
                                          <p:spTgt spid="598"/>
                                        </p:tgtEl>
                                        <p:attrNameLst>
                                          <p:attrName>style.visibility</p:attrName>
                                        </p:attrNameLst>
                                      </p:cBhvr>
                                      <p:to>
                                        <p:strVal val="hidden"/>
                                      </p:to>
                                    </p:set>
                                  </p:childTnLst>
                                </p:cTn>
                              </p:par>
                            </p:childTnLst>
                          </p:cTn>
                        </p:par>
                        <p:par>
                          <p:cTn id="185" fill="hold">
                            <p:stCondLst>
                              <p:cond delay="500"/>
                            </p:stCondLst>
                            <p:childTnLst>
                              <p:par>
                                <p:cTn id="186" presetID="45" presetClass="entr" presetSubtype="0" fill="hold" grpId="0" nodeType="afterEffect">
                                  <p:stCondLst>
                                    <p:cond delay="0"/>
                                  </p:stCondLst>
                                  <p:childTnLst>
                                    <p:set>
                                      <p:cBhvr>
                                        <p:cTn id="187" dur="1" fill="hold">
                                          <p:stCondLst>
                                            <p:cond delay="0"/>
                                          </p:stCondLst>
                                        </p:cTn>
                                        <p:tgtEl>
                                          <p:spTgt spid="351"/>
                                        </p:tgtEl>
                                        <p:attrNameLst>
                                          <p:attrName>style.visibility</p:attrName>
                                        </p:attrNameLst>
                                      </p:cBhvr>
                                      <p:to>
                                        <p:strVal val="visible"/>
                                      </p:to>
                                    </p:set>
                                    <p:animEffect transition="in" filter="fade">
                                      <p:cBhvr>
                                        <p:cTn id="188" dur="500"/>
                                        <p:tgtEl>
                                          <p:spTgt spid="351"/>
                                        </p:tgtEl>
                                      </p:cBhvr>
                                    </p:animEffect>
                                    <p:anim calcmode="lin" valueType="num">
                                      <p:cBhvr>
                                        <p:cTn id="189" dur="500" fill="hold"/>
                                        <p:tgtEl>
                                          <p:spTgt spid="351"/>
                                        </p:tgtEl>
                                        <p:attrNameLst>
                                          <p:attrName>ppt_w</p:attrName>
                                        </p:attrNameLst>
                                      </p:cBhvr>
                                      <p:tavLst>
                                        <p:tav tm="0" fmla="#ppt_w*sin(2.5*pi*$)">
                                          <p:val>
                                            <p:fltVal val="0"/>
                                          </p:val>
                                        </p:tav>
                                        <p:tav tm="100000">
                                          <p:val>
                                            <p:fltVal val="1"/>
                                          </p:val>
                                        </p:tav>
                                      </p:tavLst>
                                    </p:anim>
                                    <p:anim calcmode="lin" valueType="num">
                                      <p:cBhvr>
                                        <p:cTn id="190" dur="500" fill="hold"/>
                                        <p:tgtEl>
                                          <p:spTgt spid="351"/>
                                        </p:tgtEl>
                                        <p:attrNameLst>
                                          <p:attrName>ppt_h</p:attrName>
                                        </p:attrNameLst>
                                      </p:cBhvr>
                                      <p:tavLst>
                                        <p:tav tm="0">
                                          <p:val>
                                            <p:strVal val="#ppt_h"/>
                                          </p:val>
                                        </p:tav>
                                        <p:tav tm="100000">
                                          <p:val>
                                            <p:strVal val="#ppt_h"/>
                                          </p:val>
                                        </p:tav>
                                      </p:tavLst>
                                    </p:anim>
                                  </p:childTnLst>
                                </p:cTn>
                              </p:par>
                              <p:par>
                                <p:cTn id="191" presetID="45" presetClass="entr" presetSubtype="0" fill="hold" grpId="0" nodeType="withEffect">
                                  <p:stCondLst>
                                    <p:cond delay="0"/>
                                  </p:stCondLst>
                                  <p:childTnLst>
                                    <p:set>
                                      <p:cBhvr>
                                        <p:cTn id="192" dur="1" fill="hold">
                                          <p:stCondLst>
                                            <p:cond delay="0"/>
                                          </p:stCondLst>
                                        </p:cTn>
                                        <p:tgtEl>
                                          <p:spTgt spid="352"/>
                                        </p:tgtEl>
                                        <p:attrNameLst>
                                          <p:attrName>style.visibility</p:attrName>
                                        </p:attrNameLst>
                                      </p:cBhvr>
                                      <p:to>
                                        <p:strVal val="visible"/>
                                      </p:to>
                                    </p:set>
                                    <p:animEffect transition="in" filter="fade">
                                      <p:cBhvr>
                                        <p:cTn id="193" dur="500"/>
                                        <p:tgtEl>
                                          <p:spTgt spid="352"/>
                                        </p:tgtEl>
                                      </p:cBhvr>
                                    </p:animEffect>
                                    <p:anim calcmode="lin" valueType="num">
                                      <p:cBhvr>
                                        <p:cTn id="194" dur="500" fill="hold"/>
                                        <p:tgtEl>
                                          <p:spTgt spid="352"/>
                                        </p:tgtEl>
                                        <p:attrNameLst>
                                          <p:attrName>ppt_w</p:attrName>
                                        </p:attrNameLst>
                                      </p:cBhvr>
                                      <p:tavLst>
                                        <p:tav tm="0" fmla="#ppt_w*sin(2.5*pi*$)">
                                          <p:val>
                                            <p:fltVal val="0"/>
                                          </p:val>
                                        </p:tav>
                                        <p:tav tm="100000">
                                          <p:val>
                                            <p:fltVal val="1"/>
                                          </p:val>
                                        </p:tav>
                                      </p:tavLst>
                                    </p:anim>
                                    <p:anim calcmode="lin" valueType="num">
                                      <p:cBhvr>
                                        <p:cTn id="195" dur="500" fill="hold"/>
                                        <p:tgtEl>
                                          <p:spTgt spid="352"/>
                                        </p:tgtEl>
                                        <p:attrNameLst>
                                          <p:attrName>ppt_h</p:attrName>
                                        </p:attrNameLst>
                                      </p:cBhvr>
                                      <p:tavLst>
                                        <p:tav tm="0">
                                          <p:val>
                                            <p:strVal val="#ppt_h"/>
                                          </p:val>
                                        </p:tav>
                                        <p:tav tm="100000">
                                          <p:val>
                                            <p:strVal val="#ppt_h"/>
                                          </p:val>
                                        </p:tav>
                                      </p:tavLst>
                                    </p:anim>
                                  </p:childTnLst>
                                </p:cTn>
                              </p:par>
                              <p:par>
                                <p:cTn id="196" presetID="45" presetClass="entr" presetSubtype="0" fill="hold" grpId="0" nodeType="withEffect">
                                  <p:stCondLst>
                                    <p:cond delay="0"/>
                                  </p:stCondLst>
                                  <p:childTnLst>
                                    <p:set>
                                      <p:cBhvr>
                                        <p:cTn id="197" dur="1" fill="hold">
                                          <p:stCondLst>
                                            <p:cond delay="0"/>
                                          </p:stCondLst>
                                        </p:cTn>
                                        <p:tgtEl>
                                          <p:spTgt spid="354"/>
                                        </p:tgtEl>
                                        <p:attrNameLst>
                                          <p:attrName>style.visibility</p:attrName>
                                        </p:attrNameLst>
                                      </p:cBhvr>
                                      <p:to>
                                        <p:strVal val="visible"/>
                                      </p:to>
                                    </p:set>
                                    <p:animEffect transition="in" filter="fade">
                                      <p:cBhvr>
                                        <p:cTn id="198" dur="500"/>
                                        <p:tgtEl>
                                          <p:spTgt spid="354"/>
                                        </p:tgtEl>
                                      </p:cBhvr>
                                    </p:animEffect>
                                    <p:anim calcmode="lin" valueType="num">
                                      <p:cBhvr>
                                        <p:cTn id="199" dur="500" fill="hold"/>
                                        <p:tgtEl>
                                          <p:spTgt spid="354"/>
                                        </p:tgtEl>
                                        <p:attrNameLst>
                                          <p:attrName>ppt_w</p:attrName>
                                        </p:attrNameLst>
                                      </p:cBhvr>
                                      <p:tavLst>
                                        <p:tav tm="0" fmla="#ppt_w*sin(2.5*pi*$)">
                                          <p:val>
                                            <p:fltVal val="0"/>
                                          </p:val>
                                        </p:tav>
                                        <p:tav tm="100000">
                                          <p:val>
                                            <p:fltVal val="1"/>
                                          </p:val>
                                        </p:tav>
                                      </p:tavLst>
                                    </p:anim>
                                    <p:anim calcmode="lin" valueType="num">
                                      <p:cBhvr>
                                        <p:cTn id="200" dur="500" fill="hold"/>
                                        <p:tgtEl>
                                          <p:spTgt spid="354"/>
                                        </p:tgtEl>
                                        <p:attrNameLst>
                                          <p:attrName>ppt_h</p:attrName>
                                        </p:attrNameLst>
                                      </p:cBhvr>
                                      <p:tavLst>
                                        <p:tav tm="0">
                                          <p:val>
                                            <p:strVal val="#ppt_h"/>
                                          </p:val>
                                        </p:tav>
                                        <p:tav tm="100000">
                                          <p:val>
                                            <p:strVal val="#ppt_h"/>
                                          </p:val>
                                        </p:tav>
                                      </p:tavLst>
                                    </p:anim>
                                  </p:childTnLst>
                                </p:cTn>
                              </p:par>
                              <p:par>
                                <p:cTn id="201" presetID="45" presetClass="entr" presetSubtype="0" fill="hold" grpId="0" nodeType="withEffect">
                                  <p:stCondLst>
                                    <p:cond delay="0"/>
                                  </p:stCondLst>
                                  <p:childTnLst>
                                    <p:set>
                                      <p:cBhvr>
                                        <p:cTn id="202" dur="1" fill="hold">
                                          <p:stCondLst>
                                            <p:cond delay="0"/>
                                          </p:stCondLst>
                                        </p:cTn>
                                        <p:tgtEl>
                                          <p:spTgt spid="359"/>
                                        </p:tgtEl>
                                        <p:attrNameLst>
                                          <p:attrName>style.visibility</p:attrName>
                                        </p:attrNameLst>
                                      </p:cBhvr>
                                      <p:to>
                                        <p:strVal val="visible"/>
                                      </p:to>
                                    </p:set>
                                    <p:animEffect transition="in" filter="fade">
                                      <p:cBhvr>
                                        <p:cTn id="203" dur="500"/>
                                        <p:tgtEl>
                                          <p:spTgt spid="359"/>
                                        </p:tgtEl>
                                      </p:cBhvr>
                                    </p:animEffect>
                                    <p:anim calcmode="lin" valueType="num">
                                      <p:cBhvr>
                                        <p:cTn id="204" dur="500" fill="hold"/>
                                        <p:tgtEl>
                                          <p:spTgt spid="359"/>
                                        </p:tgtEl>
                                        <p:attrNameLst>
                                          <p:attrName>ppt_w</p:attrName>
                                        </p:attrNameLst>
                                      </p:cBhvr>
                                      <p:tavLst>
                                        <p:tav tm="0" fmla="#ppt_w*sin(2.5*pi*$)">
                                          <p:val>
                                            <p:fltVal val="0"/>
                                          </p:val>
                                        </p:tav>
                                        <p:tav tm="100000">
                                          <p:val>
                                            <p:fltVal val="1"/>
                                          </p:val>
                                        </p:tav>
                                      </p:tavLst>
                                    </p:anim>
                                    <p:anim calcmode="lin" valueType="num">
                                      <p:cBhvr>
                                        <p:cTn id="205" dur="500" fill="hold"/>
                                        <p:tgtEl>
                                          <p:spTgt spid="359"/>
                                        </p:tgtEl>
                                        <p:attrNameLst>
                                          <p:attrName>ppt_h</p:attrName>
                                        </p:attrNameLst>
                                      </p:cBhvr>
                                      <p:tavLst>
                                        <p:tav tm="0">
                                          <p:val>
                                            <p:strVal val="#ppt_h"/>
                                          </p:val>
                                        </p:tav>
                                        <p:tav tm="100000">
                                          <p:val>
                                            <p:strVal val="#ppt_h"/>
                                          </p:val>
                                        </p:tav>
                                      </p:tavLst>
                                    </p:anim>
                                  </p:childTnLst>
                                </p:cTn>
                              </p:par>
                              <p:par>
                                <p:cTn id="206" presetID="45" presetClass="entr" presetSubtype="0" fill="hold" grpId="0" nodeType="withEffect">
                                  <p:stCondLst>
                                    <p:cond delay="0"/>
                                  </p:stCondLst>
                                  <p:childTnLst>
                                    <p:set>
                                      <p:cBhvr>
                                        <p:cTn id="207" dur="1" fill="hold">
                                          <p:stCondLst>
                                            <p:cond delay="0"/>
                                          </p:stCondLst>
                                        </p:cTn>
                                        <p:tgtEl>
                                          <p:spTgt spid="361"/>
                                        </p:tgtEl>
                                        <p:attrNameLst>
                                          <p:attrName>style.visibility</p:attrName>
                                        </p:attrNameLst>
                                      </p:cBhvr>
                                      <p:to>
                                        <p:strVal val="visible"/>
                                      </p:to>
                                    </p:set>
                                    <p:animEffect transition="in" filter="fade">
                                      <p:cBhvr>
                                        <p:cTn id="208" dur="500"/>
                                        <p:tgtEl>
                                          <p:spTgt spid="361"/>
                                        </p:tgtEl>
                                      </p:cBhvr>
                                    </p:animEffect>
                                    <p:anim calcmode="lin" valueType="num">
                                      <p:cBhvr>
                                        <p:cTn id="209" dur="500" fill="hold"/>
                                        <p:tgtEl>
                                          <p:spTgt spid="361"/>
                                        </p:tgtEl>
                                        <p:attrNameLst>
                                          <p:attrName>ppt_w</p:attrName>
                                        </p:attrNameLst>
                                      </p:cBhvr>
                                      <p:tavLst>
                                        <p:tav tm="0" fmla="#ppt_w*sin(2.5*pi*$)">
                                          <p:val>
                                            <p:fltVal val="0"/>
                                          </p:val>
                                        </p:tav>
                                        <p:tav tm="100000">
                                          <p:val>
                                            <p:fltVal val="1"/>
                                          </p:val>
                                        </p:tav>
                                      </p:tavLst>
                                    </p:anim>
                                    <p:anim calcmode="lin" valueType="num">
                                      <p:cBhvr>
                                        <p:cTn id="210" dur="500" fill="hold"/>
                                        <p:tgtEl>
                                          <p:spTgt spid="361"/>
                                        </p:tgtEl>
                                        <p:attrNameLst>
                                          <p:attrName>ppt_h</p:attrName>
                                        </p:attrNameLst>
                                      </p:cBhvr>
                                      <p:tavLst>
                                        <p:tav tm="0">
                                          <p:val>
                                            <p:strVal val="#ppt_h"/>
                                          </p:val>
                                        </p:tav>
                                        <p:tav tm="100000">
                                          <p:val>
                                            <p:strVal val="#ppt_h"/>
                                          </p:val>
                                        </p:tav>
                                      </p:tavLst>
                                    </p:anim>
                                  </p:childTnLst>
                                </p:cTn>
                              </p:par>
                              <p:par>
                                <p:cTn id="211" presetID="45" presetClass="entr" presetSubtype="0" fill="hold" grpId="0" nodeType="withEffect">
                                  <p:stCondLst>
                                    <p:cond delay="0"/>
                                  </p:stCondLst>
                                  <p:childTnLst>
                                    <p:set>
                                      <p:cBhvr>
                                        <p:cTn id="212" dur="1" fill="hold">
                                          <p:stCondLst>
                                            <p:cond delay="0"/>
                                          </p:stCondLst>
                                        </p:cTn>
                                        <p:tgtEl>
                                          <p:spTgt spid="362"/>
                                        </p:tgtEl>
                                        <p:attrNameLst>
                                          <p:attrName>style.visibility</p:attrName>
                                        </p:attrNameLst>
                                      </p:cBhvr>
                                      <p:to>
                                        <p:strVal val="visible"/>
                                      </p:to>
                                    </p:set>
                                    <p:animEffect transition="in" filter="fade">
                                      <p:cBhvr>
                                        <p:cTn id="213" dur="500"/>
                                        <p:tgtEl>
                                          <p:spTgt spid="362"/>
                                        </p:tgtEl>
                                      </p:cBhvr>
                                    </p:animEffect>
                                    <p:anim calcmode="lin" valueType="num">
                                      <p:cBhvr>
                                        <p:cTn id="214" dur="500" fill="hold"/>
                                        <p:tgtEl>
                                          <p:spTgt spid="362"/>
                                        </p:tgtEl>
                                        <p:attrNameLst>
                                          <p:attrName>ppt_w</p:attrName>
                                        </p:attrNameLst>
                                      </p:cBhvr>
                                      <p:tavLst>
                                        <p:tav tm="0" fmla="#ppt_w*sin(2.5*pi*$)">
                                          <p:val>
                                            <p:fltVal val="0"/>
                                          </p:val>
                                        </p:tav>
                                        <p:tav tm="100000">
                                          <p:val>
                                            <p:fltVal val="1"/>
                                          </p:val>
                                        </p:tav>
                                      </p:tavLst>
                                    </p:anim>
                                    <p:anim calcmode="lin" valueType="num">
                                      <p:cBhvr>
                                        <p:cTn id="215" dur="500" fill="hold"/>
                                        <p:tgtEl>
                                          <p:spTgt spid="362"/>
                                        </p:tgtEl>
                                        <p:attrNameLst>
                                          <p:attrName>ppt_h</p:attrName>
                                        </p:attrNameLst>
                                      </p:cBhvr>
                                      <p:tavLst>
                                        <p:tav tm="0">
                                          <p:val>
                                            <p:strVal val="#ppt_h"/>
                                          </p:val>
                                        </p:tav>
                                        <p:tav tm="100000">
                                          <p:val>
                                            <p:strVal val="#ppt_h"/>
                                          </p:val>
                                        </p:tav>
                                      </p:tavLst>
                                    </p:anim>
                                  </p:childTnLst>
                                </p:cTn>
                              </p:par>
                              <p:par>
                                <p:cTn id="216" presetID="45" presetClass="entr" presetSubtype="0" fill="hold" grpId="0" nodeType="withEffect">
                                  <p:stCondLst>
                                    <p:cond delay="0"/>
                                  </p:stCondLst>
                                  <p:childTnLst>
                                    <p:set>
                                      <p:cBhvr>
                                        <p:cTn id="217" dur="1" fill="hold">
                                          <p:stCondLst>
                                            <p:cond delay="0"/>
                                          </p:stCondLst>
                                        </p:cTn>
                                        <p:tgtEl>
                                          <p:spTgt spid="363"/>
                                        </p:tgtEl>
                                        <p:attrNameLst>
                                          <p:attrName>style.visibility</p:attrName>
                                        </p:attrNameLst>
                                      </p:cBhvr>
                                      <p:to>
                                        <p:strVal val="visible"/>
                                      </p:to>
                                    </p:set>
                                    <p:animEffect transition="in" filter="fade">
                                      <p:cBhvr>
                                        <p:cTn id="218" dur="500"/>
                                        <p:tgtEl>
                                          <p:spTgt spid="363"/>
                                        </p:tgtEl>
                                      </p:cBhvr>
                                    </p:animEffect>
                                    <p:anim calcmode="lin" valueType="num">
                                      <p:cBhvr>
                                        <p:cTn id="219" dur="500" fill="hold"/>
                                        <p:tgtEl>
                                          <p:spTgt spid="363"/>
                                        </p:tgtEl>
                                        <p:attrNameLst>
                                          <p:attrName>ppt_w</p:attrName>
                                        </p:attrNameLst>
                                      </p:cBhvr>
                                      <p:tavLst>
                                        <p:tav tm="0" fmla="#ppt_w*sin(2.5*pi*$)">
                                          <p:val>
                                            <p:fltVal val="0"/>
                                          </p:val>
                                        </p:tav>
                                        <p:tav tm="100000">
                                          <p:val>
                                            <p:fltVal val="1"/>
                                          </p:val>
                                        </p:tav>
                                      </p:tavLst>
                                    </p:anim>
                                    <p:anim calcmode="lin" valueType="num">
                                      <p:cBhvr>
                                        <p:cTn id="220" dur="500" fill="hold"/>
                                        <p:tgtEl>
                                          <p:spTgt spid="363"/>
                                        </p:tgtEl>
                                        <p:attrNameLst>
                                          <p:attrName>ppt_h</p:attrName>
                                        </p:attrNameLst>
                                      </p:cBhvr>
                                      <p:tavLst>
                                        <p:tav tm="0">
                                          <p:val>
                                            <p:strVal val="#ppt_h"/>
                                          </p:val>
                                        </p:tav>
                                        <p:tav tm="100000">
                                          <p:val>
                                            <p:strVal val="#ppt_h"/>
                                          </p:val>
                                        </p:tav>
                                      </p:tavLst>
                                    </p:anim>
                                  </p:childTnLst>
                                </p:cTn>
                              </p:par>
                              <p:par>
                                <p:cTn id="221" presetID="45" presetClass="entr" presetSubtype="0" fill="hold" grpId="0" nodeType="withEffect">
                                  <p:stCondLst>
                                    <p:cond delay="0"/>
                                  </p:stCondLst>
                                  <p:childTnLst>
                                    <p:set>
                                      <p:cBhvr>
                                        <p:cTn id="222" dur="1" fill="hold">
                                          <p:stCondLst>
                                            <p:cond delay="0"/>
                                          </p:stCondLst>
                                        </p:cTn>
                                        <p:tgtEl>
                                          <p:spTgt spid="364"/>
                                        </p:tgtEl>
                                        <p:attrNameLst>
                                          <p:attrName>style.visibility</p:attrName>
                                        </p:attrNameLst>
                                      </p:cBhvr>
                                      <p:to>
                                        <p:strVal val="visible"/>
                                      </p:to>
                                    </p:set>
                                    <p:animEffect transition="in" filter="fade">
                                      <p:cBhvr>
                                        <p:cTn id="223" dur="500"/>
                                        <p:tgtEl>
                                          <p:spTgt spid="364"/>
                                        </p:tgtEl>
                                      </p:cBhvr>
                                    </p:animEffect>
                                    <p:anim calcmode="lin" valueType="num">
                                      <p:cBhvr>
                                        <p:cTn id="224" dur="500" fill="hold"/>
                                        <p:tgtEl>
                                          <p:spTgt spid="364"/>
                                        </p:tgtEl>
                                        <p:attrNameLst>
                                          <p:attrName>ppt_w</p:attrName>
                                        </p:attrNameLst>
                                      </p:cBhvr>
                                      <p:tavLst>
                                        <p:tav tm="0" fmla="#ppt_w*sin(2.5*pi*$)">
                                          <p:val>
                                            <p:fltVal val="0"/>
                                          </p:val>
                                        </p:tav>
                                        <p:tav tm="100000">
                                          <p:val>
                                            <p:fltVal val="1"/>
                                          </p:val>
                                        </p:tav>
                                      </p:tavLst>
                                    </p:anim>
                                    <p:anim calcmode="lin" valueType="num">
                                      <p:cBhvr>
                                        <p:cTn id="225" dur="500" fill="hold"/>
                                        <p:tgtEl>
                                          <p:spTgt spid="364"/>
                                        </p:tgtEl>
                                        <p:attrNameLst>
                                          <p:attrName>ppt_h</p:attrName>
                                        </p:attrNameLst>
                                      </p:cBhvr>
                                      <p:tavLst>
                                        <p:tav tm="0">
                                          <p:val>
                                            <p:strVal val="#ppt_h"/>
                                          </p:val>
                                        </p:tav>
                                        <p:tav tm="100000">
                                          <p:val>
                                            <p:strVal val="#ppt_h"/>
                                          </p:val>
                                        </p:tav>
                                      </p:tavLst>
                                    </p:anim>
                                  </p:childTnLst>
                                </p:cTn>
                              </p:par>
                              <p:par>
                                <p:cTn id="226" presetID="45" presetClass="entr" presetSubtype="0" fill="hold" grpId="0" nodeType="withEffect">
                                  <p:stCondLst>
                                    <p:cond delay="0"/>
                                  </p:stCondLst>
                                  <p:childTnLst>
                                    <p:set>
                                      <p:cBhvr>
                                        <p:cTn id="227" dur="1" fill="hold">
                                          <p:stCondLst>
                                            <p:cond delay="0"/>
                                          </p:stCondLst>
                                        </p:cTn>
                                        <p:tgtEl>
                                          <p:spTgt spid="366"/>
                                        </p:tgtEl>
                                        <p:attrNameLst>
                                          <p:attrName>style.visibility</p:attrName>
                                        </p:attrNameLst>
                                      </p:cBhvr>
                                      <p:to>
                                        <p:strVal val="visible"/>
                                      </p:to>
                                    </p:set>
                                    <p:animEffect transition="in" filter="fade">
                                      <p:cBhvr>
                                        <p:cTn id="228" dur="500"/>
                                        <p:tgtEl>
                                          <p:spTgt spid="366"/>
                                        </p:tgtEl>
                                      </p:cBhvr>
                                    </p:animEffect>
                                    <p:anim calcmode="lin" valueType="num">
                                      <p:cBhvr>
                                        <p:cTn id="229" dur="500" fill="hold"/>
                                        <p:tgtEl>
                                          <p:spTgt spid="366"/>
                                        </p:tgtEl>
                                        <p:attrNameLst>
                                          <p:attrName>ppt_w</p:attrName>
                                        </p:attrNameLst>
                                      </p:cBhvr>
                                      <p:tavLst>
                                        <p:tav tm="0" fmla="#ppt_w*sin(2.5*pi*$)">
                                          <p:val>
                                            <p:fltVal val="0"/>
                                          </p:val>
                                        </p:tav>
                                        <p:tav tm="100000">
                                          <p:val>
                                            <p:fltVal val="1"/>
                                          </p:val>
                                        </p:tav>
                                      </p:tavLst>
                                    </p:anim>
                                    <p:anim calcmode="lin" valueType="num">
                                      <p:cBhvr>
                                        <p:cTn id="230" dur="500" fill="hold"/>
                                        <p:tgtEl>
                                          <p:spTgt spid="366"/>
                                        </p:tgtEl>
                                        <p:attrNameLst>
                                          <p:attrName>ppt_h</p:attrName>
                                        </p:attrNameLst>
                                      </p:cBhvr>
                                      <p:tavLst>
                                        <p:tav tm="0">
                                          <p:val>
                                            <p:strVal val="#ppt_h"/>
                                          </p:val>
                                        </p:tav>
                                        <p:tav tm="100000">
                                          <p:val>
                                            <p:strVal val="#ppt_h"/>
                                          </p:val>
                                        </p:tav>
                                      </p:tavLst>
                                    </p:anim>
                                  </p:childTnLst>
                                </p:cTn>
                              </p:par>
                              <p:par>
                                <p:cTn id="231" presetID="45" presetClass="entr" presetSubtype="0" fill="hold" grpId="0" nodeType="withEffect">
                                  <p:stCondLst>
                                    <p:cond delay="0"/>
                                  </p:stCondLst>
                                  <p:childTnLst>
                                    <p:set>
                                      <p:cBhvr>
                                        <p:cTn id="232" dur="1" fill="hold">
                                          <p:stCondLst>
                                            <p:cond delay="0"/>
                                          </p:stCondLst>
                                        </p:cTn>
                                        <p:tgtEl>
                                          <p:spTgt spid="371"/>
                                        </p:tgtEl>
                                        <p:attrNameLst>
                                          <p:attrName>style.visibility</p:attrName>
                                        </p:attrNameLst>
                                      </p:cBhvr>
                                      <p:to>
                                        <p:strVal val="visible"/>
                                      </p:to>
                                    </p:set>
                                    <p:animEffect transition="in" filter="fade">
                                      <p:cBhvr>
                                        <p:cTn id="233" dur="500"/>
                                        <p:tgtEl>
                                          <p:spTgt spid="371"/>
                                        </p:tgtEl>
                                      </p:cBhvr>
                                    </p:animEffect>
                                    <p:anim calcmode="lin" valueType="num">
                                      <p:cBhvr>
                                        <p:cTn id="234" dur="500" fill="hold"/>
                                        <p:tgtEl>
                                          <p:spTgt spid="371"/>
                                        </p:tgtEl>
                                        <p:attrNameLst>
                                          <p:attrName>ppt_w</p:attrName>
                                        </p:attrNameLst>
                                      </p:cBhvr>
                                      <p:tavLst>
                                        <p:tav tm="0" fmla="#ppt_w*sin(2.5*pi*$)">
                                          <p:val>
                                            <p:fltVal val="0"/>
                                          </p:val>
                                        </p:tav>
                                        <p:tav tm="100000">
                                          <p:val>
                                            <p:fltVal val="1"/>
                                          </p:val>
                                        </p:tav>
                                      </p:tavLst>
                                    </p:anim>
                                    <p:anim calcmode="lin" valueType="num">
                                      <p:cBhvr>
                                        <p:cTn id="235" dur="500" fill="hold"/>
                                        <p:tgtEl>
                                          <p:spTgt spid="371"/>
                                        </p:tgtEl>
                                        <p:attrNameLst>
                                          <p:attrName>ppt_h</p:attrName>
                                        </p:attrNameLst>
                                      </p:cBhvr>
                                      <p:tavLst>
                                        <p:tav tm="0">
                                          <p:val>
                                            <p:strVal val="#ppt_h"/>
                                          </p:val>
                                        </p:tav>
                                        <p:tav tm="100000">
                                          <p:val>
                                            <p:strVal val="#ppt_h"/>
                                          </p:val>
                                        </p:tav>
                                      </p:tavLst>
                                    </p:anim>
                                  </p:childTnLst>
                                </p:cTn>
                              </p:par>
                              <p:par>
                                <p:cTn id="236" presetID="45" presetClass="entr" presetSubtype="0" fill="hold" grpId="0" nodeType="withEffect">
                                  <p:stCondLst>
                                    <p:cond delay="0"/>
                                  </p:stCondLst>
                                  <p:childTnLst>
                                    <p:set>
                                      <p:cBhvr>
                                        <p:cTn id="237" dur="1" fill="hold">
                                          <p:stCondLst>
                                            <p:cond delay="0"/>
                                          </p:stCondLst>
                                        </p:cTn>
                                        <p:tgtEl>
                                          <p:spTgt spid="373"/>
                                        </p:tgtEl>
                                        <p:attrNameLst>
                                          <p:attrName>style.visibility</p:attrName>
                                        </p:attrNameLst>
                                      </p:cBhvr>
                                      <p:to>
                                        <p:strVal val="visible"/>
                                      </p:to>
                                    </p:set>
                                    <p:animEffect transition="in" filter="fade">
                                      <p:cBhvr>
                                        <p:cTn id="238" dur="500"/>
                                        <p:tgtEl>
                                          <p:spTgt spid="373"/>
                                        </p:tgtEl>
                                      </p:cBhvr>
                                    </p:animEffect>
                                    <p:anim calcmode="lin" valueType="num">
                                      <p:cBhvr>
                                        <p:cTn id="239" dur="500" fill="hold"/>
                                        <p:tgtEl>
                                          <p:spTgt spid="373"/>
                                        </p:tgtEl>
                                        <p:attrNameLst>
                                          <p:attrName>ppt_w</p:attrName>
                                        </p:attrNameLst>
                                      </p:cBhvr>
                                      <p:tavLst>
                                        <p:tav tm="0" fmla="#ppt_w*sin(2.5*pi*$)">
                                          <p:val>
                                            <p:fltVal val="0"/>
                                          </p:val>
                                        </p:tav>
                                        <p:tav tm="100000">
                                          <p:val>
                                            <p:fltVal val="1"/>
                                          </p:val>
                                        </p:tav>
                                      </p:tavLst>
                                    </p:anim>
                                    <p:anim calcmode="lin" valueType="num">
                                      <p:cBhvr>
                                        <p:cTn id="240" dur="500" fill="hold"/>
                                        <p:tgtEl>
                                          <p:spTgt spid="373"/>
                                        </p:tgtEl>
                                        <p:attrNameLst>
                                          <p:attrName>ppt_h</p:attrName>
                                        </p:attrNameLst>
                                      </p:cBhvr>
                                      <p:tavLst>
                                        <p:tav tm="0">
                                          <p:val>
                                            <p:strVal val="#ppt_h"/>
                                          </p:val>
                                        </p:tav>
                                        <p:tav tm="100000">
                                          <p:val>
                                            <p:strVal val="#ppt_h"/>
                                          </p:val>
                                        </p:tav>
                                      </p:tavLst>
                                    </p:anim>
                                  </p:childTnLst>
                                </p:cTn>
                              </p:par>
                              <p:par>
                                <p:cTn id="241" presetID="45" presetClass="entr" presetSubtype="0" fill="hold" grpId="0" nodeType="withEffect">
                                  <p:stCondLst>
                                    <p:cond delay="0"/>
                                  </p:stCondLst>
                                  <p:childTnLst>
                                    <p:set>
                                      <p:cBhvr>
                                        <p:cTn id="242" dur="1" fill="hold">
                                          <p:stCondLst>
                                            <p:cond delay="0"/>
                                          </p:stCondLst>
                                        </p:cTn>
                                        <p:tgtEl>
                                          <p:spTgt spid="374"/>
                                        </p:tgtEl>
                                        <p:attrNameLst>
                                          <p:attrName>style.visibility</p:attrName>
                                        </p:attrNameLst>
                                      </p:cBhvr>
                                      <p:to>
                                        <p:strVal val="visible"/>
                                      </p:to>
                                    </p:set>
                                    <p:animEffect transition="in" filter="fade">
                                      <p:cBhvr>
                                        <p:cTn id="243" dur="500"/>
                                        <p:tgtEl>
                                          <p:spTgt spid="374"/>
                                        </p:tgtEl>
                                      </p:cBhvr>
                                    </p:animEffect>
                                    <p:anim calcmode="lin" valueType="num">
                                      <p:cBhvr>
                                        <p:cTn id="244" dur="500" fill="hold"/>
                                        <p:tgtEl>
                                          <p:spTgt spid="374"/>
                                        </p:tgtEl>
                                        <p:attrNameLst>
                                          <p:attrName>ppt_w</p:attrName>
                                        </p:attrNameLst>
                                      </p:cBhvr>
                                      <p:tavLst>
                                        <p:tav tm="0" fmla="#ppt_w*sin(2.5*pi*$)">
                                          <p:val>
                                            <p:fltVal val="0"/>
                                          </p:val>
                                        </p:tav>
                                        <p:tav tm="100000">
                                          <p:val>
                                            <p:fltVal val="1"/>
                                          </p:val>
                                        </p:tav>
                                      </p:tavLst>
                                    </p:anim>
                                    <p:anim calcmode="lin" valueType="num">
                                      <p:cBhvr>
                                        <p:cTn id="245" dur="500" fill="hold"/>
                                        <p:tgtEl>
                                          <p:spTgt spid="374"/>
                                        </p:tgtEl>
                                        <p:attrNameLst>
                                          <p:attrName>ppt_h</p:attrName>
                                        </p:attrNameLst>
                                      </p:cBhvr>
                                      <p:tavLst>
                                        <p:tav tm="0">
                                          <p:val>
                                            <p:strVal val="#ppt_h"/>
                                          </p:val>
                                        </p:tav>
                                        <p:tav tm="100000">
                                          <p:val>
                                            <p:strVal val="#ppt_h"/>
                                          </p:val>
                                        </p:tav>
                                      </p:tavLst>
                                    </p:anim>
                                  </p:childTnLst>
                                </p:cTn>
                              </p:par>
                              <p:par>
                                <p:cTn id="246" presetID="45" presetClass="entr" presetSubtype="0" fill="hold" grpId="0" nodeType="withEffect">
                                  <p:stCondLst>
                                    <p:cond delay="0"/>
                                  </p:stCondLst>
                                  <p:childTnLst>
                                    <p:set>
                                      <p:cBhvr>
                                        <p:cTn id="247" dur="1" fill="hold">
                                          <p:stCondLst>
                                            <p:cond delay="0"/>
                                          </p:stCondLst>
                                        </p:cTn>
                                        <p:tgtEl>
                                          <p:spTgt spid="375"/>
                                        </p:tgtEl>
                                        <p:attrNameLst>
                                          <p:attrName>style.visibility</p:attrName>
                                        </p:attrNameLst>
                                      </p:cBhvr>
                                      <p:to>
                                        <p:strVal val="visible"/>
                                      </p:to>
                                    </p:set>
                                    <p:animEffect transition="in" filter="fade">
                                      <p:cBhvr>
                                        <p:cTn id="248" dur="500"/>
                                        <p:tgtEl>
                                          <p:spTgt spid="375"/>
                                        </p:tgtEl>
                                      </p:cBhvr>
                                    </p:animEffect>
                                    <p:anim calcmode="lin" valueType="num">
                                      <p:cBhvr>
                                        <p:cTn id="249" dur="500" fill="hold"/>
                                        <p:tgtEl>
                                          <p:spTgt spid="375"/>
                                        </p:tgtEl>
                                        <p:attrNameLst>
                                          <p:attrName>ppt_w</p:attrName>
                                        </p:attrNameLst>
                                      </p:cBhvr>
                                      <p:tavLst>
                                        <p:tav tm="0" fmla="#ppt_w*sin(2.5*pi*$)">
                                          <p:val>
                                            <p:fltVal val="0"/>
                                          </p:val>
                                        </p:tav>
                                        <p:tav tm="100000">
                                          <p:val>
                                            <p:fltVal val="1"/>
                                          </p:val>
                                        </p:tav>
                                      </p:tavLst>
                                    </p:anim>
                                    <p:anim calcmode="lin" valueType="num">
                                      <p:cBhvr>
                                        <p:cTn id="250" dur="500" fill="hold"/>
                                        <p:tgtEl>
                                          <p:spTgt spid="375"/>
                                        </p:tgtEl>
                                        <p:attrNameLst>
                                          <p:attrName>ppt_h</p:attrName>
                                        </p:attrNameLst>
                                      </p:cBhvr>
                                      <p:tavLst>
                                        <p:tav tm="0">
                                          <p:val>
                                            <p:strVal val="#ppt_h"/>
                                          </p:val>
                                        </p:tav>
                                        <p:tav tm="100000">
                                          <p:val>
                                            <p:strVal val="#ppt_h"/>
                                          </p:val>
                                        </p:tav>
                                      </p:tavLst>
                                    </p:anim>
                                  </p:childTnLst>
                                </p:cTn>
                              </p:par>
                              <p:par>
                                <p:cTn id="251" presetID="45" presetClass="entr" presetSubtype="0" fill="hold" grpId="0" nodeType="withEffect">
                                  <p:stCondLst>
                                    <p:cond delay="0"/>
                                  </p:stCondLst>
                                  <p:childTnLst>
                                    <p:set>
                                      <p:cBhvr>
                                        <p:cTn id="252" dur="1" fill="hold">
                                          <p:stCondLst>
                                            <p:cond delay="0"/>
                                          </p:stCondLst>
                                        </p:cTn>
                                        <p:tgtEl>
                                          <p:spTgt spid="376"/>
                                        </p:tgtEl>
                                        <p:attrNameLst>
                                          <p:attrName>style.visibility</p:attrName>
                                        </p:attrNameLst>
                                      </p:cBhvr>
                                      <p:to>
                                        <p:strVal val="visible"/>
                                      </p:to>
                                    </p:set>
                                    <p:animEffect transition="in" filter="fade">
                                      <p:cBhvr>
                                        <p:cTn id="253" dur="500"/>
                                        <p:tgtEl>
                                          <p:spTgt spid="376"/>
                                        </p:tgtEl>
                                      </p:cBhvr>
                                    </p:animEffect>
                                    <p:anim calcmode="lin" valueType="num">
                                      <p:cBhvr>
                                        <p:cTn id="254" dur="500" fill="hold"/>
                                        <p:tgtEl>
                                          <p:spTgt spid="376"/>
                                        </p:tgtEl>
                                        <p:attrNameLst>
                                          <p:attrName>ppt_w</p:attrName>
                                        </p:attrNameLst>
                                      </p:cBhvr>
                                      <p:tavLst>
                                        <p:tav tm="0" fmla="#ppt_w*sin(2.5*pi*$)">
                                          <p:val>
                                            <p:fltVal val="0"/>
                                          </p:val>
                                        </p:tav>
                                        <p:tav tm="100000">
                                          <p:val>
                                            <p:fltVal val="1"/>
                                          </p:val>
                                        </p:tav>
                                      </p:tavLst>
                                    </p:anim>
                                    <p:anim calcmode="lin" valueType="num">
                                      <p:cBhvr>
                                        <p:cTn id="255" dur="500" fill="hold"/>
                                        <p:tgtEl>
                                          <p:spTgt spid="376"/>
                                        </p:tgtEl>
                                        <p:attrNameLst>
                                          <p:attrName>ppt_h</p:attrName>
                                        </p:attrNameLst>
                                      </p:cBhvr>
                                      <p:tavLst>
                                        <p:tav tm="0">
                                          <p:val>
                                            <p:strVal val="#ppt_h"/>
                                          </p:val>
                                        </p:tav>
                                        <p:tav tm="100000">
                                          <p:val>
                                            <p:strVal val="#ppt_h"/>
                                          </p:val>
                                        </p:tav>
                                      </p:tavLst>
                                    </p:anim>
                                  </p:childTnLst>
                                </p:cTn>
                              </p:par>
                              <p:par>
                                <p:cTn id="256" presetID="45" presetClass="entr" presetSubtype="0" fill="hold" grpId="0" nodeType="withEffect">
                                  <p:stCondLst>
                                    <p:cond delay="0"/>
                                  </p:stCondLst>
                                  <p:childTnLst>
                                    <p:set>
                                      <p:cBhvr>
                                        <p:cTn id="257" dur="1" fill="hold">
                                          <p:stCondLst>
                                            <p:cond delay="0"/>
                                          </p:stCondLst>
                                        </p:cTn>
                                        <p:tgtEl>
                                          <p:spTgt spid="378"/>
                                        </p:tgtEl>
                                        <p:attrNameLst>
                                          <p:attrName>style.visibility</p:attrName>
                                        </p:attrNameLst>
                                      </p:cBhvr>
                                      <p:to>
                                        <p:strVal val="visible"/>
                                      </p:to>
                                    </p:set>
                                    <p:animEffect transition="in" filter="fade">
                                      <p:cBhvr>
                                        <p:cTn id="258" dur="500"/>
                                        <p:tgtEl>
                                          <p:spTgt spid="378"/>
                                        </p:tgtEl>
                                      </p:cBhvr>
                                    </p:animEffect>
                                    <p:anim calcmode="lin" valueType="num">
                                      <p:cBhvr>
                                        <p:cTn id="259" dur="500" fill="hold"/>
                                        <p:tgtEl>
                                          <p:spTgt spid="378"/>
                                        </p:tgtEl>
                                        <p:attrNameLst>
                                          <p:attrName>ppt_w</p:attrName>
                                        </p:attrNameLst>
                                      </p:cBhvr>
                                      <p:tavLst>
                                        <p:tav tm="0" fmla="#ppt_w*sin(2.5*pi*$)">
                                          <p:val>
                                            <p:fltVal val="0"/>
                                          </p:val>
                                        </p:tav>
                                        <p:tav tm="100000">
                                          <p:val>
                                            <p:fltVal val="1"/>
                                          </p:val>
                                        </p:tav>
                                      </p:tavLst>
                                    </p:anim>
                                    <p:anim calcmode="lin" valueType="num">
                                      <p:cBhvr>
                                        <p:cTn id="260" dur="500" fill="hold"/>
                                        <p:tgtEl>
                                          <p:spTgt spid="378"/>
                                        </p:tgtEl>
                                        <p:attrNameLst>
                                          <p:attrName>ppt_h</p:attrName>
                                        </p:attrNameLst>
                                      </p:cBhvr>
                                      <p:tavLst>
                                        <p:tav tm="0">
                                          <p:val>
                                            <p:strVal val="#ppt_h"/>
                                          </p:val>
                                        </p:tav>
                                        <p:tav tm="100000">
                                          <p:val>
                                            <p:strVal val="#ppt_h"/>
                                          </p:val>
                                        </p:tav>
                                      </p:tavLst>
                                    </p:anim>
                                  </p:childTnLst>
                                </p:cTn>
                              </p:par>
                              <p:par>
                                <p:cTn id="261" presetID="45" presetClass="entr" presetSubtype="0" fill="hold" grpId="0" nodeType="withEffect">
                                  <p:stCondLst>
                                    <p:cond delay="0"/>
                                  </p:stCondLst>
                                  <p:childTnLst>
                                    <p:set>
                                      <p:cBhvr>
                                        <p:cTn id="262" dur="1" fill="hold">
                                          <p:stCondLst>
                                            <p:cond delay="0"/>
                                          </p:stCondLst>
                                        </p:cTn>
                                        <p:tgtEl>
                                          <p:spTgt spid="381"/>
                                        </p:tgtEl>
                                        <p:attrNameLst>
                                          <p:attrName>style.visibility</p:attrName>
                                        </p:attrNameLst>
                                      </p:cBhvr>
                                      <p:to>
                                        <p:strVal val="visible"/>
                                      </p:to>
                                    </p:set>
                                    <p:animEffect transition="in" filter="fade">
                                      <p:cBhvr>
                                        <p:cTn id="263" dur="500"/>
                                        <p:tgtEl>
                                          <p:spTgt spid="381"/>
                                        </p:tgtEl>
                                      </p:cBhvr>
                                    </p:animEffect>
                                    <p:anim calcmode="lin" valueType="num">
                                      <p:cBhvr>
                                        <p:cTn id="264" dur="500" fill="hold"/>
                                        <p:tgtEl>
                                          <p:spTgt spid="381"/>
                                        </p:tgtEl>
                                        <p:attrNameLst>
                                          <p:attrName>ppt_w</p:attrName>
                                        </p:attrNameLst>
                                      </p:cBhvr>
                                      <p:tavLst>
                                        <p:tav tm="0" fmla="#ppt_w*sin(2.5*pi*$)">
                                          <p:val>
                                            <p:fltVal val="0"/>
                                          </p:val>
                                        </p:tav>
                                        <p:tav tm="100000">
                                          <p:val>
                                            <p:fltVal val="1"/>
                                          </p:val>
                                        </p:tav>
                                      </p:tavLst>
                                    </p:anim>
                                    <p:anim calcmode="lin" valueType="num">
                                      <p:cBhvr>
                                        <p:cTn id="265" dur="500" fill="hold"/>
                                        <p:tgtEl>
                                          <p:spTgt spid="381"/>
                                        </p:tgtEl>
                                        <p:attrNameLst>
                                          <p:attrName>ppt_h</p:attrName>
                                        </p:attrNameLst>
                                      </p:cBhvr>
                                      <p:tavLst>
                                        <p:tav tm="0">
                                          <p:val>
                                            <p:strVal val="#ppt_h"/>
                                          </p:val>
                                        </p:tav>
                                        <p:tav tm="100000">
                                          <p:val>
                                            <p:strVal val="#ppt_h"/>
                                          </p:val>
                                        </p:tav>
                                      </p:tavLst>
                                    </p:anim>
                                  </p:childTnLst>
                                </p:cTn>
                              </p:par>
                              <p:par>
                                <p:cTn id="266" presetID="45" presetClass="entr" presetSubtype="0" fill="hold" grpId="0" nodeType="withEffect">
                                  <p:stCondLst>
                                    <p:cond delay="0"/>
                                  </p:stCondLst>
                                  <p:childTnLst>
                                    <p:set>
                                      <p:cBhvr>
                                        <p:cTn id="267" dur="1" fill="hold">
                                          <p:stCondLst>
                                            <p:cond delay="0"/>
                                          </p:stCondLst>
                                        </p:cTn>
                                        <p:tgtEl>
                                          <p:spTgt spid="382"/>
                                        </p:tgtEl>
                                        <p:attrNameLst>
                                          <p:attrName>style.visibility</p:attrName>
                                        </p:attrNameLst>
                                      </p:cBhvr>
                                      <p:to>
                                        <p:strVal val="visible"/>
                                      </p:to>
                                    </p:set>
                                    <p:animEffect transition="in" filter="fade">
                                      <p:cBhvr>
                                        <p:cTn id="268" dur="500"/>
                                        <p:tgtEl>
                                          <p:spTgt spid="382"/>
                                        </p:tgtEl>
                                      </p:cBhvr>
                                    </p:animEffect>
                                    <p:anim calcmode="lin" valueType="num">
                                      <p:cBhvr>
                                        <p:cTn id="269" dur="500" fill="hold"/>
                                        <p:tgtEl>
                                          <p:spTgt spid="382"/>
                                        </p:tgtEl>
                                        <p:attrNameLst>
                                          <p:attrName>ppt_w</p:attrName>
                                        </p:attrNameLst>
                                      </p:cBhvr>
                                      <p:tavLst>
                                        <p:tav tm="0" fmla="#ppt_w*sin(2.5*pi*$)">
                                          <p:val>
                                            <p:fltVal val="0"/>
                                          </p:val>
                                        </p:tav>
                                        <p:tav tm="100000">
                                          <p:val>
                                            <p:fltVal val="1"/>
                                          </p:val>
                                        </p:tav>
                                      </p:tavLst>
                                    </p:anim>
                                    <p:anim calcmode="lin" valueType="num">
                                      <p:cBhvr>
                                        <p:cTn id="270" dur="500" fill="hold"/>
                                        <p:tgtEl>
                                          <p:spTgt spid="382"/>
                                        </p:tgtEl>
                                        <p:attrNameLst>
                                          <p:attrName>ppt_h</p:attrName>
                                        </p:attrNameLst>
                                      </p:cBhvr>
                                      <p:tavLst>
                                        <p:tav tm="0">
                                          <p:val>
                                            <p:strVal val="#ppt_h"/>
                                          </p:val>
                                        </p:tav>
                                        <p:tav tm="100000">
                                          <p:val>
                                            <p:strVal val="#ppt_h"/>
                                          </p:val>
                                        </p:tav>
                                      </p:tavLst>
                                    </p:anim>
                                  </p:childTnLst>
                                </p:cTn>
                              </p:par>
                              <p:par>
                                <p:cTn id="271" presetID="45" presetClass="entr" presetSubtype="0" fill="hold" grpId="0" nodeType="withEffect">
                                  <p:stCondLst>
                                    <p:cond delay="0"/>
                                  </p:stCondLst>
                                  <p:childTnLst>
                                    <p:set>
                                      <p:cBhvr>
                                        <p:cTn id="272" dur="1" fill="hold">
                                          <p:stCondLst>
                                            <p:cond delay="0"/>
                                          </p:stCondLst>
                                        </p:cTn>
                                        <p:tgtEl>
                                          <p:spTgt spid="384"/>
                                        </p:tgtEl>
                                        <p:attrNameLst>
                                          <p:attrName>style.visibility</p:attrName>
                                        </p:attrNameLst>
                                      </p:cBhvr>
                                      <p:to>
                                        <p:strVal val="visible"/>
                                      </p:to>
                                    </p:set>
                                    <p:animEffect transition="in" filter="fade">
                                      <p:cBhvr>
                                        <p:cTn id="273" dur="500"/>
                                        <p:tgtEl>
                                          <p:spTgt spid="384"/>
                                        </p:tgtEl>
                                      </p:cBhvr>
                                    </p:animEffect>
                                    <p:anim calcmode="lin" valueType="num">
                                      <p:cBhvr>
                                        <p:cTn id="274" dur="500" fill="hold"/>
                                        <p:tgtEl>
                                          <p:spTgt spid="384"/>
                                        </p:tgtEl>
                                        <p:attrNameLst>
                                          <p:attrName>ppt_w</p:attrName>
                                        </p:attrNameLst>
                                      </p:cBhvr>
                                      <p:tavLst>
                                        <p:tav tm="0" fmla="#ppt_w*sin(2.5*pi*$)">
                                          <p:val>
                                            <p:fltVal val="0"/>
                                          </p:val>
                                        </p:tav>
                                        <p:tav tm="100000">
                                          <p:val>
                                            <p:fltVal val="1"/>
                                          </p:val>
                                        </p:tav>
                                      </p:tavLst>
                                    </p:anim>
                                    <p:anim calcmode="lin" valueType="num">
                                      <p:cBhvr>
                                        <p:cTn id="275" dur="500" fill="hold"/>
                                        <p:tgtEl>
                                          <p:spTgt spid="384"/>
                                        </p:tgtEl>
                                        <p:attrNameLst>
                                          <p:attrName>ppt_h</p:attrName>
                                        </p:attrNameLst>
                                      </p:cBhvr>
                                      <p:tavLst>
                                        <p:tav tm="0">
                                          <p:val>
                                            <p:strVal val="#ppt_h"/>
                                          </p:val>
                                        </p:tav>
                                        <p:tav tm="100000">
                                          <p:val>
                                            <p:strVal val="#ppt_h"/>
                                          </p:val>
                                        </p:tav>
                                      </p:tavLst>
                                    </p:anim>
                                  </p:childTnLst>
                                </p:cTn>
                              </p:par>
                              <p:par>
                                <p:cTn id="276" presetID="45" presetClass="entr" presetSubtype="0" fill="hold" grpId="0" nodeType="withEffect">
                                  <p:stCondLst>
                                    <p:cond delay="0"/>
                                  </p:stCondLst>
                                  <p:childTnLst>
                                    <p:set>
                                      <p:cBhvr>
                                        <p:cTn id="277" dur="1" fill="hold">
                                          <p:stCondLst>
                                            <p:cond delay="0"/>
                                          </p:stCondLst>
                                        </p:cTn>
                                        <p:tgtEl>
                                          <p:spTgt spid="468"/>
                                        </p:tgtEl>
                                        <p:attrNameLst>
                                          <p:attrName>style.visibility</p:attrName>
                                        </p:attrNameLst>
                                      </p:cBhvr>
                                      <p:to>
                                        <p:strVal val="visible"/>
                                      </p:to>
                                    </p:set>
                                    <p:animEffect transition="in" filter="fade">
                                      <p:cBhvr>
                                        <p:cTn id="278" dur="500"/>
                                        <p:tgtEl>
                                          <p:spTgt spid="468"/>
                                        </p:tgtEl>
                                      </p:cBhvr>
                                    </p:animEffect>
                                    <p:anim calcmode="lin" valueType="num">
                                      <p:cBhvr>
                                        <p:cTn id="279" dur="500" fill="hold"/>
                                        <p:tgtEl>
                                          <p:spTgt spid="468"/>
                                        </p:tgtEl>
                                        <p:attrNameLst>
                                          <p:attrName>ppt_w</p:attrName>
                                        </p:attrNameLst>
                                      </p:cBhvr>
                                      <p:tavLst>
                                        <p:tav tm="0" fmla="#ppt_w*sin(2.5*pi*$)">
                                          <p:val>
                                            <p:fltVal val="0"/>
                                          </p:val>
                                        </p:tav>
                                        <p:tav tm="100000">
                                          <p:val>
                                            <p:fltVal val="1"/>
                                          </p:val>
                                        </p:tav>
                                      </p:tavLst>
                                    </p:anim>
                                    <p:anim calcmode="lin" valueType="num">
                                      <p:cBhvr>
                                        <p:cTn id="280" dur="500" fill="hold"/>
                                        <p:tgtEl>
                                          <p:spTgt spid="468"/>
                                        </p:tgtEl>
                                        <p:attrNameLst>
                                          <p:attrName>ppt_h</p:attrName>
                                        </p:attrNameLst>
                                      </p:cBhvr>
                                      <p:tavLst>
                                        <p:tav tm="0">
                                          <p:val>
                                            <p:strVal val="#ppt_h"/>
                                          </p:val>
                                        </p:tav>
                                        <p:tav tm="100000">
                                          <p:val>
                                            <p:strVal val="#ppt_h"/>
                                          </p:val>
                                        </p:tav>
                                      </p:tavLst>
                                    </p:anim>
                                  </p:childTnLst>
                                </p:cTn>
                              </p:par>
                              <p:par>
                                <p:cTn id="281" presetID="45" presetClass="entr" presetSubtype="0" fill="hold" grpId="0" nodeType="withEffect">
                                  <p:stCondLst>
                                    <p:cond delay="0"/>
                                  </p:stCondLst>
                                  <p:childTnLst>
                                    <p:set>
                                      <p:cBhvr>
                                        <p:cTn id="282" dur="1" fill="hold">
                                          <p:stCondLst>
                                            <p:cond delay="0"/>
                                          </p:stCondLst>
                                        </p:cTn>
                                        <p:tgtEl>
                                          <p:spTgt spid="469"/>
                                        </p:tgtEl>
                                        <p:attrNameLst>
                                          <p:attrName>style.visibility</p:attrName>
                                        </p:attrNameLst>
                                      </p:cBhvr>
                                      <p:to>
                                        <p:strVal val="visible"/>
                                      </p:to>
                                    </p:set>
                                    <p:animEffect transition="in" filter="fade">
                                      <p:cBhvr>
                                        <p:cTn id="283" dur="500"/>
                                        <p:tgtEl>
                                          <p:spTgt spid="469"/>
                                        </p:tgtEl>
                                      </p:cBhvr>
                                    </p:animEffect>
                                    <p:anim calcmode="lin" valueType="num">
                                      <p:cBhvr>
                                        <p:cTn id="284" dur="500" fill="hold"/>
                                        <p:tgtEl>
                                          <p:spTgt spid="469"/>
                                        </p:tgtEl>
                                        <p:attrNameLst>
                                          <p:attrName>ppt_w</p:attrName>
                                        </p:attrNameLst>
                                      </p:cBhvr>
                                      <p:tavLst>
                                        <p:tav tm="0" fmla="#ppt_w*sin(2.5*pi*$)">
                                          <p:val>
                                            <p:fltVal val="0"/>
                                          </p:val>
                                        </p:tav>
                                        <p:tav tm="100000">
                                          <p:val>
                                            <p:fltVal val="1"/>
                                          </p:val>
                                        </p:tav>
                                      </p:tavLst>
                                    </p:anim>
                                    <p:anim calcmode="lin" valueType="num">
                                      <p:cBhvr>
                                        <p:cTn id="285" dur="500" fill="hold"/>
                                        <p:tgtEl>
                                          <p:spTgt spid="469"/>
                                        </p:tgtEl>
                                        <p:attrNameLst>
                                          <p:attrName>ppt_h</p:attrName>
                                        </p:attrNameLst>
                                      </p:cBhvr>
                                      <p:tavLst>
                                        <p:tav tm="0">
                                          <p:val>
                                            <p:strVal val="#ppt_h"/>
                                          </p:val>
                                        </p:tav>
                                        <p:tav tm="100000">
                                          <p:val>
                                            <p:strVal val="#ppt_h"/>
                                          </p:val>
                                        </p:tav>
                                      </p:tavLst>
                                    </p:anim>
                                  </p:childTnLst>
                                </p:cTn>
                              </p:par>
                              <p:par>
                                <p:cTn id="286" presetID="45" presetClass="entr" presetSubtype="0" fill="hold" grpId="0" nodeType="withEffect">
                                  <p:stCondLst>
                                    <p:cond delay="0"/>
                                  </p:stCondLst>
                                  <p:childTnLst>
                                    <p:set>
                                      <p:cBhvr>
                                        <p:cTn id="287" dur="1" fill="hold">
                                          <p:stCondLst>
                                            <p:cond delay="0"/>
                                          </p:stCondLst>
                                        </p:cTn>
                                        <p:tgtEl>
                                          <p:spTgt spid="470"/>
                                        </p:tgtEl>
                                        <p:attrNameLst>
                                          <p:attrName>style.visibility</p:attrName>
                                        </p:attrNameLst>
                                      </p:cBhvr>
                                      <p:to>
                                        <p:strVal val="visible"/>
                                      </p:to>
                                    </p:set>
                                    <p:animEffect transition="in" filter="fade">
                                      <p:cBhvr>
                                        <p:cTn id="288" dur="500"/>
                                        <p:tgtEl>
                                          <p:spTgt spid="470"/>
                                        </p:tgtEl>
                                      </p:cBhvr>
                                    </p:animEffect>
                                    <p:anim calcmode="lin" valueType="num">
                                      <p:cBhvr>
                                        <p:cTn id="289" dur="500" fill="hold"/>
                                        <p:tgtEl>
                                          <p:spTgt spid="470"/>
                                        </p:tgtEl>
                                        <p:attrNameLst>
                                          <p:attrName>ppt_w</p:attrName>
                                        </p:attrNameLst>
                                      </p:cBhvr>
                                      <p:tavLst>
                                        <p:tav tm="0" fmla="#ppt_w*sin(2.5*pi*$)">
                                          <p:val>
                                            <p:fltVal val="0"/>
                                          </p:val>
                                        </p:tav>
                                        <p:tav tm="100000">
                                          <p:val>
                                            <p:fltVal val="1"/>
                                          </p:val>
                                        </p:tav>
                                      </p:tavLst>
                                    </p:anim>
                                    <p:anim calcmode="lin" valueType="num">
                                      <p:cBhvr>
                                        <p:cTn id="290" dur="500" fill="hold"/>
                                        <p:tgtEl>
                                          <p:spTgt spid="470"/>
                                        </p:tgtEl>
                                        <p:attrNameLst>
                                          <p:attrName>ppt_h</p:attrName>
                                        </p:attrNameLst>
                                      </p:cBhvr>
                                      <p:tavLst>
                                        <p:tav tm="0">
                                          <p:val>
                                            <p:strVal val="#ppt_h"/>
                                          </p:val>
                                        </p:tav>
                                        <p:tav tm="100000">
                                          <p:val>
                                            <p:strVal val="#ppt_h"/>
                                          </p:val>
                                        </p:tav>
                                      </p:tavLst>
                                    </p:anim>
                                  </p:childTnLst>
                                </p:cTn>
                              </p:par>
                              <p:par>
                                <p:cTn id="291" presetID="45" presetClass="entr" presetSubtype="0" fill="hold" grpId="0" nodeType="withEffect">
                                  <p:stCondLst>
                                    <p:cond delay="0"/>
                                  </p:stCondLst>
                                  <p:childTnLst>
                                    <p:set>
                                      <p:cBhvr>
                                        <p:cTn id="292" dur="1" fill="hold">
                                          <p:stCondLst>
                                            <p:cond delay="0"/>
                                          </p:stCondLst>
                                        </p:cTn>
                                        <p:tgtEl>
                                          <p:spTgt spid="472"/>
                                        </p:tgtEl>
                                        <p:attrNameLst>
                                          <p:attrName>style.visibility</p:attrName>
                                        </p:attrNameLst>
                                      </p:cBhvr>
                                      <p:to>
                                        <p:strVal val="visible"/>
                                      </p:to>
                                    </p:set>
                                    <p:animEffect transition="in" filter="fade">
                                      <p:cBhvr>
                                        <p:cTn id="293" dur="500"/>
                                        <p:tgtEl>
                                          <p:spTgt spid="472"/>
                                        </p:tgtEl>
                                      </p:cBhvr>
                                    </p:animEffect>
                                    <p:anim calcmode="lin" valueType="num">
                                      <p:cBhvr>
                                        <p:cTn id="294" dur="500" fill="hold"/>
                                        <p:tgtEl>
                                          <p:spTgt spid="472"/>
                                        </p:tgtEl>
                                        <p:attrNameLst>
                                          <p:attrName>ppt_w</p:attrName>
                                        </p:attrNameLst>
                                      </p:cBhvr>
                                      <p:tavLst>
                                        <p:tav tm="0" fmla="#ppt_w*sin(2.5*pi*$)">
                                          <p:val>
                                            <p:fltVal val="0"/>
                                          </p:val>
                                        </p:tav>
                                        <p:tav tm="100000">
                                          <p:val>
                                            <p:fltVal val="1"/>
                                          </p:val>
                                        </p:tav>
                                      </p:tavLst>
                                    </p:anim>
                                    <p:anim calcmode="lin" valueType="num">
                                      <p:cBhvr>
                                        <p:cTn id="295" dur="500" fill="hold"/>
                                        <p:tgtEl>
                                          <p:spTgt spid="472"/>
                                        </p:tgtEl>
                                        <p:attrNameLst>
                                          <p:attrName>ppt_h</p:attrName>
                                        </p:attrNameLst>
                                      </p:cBhvr>
                                      <p:tavLst>
                                        <p:tav tm="0">
                                          <p:val>
                                            <p:strVal val="#ppt_h"/>
                                          </p:val>
                                        </p:tav>
                                        <p:tav tm="100000">
                                          <p:val>
                                            <p:strVal val="#ppt_h"/>
                                          </p:val>
                                        </p:tav>
                                      </p:tavLst>
                                    </p:anim>
                                  </p:childTnLst>
                                </p:cTn>
                              </p:par>
                              <p:par>
                                <p:cTn id="296" presetID="45" presetClass="entr" presetSubtype="0" fill="hold" grpId="0" nodeType="withEffect">
                                  <p:stCondLst>
                                    <p:cond delay="0"/>
                                  </p:stCondLst>
                                  <p:childTnLst>
                                    <p:set>
                                      <p:cBhvr>
                                        <p:cTn id="297" dur="1" fill="hold">
                                          <p:stCondLst>
                                            <p:cond delay="0"/>
                                          </p:stCondLst>
                                        </p:cTn>
                                        <p:tgtEl>
                                          <p:spTgt spid="474"/>
                                        </p:tgtEl>
                                        <p:attrNameLst>
                                          <p:attrName>style.visibility</p:attrName>
                                        </p:attrNameLst>
                                      </p:cBhvr>
                                      <p:to>
                                        <p:strVal val="visible"/>
                                      </p:to>
                                    </p:set>
                                    <p:animEffect transition="in" filter="fade">
                                      <p:cBhvr>
                                        <p:cTn id="298" dur="500"/>
                                        <p:tgtEl>
                                          <p:spTgt spid="474"/>
                                        </p:tgtEl>
                                      </p:cBhvr>
                                    </p:animEffect>
                                    <p:anim calcmode="lin" valueType="num">
                                      <p:cBhvr>
                                        <p:cTn id="299" dur="500" fill="hold"/>
                                        <p:tgtEl>
                                          <p:spTgt spid="474"/>
                                        </p:tgtEl>
                                        <p:attrNameLst>
                                          <p:attrName>ppt_w</p:attrName>
                                        </p:attrNameLst>
                                      </p:cBhvr>
                                      <p:tavLst>
                                        <p:tav tm="0" fmla="#ppt_w*sin(2.5*pi*$)">
                                          <p:val>
                                            <p:fltVal val="0"/>
                                          </p:val>
                                        </p:tav>
                                        <p:tav tm="100000">
                                          <p:val>
                                            <p:fltVal val="1"/>
                                          </p:val>
                                        </p:tav>
                                      </p:tavLst>
                                    </p:anim>
                                    <p:anim calcmode="lin" valueType="num">
                                      <p:cBhvr>
                                        <p:cTn id="300" dur="500" fill="hold"/>
                                        <p:tgtEl>
                                          <p:spTgt spid="474"/>
                                        </p:tgtEl>
                                        <p:attrNameLst>
                                          <p:attrName>ppt_h</p:attrName>
                                        </p:attrNameLst>
                                      </p:cBhvr>
                                      <p:tavLst>
                                        <p:tav tm="0">
                                          <p:val>
                                            <p:strVal val="#ppt_h"/>
                                          </p:val>
                                        </p:tav>
                                        <p:tav tm="100000">
                                          <p:val>
                                            <p:strVal val="#ppt_h"/>
                                          </p:val>
                                        </p:tav>
                                      </p:tavLst>
                                    </p:anim>
                                  </p:childTnLst>
                                </p:cTn>
                              </p:par>
                              <p:par>
                                <p:cTn id="301" presetID="45" presetClass="entr" presetSubtype="0" fill="hold" grpId="0" nodeType="withEffect">
                                  <p:stCondLst>
                                    <p:cond delay="0"/>
                                  </p:stCondLst>
                                  <p:childTnLst>
                                    <p:set>
                                      <p:cBhvr>
                                        <p:cTn id="302" dur="1" fill="hold">
                                          <p:stCondLst>
                                            <p:cond delay="0"/>
                                          </p:stCondLst>
                                        </p:cTn>
                                        <p:tgtEl>
                                          <p:spTgt spid="475"/>
                                        </p:tgtEl>
                                        <p:attrNameLst>
                                          <p:attrName>style.visibility</p:attrName>
                                        </p:attrNameLst>
                                      </p:cBhvr>
                                      <p:to>
                                        <p:strVal val="visible"/>
                                      </p:to>
                                    </p:set>
                                    <p:animEffect transition="in" filter="fade">
                                      <p:cBhvr>
                                        <p:cTn id="303" dur="500"/>
                                        <p:tgtEl>
                                          <p:spTgt spid="475"/>
                                        </p:tgtEl>
                                      </p:cBhvr>
                                    </p:animEffect>
                                    <p:anim calcmode="lin" valueType="num">
                                      <p:cBhvr>
                                        <p:cTn id="304" dur="500" fill="hold"/>
                                        <p:tgtEl>
                                          <p:spTgt spid="475"/>
                                        </p:tgtEl>
                                        <p:attrNameLst>
                                          <p:attrName>ppt_w</p:attrName>
                                        </p:attrNameLst>
                                      </p:cBhvr>
                                      <p:tavLst>
                                        <p:tav tm="0" fmla="#ppt_w*sin(2.5*pi*$)">
                                          <p:val>
                                            <p:fltVal val="0"/>
                                          </p:val>
                                        </p:tav>
                                        <p:tav tm="100000">
                                          <p:val>
                                            <p:fltVal val="1"/>
                                          </p:val>
                                        </p:tav>
                                      </p:tavLst>
                                    </p:anim>
                                    <p:anim calcmode="lin" valueType="num">
                                      <p:cBhvr>
                                        <p:cTn id="305" dur="500" fill="hold"/>
                                        <p:tgtEl>
                                          <p:spTgt spid="475"/>
                                        </p:tgtEl>
                                        <p:attrNameLst>
                                          <p:attrName>ppt_h</p:attrName>
                                        </p:attrNameLst>
                                      </p:cBhvr>
                                      <p:tavLst>
                                        <p:tav tm="0">
                                          <p:val>
                                            <p:strVal val="#ppt_h"/>
                                          </p:val>
                                        </p:tav>
                                        <p:tav tm="100000">
                                          <p:val>
                                            <p:strVal val="#ppt_h"/>
                                          </p:val>
                                        </p:tav>
                                      </p:tavLst>
                                    </p:anim>
                                  </p:childTnLst>
                                </p:cTn>
                              </p:par>
                              <p:par>
                                <p:cTn id="306" presetID="45" presetClass="entr" presetSubtype="0" fill="hold" grpId="0" nodeType="withEffect">
                                  <p:stCondLst>
                                    <p:cond delay="0"/>
                                  </p:stCondLst>
                                  <p:childTnLst>
                                    <p:set>
                                      <p:cBhvr>
                                        <p:cTn id="307" dur="1" fill="hold">
                                          <p:stCondLst>
                                            <p:cond delay="0"/>
                                          </p:stCondLst>
                                        </p:cTn>
                                        <p:tgtEl>
                                          <p:spTgt spid="476"/>
                                        </p:tgtEl>
                                        <p:attrNameLst>
                                          <p:attrName>style.visibility</p:attrName>
                                        </p:attrNameLst>
                                      </p:cBhvr>
                                      <p:to>
                                        <p:strVal val="visible"/>
                                      </p:to>
                                    </p:set>
                                    <p:animEffect transition="in" filter="fade">
                                      <p:cBhvr>
                                        <p:cTn id="308" dur="500"/>
                                        <p:tgtEl>
                                          <p:spTgt spid="476"/>
                                        </p:tgtEl>
                                      </p:cBhvr>
                                    </p:animEffect>
                                    <p:anim calcmode="lin" valueType="num">
                                      <p:cBhvr>
                                        <p:cTn id="309" dur="500" fill="hold"/>
                                        <p:tgtEl>
                                          <p:spTgt spid="476"/>
                                        </p:tgtEl>
                                        <p:attrNameLst>
                                          <p:attrName>ppt_w</p:attrName>
                                        </p:attrNameLst>
                                      </p:cBhvr>
                                      <p:tavLst>
                                        <p:tav tm="0" fmla="#ppt_w*sin(2.5*pi*$)">
                                          <p:val>
                                            <p:fltVal val="0"/>
                                          </p:val>
                                        </p:tav>
                                        <p:tav tm="100000">
                                          <p:val>
                                            <p:fltVal val="1"/>
                                          </p:val>
                                        </p:tav>
                                      </p:tavLst>
                                    </p:anim>
                                    <p:anim calcmode="lin" valueType="num">
                                      <p:cBhvr>
                                        <p:cTn id="310" dur="500" fill="hold"/>
                                        <p:tgtEl>
                                          <p:spTgt spid="476"/>
                                        </p:tgtEl>
                                        <p:attrNameLst>
                                          <p:attrName>ppt_h</p:attrName>
                                        </p:attrNameLst>
                                      </p:cBhvr>
                                      <p:tavLst>
                                        <p:tav tm="0">
                                          <p:val>
                                            <p:strVal val="#ppt_h"/>
                                          </p:val>
                                        </p:tav>
                                        <p:tav tm="100000">
                                          <p:val>
                                            <p:strVal val="#ppt_h"/>
                                          </p:val>
                                        </p:tav>
                                      </p:tavLst>
                                    </p:anim>
                                  </p:childTnLst>
                                </p:cTn>
                              </p:par>
                              <p:par>
                                <p:cTn id="311" presetID="45" presetClass="entr" presetSubtype="0" fill="hold" grpId="0" nodeType="withEffect">
                                  <p:stCondLst>
                                    <p:cond delay="0"/>
                                  </p:stCondLst>
                                  <p:childTnLst>
                                    <p:set>
                                      <p:cBhvr>
                                        <p:cTn id="312" dur="1" fill="hold">
                                          <p:stCondLst>
                                            <p:cond delay="0"/>
                                          </p:stCondLst>
                                        </p:cTn>
                                        <p:tgtEl>
                                          <p:spTgt spid="478"/>
                                        </p:tgtEl>
                                        <p:attrNameLst>
                                          <p:attrName>style.visibility</p:attrName>
                                        </p:attrNameLst>
                                      </p:cBhvr>
                                      <p:to>
                                        <p:strVal val="visible"/>
                                      </p:to>
                                    </p:set>
                                    <p:animEffect transition="in" filter="fade">
                                      <p:cBhvr>
                                        <p:cTn id="313" dur="500"/>
                                        <p:tgtEl>
                                          <p:spTgt spid="478"/>
                                        </p:tgtEl>
                                      </p:cBhvr>
                                    </p:animEffect>
                                    <p:anim calcmode="lin" valueType="num">
                                      <p:cBhvr>
                                        <p:cTn id="314" dur="500" fill="hold"/>
                                        <p:tgtEl>
                                          <p:spTgt spid="478"/>
                                        </p:tgtEl>
                                        <p:attrNameLst>
                                          <p:attrName>ppt_w</p:attrName>
                                        </p:attrNameLst>
                                      </p:cBhvr>
                                      <p:tavLst>
                                        <p:tav tm="0" fmla="#ppt_w*sin(2.5*pi*$)">
                                          <p:val>
                                            <p:fltVal val="0"/>
                                          </p:val>
                                        </p:tav>
                                        <p:tav tm="100000">
                                          <p:val>
                                            <p:fltVal val="1"/>
                                          </p:val>
                                        </p:tav>
                                      </p:tavLst>
                                    </p:anim>
                                    <p:anim calcmode="lin" valueType="num">
                                      <p:cBhvr>
                                        <p:cTn id="315" dur="500" fill="hold"/>
                                        <p:tgtEl>
                                          <p:spTgt spid="478"/>
                                        </p:tgtEl>
                                        <p:attrNameLst>
                                          <p:attrName>ppt_h</p:attrName>
                                        </p:attrNameLst>
                                      </p:cBhvr>
                                      <p:tavLst>
                                        <p:tav tm="0">
                                          <p:val>
                                            <p:strVal val="#ppt_h"/>
                                          </p:val>
                                        </p:tav>
                                        <p:tav tm="100000">
                                          <p:val>
                                            <p:strVal val="#ppt_h"/>
                                          </p:val>
                                        </p:tav>
                                      </p:tavLst>
                                    </p:anim>
                                  </p:childTnLst>
                                </p:cTn>
                              </p:par>
                              <p:par>
                                <p:cTn id="316" presetID="45" presetClass="entr" presetSubtype="0" fill="hold" grpId="0" nodeType="withEffect">
                                  <p:stCondLst>
                                    <p:cond delay="0"/>
                                  </p:stCondLst>
                                  <p:childTnLst>
                                    <p:set>
                                      <p:cBhvr>
                                        <p:cTn id="317" dur="1" fill="hold">
                                          <p:stCondLst>
                                            <p:cond delay="0"/>
                                          </p:stCondLst>
                                        </p:cTn>
                                        <p:tgtEl>
                                          <p:spTgt spid="479"/>
                                        </p:tgtEl>
                                        <p:attrNameLst>
                                          <p:attrName>style.visibility</p:attrName>
                                        </p:attrNameLst>
                                      </p:cBhvr>
                                      <p:to>
                                        <p:strVal val="visible"/>
                                      </p:to>
                                    </p:set>
                                    <p:animEffect transition="in" filter="fade">
                                      <p:cBhvr>
                                        <p:cTn id="318" dur="500"/>
                                        <p:tgtEl>
                                          <p:spTgt spid="479"/>
                                        </p:tgtEl>
                                      </p:cBhvr>
                                    </p:animEffect>
                                    <p:anim calcmode="lin" valueType="num">
                                      <p:cBhvr>
                                        <p:cTn id="319" dur="500" fill="hold"/>
                                        <p:tgtEl>
                                          <p:spTgt spid="479"/>
                                        </p:tgtEl>
                                        <p:attrNameLst>
                                          <p:attrName>ppt_w</p:attrName>
                                        </p:attrNameLst>
                                      </p:cBhvr>
                                      <p:tavLst>
                                        <p:tav tm="0" fmla="#ppt_w*sin(2.5*pi*$)">
                                          <p:val>
                                            <p:fltVal val="0"/>
                                          </p:val>
                                        </p:tav>
                                        <p:tav tm="100000">
                                          <p:val>
                                            <p:fltVal val="1"/>
                                          </p:val>
                                        </p:tav>
                                      </p:tavLst>
                                    </p:anim>
                                    <p:anim calcmode="lin" valueType="num">
                                      <p:cBhvr>
                                        <p:cTn id="320" dur="500" fill="hold"/>
                                        <p:tgtEl>
                                          <p:spTgt spid="479"/>
                                        </p:tgtEl>
                                        <p:attrNameLst>
                                          <p:attrName>ppt_h</p:attrName>
                                        </p:attrNameLst>
                                      </p:cBhvr>
                                      <p:tavLst>
                                        <p:tav tm="0">
                                          <p:val>
                                            <p:strVal val="#ppt_h"/>
                                          </p:val>
                                        </p:tav>
                                        <p:tav tm="100000">
                                          <p:val>
                                            <p:strVal val="#ppt_h"/>
                                          </p:val>
                                        </p:tav>
                                      </p:tavLst>
                                    </p:anim>
                                  </p:childTnLst>
                                </p:cTn>
                              </p:par>
                              <p:par>
                                <p:cTn id="321" presetID="45" presetClass="entr" presetSubtype="0" fill="hold" grpId="0" nodeType="withEffect">
                                  <p:stCondLst>
                                    <p:cond delay="0"/>
                                  </p:stCondLst>
                                  <p:childTnLst>
                                    <p:set>
                                      <p:cBhvr>
                                        <p:cTn id="322" dur="1" fill="hold">
                                          <p:stCondLst>
                                            <p:cond delay="0"/>
                                          </p:stCondLst>
                                        </p:cTn>
                                        <p:tgtEl>
                                          <p:spTgt spid="483"/>
                                        </p:tgtEl>
                                        <p:attrNameLst>
                                          <p:attrName>style.visibility</p:attrName>
                                        </p:attrNameLst>
                                      </p:cBhvr>
                                      <p:to>
                                        <p:strVal val="visible"/>
                                      </p:to>
                                    </p:set>
                                    <p:animEffect transition="in" filter="fade">
                                      <p:cBhvr>
                                        <p:cTn id="323" dur="500"/>
                                        <p:tgtEl>
                                          <p:spTgt spid="483"/>
                                        </p:tgtEl>
                                      </p:cBhvr>
                                    </p:animEffect>
                                    <p:anim calcmode="lin" valueType="num">
                                      <p:cBhvr>
                                        <p:cTn id="324" dur="500" fill="hold"/>
                                        <p:tgtEl>
                                          <p:spTgt spid="483"/>
                                        </p:tgtEl>
                                        <p:attrNameLst>
                                          <p:attrName>ppt_w</p:attrName>
                                        </p:attrNameLst>
                                      </p:cBhvr>
                                      <p:tavLst>
                                        <p:tav tm="0" fmla="#ppt_w*sin(2.5*pi*$)">
                                          <p:val>
                                            <p:fltVal val="0"/>
                                          </p:val>
                                        </p:tav>
                                        <p:tav tm="100000">
                                          <p:val>
                                            <p:fltVal val="1"/>
                                          </p:val>
                                        </p:tav>
                                      </p:tavLst>
                                    </p:anim>
                                    <p:anim calcmode="lin" valueType="num">
                                      <p:cBhvr>
                                        <p:cTn id="325" dur="500" fill="hold"/>
                                        <p:tgtEl>
                                          <p:spTgt spid="483"/>
                                        </p:tgtEl>
                                        <p:attrNameLst>
                                          <p:attrName>ppt_h</p:attrName>
                                        </p:attrNameLst>
                                      </p:cBhvr>
                                      <p:tavLst>
                                        <p:tav tm="0">
                                          <p:val>
                                            <p:strVal val="#ppt_h"/>
                                          </p:val>
                                        </p:tav>
                                        <p:tav tm="100000">
                                          <p:val>
                                            <p:strVal val="#ppt_h"/>
                                          </p:val>
                                        </p:tav>
                                      </p:tavLst>
                                    </p:anim>
                                  </p:childTnLst>
                                </p:cTn>
                              </p:par>
                              <p:par>
                                <p:cTn id="326" presetID="45" presetClass="entr" presetSubtype="0" fill="hold" grpId="0" nodeType="withEffect">
                                  <p:stCondLst>
                                    <p:cond delay="0"/>
                                  </p:stCondLst>
                                  <p:childTnLst>
                                    <p:set>
                                      <p:cBhvr>
                                        <p:cTn id="327" dur="1" fill="hold">
                                          <p:stCondLst>
                                            <p:cond delay="0"/>
                                          </p:stCondLst>
                                        </p:cTn>
                                        <p:tgtEl>
                                          <p:spTgt spid="485"/>
                                        </p:tgtEl>
                                        <p:attrNameLst>
                                          <p:attrName>style.visibility</p:attrName>
                                        </p:attrNameLst>
                                      </p:cBhvr>
                                      <p:to>
                                        <p:strVal val="visible"/>
                                      </p:to>
                                    </p:set>
                                    <p:animEffect transition="in" filter="fade">
                                      <p:cBhvr>
                                        <p:cTn id="328" dur="500"/>
                                        <p:tgtEl>
                                          <p:spTgt spid="485"/>
                                        </p:tgtEl>
                                      </p:cBhvr>
                                    </p:animEffect>
                                    <p:anim calcmode="lin" valueType="num">
                                      <p:cBhvr>
                                        <p:cTn id="329" dur="500" fill="hold"/>
                                        <p:tgtEl>
                                          <p:spTgt spid="485"/>
                                        </p:tgtEl>
                                        <p:attrNameLst>
                                          <p:attrName>ppt_w</p:attrName>
                                        </p:attrNameLst>
                                      </p:cBhvr>
                                      <p:tavLst>
                                        <p:tav tm="0" fmla="#ppt_w*sin(2.5*pi*$)">
                                          <p:val>
                                            <p:fltVal val="0"/>
                                          </p:val>
                                        </p:tav>
                                        <p:tav tm="100000">
                                          <p:val>
                                            <p:fltVal val="1"/>
                                          </p:val>
                                        </p:tav>
                                      </p:tavLst>
                                    </p:anim>
                                    <p:anim calcmode="lin" valueType="num">
                                      <p:cBhvr>
                                        <p:cTn id="330" dur="500" fill="hold"/>
                                        <p:tgtEl>
                                          <p:spTgt spid="485"/>
                                        </p:tgtEl>
                                        <p:attrNameLst>
                                          <p:attrName>ppt_h</p:attrName>
                                        </p:attrNameLst>
                                      </p:cBhvr>
                                      <p:tavLst>
                                        <p:tav tm="0">
                                          <p:val>
                                            <p:strVal val="#ppt_h"/>
                                          </p:val>
                                        </p:tav>
                                        <p:tav tm="100000">
                                          <p:val>
                                            <p:strVal val="#ppt_h"/>
                                          </p:val>
                                        </p:tav>
                                      </p:tavLst>
                                    </p:anim>
                                  </p:childTnLst>
                                </p:cTn>
                              </p:par>
                              <p:par>
                                <p:cTn id="331" presetID="45" presetClass="entr" presetSubtype="0" fill="hold" grpId="0" nodeType="withEffect">
                                  <p:stCondLst>
                                    <p:cond delay="0"/>
                                  </p:stCondLst>
                                  <p:childTnLst>
                                    <p:set>
                                      <p:cBhvr>
                                        <p:cTn id="332" dur="1" fill="hold">
                                          <p:stCondLst>
                                            <p:cond delay="0"/>
                                          </p:stCondLst>
                                        </p:cTn>
                                        <p:tgtEl>
                                          <p:spTgt spid="489"/>
                                        </p:tgtEl>
                                        <p:attrNameLst>
                                          <p:attrName>style.visibility</p:attrName>
                                        </p:attrNameLst>
                                      </p:cBhvr>
                                      <p:to>
                                        <p:strVal val="visible"/>
                                      </p:to>
                                    </p:set>
                                    <p:animEffect transition="in" filter="fade">
                                      <p:cBhvr>
                                        <p:cTn id="333" dur="500"/>
                                        <p:tgtEl>
                                          <p:spTgt spid="489"/>
                                        </p:tgtEl>
                                      </p:cBhvr>
                                    </p:animEffect>
                                    <p:anim calcmode="lin" valueType="num">
                                      <p:cBhvr>
                                        <p:cTn id="334" dur="500" fill="hold"/>
                                        <p:tgtEl>
                                          <p:spTgt spid="489"/>
                                        </p:tgtEl>
                                        <p:attrNameLst>
                                          <p:attrName>ppt_w</p:attrName>
                                        </p:attrNameLst>
                                      </p:cBhvr>
                                      <p:tavLst>
                                        <p:tav tm="0" fmla="#ppt_w*sin(2.5*pi*$)">
                                          <p:val>
                                            <p:fltVal val="0"/>
                                          </p:val>
                                        </p:tav>
                                        <p:tav tm="100000">
                                          <p:val>
                                            <p:fltVal val="1"/>
                                          </p:val>
                                        </p:tav>
                                      </p:tavLst>
                                    </p:anim>
                                    <p:anim calcmode="lin" valueType="num">
                                      <p:cBhvr>
                                        <p:cTn id="335" dur="500" fill="hold"/>
                                        <p:tgtEl>
                                          <p:spTgt spid="489"/>
                                        </p:tgtEl>
                                        <p:attrNameLst>
                                          <p:attrName>ppt_h</p:attrName>
                                        </p:attrNameLst>
                                      </p:cBhvr>
                                      <p:tavLst>
                                        <p:tav tm="0">
                                          <p:val>
                                            <p:strVal val="#ppt_h"/>
                                          </p:val>
                                        </p:tav>
                                        <p:tav tm="100000">
                                          <p:val>
                                            <p:strVal val="#ppt_h"/>
                                          </p:val>
                                        </p:tav>
                                      </p:tavLst>
                                    </p:anim>
                                  </p:childTnLst>
                                </p:cTn>
                              </p:par>
                              <p:par>
                                <p:cTn id="336" presetID="45" presetClass="entr" presetSubtype="0" fill="hold" grpId="0" nodeType="withEffect">
                                  <p:stCondLst>
                                    <p:cond delay="0"/>
                                  </p:stCondLst>
                                  <p:childTnLst>
                                    <p:set>
                                      <p:cBhvr>
                                        <p:cTn id="337" dur="1" fill="hold">
                                          <p:stCondLst>
                                            <p:cond delay="0"/>
                                          </p:stCondLst>
                                        </p:cTn>
                                        <p:tgtEl>
                                          <p:spTgt spid="492"/>
                                        </p:tgtEl>
                                        <p:attrNameLst>
                                          <p:attrName>style.visibility</p:attrName>
                                        </p:attrNameLst>
                                      </p:cBhvr>
                                      <p:to>
                                        <p:strVal val="visible"/>
                                      </p:to>
                                    </p:set>
                                    <p:animEffect transition="in" filter="fade">
                                      <p:cBhvr>
                                        <p:cTn id="338" dur="500"/>
                                        <p:tgtEl>
                                          <p:spTgt spid="492"/>
                                        </p:tgtEl>
                                      </p:cBhvr>
                                    </p:animEffect>
                                    <p:anim calcmode="lin" valueType="num">
                                      <p:cBhvr>
                                        <p:cTn id="339" dur="500" fill="hold"/>
                                        <p:tgtEl>
                                          <p:spTgt spid="492"/>
                                        </p:tgtEl>
                                        <p:attrNameLst>
                                          <p:attrName>ppt_w</p:attrName>
                                        </p:attrNameLst>
                                      </p:cBhvr>
                                      <p:tavLst>
                                        <p:tav tm="0" fmla="#ppt_w*sin(2.5*pi*$)">
                                          <p:val>
                                            <p:fltVal val="0"/>
                                          </p:val>
                                        </p:tav>
                                        <p:tav tm="100000">
                                          <p:val>
                                            <p:fltVal val="1"/>
                                          </p:val>
                                        </p:tav>
                                      </p:tavLst>
                                    </p:anim>
                                    <p:anim calcmode="lin" valueType="num">
                                      <p:cBhvr>
                                        <p:cTn id="340" dur="500" fill="hold"/>
                                        <p:tgtEl>
                                          <p:spTgt spid="492"/>
                                        </p:tgtEl>
                                        <p:attrNameLst>
                                          <p:attrName>ppt_h</p:attrName>
                                        </p:attrNameLst>
                                      </p:cBhvr>
                                      <p:tavLst>
                                        <p:tav tm="0">
                                          <p:val>
                                            <p:strVal val="#ppt_h"/>
                                          </p:val>
                                        </p:tav>
                                        <p:tav tm="100000">
                                          <p:val>
                                            <p:strVal val="#ppt_h"/>
                                          </p:val>
                                        </p:tav>
                                      </p:tavLst>
                                    </p:anim>
                                  </p:childTnLst>
                                </p:cTn>
                              </p:par>
                              <p:par>
                                <p:cTn id="341" presetID="45" presetClass="entr" presetSubtype="0" fill="hold" grpId="0" nodeType="withEffect">
                                  <p:stCondLst>
                                    <p:cond delay="0"/>
                                  </p:stCondLst>
                                  <p:childTnLst>
                                    <p:set>
                                      <p:cBhvr>
                                        <p:cTn id="342" dur="1" fill="hold">
                                          <p:stCondLst>
                                            <p:cond delay="0"/>
                                          </p:stCondLst>
                                        </p:cTn>
                                        <p:tgtEl>
                                          <p:spTgt spid="493"/>
                                        </p:tgtEl>
                                        <p:attrNameLst>
                                          <p:attrName>style.visibility</p:attrName>
                                        </p:attrNameLst>
                                      </p:cBhvr>
                                      <p:to>
                                        <p:strVal val="visible"/>
                                      </p:to>
                                    </p:set>
                                    <p:animEffect transition="in" filter="fade">
                                      <p:cBhvr>
                                        <p:cTn id="343" dur="500"/>
                                        <p:tgtEl>
                                          <p:spTgt spid="493"/>
                                        </p:tgtEl>
                                      </p:cBhvr>
                                    </p:animEffect>
                                    <p:anim calcmode="lin" valueType="num">
                                      <p:cBhvr>
                                        <p:cTn id="344" dur="500" fill="hold"/>
                                        <p:tgtEl>
                                          <p:spTgt spid="493"/>
                                        </p:tgtEl>
                                        <p:attrNameLst>
                                          <p:attrName>ppt_w</p:attrName>
                                        </p:attrNameLst>
                                      </p:cBhvr>
                                      <p:tavLst>
                                        <p:tav tm="0" fmla="#ppt_w*sin(2.5*pi*$)">
                                          <p:val>
                                            <p:fltVal val="0"/>
                                          </p:val>
                                        </p:tav>
                                        <p:tav tm="100000">
                                          <p:val>
                                            <p:fltVal val="1"/>
                                          </p:val>
                                        </p:tav>
                                      </p:tavLst>
                                    </p:anim>
                                    <p:anim calcmode="lin" valueType="num">
                                      <p:cBhvr>
                                        <p:cTn id="345" dur="500" fill="hold"/>
                                        <p:tgtEl>
                                          <p:spTgt spid="493"/>
                                        </p:tgtEl>
                                        <p:attrNameLst>
                                          <p:attrName>ppt_h</p:attrName>
                                        </p:attrNameLst>
                                      </p:cBhvr>
                                      <p:tavLst>
                                        <p:tav tm="0">
                                          <p:val>
                                            <p:strVal val="#ppt_h"/>
                                          </p:val>
                                        </p:tav>
                                        <p:tav tm="100000">
                                          <p:val>
                                            <p:strVal val="#ppt_h"/>
                                          </p:val>
                                        </p:tav>
                                      </p:tavLst>
                                    </p:anim>
                                  </p:childTnLst>
                                </p:cTn>
                              </p:par>
                              <p:par>
                                <p:cTn id="346" presetID="45" presetClass="entr" presetSubtype="0" fill="hold" grpId="0" nodeType="withEffect">
                                  <p:stCondLst>
                                    <p:cond delay="0"/>
                                  </p:stCondLst>
                                  <p:childTnLst>
                                    <p:set>
                                      <p:cBhvr>
                                        <p:cTn id="347" dur="1" fill="hold">
                                          <p:stCondLst>
                                            <p:cond delay="0"/>
                                          </p:stCondLst>
                                        </p:cTn>
                                        <p:tgtEl>
                                          <p:spTgt spid="494"/>
                                        </p:tgtEl>
                                        <p:attrNameLst>
                                          <p:attrName>style.visibility</p:attrName>
                                        </p:attrNameLst>
                                      </p:cBhvr>
                                      <p:to>
                                        <p:strVal val="visible"/>
                                      </p:to>
                                    </p:set>
                                    <p:animEffect transition="in" filter="fade">
                                      <p:cBhvr>
                                        <p:cTn id="348" dur="500"/>
                                        <p:tgtEl>
                                          <p:spTgt spid="494"/>
                                        </p:tgtEl>
                                      </p:cBhvr>
                                    </p:animEffect>
                                    <p:anim calcmode="lin" valueType="num">
                                      <p:cBhvr>
                                        <p:cTn id="349" dur="500" fill="hold"/>
                                        <p:tgtEl>
                                          <p:spTgt spid="494"/>
                                        </p:tgtEl>
                                        <p:attrNameLst>
                                          <p:attrName>ppt_w</p:attrName>
                                        </p:attrNameLst>
                                      </p:cBhvr>
                                      <p:tavLst>
                                        <p:tav tm="0" fmla="#ppt_w*sin(2.5*pi*$)">
                                          <p:val>
                                            <p:fltVal val="0"/>
                                          </p:val>
                                        </p:tav>
                                        <p:tav tm="100000">
                                          <p:val>
                                            <p:fltVal val="1"/>
                                          </p:val>
                                        </p:tav>
                                      </p:tavLst>
                                    </p:anim>
                                    <p:anim calcmode="lin" valueType="num">
                                      <p:cBhvr>
                                        <p:cTn id="350" dur="500" fill="hold"/>
                                        <p:tgtEl>
                                          <p:spTgt spid="494"/>
                                        </p:tgtEl>
                                        <p:attrNameLst>
                                          <p:attrName>ppt_h</p:attrName>
                                        </p:attrNameLst>
                                      </p:cBhvr>
                                      <p:tavLst>
                                        <p:tav tm="0">
                                          <p:val>
                                            <p:strVal val="#ppt_h"/>
                                          </p:val>
                                        </p:tav>
                                        <p:tav tm="100000">
                                          <p:val>
                                            <p:strVal val="#ppt_h"/>
                                          </p:val>
                                        </p:tav>
                                      </p:tavLst>
                                    </p:anim>
                                  </p:childTnLst>
                                </p:cTn>
                              </p:par>
                              <p:par>
                                <p:cTn id="351" presetID="45" presetClass="entr" presetSubtype="0" fill="hold" grpId="0" nodeType="withEffect">
                                  <p:stCondLst>
                                    <p:cond delay="0"/>
                                  </p:stCondLst>
                                  <p:childTnLst>
                                    <p:set>
                                      <p:cBhvr>
                                        <p:cTn id="352" dur="1" fill="hold">
                                          <p:stCondLst>
                                            <p:cond delay="0"/>
                                          </p:stCondLst>
                                        </p:cTn>
                                        <p:tgtEl>
                                          <p:spTgt spid="496"/>
                                        </p:tgtEl>
                                        <p:attrNameLst>
                                          <p:attrName>style.visibility</p:attrName>
                                        </p:attrNameLst>
                                      </p:cBhvr>
                                      <p:to>
                                        <p:strVal val="visible"/>
                                      </p:to>
                                    </p:set>
                                    <p:animEffect transition="in" filter="fade">
                                      <p:cBhvr>
                                        <p:cTn id="353" dur="500"/>
                                        <p:tgtEl>
                                          <p:spTgt spid="496"/>
                                        </p:tgtEl>
                                      </p:cBhvr>
                                    </p:animEffect>
                                    <p:anim calcmode="lin" valueType="num">
                                      <p:cBhvr>
                                        <p:cTn id="354" dur="500" fill="hold"/>
                                        <p:tgtEl>
                                          <p:spTgt spid="496"/>
                                        </p:tgtEl>
                                        <p:attrNameLst>
                                          <p:attrName>ppt_w</p:attrName>
                                        </p:attrNameLst>
                                      </p:cBhvr>
                                      <p:tavLst>
                                        <p:tav tm="0" fmla="#ppt_w*sin(2.5*pi*$)">
                                          <p:val>
                                            <p:fltVal val="0"/>
                                          </p:val>
                                        </p:tav>
                                        <p:tav tm="100000">
                                          <p:val>
                                            <p:fltVal val="1"/>
                                          </p:val>
                                        </p:tav>
                                      </p:tavLst>
                                    </p:anim>
                                    <p:anim calcmode="lin" valueType="num">
                                      <p:cBhvr>
                                        <p:cTn id="355" dur="500" fill="hold"/>
                                        <p:tgtEl>
                                          <p:spTgt spid="496"/>
                                        </p:tgtEl>
                                        <p:attrNameLst>
                                          <p:attrName>ppt_h</p:attrName>
                                        </p:attrNameLst>
                                      </p:cBhvr>
                                      <p:tavLst>
                                        <p:tav tm="0">
                                          <p:val>
                                            <p:strVal val="#ppt_h"/>
                                          </p:val>
                                        </p:tav>
                                        <p:tav tm="100000">
                                          <p:val>
                                            <p:strVal val="#ppt_h"/>
                                          </p:val>
                                        </p:tav>
                                      </p:tavLst>
                                    </p:anim>
                                  </p:childTnLst>
                                </p:cTn>
                              </p:par>
                              <p:par>
                                <p:cTn id="356" presetID="45" presetClass="entr" presetSubtype="0" fill="hold" grpId="0" nodeType="withEffect">
                                  <p:stCondLst>
                                    <p:cond delay="0"/>
                                  </p:stCondLst>
                                  <p:childTnLst>
                                    <p:set>
                                      <p:cBhvr>
                                        <p:cTn id="357" dur="1" fill="hold">
                                          <p:stCondLst>
                                            <p:cond delay="0"/>
                                          </p:stCondLst>
                                        </p:cTn>
                                        <p:tgtEl>
                                          <p:spTgt spid="497"/>
                                        </p:tgtEl>
                                        <p:attrNameLst>
                                          <p:attrName>style.visibility</p:attrName>
                                        </p:attrNameLst>
                                      </p:cBhvr>
                                      <p:to>
                                        <p:strVal val="visible"/>
                                      </p:to>
                                    </p:set>
                                    <p:animEffect transition="in" filter="fade">
                                      <p:cBhvr>
                                        <p:cTn id="358" dur="500"/>
                                        <p:tgtEl>
                                          <p:spTgt spid="497"/>
                                        </p:tgtEl>
                                      </p:cBhvr>
                                    </p:animEffect>
                                    <p:anim calcmode="lin" valueType="num">
                                      <p:cBhvr>
                                        <p:cTn id="359" dur="500" fill="hold"/>
                                        <p:tgtEl>
                                          <p:spTgt spid="497"/>
                                        </p:tgtEl>
                                        <p:attrNameLst>
                                          <p:attrName>ppt_w</p:attrName>
                                        </p:attrNameLst>
                                      </p:cBhvr>
                                      <p:tavLst>
                                        <p:tav tm="0" fmla="#ppt_w*sin(2.5*pi*$)">
                                          <p:val>
                                            <p:fltVal val="0"/>
                                          </p:val>
                                        </p:tav>
                                        <p:tav tm="100000">
                                          <p:val>
                                            <p:fltVal val="1"/>
                                          </p:val>
                                        </p:tav>
                                      </p:tavLst>
                                    </p:anim>
                                    <p:anim calcmode="lin" valueType="num">
                                      <p:cBhvr>
                                        <p:cTn id="360" dur="500" fill="hold"/>
                                        <p:tgtEl>
                                          <p:spTgt spid="497"/>
                                        </p:tgtEl>
                                        <p:attrNameLst>
                                          <p:attrName>ppt_h</p:attrName>
                                        </p:attrNameLst>
                                      </p:cBhvr>
                                      <p:tavLst>
                                        <p:tav tm="0">
                                          <p:val>
                                            <p:strVal val="#ppt_h"/>
                                          </p:val>
                                        </p:tav>
                                        <p:tav tm="100000">
                                          <p:val>
                                            <p:strVal val="#ppt_h"/>
                                          </p:val>
                                        </p:tav>
                                      </p:tavLst>
                                    </p:anim>
                                  </p:childTnLst>
                                </p:cTn>
                              </p:par>
                              <p:par>
                                <p:cTn id="361" presetID="45" presetClass="entr" presetSubtype="0" fill="hold" grpId="0" nodeType="withEffect">
                                  <p:stCondLst>
                                    <p:cond delay="0"/>
                                  </p:stCondLst>
                                  <p:childTnLst>
                                    <p:set>
                                      <p:cBhvr>
                                        <p:cTn id="362" dur="1" fill="hold">
                                          <p:stCondLst>
                                            <p:cond delay="0"/>
                                          </p:stCondLst>
                                        </p:cTn>
                                        <p:tgtEl>
                                          <p:spTgt spid="501"/>
                                        </p:tgtEl>
                                        <p:attrNameLst>
                                          <p:attrName>style.visibility</p:attrName>
                                        </p:attrNameLst>
                                      </p:cBhvr>
                                      <p:to>
                                        <p:strVal val="visible"/>
                                      </p:to>
                                    </p:set>
                                    <p:animEffect transition="in" filter="fade">
                                      <p:cBhvr>
                                        <p:cTn id="363" dur="500"/>
                                        <p:tgtEl>
                                          <p:spTgt spid="501"/>
                                        </p:tgtEl>
                                      </p:cBhvr>
                                    </p:animEffect>
                                    <p:anim calcmode="lin" valueType="num">
                                      <p:cBhvr>
                                        <p:cTn id="364" dur="500" fill="hold"/>
                                        <p:tgtEl>
                                          <p:spTgt spid="501"/>
                                        </p:tgtEl>
                                        <p:attrNameLst>
                                          <p:attrName>ppt_w</p:attrName>
                                        </p:attrNameLst>
                                      </p:cBhvr>
                                      <p:tavLst>
                                        <p:tav tm="0" fmla="#ppt_w*sin(2.5*pi*$)">
                                          <p:val>
                                            <p:fltVal val="0"/>
                                          </p:val>
                                        </p:tav>
                                        <p:tav tm="100000">
                                          <p:val>
                                            <p:fltVal val="1"/>
                                          </p:val>
                                        </p:tav>
                                      </p:tavLst>
                                    </p:anim>
                                    <p:anim calcmode="lin" valueType="num">
                                      <p:cBhvr>
                                        <p:cTn id="365" dur="500" fill="hold"/>
                                        <p:tgtEl>
                                          <p:spTgt spid="501"/>
                                        </p:tgtEl>
                                        <p:attrNameLst>
                                          <p:attrName>ppt_h</p:attrName>
                                        </p:attrNameLst>
                                      </p:cBhvr>
                                      <p:tavLst>
                                        <p:tav tm="0">
                                          <p:val>
                                            <p:strVal val="#ppt_h"/>
                                          </p:val>
                                        </p:tav>
                                        <p:tav tm="100000">
                                          <p:val>
                                            <p:strVal val="#ppt_h"/>
                                          </p:val>
                                        </p:tav>
                                      </p:tavLst>
                                    </p:anim>
                                  </p:childTnLst>
                                </p:cTn>
                              </p:par>
                            </p:childTnLst>
                          </p:cTn>
                        </p:par>
                        <p:par>
                          <p:cTn id="366" fill="hold">
                            <p:stCondLst>
                              <p:cond delay="1000"/>
                            </p:stCondLst>
                            <p:childTnLst>
                              <p:par>
                                <p:cTn id="367" presetID="10" presetClass="entr" presetSubtype="0" fill="hold" nodeType="afterEffect">
                                  <p:stCondLst>
                                    <p:cond delay="0"/>
                                  </p:stCondLst>
                                  <p:childTnLst>
                                    <p:set>
                                      <p:cBhvr>
                                        <p:cTn id="368" dur="1" fill="hold">
                                          <p:stCondLst>
                                            <p:cond delay="0"/>
                                          </p:stCondLst>
                                        </p:cTn>
                                        <p:tgtEl>
                                          <p:spTgt spid="3"/>
                                        </p:tgtEl>
                                        <p:attrNameLst>
                                          <p:attrName>style.visibility</p:attrName>
                                        </p:attrNameLst>
                                      </p:cBhvr>
                                      <p:to>
                                        <p:strVal val="visible"/>
                                      </p:to>
                                    </p:set>
                                    <p:animEffect transition="in" filter="fade">
                                      <p:cBhvr>
                                        <p:cTn id="369" dur="500"/>
                                        <p:tgtEl>
                                          <p:spTgt spid="3"/>
                                        </p:tgtEl>
                                      </p:cBhvr>
                                    </p:animEffect>
                                  </p:childTnLst>
                                </p:cTn>
                              </p:par>
                            </p:childTnLst>
                          </p:cTn>
                        </p:par>
                      </p:childTnLst>
                    </p:cTn>
                  </p:par>
                  <p:par>
                    <p:cTn id="370" fill="hold">
                      <p:stCondLst>
                        <p:cond delay="indefinite"/>
                      </p:stCondLst>
                      <p:childTnLst>
                        <p:par>
                          <p:cTn id="371" fill="hold">
                            <p:stCondLst>
                              <p:cond delay="0"/>
                            </p:stCondLst>
                            <p:childTnLst>
                              <p:par>
                                <p:cTn id="372" presetID="3" presetClass="emph" presetSubtype="2" fill="hold" grpId="1" nodeType="clickEffect">
                                  <p:stCondLst>
                                    <p:cond delay="0"/>
                                  </p:stCondLst>
                                  <p:childTnLst>
                                    <p:animClr clrSpc="rgb" dir="cw">
                                      <p:cBhvr override="childStyle">
                                        <p:cTn id="373" dur="500" fill="hold"/>
                                        <p:tgtEl>
                                          <p:spTgt spid="351"/>
                                        </p:tgtEl>
                                        <p:attrNameLst>
                                          <p:attrName>style.color</p:attrName>
                                        </p:attrNameLst>
                                      </p:cBhvr>
                                      <p:to>
                                        <a:srgbClr val="FF0000"/>
                                      </p:to>
                                    </p:animClr>
                                  </p:childTnLst>
                                </p:cTn>
                              </p:par>
                              <p:par>
                                <p:cTn id="374" presetID="3" presetClass="emph" presetSubtype="2" fill="hold" grpId="1" nodeType="withEffect">
                                  <p:stCondLst>
                                    <p:cond delay="0"/>
                                  </p:stCondLst>
                                  <p:childTnLst>
                                    <p:animClr clrSpc="rgb" dir="cw">
                                      <p:cBhvr override="childStyle">
                                        <p:cTn id="375" dur="500" fill="hold"/>
                                        <p:tgtEl>
                                          <p:spTgt spid="361"/>
                                        </p:tgtEl>
                                        <p:attrNameLst>
                                          <p:attrName>style.color</p:attrName>
                                        </p:attrNameLst>
                                      </p:cBhvr>
                                      <p:to>
                                        <a:srgbClr val="FF0000"/>
                                      </p:to>
                                    </p:animClr>
                                  </p:childTnLst>
                                </p:cTn>
                              </p:par>
                              <p:par>
                                <p:cTn id="376" presetID="3" presetClass="emph" presetSubtype="2" fill="hold" grpId="1" nodeType="withEffect">
                                  <p:stCondLst>
                                    <p:cond delay="0"/>
                                  </p:stCondLst>
                                  <p:childTnLst>
                                    <p:animClr clrSpc="rgb" dir="cw">
                                      <p:cBhvr override="childStyle">
                                        <p:cTn id="377" dur="500" fill="hold"/>
                                        <p:tgtEl>
                                          <p:spTgt spid="366"/>
                                        </p:tgtEl>
                                        <p:attrNameLst>
                                          <p:attrName>style.color</p:attrName>
                                        </p:attrNameLst>
                                      </p:cBhvr>
                                      <p:to>
                                        <a:srgbClr val="FF0000"/>
                                      </p:to>
                                    </p:animClr>
                                  </p:childTnLst>
                                </p:cTn>
                              </p:par>
                              <p:par>
                                <p:cTn id="378" presetID="3" presetClass="emph" presetSubtype="2" fill="hold" grpId="1" nodeType="withEffect">
                                  <p:stCondLst>
                                    <p:cond delay="0"/>
                                  </p:stCondLst>
                                  <p:childTnLst>
                                    <p:animClr clrSpc="rgb" dir="cw">
                                      <p:cBhvr override="childStyle">
                                        <p:cTn id="379" dur="500" fill="hold"/>
                                        <p:tgtEl>
                                          <p:spTgt spid="376"/>
                                        </p:tgtEl>
                                        <p:attrNameLst>
                                          <p:attrName>style.color</p:attrName>
                                        </p:attrNameLst>
                                      </p:cBhvr>
                                      <p:to>
                                        <a:srgbClr val="FF0000"/>
                                      </p:to>
                                    </p:animClr>
                                  </p:childTnLst>
                                </p:cTn>
                              </p:par>
                              <p:par>
                                <p:cTn id="380" presetID="3" presetClass="emph" presetSubtype="2" fill="hold" grpId="0" nodeType="withEffect">
                                  <p:stCondLst>
                                    <p:cond delay="0"/>
                                  </p:stCondLst>
                                  <p:childTnLst>
                                    <p:animClr clrSpc="rgb" dir="cw">
                                      <p:cBhvr override="childStyle">
                                        <p:cTn id="381" dur="500" fill="hold"/>
                                        <p:tgtEl>
                                          <p:spTgt spid="249"/>
                                        </p:tgtEl>
                                        <p:attrNameLst>
                                          <p:attrName>style.color</p:attrName>
                                        </p:attrNameLst>
                                      </p:cBhvr>
                                      <p:to>
                                        <a:srgbClr val="FF0000"/>
                                      </p:to>
                                    </p:animClr>
                                  </p:childTnLst>
                                </p:cTn>
                              </p:par>
                              <p:par>
                                <p:cTn id="382" presetID="3" presetClass="emph" presetSubtype="2" fill="hold" grpId="0" nodeType="withEffect">
                                  <p:stCondLst>
                                    <p:cond delay="0"/>
                                  </p:stCondLst>
                                  <p:childTnLst>
                                    <p:animClr clrSpc="rgb" dir="cw">
                                      <p:cBhvr override="childStyle">
                                        <p:cTn id="383" dur="500" fill="hold"/>
                                        <p:tgtEl>
                                          <p:spTgt spid="253"/>
                                        </p:tgtEl>
                                        <p:attrNameLst>
                                          <p:attrName>style.color</p:attrName>
                                        </p:attrNameLst>
                                      </p:cBhvr>
                                      <p:to>
                                        <a:srgbClr val="FF0000"/>
                                      </p:to>
                                    </p:animClr>
                                  </p:childTnLst>
                                </p:cTn>
                              </p:par>
                              <p:par>
                                <p:cTn id="384" presetID="3" presetClass="emph" presetSubtype="2" fill="hold" grpId="0" nodeType="withEffect">
                                  <p:stCondLst>
                                    <p:cond delay="0"/>
                                  </p:stCondLst>
                                  <p:childTnLst>
                                    <p:animClr clrSpc="rgb" dir="cw">
                                      <p:cBhvr override="childStyle">
                                        <p:cTn id="385" dur="500" fill="hold"/>
                                        <p:tgtEl>
                                          <p:spTgt spid="263"/>
                                        </p:tgtEl>
                                        <p:attrNameLst>
                                          <p:attrName>style.color</p:attrName>
                                        </p:attrNameLst>
                                      </p:cBhvr>
                                      <p:to>
                                        <a:srgbClr val="FF0000"/>
                                      </p:to>
                                    </p:animClr>
                                  </p:childTnLst>
                                </p:cTn>
                              </p:par>
                              <p:par>
                                <p:cTn id="386" presetID="3" presetClass="emph" presetSubtype="2" fill="hold" grpId="0" nodeType="withEffect">
                                  <p:stCondLst>
                                    <p:cond delay="0"/>
                                  </p:stCondLst>
                                  <p:childTnLst>
                                    <p:animClr clrSpc="rgb" dir="cw">
                                      <p:cBhvr override="childStyle">
                                        <p:cTn id="387" dur="500" fill="hold"/>
                                        <p:tgtEl>
                                          <p:spTgt spid="275"/>
                                        </p:tgtEl>
                                        <p:attrNameLst>
                                          <p:attrName>style.color</p:attrName>
                                        </p:attrNameLst>
                                      </p:cBhvr>
                                      <p:to>
                                        <a:srgbClr val="FF0000"/>
                                      </p:to>
                                    </p:animClr>
                                  </p:childTnLst>
                                </p:cTn>
                              </p:par>
                              <p:par>
                                <p:cTn id="388" presetID="3" presetClass="emph" presetSubtype="2" fill="hold" grpId="1" nodeType="withEffect">
                                  <p:stCondLst>
                                    <p:cond delay="0"/>
                                  </p:stCondLst>
                                  <p:childTnLst>
                                    <p:animClr clrSpc="rgb" dir="cw">
                                      <p:cBhvr override="childStyle">
                                        <p:cTn id="389" dur="500" fill="hold"/>
                                        <p:tgtEl>
                                          <p:spTgt spid="475"/>
                                        </p:tgtEl>
                                        <p:attrNameLst>
                                          <p:attrName>style.color</p:attrName>
                                        </p:attrNameLst>
                                      </p:cBhvr>
                                      <p:to>
                                        <a:srgbClr val="FF0000"/>
                                      </p:to>
                                    </p:animClr>
                                  </p:childTnLst>
                                </p:cTn>
                              </p:par>
                              <p:par>
                                <p:cTn id="390" presetID="3" presetClass="emph" presetSubtype="2" fill="hold" grpId="1" nodeType="withEffect">
                                  <p:stCondLst>
                                    <p:cond delay="0"/>
                                  </p:stCondLst>
                                  <p:childTnLst>
                                    <p:animClr clrSpc="rgb" dir="cw">
                                      <p:cBhvr override="childStyle">
                                        <p:cTn id="391" dur="500" fill="hold"/>
                                        <p:tgtEl>
                                          <p:spTgt spid="489"/>
                                        </p:tgtEl>
                                        <p:attrNameLst>
                                          <p:attrName>style.color</p:attrName>
                                        </p:attrNameLst>
                                      </p:cBhvr>
                                      <p:to>
                                        <a:srgbClr val="FF0000"/>
                                      </p:to>
                                    </p:animClr>
                                  </p:childTnLst>
                                </p:cTn>
                              </p:par>
                              <p:par>
                                <p:cTn id="392" presetID="3" presetClass="emph" presetSubtype="2" fill="hold" grpId="0" nodeType="withEffect">
                                  <p:stCondLst>
                                    <p:cond delay="0"/>
                                  </p:stCondLst>
                                  <p:childTnLst>
                                    <p:animClr clrSpc="rgb" dir="cw">
                                      <p:cBhvr override="childStyle">
                                        <p:cTn id="393" dur="500" fill="hold"/>
                                        <p:tgtEl>
                                          <p:spTgt spid="564"/>
                                        </p:tgtEl>
                                        <p:attrNameLst>
                                          <p:attrName>style.color</p:attrName>
                                        </p:attrNameLst>
                                      </p:cBhvr>
                                      <p:to>
                                        <a:srgbClr val="FF0000"/>
                                      </p:to>
                                    </p:animClr>
                                  </p:childTnLst>
                                </p:cTn>
                              </p:par>
                              <p:par>
                                <p:cTn id="394" presetID="3" presetClass="emph" presetSubtype="2" fill="hold" grpId="0" nodeType="withEffect">
                                  <p:stCondLst>
                                    <p:cond delay="0"/>
                                  </p:stCondLst>
                                  <p:childTnLst>
                                    <p:animClr clrSpc="rgb" dir="cw">
                                      <p:cBhvr override="childStyle">
                                        <p:cTn id="395" dur="500" fill="hold"/>
                                        <p:tgtEl>
                                          <p:spTgt spid="574"/>
                                        </p:tgtEl>
                                        <p:attrNameLst>
                                          <p:attrName>style.color</p:attrName>
                                        </p:attrNameLst>
                                      </p:cBhvr>
                                      <p:to>
                                        <a:srgbClr val="FF0000"/>
                                      </p:to>
                                    </p:animClr>
                                  </p:childTnLst>
                                </p:cTn>
                              </p:par>
                              <p:par>
                                <p:cTn id="396" presetID="3" presetClass="emph" presetSubtype="2" fill="hold" grpId="0" nodeType="withEffect">
                                  <p:stCondLst>
                                    <p:cond delay="0"/>
                                  </p:stCondLst>
                                  <p:childTnLst>
                                    <p:animClr clrSpc="rgb" dir="cw">
                                      <p:cBhvr override="childStyle">
                                        <p:cTn id="397" dur="500" fill="hold"/>
                                        <p:tgtEl>
                                          <p:spTgt spid="585"/>
                                        </p:tgtEl>
                                        <p:attrNameLst>
                                          <p:attrName>style.color</p:attrName>
                                        </p:attrNameLst>
                                      </p:cBhvr>
                                      <p:to>
                                        <a:srgbClr val="FF0000"/>
                                      </p:to>
                                    </p:animClr>
                                  </p:childTnLst>
                                </p:cTn>
                              </p:par>
                              <p:par>
                                <p:cTn id="398" presetID="3" presetClass="emph" presetSubtype="2" fill="hold" grpId="0" nodeType="withEffect">
                                  <p:stCondLst>
                                    <p:cond delay="0"/>
                                  </p:stCondLst>
                                  <p:childTnLst>
                                    <p:animClr clrSpc="rgb" dir="cw">
                                      <p:cBhvr override="childStyle">
                                        <p:cTn id="399" dur="500" fill="hold"/>
                                        <p:tgtEl>
                                          <p:spTgt spid="595"/>
                                        </p:tgtEl>
                                        <p:attrNameLst>
                                          <p:attrName>style.color</p:attrName>
                                        </p:attrNameLst>
                                      </p:cBhvr>
                                      <p:to>
                                        <a:srgbClr val="FF0000"/>
                                      </p:to>
                                    </p:animClr>
                                  </p:childTnLst>
                                </p:cTn>
                              </p:par>
                              <p:par>
                                <p:cTn id="400" presetID="10" presetClass="entr" presetSubtype="0" fill="hold" grpId="0" nodeType="withEffect">
                                  <p:stCondLst>
                                    <p:cond delay="0"/>
                                  </p:stCondLst>
                                  <p:childTnLst>
                                    <p:set>
                                      <p:cBhvr>
                                        <p:cTn id="401" dur="1" fill="hold">
                                          <p:stCondLst>
                                            <p:cond delay="0"/>
                                          </p:stCondLst>
                                        </p:cTn>
                                        <p:tgtEl>
                                          <p:spTgt spid="350"/>
                                        </p:tgtEl>
                                        <p:attrNameLst>
                                          <p:attrName>style.visibility</p:attrName>
                                        </p:attrNameLst>
                                      </p:cBhvr>
                                      <p:to>
                                        <p:strVal val="visible"/>
                                      </p:to>
                                    </p:set>
                                    <p:animEffect transition="in" filter="fade">
                                      <p:cBhvr>
                                        <p:cTn id="402" dur="500"/>
                                        <p:tgtEl>
                                          <p:spTgt spid="3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p:bldP spid="248" grpId="0"/>
      <p:bldP spid="249" grpId="0"/>
      <p:bldP spid="250" grpId="0"/>
      <p:bldP spid="253" grpId="0"/>
      <p:bldP spid="255" grpId="0"/>
      <p:bldP spid="257" grpId="0"/>
      <p:bldP spid="258" grpId="0"/>
      <p:bldP spid="259" grpId="0"/>
      <p:bldP spid="260" grpId="0"/>
      <p:bldP spid="262" grpId="0"/>
      <p:bldP spid="263" grpId="0"/>
      <p:bldP spid="267" grpId="0"/>
      <p:bldP spid="269" grpId="0"/>
      <p:bldP spid="270" grpId="0"/>
      <p:bldP spid="271" grpId="0"/>
      <p:bldP spid="272" grpId="0"/>
      <p:bldP spid="274" grpId="0"/>
      <p:bldP spid="275" grpId="0"/>
      <p:bldP spid="277" grpId="0"/>
      <p:bldP spid="278" grpId="0"/>
      <p:bldP spid="280" grpId="0"/>
      <p:bldP spid="564" grpId="0"/>
      <p:bldP spid="565" grpId="0"/>
      <p:bldP spid="566" grpId="0"/>
      <p:bldP spid="567" grpId="0"/>
      <p:bldP spid="569" grpId="0"/>
      <p:bldP spid="571" grpId="0"/>
      <p:bldP spid="572" grpId="0"/>
      <p:bldP spid="573" grpId="0"/>
      <p:bldP spid="574" grpId="0"/>
      <p:bldP spid="575" grpId="0"/>
      <p:bldP spid="576" grpId="0"/>
      <p:bldP spid="580" grpId="0"/>
      <p:bldP spid="582" grpId="0"/>
      <p:bldP spid="585" grpId="0"/>
      <p:bldP spid="586" grpId="0"/>
      <p:bldP spid="589" grpId="0"/>
      <p:bldP spid="590" grpId="0"/>
      <p:bldP spid="591" grpId="0"/>
      <p:bldP spid="593" grpId="0"/>
      <p:bldP spid="594" grpId="0"/>
      <p:bldP spid="595" grpId="0"/>
      <p:bldP spid="598" grpId="0"/>
      <p:bldP spid="351" grpId="0"/>
      <p:bldP spid="351" grpId="1"/>
      <p:bldP spid="352" grpId="0"/>
      <p:bldP spid="354" grpId="0"/>
      <p:bldP spid="359" grpId="0"/>
      <p:bldP spid="361" grpId="0"/>
      <p:bldP spid="361" grpId="1"/>
      <p:bldP spid="362" grpId="0"/>
      <p:bldP spid="363" grpId="0"/>
      <p:bldP spid="364" grpId="0"/>
      <p:bldP spid="366" grpId="0"/>
      <p:bldP spid="366" grpId="1"/>
      <p:bldP spid="371" grpId="0"/>
      <p:bldP spid="373" grpId="0"/>
      <p:bldP spid="374" grpId="0"/>
      <p:bldP spid="375" grpId="0"/>
      <p:bldP spid="376" grpId="0"/>
      <p:bldP spid="376" grpId="1"/>
      <p:bldP spid="378" grpId="0"/>
      <p:bldP spid="381" grpId="0"/>
      <p:bldP spid="382" grpId="0"/>
      <p:bldP spid="384" grpId="0"/>
      <p:bldP spid="468" grpId="0"/>
      <p:bldP spid="469" grpId="0"/>
      <p:bldP spid="470" grpId="0"/>
      <p:bldP spid="472" grpId="0"/>
      <p:bldP spid="474" grpId="0"/>
      <p:bldP spid="475" grpId="0"/>
      <p:bldP spid="475" grpId="1"/>
      <p:bldP spid="476" grpId="0"/>
      <p:bldP spid="478" grpId="0"/>
      <p:bldP spid="479" grpId="0"/>
      <p:bldP spid="483" grpId="0"/>
      <p:bldP spid="485" grpId="0"/>
      <p:bldP spid="489" grpId="0"/>
      <p:bldP spid="489" grpId="1"/>
      <p:bldP spid="492" grpId="0"/>
      <p:bldP spid="493" grpId="0"/>
      <p:bldP spid="494" grpId="0"/>
      <p:bldP spid="496" grpId="0"/>
      <p:bldP spid="497" grpId="0"/>
      <p:bldP spid="501" grpId="0"/>
      <p:bldP spid="35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986273" y="1340032"/>
            <a:ext cx="8936292" cy="461665"/>
          </a:xfrm>
          <a:prstGeom prst="rect">
            <a:avLst/>
          </a:prstGeom>
          <a:noFill/>
        </p:spPr>
        <p:txBody>
          <a:bodyPr wrap="none" rtlCol="0">
            <a:spAutoFit/>
          </a:bodyPr>
          <a:lstStyle/>
          <a:p>
            <a:r>
              <a:rPr lang="en-US" sz="2400">
                <a:latin typeface="Times New Roman" panose="02020603050405020304" pitchFamily="18" charset="0"/>
                <a:ea typeface="Tahoma" panose="020B0604030504040204" pitchFamily="34" charset="0"/>
                <a:cs typeface="Times New Roman" panose="02020603050405020304" pitchFamily="18" charset="0"/>
              </a:rPr>
              <a:t>The mismatched bits will change </a:t>
            </a:r>
            <a:r>
              <a:rPr lang="en-US" sz="2400" dirty="0">
                <a:latin typeface="Times New Roman" panose="02020603050405020304" pitchFamily="18" charset="0"/>
                <a:ea typeface="Tahoma" panose="020B0604030504040204" pitchFamily="34" charset="0"/>
                <a:cs typeface="Times New Roman" panose="02020603050405020304" pitchFamily="18" charset="0"/>
              </a:rPr>
              <a:t>the distribution of each layer’s output</a:t>
            </a:r>
          </a:p>
        </p:txBody>
      </p:sp>
      <p:sp>
        <p:nvSpPr>
          <p:cNvPr id="19" name="Rectangle 18">
            <a:extLst>
              <a:ext uri="{FF2B5EF4-FFF2-40B4-BE49-F238E27FC236}">
                <a16:creationId xmlns:a16="http://schemas.microsoft.com/office/drawing/2014/main" id="{066897F4-9CD7-4772-93C8-6FE89AADA5A2}"/>
              </a:ext>
            </a:extLst>
          </p:cNvPr>
          <p:cNvSpPr/>
          <p:nvPr/>
        </p:nvSpPr>
        <p:spPr>
          <a:xfrm>
            <a:off x="3058079" y="3376756"/>
            <a:ext cx="215195" cy="18978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Rectangle 49">
            <a:extLst>
              <a:ext uri="{FF2B5EF4-FFF2-40B4-BE49-F238E27FC236}">
                <a16:creationId xmlns:a16="http://schemas.microsoft.com/office/drawing/2014/main" id="{8FDC1A2B-5EB7-4896-91E4-5B09202ECCC8}"/>
              </a:ext>
            </a:extLst>
          </p:cNvPr>
          <p:cNvSpPr/>
          <p:nvPr/>
        </p:nvSpPr>
        <p:spPr>
          <a:xfrm>
            <a:off x="4309108" y="3376756"/>
            <a:ext cx="215195" cy="18978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Rectangle 50">
            <a:extLst>
              <a:ext uri="{FF2B5EF4-FFF2-40B4-BE49-F238E27FC236}">
                <a16:creationId xmlns:a16="http://schemas.microsoft.com/office/drawing/2014/main" id="{B5313EB8-0551-4DCE-9BB2-493636DD43BC}"/>
              </a:ext>
            </a:extLst>
          </p:cNvPr>
          <p:cNvSpPr/>
          <p:nvPr/>
        </p:nvSpPr>
        <p:spPr>
          <a:xfrm>
            <a:off x="5560137" y="3386802"/>
            <a:ext cx="215195" cy="18978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Rectangle 51">
            <a:extLst>
              <a:ext uri="{FF2B5EF4-FFF2-40B4-BE49-F238E27FC236}">
                <a16:creationId xmlns:a16="http://schemas.microsoft.com/office/drawing/2014/main" id="{F96FE7B8-74B2-42A6-BA8B-38F20423C223}"/>
              </a:ext>
            </a:extLst>
          </p:cNvPr>
          <p:cNvSpPr/>
          <p:nvPr/>
        </p:nvSpPr>
        <p:spPr>
          <a:xfrm>
            <a:off x="6811165" y="3376756"/>
            <a:ext cx="215195" cy="1897856"/>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45" name="Group 6144">
            <a:extLst>
              <a:ext uri="{FF2B5EF4-FFF2-40B4-BE49-F238E27FC236}">
                <a16:creationId xmlns:a16="http://schemas.microsoft.com/office/drawing/2014/main" id="{7BB2E14F-217E-4CE6-9915-F44F53133670}"/>
              </a:ext>
            </a:extLst>
          </p:cNvPr>
          <p:cNvGrpSpPr/>
          <p:nvPr/>
        </p:nvGrpSpPr>
        <p:grpSpPr>
          <a:xfrm>
            <a:off x="2455958" y="4201859"/>
            <a:ext cx="5479337" cy="257696"/>
            <a:chOff x="2455958" y="4201859"/>
            <a:chExt cx="5479337" cy="257696"/>
          </a:xfrm>
        </p:grpSpPr>
        <p:sp>
          <p:nvSpPr>
            <p:cNvPr id="22" name="Arrow: Right 21">
              <a:extLst>
                <a:ext uri="{FF2B5EF4-FFF2-40B4-BE49-F238E27FC236}">
                  <a16:creationId xmlns:a16="http://schemas.microsoft.com/office/drawing/2014/main" id="{8B8E1A29-95A8-4BD2-A16F-E9E0D51C4FED}"/>
                </a:ext>
              </a:extLst>
            </p:cNvPr>
            <p:cNvSpPr/>
            <p:nvPr/>
          </p:nvSpPr>
          <p:spPr>
            <a:xfrm>
              <a:off x="3633466" y="4201859"/>
              <a:ext cx="523875" cy="24765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Arrow: Right 52">
              <a:extLst>
                <a:ext uri="{FF2B5EF4-FFF2-40B4-BE49-F238E27FC236}">
                  <a16:creationId xmlns:a16="http://schemas.microsoft.com/office/drawing/2014/main" id="{1CDE016A-8F09-46D7-8294-546076551958}"/>
                </a:ext>
              </a:extLst>
            </p:cNvPr>
            <p:cNvSpPr/>
            <p:nvPr/>
          </p:nvSpPr>
          <p:spPr>
            <a:xfrm>
              <a:off x="4912002" y="4211905"/>
              <a:ext cx="523875" cy="24765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Arrow: Right 53">
              <a:extLst>
                <a:ext uri="{FF2B5EF4-FFF2-40B4-BE49-F238E27FC236}">
                  <a16:creationId xmlns:a16="http://schemas.microsoft.com/office/drawing/2014/main" id="{E1CBF063-E218-4D5A-BEC0-986F5DF033A3}"/>
                </a:ext>
              </a:extLst>
            </p:cNvPr>
            <p:cNvSpPr/>
            <p:nvPr/>
          </p:nvSpPr>
          <p:spPr>
            <a:xfrm>
              <a:off x="6185342" y="4211905"/>
              <a:ext cx="523875" cy="24765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Arrow: Right 54">
              <a:extLst>
                <a:ext uri="{FF2B5EF4-FFF2-40B4-BE49-F238E27FC236}">
                  <a16:creationId xmlns:a16="http://schemas.microsoft.com/office/drawing/2014/main" id="{B8642206-D951-4B97-BCED-B3C3A57745AD}"/>
                </a:ext>
              </a:extLst>
            </p:cNvPr>
            <p:cNvSpPr/>
            <p:nvPr/>
          </p:nvSpPr>
          <p:spPr>
            <a:xfrm>
              <a:off x="2455958" y="4211905"/>
              <a:ext cx="523875" cy="24765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Arrow: Right 55">
              <a:extLst>
                <a:ext uri="{FF2B5EF4-FFF2-40B4-BE49-F238E27FC236}">
                  <a16:creationId xmlns:a16="http://schemas.microsoft.com/office/drawing/2014/main" id="{5862391D-630F-46B0-8695-64E82200EE3B}"/>
                </a:ext>
              </a:extLst>
            </p:cNvPr>
            <p:cNvSpPr/>
            <p:nvPr/>
          </p:nvSpPr>
          <p:spPr>
            <a:xfrm>
              <a:off x="7411420" y="4201859"/>
              <a:ext cx="523875" cy="24765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0" name="Graphic 59" descr="Checkmark with solid fill">
            <a:extLst>
              <a:ext uri="{FF2B5EF4-FFF2-40B4-BE49-F238E27FC236}">
                <a16:creationId xmlns:a16="http://schemas.microsoft.com/office/drawing/2014/main" id="{BD4BF130-4D6E-4B48-8B00-F170091FEA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05069" y="3964187"/>
            <a:ext cx="592329" cy="592329"/>
          </a:xfrm>
          <a:prstGeom prst="rect">
            <a:avLst/>
          </a:prstGeom>
        </p:spPr>
      </p:pic>
      <p:pic>
        <p:nvPicPr>
          <p:cNvPr id="62" name="Graphic 61" descr="Close with solid fill">
            <a:extLst>
              <a:ext uri="{FF2B5EF4-FFF2-40B4-BE49-F238E27FC236}">
                <a16:creationId xmlns:a16="http://schemas.microsoft.com/office/drawing/2014/main" id="{CDBBBCD1-2725-400B-9993-BE008BF0D34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44174" y="4016940"/>
            <a:ext cx="592330" cy="592330"/>
          </a:xfrm>
          <a:prstGeom prst="rect">
            <a:avLst/>
          </a:prstGeom>
        </p:spPr>
      </p:pic>
      <p:cxnSp>
        <p:nvCxnSpPr>
          <p:cNvPr id="65" name="Straight Arrow Connector 64">
            <a:extLst>
              <a:ext uri="{FF2B5EF4-FFF2-40B4-BE49-F238E27FC236}">
                <a16:creationId xmlns:a16="http://schemas.microsoft.com/office/drawing/2014/main" id="{2D0BB9D2-FEEE-4A16-BFE5-F9DBBDEC4D00}"/>
              </a:ext>
            </a:extLst>
          </p:cNvPr>
          <p:cNvCxnSpPr>
            <a:cxnSpLocks/>
            <a:stCxn id="63" idx="2"/>
          </p:cNvCxnSpPr>
          <p:nvPr/>
        </p:nvCxnSpPr>
        <p:spPr>
          <a:xfrm>
            <a:off x="3183969" y="3134688"/>
            <a:ext cx="0" cy="2338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B939C91A-0322-4017-9CC7-36371750997A}"/>
              </a:ext>
            </a:extLst>
          </p:cNvPr>
          <p:cNvCxnSpPr>
            <a:cxnSpLocks/>
            <a:stCxn id="67" idx="2"/>
          </p:cNvCxnSpPr>
          <p:nvPr/>
        </p:nvCxnSpPr>
        <p:spPr>
          <a:xfrm>
            <a:off x="4429039" y="3134688"/>
            <a:ext cx="0" cy="2338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AB77CDBE-C8FF-49EC-86E9-C2EEDD90A38F}"/>
              </a:ext>
            </a:extLst>
          </p:cNvPr>
          <p:cNvCxnSpPr>
            <a:cxnSpLocks/>
            <a:stCxn id="69" idx="2"/>
          </p:cNvCxnSpPr>
          <p:nvPr/>
        </p:nvCxnSpPr>
        <p:spPr>
          <a:xfrm>
            <a:off x="5674109" y="3134688"/>
            <a:ext cx="0" cy="2338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144" name="Group 6143">
            <a:extLst>
              <a:ext uri="{FF2B5EF4-FFF2-40B4-BE49-F238E27FC236}">
                <a16:creationId xmlns:a16="http://schemas.microsoft.com/office/drawing/2014/main" id="{C0985AE6-E776-4E65-B1FC-15E68B16F22C}"/>
              </a:ext>
            </a:extLst>
          </p:cNvPr>
          <p:cNvGrpSpPr/>
          <p:nvPr/>
        </p:nvGrpSpPr>
        <p:grpSpPr>
          <a:xfrm>
            <a:off x="2946564" y="2673023"/>
            <a:ext cx="4229070" cy="461665"/>
            <a:chOff x="2946564" y="2673023"/>
            <a:chExt cx="4229070" cy="461665"/>
          </a:xfrm>
        </p:grpSpPr>
        <p:sp>
          <p:nvSpPr>
            <p:cNvPr id="63" name="文本框 8">
              <a:extLst>
                <a:ext uri="{FF2B5EF4-FFF2-40B4-BE49-F238E27FC236}">
                  <a16:creationId xmlns:a16="http://schemas.microsoft.com/office/drawing/2014/main" id="{B20B905E-AA1D-4A2E-8FCB-1D24D5DBF80B}"/>
                </a:ext>
              </a:extLst>
            </p:cNvPr>
            <p:cNvSpPr txBox="1"/>
            <p:nvPr/>
          </p:nvSpPr>
          <p:spPr>
            <a:xfrm>
              <a:off x="2946564" y="2673023"/>
              <a:ext cx="474810" cy="461665"/>
            </a:xfrm>
            <a:prstGeom prst="rect">
              <a:avLst/>
            </a:prstGeom>
            <a:noFill/>
          </p:spPr>
          <p:txBody>
            <a:bodyPr wrap="none" rtlCol="0">
              <a:spAutoFit/>
            </a:bodyPr>
            <a:lstStyle/>
            <a:p>
              <a:r>
                <a:rPr lang="en-US" sz="2400">
                  <a:latin typeface="Times New Roman" panose="02020603050405020304" pitchFamily="18" charset="0"/>
                  <a:ea typeface="Tahoma" panose="020B0604030504040204" pitchFamily="34" charset="0"/>
                  <a:cs typeface="Times New Roman" panose="02020603050405020304" pitchFamily="18" charset="0"/>
                </a:rPr>
                <a:t>W</a:t>
              </a: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7" name="文本框 8">
              <a:extLst>
                <a:ext uri="{FF2B5EF4-FFF2-40B4-BE49-F238E27FC236}">
                  <a16:creationId xmlns:a16="http://schemas.microsoft.com/office/drawing/2014/main" id="{B4A08533-C752-4C15-BAB2-458C0E063E2E}"/>
                </a:ext>
              </a:extLst>
            </p:cNvPr>
            <p:cNvSpPr txBox="1"/>
            <p:nvPr/>
          </p:nvSpPr>
          <p:spPr>
            <a:xfrm>
              <a:off x="4191634" y="2673023"/>
              <a:ext cx="474810" cy="461665"/>
            </a:xfrm>
            <a:prstGeom prst="rect">
              <a:avLst/>
            </a:prstGeom>
            <a:noFill/>
          </p:spPr>
          <p:txBody>
            <a:bodyPr wrap="none" rtlCol="0">
              <a:spAutoFit/>
            </a:bodyPr>
            <a:lstStyle/>
            <a:p>
              <a:r>
                <a:rPr lang="en-US" sz="2400">
                  <a:latin typeface="Times New Roman" panose="02020603050405020304" pitchFamily="18" charset="0"/>
                  <a:ea typeface="Tahoma" panose="020B0604030504040204" pitchFamily="34" charset="0"/>
                  <a:cs typeface="Times New Roman" panose="02020603050405020304" pitchFamily="18" charset="0"/>
                </a:rPr>
                <a:t>W</a:t>
              </a: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69" name="文本框 8">
              <a:extLst>
                <a:ext uri="{FF2B5EF4-FFF2-40B4-BE49-F238E27FC236}">
                  <a16:creationId xmlns:a16="http://schemas.microsoft.com/office/drawing/2014/main" id="{E29A1DA1-0842-4427-93FF-07842D0104D4}"/>
                </a:ext>
              </a:extLst>
            </p:cNvPr>
            <p:cNvSpPr txBox="1"/>
            <p:nvPr/>
          </p:nvSpPr>
          <p:spPr>
            <a:xfrm>
              <a:off x="5436704" y="2673023"/>
              <a:ext cx="474810" cy="461665"/>
            </a:xfrm>
            <a:prstGeom prst="rect">
              <a:avLst/>
            </a:prstGeom>
            <a:noFill/>
          </p:spPr>
          <p:txBody>
            <a:bodyPr wrap="none" rtlCol="0">
              <a:spAutoFit/>
            </a:bodyPr>
            <a:lstStyle/>
            <a:p>
              <a:r>
                <a:rPr lang="en-US" sz="2400">
                  <a:latin typeface="Times New Roman" panose="02020603050405020304" pitchFamily="18" charset="0"/>
                  <a:ea typeface="Tahoma" panose="020B0604030504040204" pitchFamily="34" charset="0"/>
                  <a:cs typeface="Times New Roman" panose="02020603050405020304" pitchFamily="18" charset="0"/>
                </a:rPr>
                <a:t>W</a:t>
              </a: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71" name="文本框 8">
              <a:extLst>
                <a:ext uri="{FF2B5EF4-FFF2-40B4-BE49-F238E27FC236}">
                  <a16:creationId xmlns:a16="http://schemas.microsoft.com/office/drawing/2014/main" id="{73FC955E-F986-42D4-A5CD-5244C471AF0E}"/>
                </a:ext>
              </a:extLst>
            </p:cNvPr>
            <p:cNvSpPr txBox="1"/>
            <p:nvPr/>
          </p:nvSpPr>
          <p:spPr>
            <a:xfrm>
              <a:off x="6700824" y="2673023"/>
              <a:ext cx="474810" cy="461665"/>
            </a:xfrm>
            <a:prstGeom prst="rect">
              <a:avLst/>
            </a:prstGeom>
            <a:noFill/>
          </p:spPr>
          <p:txBody>
            <a:bodyPr wrap="none" rtlCol="0">
              <a:spAutoFit/>
            </a:bodyPr>
            <a:lstStyle/>
            <a:p>
              <a:r>
                <a:rPr lang="en-US" sz="2400">
                  <a:latin typeface="Times New Roman" panose="02020603050405020304" pitchFamily="18" charset="0"/>
                  <a:ea typeface="Tahoma" panose="020B0604030504040204" pitchFamily="34" charset="0"/>
                  <a:cs typeface="Times New Roman" panose="02020603050405020304" pitchFamily="18" charset="0"/>
                </a:rPr>
                <a:t>W</a:t>
              </a: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p:txBody>
        </p:sp>
      </p:grpSp>
      <p:cxnSp>
        <p:nvCxnSpPr>
          <p:cNvPr id="72" name="Straight Arrow Connector 71">
            <a:extLst>
              <a:ext uri="{FF2B5EF4-FFF2-40B4-BE49-F238E27FC236}">
                <a16:creationId xmlns:a16="http://schemas.microsoft.com/office/drawing/2014/main" id="{A7371910-8D95-4227-B7AC-7C2C52338EE5}"/>
              </a:ext>
            </a:extLst>
          </p:cNvPr>
          <p:cNvCxnSpPr>
            <a:cxnSpLocks/>
            <a:stCxn id="71" idx="2"/>
          </p:cNvCxnSpPr>
          <p:nvPr/>
        </p:nvCxnSpPr>
        <p:spPr>
          <a:xfrm>
            <a:off x="6938229" y="3134688"/>
            <a:ext cx="0" cy="2338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7" name="Group 76">
            <a:extLst>
              <a:ext uri="{FF2B5EF4-FFF2-40B4-BE49-F238E27FC236}">
                <a16:creationId xmlns:a16="http://schemas.microsoft.com/office/drawing/2014/main" id="{444717BB-2544-48B9-9765-1B40F5F03841}"/>
              </a:ext>
            </a:extLst>
          </p:cNvPr>
          <p:cNvGrpSpPr/>
          <p:nvPr/>
        </p:nvGrpSpPr>
        <p:grpSpPr>
          <a:xfrm>
            <a:off x="3225520" y="3376756"/>
            <a:ext cx="400110" cy="1897856"/>
            <a:chOff x="9674473" y="3510627"/>
            <a:chExt cx="400110" cy="1897856"/>
          </a:xfrm>
        </p:grpSpPr>
        <p:sp>
          <p:nvSpPr>
            <p:cNvPr id="75" name="Rectangle 74">
              <a:extLst>
                <a:ext uri="{FF2B5EF4-FFF2-40B4-BE49-F238E27FC236}">
                  <a16:creationId xmlns:a16="http://schemas.microsoft.com/office/drawing/2014/main" id="{ABF1D66A-D250-41AA-91BE-3D90EBA4B557}"/>
                </a:ext>
              </a:extLst>
            </p:cNvPr>
            <p:cNvSpPr/>
            <p:nvPr/>
          </p:nvSpPr>
          <p:spPr>
            <a:xfrm>
              <a:off x="9735369" y="3510627"/>
              <a:ext cx="278319" cy="1897856"/>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8">
              <a:extLst>
                <a:ext uri="{FF2B5EF4-FFF2-40B4-BE49-F238E27FC236}">
                  <a16:creationId xmlns:a16="http://schemas.microsoft.com/office/drawing/2014/main" id="{B980E51B-6617-4A38-A0DF-3E709FCA847A}"/>
                </a:ext>
              </a:extLst>
            </p:cNvPr>
            <p:cNvSpPr txBox="1"/>
            <p:nvPr/>
          </p:nvSpPr>
          <p:spPr>
            <a:xfrm rot="16200000">
              <a:off x="9213129" y="4259500"/>
              <a:ext cx="1322798" cy="400110"/>
            </a:xfrm>
            <a:prstGeom prst="rect">
              <a:avLst/>
            </a:prstGeom>
            <a:noFill/>
          </p:spPr>
          <p:txBody>
            <a:bodyPr wrap="none" rtlCol="0">
              <a:spAutoFit/>
            </a:bodyPr>
            <a:lstStyle/>
            <a:p>
              <a:r>
                <a:rPr lang="en-US" sz="2000">
                  <a:latin typeface="Times New Roman" panose="02020603050405020304" pitchFamily="18" charset="0"/>
                  <a:ea typeface="Tahoma" panose="020B0604030504040204" pitchFamily="34" charset="0"/>
                  <a:cs typeface="Times New Roman" panose="02020603050405020304" pitchFamily="18" charset="0"/>
                </a:rPr>
                <a:t>Batchnorm</a:t>
              </a: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p:txBody>
        </p:sp>
      </p:grpSp>
      <p:grpSp>
        <p:nvGrpSpPr>
          <p:cNvPr id="78" name="Group 77">
            <a:extLst>
              <a:ext uri="{FF2B5EF4-FFF2-40B4-BE49-F238E27FC236}">
                <a16:creationId xmlns:a16="http://schemas.microsoft.com/office/drawing/2014/main" id="{D886C74E-CA7C-4833-AE8E-D8CB0DC924D6}"/>
              </a:ext>
            </a:extLst>
          </p:cNvPr>
          <p:cNvGrpSpPr/>
          <p:nvPr/>
        </p:nvGrpSpPr>
        <p:grpSpPr>
          <a:xfrm>
            <a:off x="4469957" y="3386802"/>
            <a:ext cx="400110" cy="1897856"/>
            <a:chOff x="9674473" y="3510627"/>
            <a:chExt cx="400110" cy="1897856"/>
          </a:xfrm>
        </p:grpSpPr>
        <p:sp>
          <p:nvSpPr>
            <p:cNvPr id="79" name="Rectangle 78">
              <a:extLst>
                <a:ext uri="{FF2B5EF4-FFF2-40B4-BE49-F238E27FC236}">
                  <a16:creationId xmlns:a16="http://schemas.microsoft.com/office/drawing/2014/main" id="{7149BD63-1A74-4668-8A26-910977A9A1AA}"/>
                </a:ext>
              </a:extLst>
            </p:cNvPr>
            <p:cNvSpPr/>
            <p:nvPr/>
          </p:nvSpPr>
          <p:spPr>
            <a:xfrm>
              <a:off x="9735369" y="3510627"/>
              <a:ext cx="278319" cy="1897856"/>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8">
              <a:extLst>
                <a:ext uri="{FF2B5EF4-FFF2-40B4-BE49-F238E27FC236}">
                  <a16:creationId xmlns:a16="http://schemas.microsoft.com/office/drawing/2014/main" id="{5CD84DA8-51D9-47DF-8A28-4601A30C793E}"/>
                </a:ext>
              </a:extLst>
            </p:cNvPr>
            <p:cNvSpPr txBox="1"/>
            <p:nvPr/>
          </p:nvSpPr>
          <p:spPr>
            <a:xfrm rot="16200000">
              <a:off x="9213129" y="4259500"/>
              <a:ext cx="1322798" cy="400110"/>
            </a:xfrm>
            <a:prstGeom prst="rect">
              <a:avLst/>
            </a:prstGeom>
            <a:noFill/>
          </p:spPr>
          <p:txBody>
            <a:bodyPr wrap="none" rtlCol="0">
              <a:spAutoFit/>
            </a:bodyPr>
            <a:lstStyle/>
            <a:p>
              <a:r>
                <a:rPr lang="en-US" sz="2000">
                  <a:latin typeface="Times New Roman" panose="02020603050405020304" pitchFamily="18" charset="0"/>
                  <a:ea typeface="Tahoma" panose="020B0604030504040204" pitchFamily="34" charset="0"/>
                  <a:cs typeface="Times New Roman" panose="02020603050405020304" pitchFamily="18" charset="0"/>
                </a:rPr>
                <a:t>Batchnorm</a:t>
              </a: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p:txBody>
        </p:sp>
      </p:grpSp>
      <p:grpSp>
        <p:nvGrpSpPr>
          <p:cNvPr id="81" name="Group 80">
            <a:extLst>
              <a:ext uri="{FF2B5EF4-FFF2-40B4-BE49-F238E27FC236}">
                <a16:creationId xmlns:a16="http://schemas.microsoft.com/office/drawing/2014/main" id="{3A783DCD-749E-4361-A8D2-BDEE26253C05}"/>
              </a:ext>
            </a:extLst>
          </p:cNvPr>
          <p:cNvGrpSpPr/>
          <p:nvPr/>
        </p:nvGrpSpPr>
        <p:grpSpPr>
          <a:xfrm>
            <a:off x="5711459" y="3386802"/>
            <a:ext cx="400110" cy="1897856"/>
            <a:chOff x="9674473" y="3510627"/>
            <a:chExt cx="400110" cy="1897856"/>
          </a:xfrm>
        </p:grpSpPr>
        <p:sp>
          <p:nvSpPr>
            <p:cNvPr id="82" name="Rectangle 81">
              <a:extLst>
                <a:ext uri="{FF2B5EF4-FFF2-40B4-BE49-F238E27FC236}">
                  <a16:creationId xmlns:a16="http://schemas.microsoft.com/office/drawing/2014/main" id="{339F7C19-1133-44C9-BC63-819D834A2468}"/>
                </a:ext>
              </a:extLst>
            </p:cNvPr>
            <p:cNvSpPr/>
            <p:nvPr/>
          </p:nvSpPr>
          <p:spPr>
            <a:xfrm>
              <a:off x="9735369" y="3510627"/>
              <a:ext cx="278319" cy="1897856"/>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文本框 8">
              <a:extLst>
                <a:ext uri="{FF2B5EF4-FFF2-40B4-BE49-F238E27FC236}">
                  <a16:creationId xmlns:a16="http://schemas.microsoft.com/office/drawing/2014/main" id="{68C46E4E-AF60-41C6-8977-8E9B768783BB}"/>
                </a:ext>
              </a:extLst>
            </p:cNvPr>
            <p:cNvSpPr txBox="1"/>
            <p:nvPr/>
          </p:nvSpPr>
          <p:spPr>
            <a:xfrm rot="16200000">
              <a:off x="9213129" y="4259500"/>
              <a:ext cx="1322798" cy="400110"/>
            </a:xfrm>
            <a:prstGeom prst="rect">
              <a:avLst/>
            </a:prstGeom>
            <a:noFill/>
          </p:spPr>
          <p:txBody>
            <a:bodyPr wrap="none" rtlCol="0">
              <a:spAutoFit/>
            </a:bodyPr>
            <a:lstStyle/>
            <a:p>
              <a:r>
                <a:rPr lang="en-US" sz="2000">
                  <a:latin typeface="Times New Roman" panose="02020603050405020304" pitchFamily="18" charset="0"/>
                  <a:ea typeface="Tahoma" panose="020B0604030504040204" pitchFamily="34" charset="0"/>
                  <a:cs typeface="Times New Roman" panose="02020603050405020304" pitchFamily="18" charset="0"/>
                </a:rPr>
                <a:t>Batchnorm</a:t>
              </a: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p:txBody>
        </p:sp>
      </p:grpSp>
      <p:grpSp>
        <p:nvGrpSpPr>
          <p:cNvPr id="84" name="Group 83">
            <a:extLst>
              <a:ext uri="{FF2B5EF4-FFF2-40B4-BE49-F238E27FC236}">
                <a16:creationId xmlns:a16="http://schemas.microsoft.com/office/drawing/2014/main" id="{E70EFADB-738B-4374-9A91-5D216B93EE2B}"/>
              </a:ext>
            </a:extLst>
          </p:cNvPr>
          <p:cNvGrpSpPr/>
          <p:nvPr/>
        </p:nvGrpSpPr>
        <p:grpSpPr>
          <a:xfrm>
            <a:off x="6982720" y="3376756"/>
            <a:ext cx="400110" cy="1897856"/>
            <a:chOff x="9674473" y="3510627"/>
            <a:chExt cx="400110" cy="1897856"/>
          </a:xfrm>
        </p:grpSpPr>
        <p:sp>
          <p:nvSpPr>
            <p:cNvPr id="85" name="Rectangle 84">
              <a:extLst>
                <a:ext uri="{FF2B5EF4-FFF2-40B4-BE49-F238E27FC236}">
                  <a16:creationId xmlns:a16="http://schemas.microsoft.com/office/drawing/2014/main" id="{ECB4DA03-4F27-4068-888A-10B8F73F5245}"/>
                </a:ext>
              </a:extLst>
            </p:cNvPr>
            <p:cNvSpPr/>
            <p:nvPr/>
          </p:nvSpPr>
          <p:spPr>
            <a:xfrm>
              <a:off x="9735369" y="3510627"/>
              <a:ext cx="278319" cy="1897856"/>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文本框 8">
              <a:extLst>
                <a:ext uri="{FF2B5EF4-FFF2-40B4-BE49-F238E27FC236}">
                  <a16:creationId xmlns:a16="http://schemas.microsoft.com/office/drawing/2014/main" id="{B0FA9868-092D-47C1-A8E5-5B7EF2954441}"/>
                </a:ext>
              </a:extLst>
            </p:cNvPr>
            <p:cNvSpPr txBox="1"/>
            <p:nvPr/>
          </p:nvSpPr>
          <p:spPr>
            <a:xfrm rot="16200000">
              <a:off x="9213129" y="4259500"/>
              <a:ext cx="1322798" cy="400110"/>
            </a:xfrm>
            <a:prstGeom prst="rect">
              <a:avLst/>
            </a:prstGeom>
            <a:noFill/>
          </p:spPr>
          <p:txBody>
            <a:bodyPr wrap="none" rtlCol="0">
              <a:spAutoFit/>
            </a:bodyPr>
            <a:lstStyle/>
            <a:p>
              <a:r>
                <a:rPr lang="en-US" sz="2000">
                  <a:latin typeface="Times New Roman" panose="02020603050405020304" pitchFamily="18" charset="0"/>
                  <a:ea typeface="Tahoma" panose="020B0604030504040204" pitchFamily="34" charset="0"/>
                  <a:cs typeface="Times New Roman" panose="02020603050405020304" pitchFamily="18" charset="0"/>
                </a:rPr>
                <a:t>Batchnorm</a:t>
              </a: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p:txBody>
        </p:sp>
      </p:grpSp>
      <p:grpSp>
        <p:nvGrpSpPr>
          <p:cNvPr id="6147" name="Group 6146">
            <a:extLst>
              <a:ext uri="{FF2B5EF4-FFF2-40B4-BE49-F238E27FC236}">
                <a16:creationId xmlns:a16="http://schemas.microsoft.com/office/drawing/2014/main" id="{D50426F0-3744-483D-843C-EFC2C066A5FE}"/>
              </a:ext>
            </a:extLst>
          </p:cNvPr>
          <p:cNvGrpSpPr/>
          <p:nvPr/>
        </p:nvGrpSpPr>
        <p:grpSpPr>
          <a:xfrm>
            <a:off x="3480264" y="5387430"/>
            <a:ext cx="3416157" cy="833555"/>
            <a:chOff x="3480264" y="5387430"/>
            <a:chExt cx="3416157" cy="833555"/>
          </a:xfrm>
        </p:grpSpPr>
        <p:pic>
          <p:nvPicPr>
            <p:cNvPr id="90" name="Picture 89">
              <a:extLst>
                <a:ext uri="{FF2B5EF4-FFF2-40B4-BE49-F238E27FC236}">
                  <a16:creationId xmlns:a16="http://schemas.microsoft.com/office/drawing/2014/main" id="{B98FDA30-5E84-4FB5-B31C-72D24868F3D7}"/>
                </a:ext>
              </a:extLst>
            </p:cNvPr>
            <p:cNvPicPr>
              <a:picLocks noChangeAspect="1"/>
            </p:cNvPicPr>
            <p:nvPr/>
          </p:nvPicPr>
          <p:blipFill>
            <a:blip r:embed="rId7"/>
            <a:stretch>
              <a:fillRect/>
            </a:stretch>
          </p:blipFill>
          <p:spPr>
            <a:xfrm>
              <a:off x="3480264" y="5387432"/>
              <a:ext cx="828844" cy="833553"/>
            </a:xfrm>
            <a:prstGeom prst="rect">
              <a:avLst/>
            </a:prstGeom>
          </p:spPr>
        </p:pic>
        <p:pic>
          <p:nvPicPr>
            <p:cNvPr id="93" name="Picture 92">
              <a:extLst>
                <a:ext uri="{FF2B5EF4-FFF2-40B4-BE49-F238E27FC236}">
                  <a16:creationId xmlns:a16="http://schemas.microsoft.com/office/drawing/2014/main" id="{B3201910-8626-4CE7-B198-4584D9E88278}"/>
                </a:ext>
              </a:extLst>
            </p:cNvPr>
            <p:cNvPicPr>
              <a:picLocks noChangeAspect="1"/>
            </p:cNvPicPr>
            <p:nvPr/>
          </p:nvPicPr>
          <p:blipFill>
            <a:blip r:embed="rId7"/>
            <a:stretch>
              <a:fillRect/>
            </a:stretch>
          </p:blipFill>
          <p:spPr>
            <a:xfrm>
              <a:off x="4726209" y="5387432"/>
              <a:ext cx="828844" cy="833553"/>
            </a:xfrm>
            <a:prstGeom prst="rect">
              <a:avLst/>
            </a:prstGeom>
          </p:spPr>
        </p:pic>
        <p:pic>
          <p:nvPicPr>
            <p:cNvPr id="94" name="Picture 93">
              <a:extLst>
                <a:ext uri="{FF2B5EF4-FFF2-40B4-BE49-F238E27FC236}">
                  <a16:creationId xmlns:a16="http://schemas.microsoft.com/office/drawing/2014/main" id="{91F7F605-22A9-4D40-87B9-1A23489C437C}"/>
                </a:ext>
              </a:extLst>
            </p:cNvPr>
            <p:cNvPicPr>
              <a:picLocks noChangeAspect="1"/>
            </p:cNvPicPr>
            <p:nvPr/>
          </p:nvPicPr>
          <p:blipFill>
            <a:blip r:embed="rId7"/>
            <a:stretch>
              <a:fillRect/>
            </a:stretch>
          </p:blipFill>
          <p:spPr>
            <a:xfrm>
              <a:off x="6067577" y="5387430"/>
              <a:ext cx="828844" cy="833553"/>
            </a:xfrm>
            <a:prstGeom prst="rect">
              <a:avLst/>
            </a:prstGeom>
          </p:spPr>
        </p:pic>
      </p:grpSp>
      <p:pic>
        <p:nvPicPr>
          <p:cNvPr id="6146" name="Picture 2" descr="How dogs contribute to your health and happiness">
            <a:extLst>
              <a:ext uri="{FF2B5EF4-FFF2-40B4-BE49-F238E27FC236}">
                <a16:creationId xmlns:a16="http://schemas.microsoft.com/office/drawing/2014/main" id="{F5A7954C-DC59-44B1-9C80-F5BA7D747DE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46260" y="4093556"/>
            <a:ext cx="474811" cy="489850"/>
          </a:xfrm>
          <a:prstGeom prst="rect">
            <a:avLst/>
          </a:prstGeom>
          <a:noFill/>
          <a:extLst>
            <a:ext uri="{909E8E84-426E-40DD-AFC4-6F175D3DCCD1}">
              <a14:hiddenFill xmlns:a14="http://schemas.microsoft.com/office/drawing/2010/main">
                <a:solidFill>
                  <a:srgbClr val="FFFFFF"/>
                </a:solidFill>
              </a14:hiddenFill>
            </a:ext>
          </a:extLst>
        </p:spPr>
      </p:pic>
      <p:grpSp>
        <p:nvGrpSpPr>
          <p:cNvPr id="95" name="Group 94">
            <a:extLst>
              <a:ext uri="{FF2B5EF4-FFF2-40B4-BE49-F238E27FC236}">
                <a16:creationId xmlns:a16="http://schemas.microsoft.com/office/drawing/2014/main" id="{36A328F4-AD4C-4C42-9B7D-81F94725CF09}"/>
              </a:ext>
            </a:extLst>
          </p:cNvPr>
          <p:cNvGrpSpPr/>
          <p:nvPr/>
        </p:nvGrpSpPr>
        <p:grpSpPr>
          <a:xfrm>
            <a:off x="1688210" y="4016940"/>
            <a:ext cx="684028" cy="717882"/>
            <a:chOff x="1888813" y="5142505"/>
            <a:chExt cx="684028" cy="717882"/>
          </a:xfrm>
        </p:grpSpPr>
        <p:pic>
          <p:nvPicPr>
            <p:cNvPr id="6150" name="Picture 6" descr="9 Reasons to Own a Dog">
              <a:extLst>
                <a:ext uri="{FF2B5EF4-FFF2-40B4-BE49-F238E27FC236}">
                  <a16:creationId xmlns:a16="http://schemas.microsoft.com/office/drawing/2014/main" id="{AEBD31FD-0AB7-498F-973B-72DFBB21E00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32630" y="5142505"/>
              <a:ext cx="440211" cy="489850"/>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4" descr="How 'The Pet Revolution' Unleashed A New Top Dog In America : Planet Money  : NPR">
              <a:extLst>
                <a:ext uri="{FF2B5EF4-FFF2-40B4-BE49-F238E27FC236}">
                  <a16:creationId xmlns:a16="http://schemas.microsoft.com/office/drawing/2014/main" id="{7DE2177D-B3EF-452C-B93E-96625D138A1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44536" y="5274612"/>
              <a:ext cx="434731" cy="489850"/>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 descr="How dogs contribute to your health and happiness">
              <a:extLst>
                <a:ext uri="{FF2B5EF4-FFF2-40B4-BE49-F238E27FC236}">
                  <a16:creationId xmlns:a16="http://schemas.microsoft.com/office/drawing/2014/main" id="{46458DEE-054D-4B16-A8AB-C26A26E349B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8813" y="5370537"/>
              <a:ext cx="474811" cy="489850"/>
            </a:xfrm>
            <a:prstGeom prst="rect">
              <a:avLst/>
            </a:prstGeom>
            <a:noFill/>
            <a:extLst>
              <a:ext uri="{909E8E84-426E-40DD-AFC4-6F175D3DCCD1}">
                <a14:hiddenFill xmlns:a14="http://schemas.microsoft.com/office/drawing/2010/main">
                  <a:solidFill>
                    <a:srgbClr val="FFFFFF"/>
                  </a:solidFill>
                </a14:hiddenFill>
              </a:ext>
            </a:extLst>
          </p:spPr>
        </p:pic>
      </p:grpSp>
      <p:sp>
        <p:nvSpPr>
          <p:cNvPr id="102" name="文本框 8">
            <a:extLst>
              <a:ext uri="{FF2B5EF4-FFF2-40B4-BE49-F238E27FC236}">
                <a16:creationId xmlns:a16="http://schemas.microsoft.com/office/drawing/2014/main" id="{A5958088-0ECE-45AA-94E1-D373105EA61B}"/>
              </a:ext>
            </a:extLst>
          </p:cNvPr>
          <p:cNvSpPr txBox="1"/>
          <p:nvPr/>
        </p:nvSpPr>
        <p:spPr>
          <a:xfrm>
            <a:off x="1000730" y="1787066"/>
            <a:ext cx="10048585" cy="461665"/>
          </a:xfrm>
          <a:prstGeom prst="rect">
            <a:avLst/>
          </a:prstGeom>
          <a:noFill/>
        </p:spPr>
        <p:txBody>
          <a:bodyPr wrap="none" rtlCol="0">
            <a:spAutoFit/>
          </a:bodyPr>
          <a:lstStyle/>
          <a:p>
            <a:r>
              <a:rPr lang="en-US" sz="2400" dirty="0">
                <a:latin typeface="Times New Roman" panose="02020603050405020304" pitchFamily="18" charset="0"/>
                <a:ea typeface="Tahoma" panose="020B0604030504040204" pitchFamily="34" charset="0"/>
                <a:cs typeface="Times New Roman" panose="02020603050405020304" pitchFamily="18" charset="0"/>
              </a:rPr>
              <a:t>Re-run the forward propagation pass on training data to update BN’s parameters</a:t>
            </a:r>
          </a:p>
        </p:txBody>
      </p:sp>
      <p:grpSp>
        <p:nvGrpSpPr>
          <p:cNvPr id="104" name="Group 103">
            <a:extLst>
              <a:ext uri="{FF2B5EF4-FFF2-40B4-BE49-F238E27FC236}">
                <a16:creationId xmlns:a16="http://schemas.microsoft.com/office/drawing/2014/main" id="{6AB9B168-1FCE-48B3-B9FC-F94250BB043D}"/>
              </a:ext>
            </a:extLst>
          </p:cNvPr>
          <p:cNvGrpSpPr/>
          <p:nvPr/>
        </p:nvGrpSpPr>
        <p:grpSpPr>
          <a:xfrm>
            <a:off x="2946564" y="2673023"/>
            <a:ext cx="4331662" cy="461665"/>
            <a:chOff x="2946564" y="2673023"/>
            <a:chExt cx="4331662" cy="461665"/>
          </a:xfrm>
        </p:grpSpPr>
        <p:sp>
          <p:nvSpPr>
            <p:cNvPr id="105" name="文本框 8">
              <a:extLst>
                <a:ext uri="{FF2B5EF4-FFF2-40B4-BE49-F238E27FC236}">
                  <a16:creationId xmlns:a16="http://schemas.microsoft.com/office/drawing/2014/main" id="{176150C0-0312-4AB4-B12E-5820300316B2}"/>
                </a:ext>
              </a:extLst>
            </p:cNvPr>
            <p:cNvSpPr txBox="1"/>
            <p:nvPr/>
          </p:nvSpPr>
          <p:spPr>
            <a:xfrm>
              <a:off x="2946564" y="2673023"/>
              <a:ext cx="577402" cy="461665"/>
            </a:xfrm>
            <a:prstGeom prst="rect">
              <a:avLst/>
            </a:prstGeom>
            <a:noFill/>
          </p:spPr>
          <p:txBody>
            <a:bodyPr wrap="none" rtlCol="0">
              <a:spAutoFit/>
            </a:bodyPr>
            <a:lstStyle/>
            <a:p>
              <a:r>
                <a:rPr lang="en-US" sz="2400">
                  <a:latin typeface="Times New Roman" panose="02020603050405020304" pitchFamily="18" charset="0"/>
                  <a:ea typeface="Tahoma" panose="020B0604030504040204" pitchFamily="34" charset="0"/>
                  <a:cs typeface="Times New Roman" panose="02020603050405020304" pitchFamily="18" charset="0"/>
                </a:rPr>
                <a:t>W’</a:t>
              </a: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06" name="文本框 8">
              <a:extLst>
                <a:ext uri="{FF2B5EF4-FFF2-40B4-BE49-F238E27FC236}">
                  <a16:creationId xmlns:a16="http://schemas.microsoft.com/office/drawing/2014/main" id="{4878B73A-9385-4A99-BFA6-9DB52A0DD244}"/>
                </a:ext>
              </a:extLst>
            </p:cNvPr>
            <p:cNvSpPr txBox="1"/>
            <p:nvPr/>
          </p:nvSpPr>
          <p:spPr>
            <a:xfrm>
              <a:off x="4191634" y="2673023"/>
              <a:ext cx="577402" cy="461665"/>
            </a:xfrm>
            <a:prstGeom prst="rect">
              <a:avLst/>
            </a:prstGeom>
            <a:noFill/>
          </p:spPr>
          <p:txBody>
            <a:bodyPr wrap="none" rtlCol="0">
              <a:spAutoFit/>
            </a:bodyPr>
            <a:lstStyle/>
            <a:p>
              <a:r>
                <a:rPr lang="en-US" sz="2400">
                  <a:latin typeface="Times New Roman" panose="02020603050405020304" pitchFamily="18" charset="0"/>
                  <a:ea typeface="Tahoma" panose="020B0604030504040204" pitchFamily="34" charset="0"/>
                  <a:cs typeface="Times New Roman" panose="02020603050405020304" pitchFamily="18" charset="0"/>
                </a:rPr>
                <a:t>W’</a:t>
              </a: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07" name="文本框 8">
              <a:extLst>
                <a:ext uri="{FF2B5EF4-FFF2-40B4-BE49-F238E27FC236}">
                  <a16:creationId xmlns:a16="http://schemas.microsoft.com/office/drawing/2014/main" id="{145A744A-8E9B-4847-9676-37AC05D8685B}"/>
                </a:ext>
              </a:extLst>
            </p:cNvPr>
            <p:cNvSpPr txBox="1"/>
            <p:nvPr/>
          </p:nvSpPr>
          <p:spPr>
            <a:xfrm>
              <a:off x="5436704" y="2673023"/>
              <a:ext cx="577402" cy="461665"/>
            </a:xfrm>
            <a:prstGeom prst="rect">
              <a:avLst/>
            </a:prstGeom>
            <a:noFill/>
          </p:spPr>
          <p:txBody>
            <a:bodyPr wrap="none" rtlCol="0">
              <a:spAutoFit/>
            </a:bodyPr>
            <a:lstStyle/>
            <a:p>
              <a:r>
                <a:rPr lang="en-US" sz="2400">
                  <a:latin typeface="Times New Roman" panose="02020603050405020304" pitchFamily="18" charset="0"/>
                  <a:ea typeface="Tahoma" panose="020B0604030504040204" pitchFamily="34" charset="0"/>
                  <a:cs typeface="Times New Roman" panose="02020603050405020304" pitchFamily="18" charset="0"/>
                </a:rPr>
                <a:t>W’</a:t>
              </a: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08" name="文本框 8">
              <a:extLst>
                <a:ext uri="{FF2B5EF4-FFF2-40B4-BE49-F238E27FC236}">
                  <a16:creationId xmlns:a16="http://schemas.microsoft.com/office/drawing/2014/main" id="{3F277111-6438-4D9D-B932-2B2C189FF088}"/>
                </a:ext>
              </a:extLst>
            </p:cNvPr>
            <p:cNvSpPr txBox="1"/>
            <p:nvPr/>
          </p:nvSpPr>
          <p:spPr>
            <a:xfrm>
              <a:off x="6700824" y="2673023"/>
              <a:ext cx="577402" cy="461665"/>
            </a:xfrm>
            <a:prstGeom prst="rect">
              <a:avLst/>
            </a:prstGeom>
            <a:noFill/>
          </p:spPr>
          <p:txBody>
            <a:bodyPr wrap="none" rtlCol="0">
              <a:spAutoFit/>
            </a:bodyPr>
            <a:lstStyle/>
            <a:p>
              <a:r>
                <a:rPr lang="en-US" sz="2400">
                  <a:latin typeface="Times New Roman" panose="02020603050405020304" pitchFamily="18" charset="0"/>
                  <a:ea typeface="Tahoma" panose="020B0604030504040204" pitchFamily="34" charset="0"/>
                  <a:cs typeface="Times New Roman" panose="02020603050405020304" pitchFamily="18" charset="0"/>
                </a:rPr>
                <a:t>W’</a:t>
              </a:r>
              <a:endParaRPr lang="en-US" sz="2400" dirty="0">
                <a:latin typeface="Times New Roman" panose="02020603050405020304" pitchFamily="18" charset="0"/>
                <a:ea typeface="Tahoma" panose="020B0604030504040204" pitchFamily="34" charset="0"/>
                <a:cs typeface="Times New Roman" panose="02020603050405020304" pitchFamily="18" charset="0"/>
              </a:endParaRPr>
            </a:p>
          </p:txBody>
        </p:sp>
      </p:grpSp>
      <p:grpSp>
        <p:nvGrpSpPr>
          <p:cNvPr id="6149" name="Group 6148">
            <a:extLst>
              <a:ext uri="{FF2B5EF4-FFF2-40B4-BE49-F238E27FC236}">
                <a16:creationId xmlns:a16="http://schemas.microsoft.com/office/drawing/2014/main" id="{207BB3A7-EE6E-406F-BB7F-FC75DFC288B5}"/>
              </a:ext>
            </a:extLst>
          </p:cNvPr>
          <p:cNvGrpSpPr/>
          <p:nvPr/>
        </p:nvGrpSpPr>
        <p:grpSpPr>
          <a:xfrm>
            <a:off x="3367463" y="5462002"/>
            <a:ext cx="3676153" cy="704503"/>
            <a:chOff x="3382974" y="5855259"/>
            <a:chExt cx="3676153" cy="704503"/>
          </a:xfrm>
        </p:grpSpPr>
        <p:pic>
          <p:nvPicPr>
            <p:cNvPr id="111" name="Picture 110">
              <a:extLst>
                <a:ext uri="{FF2B5EF4-FFF2-40B4-BE49-F238E27FC236}">
                  <a16:creationId xmlns:a16="http://schemas.microsoft.com/office/drawing/2014/main" id="{CEB9A59F-BF56-4CEA-895A-A703FB194B7B}"/>
                </a:ext>
              </a:extLst>
            </p:cNvPr>
            <p:cNvPicPr>
              <a:picLocks noChangeAspect="1"/>
            </p:cNvPicPr>
            <p:nvPr/>
          </p:nvPicPr>
          <p:blipFill>
            <a:blip r:embed="rId11"/>
            <a:stretch>
              <a:fillRect/>
            </a:stretch>
          </p:blipFill>
          <p:spPr>
            <a:xfrm>
              <a:off x="3382974" y="5865307"/>
              <a:ext cx="1086973" cy="694455"/>
            </a:xfrm>
            <a:prstGeom prst="rect">
              <a:avLst/>
            </a:prstGeom>
          </p:spPr>
        </p:pic>
        <p:pic>
          <p:nvPicPr>
            <p:cNvPr id="112" name="Picture 111">
              <a:extLst>
                <a:ext uri="{FF2B5EF4-FFF2-40B4-BE49-F238E27FC236}">
                  <a16:creationId xmlns:a16="http://schemas.microsoft.com/office/drawing/2014/main" id="{D36C11F3-6EDE-4947-A270-7EF37EE1B43F}"/>
                </a:ext>
              </a:extLst>
            </p:cNvPr>
            <p:cNvPicPr>
              <a:picLocks noChangeAspect="1"/>
            </p:cNvPicPr>
            <p:nvPr/>
          </p:nvPicPr>
          <p:blipFill>
            <a:blip r:embed="rId11"/>
            <a:stretch>
              <a:fillRect/>
            </a:stretch>
          </p:blipFill>
          <p:spPr>
            <a:xfrm>
              <a:off x="4608905" y="5865307"/>
              <a:ext cx="1086973" cy="694455"/>
            </a:xfrm>
            <a:prstGeom prst="rect">
              <a:avLst/>
            </a:prstGeom>
          </p:spPr>
        </p:pic>
        <p:pic>
          <p:nvPicPr>
            <p:cNvPr id="113" name="Picture 112">
              <a:extLst>
                <a:ext uri="{FF2B5EF4-FFF2-40B4-BE49-F238E27FC236}">
                  <a16:creationId xmlns:a16="http://schemas.microsoft.com/office/drawing/2014/main" id="{88EA7D91-5F07-4CDE-926D-E413FFE4AD5A}"/>
                </a:ext>
              </a:extLst>
            </p:cNvPr>
            <p:cNvPicPr>
              <a:picLocks noChangeAspect="1"/>
            </p:cNvPicPr>
            <p:nvPr/>
          </p:nvPicPr>
          <p:blipFill>
            <a:blip r:embed="rId11"/>
            <a:stretch>
              <a:fillRect/>
            </a:stretch>
          </p:blipFill>
          <p:spPr>
            <a:xfrm>
              <a:off x="5972154" y="5855259"/>
              <a:ext cx="1086973" cy="694455"/>
            </a:xfrm>
            <a:prstGeom prst="rect">
              <a:avLst/>
            </a:prstGeom>
          </p:spPr>
        </p:pic>
      </p:grpSp>
      <p:sp>
        <p:nvSpPr>
          <p:cNvPr id="66" name="Title 1">
            <a:extLst>
              <a:ext uri="{FF2B5EF4-FFF2-40B4-BE49-F238E27FC236}">
                <a16:creationId xmlns:a16="http://schemas.microsoft.com/office/drawing/2014/main" id="{602DD3AA-973A-6AC9-581B-74E49C654DCA}"/>
              </a:ext>
            </a:extLst>
          </p:cNvPr>
          <p:cNvSpPr>
            <a:spLocks noGrp="1"/>
          </p:cNvSpPr>
          <p:nvPr>
            <p:ph type="title"/>
          </p:nvPr>
        </p:nvSpPr>
        <p:spPr>
          <a:xfrm>
            <a:off x="105610" y="348813"/>
            <a:ext cx="11879262" cy="656337"/>
          </a:xfrm>
        </p:spPr>
        <p:txBody>
          <a:bodyPr/>
          <a:lstStyle/>
          <a:p>
            <a:r>
              <a:rPr lang="en-US" sz="3200" b="1" dirty="0"/>
              <a:t>Crossbar Level Sharing -- Calibrating</a:t>
            </a:r>
          </a:p>
        </p:txBody>
      </p:sp>
    </p:spTree>
    <p:extLst>
      <p:ext uri="{BB962C8B-B14F-4D97-AF65-F5344CB8AC3E}">
        <p14:creationId xmlns:p14="http://schemas.microsoft.com/office/powerpoint/2010/main" val="270696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500"/>
                                        <p:tgtEl>
                                          <p:spTgt spid="614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145"/>
                                        </p:tgtEl>
                                        <p:attrNameLst>
                                          <p:attrName>style.visibility</p:attrName>
                                        </p:attrNameLst>
                                      </p:cBhvr>
                                      <p:to>
                                        <p:strVal val="visible"/>
                                      </p:to>
                                    </p:set>
                                    <p:animEffect transition="in" filter="wipe(left)">
                                      <p:cBhvr>
                                        <p:cTn id="11" dur="500"/>
                                        <p:tgtEl>
                                          <p:spTgt spid="614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147"/>
                                        </p:tgtEl>
                                        <p:attrNameLst>
                                          <p:attrName>style.visibility</p:attrName>
                                        </p:attrNameLst>
                                      </p:cBhvr>
                                      <p:to>
                                        <p:strVal val="visible"/>
                                      </p:to>
                                    </p:set>
                                    <p:animEffect transition="in" filter="fade">
                                      <p:cBhvr>
                                        <p:cTn id="20" dur="500"/>
                                        <p:tgtEl>
                                          <p:spTgt spid="614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xit" presetSubtype="0" fill="hold" nodeType="withEffect">
                                  <p:stCondLst>
                                    <p:cond delay="0"/>
                                  </p:stCondLst>
                                  <p:childTnLst>
                                    <p:animEffect transition="out" filter="fade">
                                      <p:cBhvr>
                                        <p:cTn id="27" dur="500"/>
                                        <p:tgtEl>
                                          <p:spTgt spid="6144"/>
                                        </p:tgtEl>
                                      </p:cBhvr>
                                    </p:animEffect>
                                    <p:set>
                                      <p:cBhvr>
                                        <p:cTn id="28" dur="1" fill="hold">
                                          <p:stCondLst>
                                            <p:cond delay="499"/>
                                          </p:stCondLst>
                                        </p:cTn>
                                        <p:tgtEl>
                                          <p:spTgt spid="6144"/>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6147"/>
                                        </p:tgtEl>
                                      </p:cBhvr>
                                    </p:animEffect>
                                    <p:set>
                                      <p:cBhvr>
                                        <p:cTn id="31" dur="1" fill="hold">
                                          <p:stCondLst>
                                            <p:cond delay="499"/>
                                          </p:stCondLst>
                                        </p:cTn>
                                        <p:tgtEl>
                                          <p:spTgt spid="6147"/>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60"/>
                                        </p:tgtEl>
                                      </p:cBhvr>
                                    </p:animEffect>
                                    <p:set>
                                      <p:cBhvr>
                                        <p:cTn id="34" dur="1" fill="hold">
                                          <p:stCondLst>
                                            <p:cond delay="499"/>
                                          </p:stCondLst>
                                        </p:cTn>
                                        <p:tgtEl>
                                          <p:spTgt spid="60"/>
                                        </p:tgtEl>
                                        <p:attrNameLst>
                                          <p:attrName>style.visibility</p:attrName>
                                        </p:attrNameLst>
                                      </p:cBhvr>
                                      <p:to>
                                        <p:strVal val="hidden"/>
                                      </p:to>
                                    </p:se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104"/>
                                        </p:tgtEl>
                                        <p:attrNameLst>
                                          <p:attrName>style.visibility</p:attrName>
                                        </p:attrNameLst>
                                      </p:cBhvr>
                                      <p:to>
                                        <p:strVal val="visible"/>
                                      </p:to>
                                    </p:set>
                                    <p:animEffect transition="in" filter="fade">
                                      <p:cBhvr>
                                        <p:cTn id="38" dur="500"/>
                                        <p:tgtEl>
                                          <p:spTgt spid="104"/>
                                        </p:tgtEl>
                                      </p:cBhvr>
                                    </p:animEffect>
                                  </p:childTnLst>
                                </p:cTn>
                              </p:par>
                              <p:par>
                                <p:cTn id="39" presetID="10" presetClass="entr" presetSubtype="0" fill="hold" nodeType="withEffect">
                                  <p:stCondLst>
                                    <p:cond delay="0"/>
                                  </p:stCondLst>
                                  <p:childTnLst>
                                    <p:set>
                                      <p:cBhvr>
                                        <p:cTn id="40" dur="1" fill="hold">
                                          <p:stCondLst>
                                            <p:cond delay="0"/>
                                          </p:stCondLst>
                                        </p:cTn>
                                        <p:tgtEl>
                                          <p:spTgt spid="6149"/>
                                        </p:tgtEl>
                                        <p:attrNameLst>
                                          <p:attrName>style.visibility</p:attrName>
                                        </p:attrNameLst>
                                      </p:cBhvr>
                                      <p:to>
                                        <p:strVal val="visible"/>
                                      </p:to>
                                    </p:set>
                                    <p:animEffect transition="in" filter="fade">
                                      <p:cBhvr>
                                        <p:cTn id="41" dur="500"/>
                                        <p:tgtEl>
                                          <p:spTgt spid="6149"/>
                                        </p:tgtEl>
                                      </p:cBhvr>
                                    </p:animEffect>
                                  </p:childTnLst>
                                </p:cTn>
                              </p:par>
                              <p:par>
                                <p:cTn id="42" presetID="10" presetClass="entr" presetSubtype="0" fill="hold" nodeType="with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fade">
                                      <p:cBhvr>
                                        <p:cTn id="44" dur="500"/>
                                        <p:tgtEl>
                                          <p:spTgt spid="6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02"/>
                                        </p:tgtEl>
                                        <p:attrNameLst>
                                          <p:attrName>style.visibility</p:attrName>
                                        </p:attrNameLst>
                                      </p:cBhvr>
                                      <p:to>
                                        <p:strVal val="visible"/>
                                      </p:to>
                                    </p:set>
                                    <p:animEffect transition="in" filter="fade">
                                      <p:cBhvr>
                                        <p:cTn id="49" dur="500"/>
                                        <p:tgtEl>
                                          <p:spTgt spid="102"/>
                                        </p:tgtEl>
                                      </p:cBhvr>
                                    </p:animEffect>
                                  </p:childTnLst>
                                </p:cTn>
                              </p:par>
                              <p:par>
                                <p:cTn id="50" presetID="10" presetClass="entr" presetSubtype="0" fill="hold" nodeType="withEffect">
                                  <p:stCondLst>
                                    <p:cond delay="0"/>
                                  </p:stCondLst>
                                  <p:childTnLst>
                                    <p:set>
                                      <p:cBhvr>
                                        <p:cTn id="51" dur="1" fill="hold">
                                          <p:stCondLst>
                                            <p:cond delay="0"/>
                                          </p:stCondLst>
                                        </p:cTn>
                                        <p:tgtEl>
                                          <p:spTgt spid="95"/>
                                        </p:tgtEl>
                                        <p:attrNameLst>
                                          <p:attrName>style.visibility</p:attrName>
                                        </p:attrNameLst>
                                      </p:cBhvr>
                                      <p:to>
                                        <p:strVal val="visible"/>
                                      </p:to>
                                    </p:set>
                                    <p:animEffect transition="in" filter="fade">
                                      <p:cBhvr>
                                        <p:cTn id="52" dur="500"/>
                                        <p:tgtEl>
                                          <p:spTgt spid="9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6149"/>
                                        </p:tgtEl>
                                      </p:cBhvr>
                                    </p:animEffect>
                                    <p:set>
                                      <p:cBhvr>
                                        <p:cTn id="57" dur="1" fill="hold">
                                          <p:stCondLst>
                                            <p:cond delay="499"/>
                                          </p:stCondLst>
                                        </p:cTn>
                                        <p:tgtEl>
                                          <p:spTgt spid="6149"/>
                                        </p:tgtEl>
                                        <p:attrNameLst>
                                          <p:attrName>style.visibility</p:attrName>
                                        </p:attrNameLst>
                                      </p:cBhvr>
                                      <p:to>
                                        <p:strVal val="hidden"/>
                                      </p:to>
                                    </p:se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6147"/>
                                        </p:tgtEl>
                                        <p:attrNameLst>
                                          <p:attrName>style.visibility</p:attrName>
                                        </p:attrNameLst>
                                      </p:cBhvr>
                                      <p:to>
                                        <p:strVal val="visible"/>
                                      </p:to>
                                    </p:set>
                                    <p:animEffect transition="in" filter="fade">
                                      <p:cBhvr>
                                        <p:cTn id="61" dur="500"/>
                                        <p:tgtEl>
                                          <p:spTgt spid="6147"/>
                                        </p:tgtEl>
                                      </p:cBhvr>
                                    </p:animEffect>
                                  </p:childTnLst>
                                </p:cTn>
                              </p:par>
                            </p:childTnLst>
                          </p:cTn>
                        </p:par>
                        <p:par>
                          <p:cTn id="62" fill="hold">
                            <p:stCondLst>
                              <p:cond delay="1000"/>
                            </p:stCondLst>
                            <p:childTnLst>
                              <p:par>
                                <p:cTn id="63" presetID="10" presetClass="exit" presetSubtype="0" fill="hold" nodeType="afterEffect">
                                  <p:stCondLst>
                                    <p:cond delay="0"/>
                                  </p:stCondLst>
                                  <p:childTnLst>
                                    <p:animEffect transition="out" filter="fade">
                                      <p:cBhvr>
                                        <p:cTn id="64" dur="500"/>
                                        <p:tgtEl>
                                          <p:spTgt spid="62"/>
                                        </p:tgtEl>
                                      </p:cBhvr>
                                    </p:animEffect>
                                    <p:set>
                                      <p:cBhvr>
                                        <p:cTn id="65" dur="1" fill="hold">
                                          <p:stCondLst>
                                            <p:cond delay="499"/>
                                          </p:stCondLst>
                                        </p:cTn>
                                        <p:tgtEl>
                                          <p:spTgt spid="62"/>
                                        </p:tgtEl>
                                        <p:attrNameLst>
                                          <p:attrName>style.visibility</p:attrName>
                                        </p:attrNameLst>
                                      </p:cBhvr>
                                      <p:to>
                                        <p:strVal val="hidden"/>
                                      </p:to>
                                    </p:set>
                                  </p:childTnLst>
                                </p:cTn>
                              </p:par>
                            </p:childTnLst>
                          </p:cTn>
                        </p:par>
                        <p:par>
                          <p:cTn id="66" fill="hold">
                            <p:stCondLst>
                              <p:cond delay="1500"/>
                            </p:stCondLst>
                            <p:childTnLst>
                              <p:par>
                                <p:cTn id="67" presetID="10" presetClass="entr" presetSubtype="0" fill="hold" nodeType="after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fade">
                                      <p:cBhvr>
                                        <p:cTn id="6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3F64A75-D6B5-7B7F-0180-D0663EA68634}"/>
              </a:ext>
            </a:extLst>
          </p:cNvPr>
          <p:cNvGrpSpPr/>
          <p:nvPr/>
        </p:nvGrpSpPr>
        <p:grpSpPr>
          <a:xfrm>
            <a:off x="4889617" y="1331505"/>
            <a:ext cx="1929912" cy="1776046"/>
            <a:chOff x="5055576" y="1310054"/>
            <a:chExt cx="1929912" cy="1776046"/>
          </a:xfrm>
        </p:grpSpPr>
        <p:sp>
          <p:nvSpPr>
            <p:cNvPr id="6" name="Rectangle 5">
              <a:extLst>
                <a:ext uri="{FF2B5EF4-FFF2-40B4-BE49-F238E27FC236}">
                  <a16:creationId xmlns:a16="http://schemas.microsoft.com/office/drawing/2014/main" id="{EB7F6FFD-5ED5-51CE-8238-EC6202A3488A}"/>
                </a:ext>
              </a:extLst>
            </p:cNvPr>
            <p:cNvSpPr/>
            <p:nvPr/>
          </p:nvSpPr>
          <p:spPr>
            <a:xfrm>
              <a:off x="5055576" y="1310054"/>
              <a:ext cx="1929912" cy="1776046"/>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49EEAADA-F303-F63B-911B-FE414E6A0EBB}"/>
                </a:ext>
              </a:extLst>
            </p:cNvPr>
            <p:cNvGrpSpPr/>
            <p:nvPr/>
          </p:nvGrpSpPr>
          <p:grpSpPr>
            <a:xfrm>
              <a:off x="5178667" y="1507882"/>
              <a:ext cx="1666143" cy="1405303"/>
              <a:chOff x="5178667" y="1507882"/>
              <a:chExt cx="1666143" cy="1405303"/>
            </a:xfrm>
          </p:grpSpPr>
          <p:cxnSp>
            <p:nvCxnSpPr>
              <p:cNvPr id="23" name="Straight Connector 22">
                <a:extLst>
                  <a:ext uri="{FF2B5EF4-FFF2-40B4-BE49-F238E27FC236}">
                    <a16:creationId xmlns:a16="http://schemas.microsoft.com/office/drawing/2014/main" id="{F39306BA-DE34-B504-AEBF-D1331A0AC232}"/>
                  </a:ext>
                </a:extLst>
              </p:cNvPr>
              <p:cNvCxnSpPr>
                <a:cxnSpLocks/>
              </p:cNvCxnSpPr>
              <p:nvPr/>
            </p:nvCxnSpPr>
            <p:spPr>
              <a:xfrm>
                <a:off x="5178667" y="15078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DF10A28-7CB2-74EC-9EE3-FCD3EC219145}"/>
                  </a:ext>
                </a:extLst>
              </p:cNvPr>
              <p:cNvCxnSpPr>
                <a:cxnSpLocks/>
              </p:cNvCxnSpPr>
              <p:nvPr/>
            </p:nvCxnSpPr>
            <p:spPr>
              <a:xfrm>
                <a:off x="5178667" y="16159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A2BFCFF-268F-6C7A-76DA-B2B1AF0A7CDB}"/>
                  </a:ext>
                </a:extLst>
              </p:cNvPr>
              <p:cNvCxnSpPr>
                <a:cxnSpLocks/>
              </p:cNvCxnSpPr>
              <p:nvPr/>
            </p:nvCxnSpPr>
            <p:spPr>
              <a:xfrm>
                <a:off x="5178667" y="17240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318C555-FD9A-0E47-0741-60DEBE9EEE9C}"/>
                  </a:ext>
                </a:extLst>
              </p:cNvPr>
              <p:cNvCxnSpPr>
                <a:cxnSpLocks/>
              </p:cNvCxnSpPr>
              <p:nvPr/>
            </p:nvCxnSpPr>
            <p:spPr>
              <a:xfrm>
                <a:off x="5178667" y="18321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A76D665-EB97-A2B7-C7A1-532D608FF6B7}"/>
                  </a:ext>
                </a:extLst>
              </p:cNvPr>
              <p:cNvCxnSpPr>
                <a:cxnSpLocks/>
              </p:cNvCxnSpPr>
              <p:nvPr/>
            </p:nvCxnSpPr>
            <p:spPr>
              <a:xfrm>
                <a:off x="5178667" y="19402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80595F2-A5E3-226E-ED31-B156B712EF13}"/>
                  </a:ext>
                </a:extLst>
              </p:cNvPr>
              <p:cNvCxnSpPr>
                <a:cxnSpLocks/>
              </p:cNvCxnSpPr>
              <p:nvPr/>
            </p:nvCxnSpPr>
            <p:spPr>
              <a:xfrm>
                <a:off x="5178667" y="20483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BCD683E-30F8-6EF0-95FB-8ED986707E8D}"/>
                  </a:ext>
                </a:extLst>
              </p:cNvPr>
              <p:cNvCxnSpPr>
                <a:cxnSpLocks/>
              </p:cNvCxnSpPr>
              <p:nvPr/>
            </p:nvCxnSpPr>
            <p:spPr>
              <a:xfrm>
                <a:off x="5178667" y="21564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79167D5-EA2D-0A8B-3021-C0905DF4CBA5}"/>
                  </a:ext>
                </a:extLst>
              </p:cNvPr>
              <p:cNvCxnSpPr>
                <a:cxnSpLocks/>
              </p:cNvCxnSpPr>
              <p:nvPr/>
            </p:nvCxnSpPr>
            <p:spPr>
              <a:xfrm>
                <a:off x="5178667" y="22645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64EE26D-2800-54EB-727D-DA902A796844}"/>
                  </a:ext>
                </a:extLst>
              </p:cNvPr>
              <p:cNvCxnSpPr>
                <a:cxnSpLocks/>
              </p:cNvCxnSpPr>
              <p:nvPr/>
            </p:nvCxnSpPr>
            <p:spPr>
              <a:xfrm>
                <a:off x="5178667" y="23726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DB63DFD-60DE-CE4C-A57F-B68470309E24}"/>
                  </a:ext>
                </a:extLst>
              </p:cNvPr>
              <p:cNvCxnSpPr>
                <a:cxnSpLocks/>
              </p:cNvCxnSpPr>
              <p:nvPr/>
            </p:nvCxnSpPr>
            <p:spPr>
              <a:xfrm>
                <a:off x="5178667" y="24807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E1F94B7-EB0A-42A3-E1DD-5400D94F51AB}"/>
                  </a:ext>
                </a:extLst>
              </p:cNvPr>
              <p:cNvCxnSpPr>
                <a:cxnSpLocks/>
              </p:cNvCxnSpPr>
              <p:nvPr/>
            </p:nvCxnSpPr>
            <p:spPr>
              <a:xfrm>
                <a:off x="5178667" y="25888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D6A3D17-79DF-4935-3354-DBFD7DDB36C1}"/>
                  </a:ext>
                </a:extLst>
              </p:cNvPr>
              <p:cNvCxnSpPr>
                <a:cxnSpLocks/>
              </p:cNvCxnSpPr>
              <p:nvPr/>
            </p:nvCxnSpPr>
            <p:spPr>
              <a:xfrm>
                <a:off x="5178667" y="26969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49F2C66-116C-4FDB-FF45-A2388D7AD74C}"/>
                  </a:ext>
                </a:extLst>
              </p:cNvPr>
              <p:cNvCxnSpPr>
                <a:cxnSpLocks/>
              </p:cNvCxnSpPr>
              <p:nvPr/>
            </p:nvCxnSpPr>
            <p:spPr>
              <a:xfrm>
                <a:off x="5178667" y="28050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2278A98-D33F-5FAF-77E7-B99B08BF8021}"/>
                  </a:ext>
                </a:extLst>
              </p:cNvPr>
              <p:cNvCxnSpPr>
                <a:cxnSpLocks/>
              </p:cNvCxnSpPr>
              <p:nvPr/>
            </p:nvCxnSpPr>
            <p:spPr>
              <a:xfrm>
                <a:off x="5178667" y="2913185"/>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01D9916B-A807-E2E0-8E89-A1618DAE6B13}"/>
                </a:ext>
              </a:extLst>
            </p:cNvPr>
            <p:cNvGrpSpPr/>
            <p:nvPr/>
          </p:nvGrpSpPr>
          <p:grpSpPr>
            <a:xfrm rot="5400000">
              <a:off x="5187460" y="1510812"/>
              <a:ext cx="1666143" cy="1405303"/>
              <a:chOff x="5178667" y="1507882"/>
              <a:chExt cx="1666143" cy="1405303"/>
            </a:xfrm>
          </p:grpSpPr>
          <p:cxnSp>
            <p:nvCxnSpPr>
              <p:cNvPr id="9" name="Straight Connector 8">
                <a:extLst>
                  <a:ext uri="{FF2B5EF4-FFF2-40B4-BE49-F238E27FC236}">
                    <a16:creationId xmlns:a16="http://schemas.microsoft.com/office/drawing/2014/main" id="{6F206C08-8A44-BDF9-1449-D412D8638F61}"/>
                  </a:ext>
                </a:extLst>
              </p:cNvPr>
              <p:cNvCxnSpPr>
                <a:cxnSpLocks/>
              </p:cNvCxnSpPr>
              <p:nvPr/>
            </p:nvCxnSpPr>
            <p:spPr>
              <a:xfrm>
                <a:off x="5178667" y="15078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9D2E22A-B068-BE32-FB98-D900E618FD11}"/>
                  </a:ext>
                </a:extLst>
              </p:cNvPr>
              <p:cNvCxnSpPr>
                <a:cxnSpLocks/>
              </p:cNvCxnSpPr>
              <p:nvPr/>
            </p:nvCxnSpPr>
            <p:spPr>
              <a:xfrm>
                <a:off x="5178667" y="16159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0FCBA84-A344-6BA0-D178-5433A6C16303}"/>
                  </a:ext>
                </a:extLst>
              </p:cNvPr>
              <p:cNvCxnSpPr>
                <a:cxnSpLocks/>
              </p:cNvCxnSpPr>
              <p:nvPr/>
            </p:nvCxnSpPr>
            <p:spPr>
              <a:xfrm>
                <a:off x="5178667" y="17240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5F008B1-55CE-1317-75C6-A7F2FAC70DBD}"/>
                  </a:ext>
                </a:extLst>
              </p:cNvPr>
              <p:cNvCxnSpPr>
                <a:cxnSpLocks/>
              </p:cNvCxnSpPr>
              <p:nvPr/>
            </p:nvCxnSpPr>
            <p:spPr>
              <a:xfrm>
                <a:off x="5178667" y="18321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FA0D7BF-7A7E-7CE1-69D2-9E89D4B58D53}"/>
                  </a:ext>
                </a:extLst>
              </p:cNvPr>
              <p:cNvCxnSpPr>
                <a:cxnSpLocks/>
              </p:cNvCxnSpPr>
              <p:nvPr/>
            </p:nvCxnSpPr>
            <p:spPr>
              <a:xfrm>
                <a:off x="5178667" y="19402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4F4C088-7447-7E36-9FB1-4D21148C3830}"/>
                  </a:ext>
                </a:extLst>
              </p:cNvPr>
              <p:cNvCxnSpPr>
                <a:cxnSpLocks/>
              </p:cNvCxnSpPr>
              <p:nvPr/>
            </p:nvCxnSpPr>
            <p:spPr>
              <a:xfrm>
                <a:off x="5178667" y="20483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D78906B-47EA-78FD-7D14-E121436AEDAC}"/>
                  </a:ext>
                </a:extLst>
              </p:cNvPr>
              <p:cNvCxnSpPr>
                <a:cxnSpLocks/>
              </p:cNvCxnSpPr>
              <p:nvPr/>
            </p:nvCxnSpPr>
            <p:spPr>
              <a:xfrm>
                <a:off x="5178667" y="21564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F771A4F-56E7-485D-364C-6119C56AF29F}"/>
                  </a:ext>
                </a:extLst>
              </p:cNvPr>
              <p:cNvCxnSpPr>
                <a:cxnSpLocks/>
              </p:cNvCxnSpPr>
              <p:nvPr/>
            </p:nvCxnSpPr>
            <p:spPr>
              <a:xfrm>
                <a:off x="5178667" y="22645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6A8E6AE-D784-65A4-9E40-815FA0083B15}"/>
                  </a:ext>
                </a:extLst>
              </p:cNvPr>
              <p:cNvCxnSpPr>
                <a:cxnSpLocks/>
              </p:cNvCxnSpPr>
              <p:nvPr/>
            </p:nvCxnSpPr>
            <p:spPr>
              <a:xfrm>
                <a:off x="5178667" y="23726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871547A-2F7A-1ED3-41BA-0CE7A5589D3C}"/>
                  </a:ext>
                </a:extLst>
              </p:cNvPr>
              <p:cNvCxnSpPr>
                <a:cxnSpLocks/>
              </p:cNvCxnSpPr>
              <p:nvPr/>
            </p:nvCxnSpPr>
            <p:spPr>
              <a:xfrm>
                <a:off x="5178667" y="24807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D498193-C2DE-1D0D-8E6F-BCEA12856015}"/>
                  </a:ext>
                </a:extLst>
              </p:cNvPr>
              <p:cNvCxnSpPr>
                <a:cxnSpLocks/>
              </p:cNvCxnSpPr>
              <p:nvPr/>
            </p:nvCxnSpPr>
            <p:spPr>
              <a:xfrm>
                <a:off x="5178667" y="25888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CE4782F-A454-6767-48D4-697655ABEF6B}"/>
                  </a:ext>
                </a:extLst>
              </p:cNvPr>
              <p:cNvCxnSpPr>
                <a:cxnSpLocks/>
              </p:cNvCxnSpPr>
              <p:nvPr/>
            </p:nvCxnSpPr>
            <p:spPr>
              <a:xfrm>
                <a:off x="5178667" y="26969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304466-CF1E-397B-F769-AD739C2DD0EF}"/>
                  </a:ext>
                </a:extLst>
              </p:cNvPr>
              <p:cNvCxnSpPr>
                <a:cxnSpLocks/>
              </p:cNvCxnSpPr>
              <p:nvPr/>
            </p:nvCxnSpPr>
            <p:spPr>
              <a:xfrm>
                <a:off x="5178667" y="2805082"/>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4E26BAC-9654-A981-6902-66273CAEA2AA}"/>
                  </a:ext>
                </a:extLst>
              </p:cNvPr>
              <p:cNvCxnSpPr>
                <a:cxnSpLocks/>
              </p:cNvCxnSpPr>
              <p:nvPr/>
            </p:nvCxnSpPr>
            <p:spPr>
              <a:xfrm>
                <a:off x="5178667" y="2913185"/>
                <a:ext cx="16661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7" name="TextBox 36">
            <a:extLst>
              <a:ext uri="{FF2B5EF4-FFF2-40B4-BE49-F238E27FC236}">
                <a16:creationId xmlns:a16="http://schemas.microsoft.com/office/drawing/2014/main" id="{5A40B1B1-04D5-B3F6-3D21-D88DA8B32340}"/>
              </a:ext>
            </a:extLst>
          </p:cNvPr>
          <p:cNvSpPr txBox="1"/>
          <p:nvPr/>
        </p:nvSpPr>
        <p:spPr>
          <a:xfrm>
            <a:off x="5012708" y="1014027"/>
            <a:ext cx="171983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Sign bit crossbar</a:t>
            </a:r>
          </a:p>
        </p:txBody>
      </p:sp>
      <p:sp>
        <p:nvSpPr>
          <p:cNvPr id="38" name="Rectangle 37">
            <a:extLst>
              <a:ext uri="{FF2B5EF4-FFF2-40B4-BE49-F238E27FC236}">
                <a16:creationId xmlns:a16="http://schemas.microsoft.com/office/drawing/2014/main" id="{59EA6DA4-0FA3-FB2A-3274-441D8FADDEA6}"/>
              </a:ext>
            </a:extLst>
          </p:cNvPr>
          <p:cNvSpPr/>
          <p:nvPr/>
        </p:nvSpPr>
        <p:spPr>
          <a:xfrm>
            <a:off x="5004849" y="2529176"/>
            <a:ext cx="1727689" cy="149693"/>
          </a:xfrm>
          <a:prstGeom prst="rect">
            <a:avLst/>
          </a:prstGeom>
          <a:solidFill>
            <a:srgbClr val="70AD4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grpSp>
        <p:nvGrpSpPr>
          <p:cNvPr id="39" name="Group 38">
            <a:extLst>
              <a:ext uri="{FF2B5EF4-FFF2-40B4-BE49-F238E27FC236}">
                <a16:creationId xmlns:a16="http://schemas.microsoft.com/office/drawing/2014/main" id="{F11234F9-E99E-137D-1B96-25A0683CF920}"/>
              </a:ext>
            </a:extLst>
          </p:cNvPr>
          <p:cNvGrpSpPr/>
          <p:nvPr/>
        </p:nvGrpSpPr>
        <p:grpSpPr>
          <a:xfrm>
            <a:off x="1900692" y="3111522"/>
            <a:ext cx="8325849" cy="410098"/>
            <a:chOff x="1785460" y="3429000"/>
            <a:chExt cx="8325849" cy="410098"/>
          </a:xfrm>
        </p:grpSpPr>
        <p:grpSp>
          <p:nvGrpSpPr>
            <p:cNvPr id="40" name="Group 39">
              <a:extLst>
                <a:ext uri="{FF2B5EF4-FFF2-40B4-BE49-F238E27FC236}">
                  <a16:creationId xmlns:a16="http://schemas.microsoft.com/office/drawing/2014/main" id="{98B501FF-6DB9-5E5D-87FE-E747A0514CE3}"/>
                </a:ext>
              </a:extLst>
            </p:cNvPr>
            <p:cNvGrpSpPr/>
            <p:nvPr/>
          </p:nvGrpSpPr>
          <p:grpSpPr>
            <a:xfrm>
              <a:off x="2933978" y="3546332"/>
              <a:ext cx="5718828" cy="216200"/>
              <a:chOff x="3420209" y="3453975"/>
              <a:chExt cx="5718828" cy="216200"/>
            </a:xfrm>
          </p:grpSpPr>
          <p:sp>
            <p:nvSpPr>
              <p:cNvPr id="43" name="Rectangle 42">
                <a:extLst>
                  <a:ext uri="{FF2B5EF4-FFF2-40B4-BE49-F238E27FC236}">
                    <a16:creationId xmlns:a16="http://schemas.microsoft.com/office/drawing/2014/main" id="{812D2F11-FBD1-344C-2915-96F8D89A39DC}"/>
                  </a:ext>
                </a:extLst>
              </p:cNvPr>
              <p:cNvSpPr/>
              <p:nvPr/>
            </p:nvSpPr>
            <p:spPr>
              <a:xfrm>
                <a:off x="3420209" y="3453975"/>
                <a:ext cx="703384" cy="216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1100</a:t>
                </a:r>
              </a:p>
            </p:txBody>
          </p:sp>
          <p:sp>
            <p:nvSpPr>
              <p:cNvPr id="44" name="Rectangle 43">
                <a:extLst>
                  <a:ext uri="{FF2B5EF4-FFF2-40B4-BE49-F238E27FC236}">
                    <a16:creationId xmlns:a16="http://schemas.microsoft.com/office/drawing/2014/main" id="{40271683-B7B0-1E47-E35C-31773D314526}"/>
                  </a:ext>
                </a:extLst>
              </p:cNvPr>
              <p:cNvSpPr/>
              <p:nvPr/>
            </p:nvSpPr>
            <p:spPr>
              <a:xfrm>
                <a:off x="4123593" y="3453975"/>
                <a:ext cx="703384" cy="216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1001</a:t>
                </a:r>
              </a:p>
            </p:txBody>
          </p:sp>
          <p:sp>
            <p:nvSpPr>
              <p:cNvPr id="45" name="Rectangle 44">
                <a:extLst>
                  <a:ext uri="{FF2B5EF4-FFF2-40B4-BE49-F238E27FC236}">
                    <a16:creationId xmlns:a16="http://schemas.microsoft.com/office/drawing/2014/main" id="{4F829240-DA34-71AC-E241-233C56808E62}"/>
                  </a:ext>
                </a:extLst>
              </p:cNvPr>
              <p:cNvSpPr/>
              <p:nvPr/>
            </p:nvSpPr>
            <p:spPr>
              <a:xfrm>
                <a:off x="4826977" y="3453975"/>
                <a:ext cx="703384" cy="216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a:t>
                </a:r>
              </a:p>
            </p:txBody>
          </p:sp>
          <p:sp>
            <p:nvSpPr>
              <p:cNvPr id="46" name="Rectangle 45">
                <a:extLst>
                  <a:ext uri="{FF2B5EF4-FFF2-40B4-BE49-F238E27FC236}">
                    <a16:creationId xmlns:a16="http://schemas.microsoft.com/office/drawing/2014/main" id="{EBEF83BF-69A9-9F44-EEAD-F019660CB229}"/>
                  </a:ext>
                </a:extLst>
              </p:cNvPr>
              <p:cNvSpPr/>
              <p:nvPr/>
            </p:nvSpPr>
            <p:spPr>
              <a:xfrm>
                <a:off x="5530361" y="3453975"/>
                <a:ext cx="703384" cy="216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0110</a:t>
                </a:r>
              </a:p>
            </p:txBody>
          </p:sp>
          <p:sp>
            <p:nvSpPr>
              <p:cNvPr id="47" name="Rectangle 46">
                <a:extLst>
                  <a:ext uri="{FF2B5EF4-FFF2-40B4-BE49-F238E27FC236}">
                    <a16:creationId xmlns:a16="http://schemas.microsoft.com/office/drawing/2014/main" id="{5D475E1D-3C75-CF32-6E24-20A209F31D09}"/>
                  </a:ext>
                </a:extLst>
              </p:cNvPr>
              <p:cNvSpPr/>
              <p:nvPr/>
            </p:nvSpPr>
            <p:spPr>
              <a:xfrm>
                <a:off x="6230025" y="3453975"/>
                <a:ext cx="703384" cy="216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0010</a:t>
                </a:r>
              </a:p>
            </p:txBody>
          </p:sp>
          <p:sp>
            <p:nvSpPr>
              <p:cNvPr id="48" name="Rectangle 47">
                <a:extLst>
                  <a:ext uri="{FF2B5EF4-FFF2-40B4-BE49-F238E27FC236}">
                    <a16:creationId xmlns:a16="http://schemas.microsoft.com/office/drawing/2014/main" id="{1EEE2012-DE93-D204-9536-B6963BD047F7}"/>
                  </a:ext>
                </a:extLst>
              </p:cNvPr>
              <p:cNvSpPr/>
              <p:nvPr/>
            </p:nvSpPr>
            <p:spPr>
              <a:xfrm>
                <a:off x="6933409" y="3453975"/>
                <a:ext cx="2205628" cy="216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a:t>
                </a:r>
              </a:p>
            </p:txBody>
          </p:sp>
        </p:grpSp>
        <p:sp>
          <p:nvSpPr>
            <p:cNvPr id="41" name="TextBox 40">
              <a:extLst>
                <a:ext uri="{FF2B5EF4-FFF2-40B4-BE49-F238E27FC236}">
                  <a16:creationId xmlns:a16="http://schemas.microsoft.com/office/drawing/2014/main" id="{3CBF0B53-D565-6702-CBC1-8085D5E5EFD4}"/>
                </a:ext>
              </a:extLst>
            </p:cNvPr>
            <p:cNvSpPr txBox="1"/>
            <p:nvPr/>
          </p:nvSpPr>
          <p:spPr>
            <a:xfrm>
              <a:off x="1785460" y="3469766"/>
              <a:ext cx="99899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Sign bits</a:t>
              </a:r>
            </a:p>
          </p:txBody>
        </p:sp>
        <p:sp>
          <p:nvSpPr>
            <p:cNvPr id="42" name="TextBox 41">
              <a:extLst>
                <a:ext uri="{FF2B5EF4-FFF2-40B4-BE49-F238E27FC236}">
                  <a16:creationId xmlns:a16="http://schemas.microsoft.com/office/drawing/2014/main" id="{ADFEF73B-4A48-C523-6C69-A0FE4C6D739F}"/>
                </a:ext>
              </a:extLst>
            </p:cNvPr>
            <p:cNvSpPr txBox="1"/>
            <p:nvPr/>
          </p:nvSpPr>
          <p:spPr>
            <a:xfrm>
              <a:off x="8753245" y="3429000"/>
              <a:ext cx="1358064" cy="369332"/>
            </a:xfrm>
            <a:prstGeom prst="rect">
              <a:avLst/>
            </a:prstGeom>
            <a:noFill/>
          </p:spPr>
          <p:txBody>
            <a:bodyPr wrap="none" rtlCol="0">
              <a:spAutoFit/>
            </a:bodyPr>
            <a:lstStyle/>
            <a:p>
              <a:r>
                <a:rPr lang="en-US" dirty="0">
                  <a:solidFill>
                    <a:schemeClr val="bg1">
                      <a:lumMod val="50000"/>
                    </a:schemeClr>
                  </a:solidFill>
                  <a:latin typeface="Times New Roman" panose="02020603050405020304" pitchFamily="18" charset="0"/>
                  <a:cs typeface="Times New Roman" panose="02020603050405020304" pitchFamily="18" charset="0"/>
                </a:rPr>
                <a:t>P(x=1) ≈ 0.4</a:t>
              </a:r>
            </a:p>
          </p:txBody>
        </p:sp>
      </p:grpSp>
      <p:grpSp>
        <p:nvGrpSpPr>
          <p:cNvPr id="49" name="Group 48">
            <a:extLst>
              <a:ext uri="{FF2B5EF4-FFF2-40B4-BE49-F238E27FC236}">
                <a16:creationId xmlns:a16="http://schemas.microsoft.com/office/drawing/2014/main" id="{BE1EB7FE-AAD9-0C56-ED06-930355E6E125}"/>
              </a:ext>
            </a:extLst>
          </p:cNvPr>
          <p:cNvGrpSpPr/>
          <p:nvPr/>
        </p:nvGrpSpPr>
        <p:grpSpPr>
          <a:xfrm>
            <a:off x="3049210" y="3784501"/>
            <a:ext cx="7408164" cy="958798"/>
            <a:chOff x="2933978" y="4240767"/>
            <a:chExt cx="7408164" cy="958798"/>
          </a:xfrm>
        </p:grpSpPr>
        <p:grpSp>
          <p:nvGrpSpPr>
            <p:cNvPr id="50" name="Group 49">
              <a:extLst>
                <a:ext uri="{FF2B5EF4-FFF2-40B4-BE49-F238E27FC236}">
                  <a16:creationId xmlns:a16="http://schemas.microsoft.com/office/drawing/2014/main" id="{C04DF9BA-E3BE-4DD9-2F03-0CC9FFD76035}"/>
                </a:ext>
              </a:extLst>
            </p:cNvPr>
            <p:cNvGrpSpPr/>
            <p:nvPr/>
          </p:nvGrpSpPr>
          <p:grpSpPr>
            <a:xfrm>
              <a:off x="2933978" y="4350665"/>
              <a:ext cx="5718828" cy="216200"/>
              <a:chOff x="3420209" y="3453975"/>
              <a:chExt cx="5718828" cy="216200"/>
            </a:xfrm>
          </p:grpSpPr>
          <p:sp>
            <p:nvSpPr>
              <p:cNvPr id="54" name="Rectangle 53">
                <a:extLst>
                  <a:ext uri="{FF2B5EF4-FFF2-40B4-BE49-F238E27FC236}">
                    <a16:creationId xmlns:a16="http://schemas.microsoft.com/office/drawing/2014/main" id="{79A088A8-0258-A7AD-DADD-247123372E4C}"/>
                  </a:ext>
                </a:extLst>
              </p:cNvPr>
              <p:cNvSpPr/>
              <p:nvPr/>
            </p:nvSpPr>
            <p:spPr>
              <a:xfrm>
                <a:off x="3420209" y="3453975"/>
                <a:ext cx="703384" cy="216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1111</a:t>
                </a:r>
              </a:p>
            </p:txBody>
          </p:sp>
          <p:sp>
            <p:nvSpPr>
              <p:cNvPr id="55" name="Rectangle 54">
                <a:extLst>
                  <a:ext uri="{FF2B5EF4-FFF2-40B4-BE49-F238E27FC236}">
                    <a16:creationId xmlns:a16="http://schemas.microsoft.com/office/drawing/2014/main" id="{602FE779-7433-4363-D028-91D9E25DE74A}"/>
                  </a:ext>
                </a:extLst>
              </p:cNvPr>
              <p:cNvSpPr/>
              <p:nvPr/>
            </p:nvSpPr>
            <p:spPr>
              <a:xfrm>
                <a:off x="4123593" y="3453975"/>
                <a:ext cx="703384" cy="216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1111</a:t>
                </a:r>
              </a:p>
            </p:txBody>
          </p:sp>
          <p:sp>
            <p:nvSpPr>
              <p:cNvPr id="56" name="Rectangle 55">
                <a:extLst>
                  <a:ext uri="{FF2B5EF4-FFF2-40B4-BE49-F238E27FC236}">
                    <a16:creationId xmlns:a16="http://schemas.microsoft.com/office/drawing/2014/main" id="{3E7AB97A-2A32-31FE-BC55-1E61BB30017A}"/>
                  </a:ext>
                </a:extLst>
              </p:cNvPr>
              <p:cNvSpPr/>
              <p:nvPr/>
            </p:nvSpPr>
            <p:spPr>
              <a:xfrm>
                <a:off x="4826977" y="3453975"/>
                <a:ext cx="703384" cy="216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a:t>
                </a:r>
              </a:p>
            </p:txBody>
          </p:sp>
          <p:sp>
            <p:nvSpPr>
              <p:cNvPr id="57" name="Rectangle 56">
                <a:extLst>
                  <a:ext uri="{FF2B5EF4-FFF2-40B4-BE49-F238E27FC236}">
                    <a16:creationId xmlns:a16="http://schemas.microsoft.com/office/drawing/2014/main" id="{0E6156C6-0501-AF5E-78BB-C73ABFCA485E}"/>
                  </a:ext>
                </a:extLst>
              </p:cNvPr>
              <p:cNvSpPr/>
              <p:nvPr/>
            </p:nvSpPr>
            <p:spPr>
              <a:xfrm>
                <a:off x="5530361" y="3453975"/>
                <a:ext cx="703384" cy="216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1110</a:t>
                </a:r>
              </a:p>
            </p:txBody>
          </p:sp>
          <p:sp>
            <p:nvSpPr>
              <p:cNvPr id="58" name="Rectangle 57">
                <a:extLst>
                  <a:ext uri="{FF2B5EF4-FFF2-40B4-BE49-F238E27FC236}">
                    <a16:creationId xmlns:a16="http://schemas.microsoft.com/office/drawing/2014/main" id="{D21265AE-5904-BBA3-157A-285B1030E001}"/>
                  </a:ext>
                </a:extLst>
              </p:cNvPr>
              <p:cNvSpPr/>
              <p:nvPr/>
            </p:nvSpPr>
            <p:spPr>
              <a:xfrm>
                <a:off x="6230025" y="3453975"/>
                <a:ext cx="703384" cy="216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0000</a:t>
                </a:r>
              </a:p>
            </p:txBody>
          </p:sp>
          <p:sp>
            <p:nvSpPr>
              <p:cNvPr id="59" name="Rectangle 58">
                <a:extLst>
                  <a:ext uri="{FF2B5EF4-FFF2-40B4-BE49-F238E27FC236}">
                    <a16:creationId xmlns:a16="http://schemas.microsoft.com/office/drawing/2014/main" id="{82C63C88-C360-FCF7-D3B0-0EEC95CEEED7}"/>
                  </a:ext>
                </a:extLst>
              </p:cNvPr>
              <p:cNvSpPr/>
              <p:nvPr/>
            </p:nvSpPr>
            <p:spPr>
              <a:xfrm>
                <a:off x="6933409" y="3453975"/>
                <a:ext cx="2205628" cy="216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a:t>
                </a:r>
              </a:p>
            </p:txBody>
          </p:sp>
        </p:grpSp>
        <p:sp>
          <p:nvSpPr>
            <p:cNvPr id="51" name="Left Brace 50">
              <a:extLst>
                <a:ext uri="{FF2B5EF4-FFF2-40B4-BE49-F238E27FC236}">
                  <a16:creationId xmlns:a16="http://schemas.microsoft.com/office/drawing/2014/main" id="{8B28EC83-778F-45C3-9C21-498855944C30}"/>
                </a:ext>
              </a:extLst>
            </p:cNvPr>
            <p:cNvSpPr/>
            <p:nvPr/>
          </p:nvSpPr>
          <p:spPr>
            <a:xfrm rot="16200000">
              <a:off x="4081535" y="3472309"/>
              <a:ext cx="249766" cy="2525348"/>
            </a:xfrm>
            <a:prstGeom prst="leftBrace">
              <a:avLst>
                <a:gd name="adj1" fmla="val 128070"/>
                <a:gd name="adj2" fmla="val 50000"/>
              </a:avLst>
            </a:prstGeom>
            <a:noFill/>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a:extLst>
                <a:ext uri="{FF2B5EF4-FFF2-40B4-BE49-F238E27FC236}">
                  <a16:creationId xmlns:a16="http://schemas.microsoft.com/office/drawing/2014/main" id="{3E89AE25-5D89-9FA5-7135-D36AE6FC8BD7}"/>
                </a:ext>
              </a:extLst>
            </p:cNvPr>
            <p:cNvSpPr txBox="1"/>
            <p:nvPr/>
          </p:nvSpPr>
          <p:spPr>
            <a:xfrm>
              <a:off x="3808712" y="4830233"/>
              <a:ext cx="795411" cy="369332"/>
            </a:xfrm>
            <a:prstGeom prst="rect">
              <a:avLst/>
            </a:prstGeom>
            <a:noFill/>
          </p:spPr>
          <p:txBody>
            <a:bodyPr wrap="none" rtlCol="0">
              <a:spAutoFit/>
            </a:bodyPr>
            <a:lstStyle/>
            <a:p>
              <a:r>
                <a:rPr lang="en-US" dirty="0">
                  <a:solidFill>
                    <a:schemeClr val="bg1">
                      <a:lumMod val="50000"/>
                    </a:schemeClr>
                  </a:solidFill>
                  <a:latin typeface="Times New Roman" panose="02020603050405020304" pitchFamily="18" charset="0"/>
                  <a:cs typeface="Times New Roman" panose="02020603050405020304" pitchFamily="18" charset="0"/>
                </a:rPr>
                <a:t>115 1s</a:t>
              </a:r>
            </a:p>
          </p:txBody>
        </p:sp>
        <p:sp>
          <p:nvSpPr>
            <p:cNvPr id="53" name="TextBox 52">
              <a:extLst>
                <a:ext uri="{FF2B5EF4-FFF2-40B4-BE49-F238E27FC236}">
                  <a16:creationId xmlns:a16="http://schemas.microsoft.com/office/drawing/2014/main" id="{E96EF30A-4907-248B-7A7B-EF44CDA52335}"/>
                </a:ext>
              </a:extLst>
            </p:cNvPr>
            <p:cNvSpPr txBox="1"/>
            <p:nvPr/>
          </p:nvSpPr>
          <p:spPr>
            <a:xfrm>
              <a:off x="8753245" y="4240767"/>
              <a:ext cx="1588897" cy="369332"/>
            </a:xfrm>
            <a:prstGeom prst="rect">
              <a:avLst/>
            </a:prstGeom>
            <a:noFill/>
          </p:spPr>
          <p:txBody>
            <a:bodyPr wrap="none" rtlCol="0">
              <a:spAutoFit/>
            </a:bodyPr>
            <a:lstStyle/>
            <a:p>
              <a:r>
                <a:rPr lang="en-US" dirty="0">
                  <a:solidFill>
                    <a:schemeClr val="bg1">
                      <a:lumMod val="50000"/>
                    </a:schemeClr>
                  </a:solidFill>
                  <a:latin typeface="Times New Roman" panose="02020603050405020304" pitchFamily="18" charset="0"/>
                  <a:cs typeface="Times New Roman" panose="02020603050405020304" pitchFamily="18" charset="0"/>
                </a:rPr>
                <a:t>P(x=1) ≈ 0.449</a:t>
              </a:r>
            </a:p>
          </p:txBody>
        </p:sp>
      </p:grpSp>
      <p:grpSp>
        <p:nvGrpSpPr>
          <p:cNvPr id="60" name="Group 59">
            <a:extLst>
              <a:ext uri="{FF2B5EF4-FFF2-40B4-BE49-F238E27FC236}">
                <a16:creationId xmlns:a16="http://schemas.microsoft.com/office/drawing/2014/main" id="{7C594BAD-D6C9-4048-5BC8-6A9E0A3B9801}"/>
              </a:ext>
            </a:extLst>
          </p:cNvPr>
          <p:cNvGrpSpPr/>
          <p:nvPr/>
        </p:nvGrpSpPr>
        <p:grpSpPr>
          <a:xfrm>
            <a:off x="3063586" y="3470075"/>
            <a:ext cx="7278370" cy="1763213"/>
            <a:chOff x="2948354" y="3889603"/>
            <a:chExt cx="7278370" cy="1763213"/>
          </a:xfrm>
        </p:grpSpPr>
        <p:grpSp>
          <p:nvGrpSpPr>
            <p:cNvPr id="61" name="Group 60">
              <a:extLst>
                <a:ext uri="{FF2B5EF4-FFF2-40B4-BE49-F238E27FC236}">
                  <a16:creationId xmlns:a16="http://schemas.microsoft.com/office/drawing/2014/main" id="{E18B8925-18E8-B21F-63EA-253C0D7C2ABA}"/>
                </a:ext>
              </a:extLst>
            </p:cNvPr>
            <p:cNvGrpSpPr/>
            <p:nvPr/>
          </p:nvGrpSpPr>
          <p:grpSpPr>
            <a:xfrm>
              <a:off x="2948354" y="5360050"/>
              <a:ext cx="5718828" cy="216200"/>
              <a:chOff x="3420209" y="3225376"/>
              <a:chExt cx="5718828" cy="216200"/>
            </a:xfrm>
          </p:grpSpPr>
          <p:sp>
            <p:nvSpPr>
              <p:cNvPr id="65" name="Rectangle 64">
                <a:extLst>
                  <a:ext uri="{FF2B5EF4-FFF2-40B4-BE49-F238E27FC236}">
                    <a16:creationId xmlns:a16="http://schemas.microsoft.com/office/drawing/2014/main" id="{47C4F51D-2133-4B1D-8761-A38DF8271537}"/>
                  </a:ext>
                </a:extLst>
              </p:cNvPr>
              <p:cNvSpPr/>
              <p:nvPr/>
            </p:nvSpPr>
            <p:spPr>
              <a:xfrm>
                <a:off x="3420209" y="3225376"/>
                <a:ext cx="703384" cy="216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1111</a:t>
                </a:r>
              </a:p>
            </p:txBody>
          </p:sp>
          <p:sp>
            <p:nvSpPr>
              <p:cNvPr id="66" name="Rectangle 65">
                <a:extLst>
                  <a:ext uri="{FF2B5EF4-FFF2-40B4-BE49-F238E27FC236}">
                    <a16:creationId xmlns:a16="http://schemas.microsoft.com/office/drawing/2014/main" id="{E7593674-4889-BF83-A393-B32EC6B0C00A}"/>
                  </a:ext>
                </a:extLst>
              </p:cNvPr>
              <p:cNvSpPr/>
              <p:nvPr/>
            </p:nvSpPr>
            <p:spPr>
              <a:xfrm>
                <a:off x="4123593" y="3225376"/>
                <a:ext cx="703384" cy="216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1111</a:t>
                </a:r>
              </a:p>
            </p:txBody>
          </p:sp>
          <p:sp>
            <p:nvSpPr>
              <p:cNvPr id="67" name="Rectangle 66">
                <a:extLst>
                  <a:ext uri="{FF2B5EF4-FFF2-40B4-BE49-F238E27FC236}">
                    <a16:creationId xmlns:a16="http://schemas.microsoft.com/office/drawing/2014/main" id="{23C09F0F-88C9-A3ED-0331-EC305E5ADDCF}"/>
                  </a:ext>
                </a:extLst>
              </p:cNvPr>
              <p:cNvSpPr/>
              <p:nvPr/>
            </p:nvSpPr>
            <p:spPr>
              <a:xfrm>
                <a:off x="4826977" y="3225376"/>
                <a:ext cx="703384" cy="216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a:t>
                </a:r>
              </a:p>
            </p:txBody>
          </p:sp>
          <p:sp>
            <p:nvSpPr>
              <p:cNvPr id="68" name="Rectangle 67">
                <a:extLst>
                  <a:ext uri="{FF2B5EF4-FFF2-40B4-BE49-F238E27FC236}">
                    <a16:creationId xmlns:a16="http://schemas.microsoft.com/office/drawing/2014/main" id="{889B412D-3072-895A-905E-50050A092F50}"/>
                  </a:ext>
                </a:extLst>
              </p:cNvPr>
              <p:cNvSpPr/>
              <p:nvPr/>
            </p:nvSpPr>
            <p:spPr>
              <a:xfrm>
                <a:off x="5530361" y="3225376"/>
                <a:ext cx="703384" cy="216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1110</a:t>
                </a:r>
              </a:p>
            </p:txBody>
          </p:sp>
          <p:sp>
            <p:nvSpPr>
              <p:cNvPr id="69" name="Rectangle 68">
                <a:extLst>
                  <a:ext uri="{FF2B5EF4-FFF2-40B4-BE49-F238E27FC236}">
                    <a16:creationId xmlns:a16="http://schemas.microsoft.com/office/drawing/2014/main" id="{ADB330D5-78F7-76DF-5BF9-237D0FD59CAC}"/>
                  </a:ext>
                </a:extLst>
              </p:cNvPr>
              <p:cNvSpPr/>
              <p:nvPr/>
            </p:nvSpPr>
            <p:spPr>
              <a:xfrm>
                <a:off x="6230025" y="3225376"/>
                <a:ext cx="703384" cy="216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1111</a:t>
                </a:r>
              </a:p>
            </p:txBody>
          </p:sp>
          <p:sp>
            <p:nvSpPr>
              <p:cNvPr id="70" name="Rectangle 69">
                <a:extLst>
                  <a:ext uri="{FF2B5EF4-FFF2-40B4-BE49-F238E27FC236}">
                    <a16:creationId xmlns:a16="http://schemas.microsoft.com/office/drawing/2014/main" id="{84F07D26-A9A0-6E56-D86D-382FF92BE691}"/>
                  </a:ext>
                </a:extLst>
              </p:cNvPr>
              <p:cNvSpPr/>
              <p:nvPr/>
            </p:nvSpPr>
            <p:spPr>
              <a:xfrm>
                <a:off x="6933409" y="3225376"/>
                <a:ext cx="2205628" cy="21620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a:t>
                </a:r>
              </a:p>
            </p:txBody>
          </p:sp>
        </p:grpSp>
        <p:sp>
          <p:nvSpPr>
            <p:cNvPr id="62" name="TextBox 61">
              <a:extLst>
                <a:ext uri="{FF2B5EF4-FFF2-40B4-BE49-F238E27FC236}">
                  <a16:creationId xmlns:a16="http://schemas.microsoft.com/office/drawing/2014/main" id="{636D324D-0761-06F2-A969-18AE14A2D249}"/>
                </a:ext>
              </a:extLst>
            </p:cNvPr>
            <p:cNvSpPr txBox="1"/>
            <p:nvPr/>
          </p:nvSpPr>
          <p:spPr>
            <a:xfrm>
              <a:off x="8753244" y="5283484"/>
              <a:ext cx="1473480" cy="369332"/>
            </a:xfrm>
            <a:prstGeom prst="rect">
              <a:avLst/>
            </a:prstGeom>
            <a:noFill/>
          </p:spPr>
          <p:txBody>
            <a:bodyPr wrap="none" rtlCol="0">
              <a:spAutoFit/>
            </a:bodyPr>
            <a:lstStyle/>
            <a:p>
              <a:r>
                <a:rPr lang="en-US" dirty="0">
                  <a:solidFill>
                    <a:schemeClr val="bg1">
                      <a:lumMod val="50000"/>
                    </a:schemeClr>
                  </a:solidFill>
                  <a:latin typeface="Times New Roman" panose="02020603050405020304" pitchFamily="18" charset="0"/>
                  <a:cs typeface="Times New Roman" panose="02020603050405020304" pitchFamily="18" charset="0"/>
                </a:rPr>
                <a:t>P(x=1) ≈ 0.85</a:t>
              </a:r>
            </a:p>
          </p:txBody>
        </p:sp>
        <p:sp>
          <p:nvSpPr>
            <p:cNvPr id="63" name="TextBox 62">
              <a:extLst>
                <a:ext uri="{FF2B5EF4-FFF2-40B4-BE49-F238E27FC236}">
                  <a16:creationId xmlns:a16="http://schemas.microsoft.com/office/drawing/2014/main" id="{A50B62AD-F85B-9722-7B0C-D79BCE799622}"/>
                </a:ext>
              </a:extLst>
            </p:cNvPr>
            <p:cNvSpPr txBox="1"/>
            <p:nvPr/>
          </p:nvSpPr>
          <p:spPr>
            <a:xfrm rot="5400000">
              <a:off x="5528037" y="4892774"/>
              <a:ext cx="31451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a:t>
              </a:r>
            </a:p>
          </p:txBody>
        </p:sp>
        <p:sp>
          <p:nvSpPr>
            <p:cNvPr id="64" name="TextBox 63">
              <a:extLst>
                <a:ext uri="{FF2B5EF4-FFF2-40B4-BE49-F238E27FC236}">
                  <a16:creationId xmlns:a16="http://schemas.microsoft.com/office/drawing/2014/main" id="{5B9AB5E3-C04C-7E76-F705-C3ED623D3F47}"/>
                </a:ext>
              </a:extLst>
            </p:cNvPr>
            <p:cNvSpPr txBox="1"/>
            <p:nvPr/>
          </p:nvSpPr>
          <p:spPr>
            <a:xfrm>
              <a:off x="5077163" y="3889603"/>
              <a:ext cx="1306768"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Bitwise OR</a:t>
              </a:r>
            </a:p>
          </p:txBody>
        </p:sp>
      </p:grpSp>
      <p:sp>
        <p:nvSpPr>
          <p:cNvPr id="71" name="TextBox 70">
            <a:extLst>
              <a:ext uri="{FF2B5EF4-FFF2-40B4-BE49-F238E27FC236}">
                <a16:creationId xmlns:a16="http://schemas.microsoft.com/office/drawing/2014/main" id="{92A20189-4138-C39A-07AA-0F104096C6BD}"/>
              </a:ext>
            </a:extLst>
          </p:cNvPr>
          <p:cNvSpPr txBox="1"/>
          <p:nvPr/>
        </p:nvSpPr>
        <p:spPr>
          <a:xfrm>
            <a:off x="617263" y="3817833"/>
            <a:ext cx="228242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(0.85-0.4) × 256 = 115</a:t>
            </a:r>
          </a:p>
        </p:txBody>
      </p:sp>
      <p:sp>
        <p:nvSpPr>
          <p:cNvPr id="73" name="TextBox 72">
            <a:extLst>
              <a:ext uri="{FF2B5EF4-FFF2-40B4-BE49-F238E27FC236}">
                <a16:creationId xmlns:a16="http://schemas.microsoft.com/office/drawing/2014/main" id="{1E60E659-4FE1-2C67-C9B9-FA016F656372}"/>
              </a:ext>
            </a:extLst>
          </p:cNvPr>
          <p:cNvSpPr txBox="1"/>
          <p:nvPr/>
        </p:nvSpPr>
        <p:spPr>
          <a:xfrm>
            <a:off x="770616" y="1810812"/>
            <a:ext cx="3801041" cy="369332"/>
          </a:xfrm>
          <a:prstGeom prst="rect">
            <a:avLst/>
          </a:prstGeom>
          <a:noFill/>
        </p:spPr>
        <p:txBody>
          <a:bodyPr wrap="none" rtlCol="0">
            <a:spAutoFit/>
          </a:bodyPr>
          <a:lstStyle/>
          <a:p>
            <a:r>
              <a:rPr lang="en-US" b="1" i="1" dirty="0">
                <a:latin typeface="Times New Roman" panose="02020603050405020304" pitchFamily="18" charset="0"/>
                <a:cs typeface="Times New Roman" panose="02020603050405020304" pitchFamily="18" charset="0"/>
              </a:rPr>
              <a:t>Example: Convert 0.85 to SC format</a:t>
            </a:r>
          </a:p>
        </p:txBody>
      </p:sp>
      <p:sp>
        <p:nvSpPr>
          <p:cNvPr id="74" name="Title 1">
            <a:extLst>
              <a:ext uri="{FF2B5EF4-FFF2-40B4-BE49-F238E27FC236}">
                <a16:creationId xmlns:a16="http://schemas.microsoft.com/office/drawing/2014/main" id="{A045ACA3-7AA8-6C92-2114-F29CD72D8FA8}"/>
              </a:ext>
            </a:extLst>
          </p:cNvPr>
          <p:cNvSpPr>
            <a:spLocks noGrp="1"/>
          </p:cNvSpPr>
          <p:nvPr>
            <p:ph type="title"/>
          </p:nvPr>
        </p:nvSpPr>
        <p:spPr>
          <a:xfrm>
            <a:off x="105610" y="348813"/>
            <a:ext cx="11879262" cy="656337"/>
          </a:xfrm>
        </p:spPr>
        <p:txBody>
          <a:bodyPr/>
          <a:lstStyle/>
          <a:p>
            <a:r>
              <a:rPr lang="en-US" sz="3200" b="1" dirty="0"/>
              <a:t>SC Conversion</a:t>
            </a:r>
          </a:p>
        </p:txBody>
      </p:sp>
    </p:spTree>
    <p:extLst>
      <p:ext uri="{BB962C8B-B14F-4D97-AF65-F5344CB8AC3E}">
        <p14:creationId xmlns:p14="http://schemas.microsoft.com/office/powerpoint/2010/main" val="430611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7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E510CF-A51F-362E-FBAB-9CCDF51AB924}"/>
              </a:ext>
            </a:extLst>
          </p:cNvPr>
          <p:cNvPicPr>
            <a:picLocks noChangeAspect="1"/>
          </p:cNvPicPr>
          <p:nvPr/>
        </p:nvPicPr>
        <p:blipFill>
          <a:blip r:embed="rId3"/>
          <a:stretch>
            <a:fillRect/>
          </a:stretch>
        </p:blipFill>
        <p:spPr>
          <a:xfrm>
            <a:off x="2233341" y="1508660"/>
            <a:ext cx="7271699" cy="2751251"/>
          </a:xfrm>
          <a:prstGeom prst="rect">
            <a:avLst/>
          </a:prstGeom>
        </p:spPr>
      </p:pic>
      <p:sp>
        <p:nvSpPr>
          <p:cNvPr id="3" name="TextBox 2">
            <a:extLst>
              <a:ext uri="{FF2B5EF4-FFF2-40B4-BE49-F238E27FC236}">
                <a16:creationId xmlns:a16="http://schemas.microsoft.com/office/drawing/2014/main" id="{F790E87E-C975-FB90-C59B-CCCCBB083DAC}"/>
              </a:ext>
            </a:extLst>
          </p:cNvPr>
          <p:cNvSpPr txBox="1"/>
          <p:nvPr/>
        </p:nvSpPr>
        <p:spPr>
          <a:xfrm>
            <a:off x="1974648" y="4369774"/>
            <a:ext cx="7432612"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use </a:t>
            </a:r>
            <a:r>
              <a:rPr lang="en-US" sz="2400" dirty="0" err="1">
                <a:latin typeface="Times New Roman" panose="02020603050405020304" pitchFamily="18" charset="0"/>
                <a:cs typeface="Times New Roman" panose="02020603050405020304" pitchFamily="18" charset="0"/>
              </a:rPr>
              <a:t>PyTorch</a:t>
            </a:r>
            <a:r>
              <a:rPr lang="en-US" sz="2400" dirty="0">
                <a:latin typeface="Times New Roman" panose="02020603050405020304" pitchFamily="18" charset="0"/>
                <a:cs typeface="Times New Roman" panose="02020603050405020304" pitchFamily="18" charset="0"/>
              </a:rPr>
              <a:t> for DNN training and fine-tuning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use the </a:t>
            </a:r>
            <a:r>
              <a:rPr lang="en-US" sz="2400" dirty="0" err="1">
                <a:latin typeface="Times New Roman" panose="02020603050405020304" pitchFamily="18" charset="0"/>
                <a:cs typeface="Times New Roman" panose="02020603050405020304" pitchFamily="18" charset="0"/>
              </a:rPr>
              <a:t>PuLP</a:t>
            </a:r>
            <a:r>
              <a:rPr lang="en-US" sz="2400" dirty="0">
                <a:latin typeface="Times New Roman" panose="02020603050405020304" pitchFamily="18" charset="0"/>
                <a:cs typeface="Times New Roman" panose="02020603050405020304" pitchFamily="18" charset="0"/>
              </a:rPr>
              <a:t> library to solve the MIP optimization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compare with ISAAC</a:t>
            </a:r>
            <a:r>
              <a:rPr lang="en-US" altLang="zh-CN" sz="2000" i="1" dirty="0">
                <a:latin typeface="Times New Roman" panose="02020603050405020304" pitchFamily="18" charset="0"/>
                <a:cs typeface="Times New Roman" panose="02020603050405020304" pitchFamily="18" charset="0"/>
              </a:rPr>
              <a:t>[ISCA’2016]</a:t>
            </a:r>
          </a:p>
        </p:txBody>
      </p:sp>
      <p:sp>
        <p:nvSpPr>
          <p:cNvPr id="4" name="Title 1">
            <a:extLst>
              <a:ext uri="{FF2B5EF4-FFF2-40B4-BE49-F238E27FC236}">
                <a16:creationId xmlns:a16="http://schemas.microsoft.com/office/drawing/2014/main" id="{5E8C78FB-7BC7-2C23-9CC6-FDC5FA5EE14D}"/>
              </a:ext>
            </a:extLst>
          </p:cNvPr>
          <p:cNvSpPr>
            <a:spLocks noGrp="1"/>
          </p:cNvSpPr>
          <p:nvPr>
            <p:ph type="title"/>
          </p:nvPr>
        </p:nvSpPr>
        <p:spPr>
          <a:xfrm>
            <a:off x="105610" y="348813"/>
            <a:ext cx="11879262" cy="656337"/>
          </a:xfrm>
        </p:spPr>
        <p:txBody>
          <a:bodyPr/>
          <a:lstStyle/>
          <a:p>
            <a:r>
              <a:rPr lang="en-US" sz="3200" b="1" dirty="0"/>
              <a:t>Methodology</a:t>
            </a:r>
          </a:p>
        </p:txBody>
      </p:sp>
    </p:spTree>
    <p:extLst>
      <p:ext uri="{BB962C8B-B14F-4D97-AF65-F5344CB8AC3E}">
        <p14:creationId xmlns:p14="http://schemas.microsoft.com/office/powerpoint/2010/main" val="372120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1">
            <a:extLst>
              <a:ext uri="{FF2B5EF4-FFF2-40B4-BE49-F238E27FC236}">
                <a16:creationId xmlns:a16="http://schemas.microsoft.com/office/drawing/2014/main" id="{2BF3A136-D908-409D-65CE-A43D7974C107}"/>
              </a:ext>
            </a:extLst>
          </p:cNvPr>
          <p:cNvGraphicFramePr>
            <a:graphicFrameLocks noGrp="1"/>
          </p:cNvGraphicFramePr>
          <p:nvPr>
            <p:extLst>
              <p:ext uri="{D42A27DB-BD31-4B8C-83A1-F6EECF244321}">
                <p14:modId xmlns:p14="http://schemas.microsoft.com/office/powerpoint/2010/main" val="144217291"/>
              </p:ext>
            </p:extLst>
          </p:nvPr>
        </p:nvGraphicFramePr>
        <p:xfrm>
          <a:off x="2089320" y="1427664"/>
          <a:ext cx="6973604" cy="2931160"/>
        </p:xfrm>
        <a:graphic>
          <a:graphicData uri="http://schemas.openxmlformats.org/drawingml/2006/table">
            <a:tbl>
              <a:tblPr firstRow="1" bandRow="1">
                <a:tableStyleId>{5C22544A-7EE6-4342-B048-85BDC9FD1C3A}</a:tableStyleId>
              </a:tblPr>
              <a:tblGrid>
                <a:gridCol w="1743401">
                  <a:extLst>
                    <a:ext uri="{9D8B030D-6E8A-4147-A177-3AD203B41FA5}">
                      <a16:colId xmlns:a16="http://schemas.microsoft.com/office/drawing/2014/main" val="3916983538"/>
                    </a:ext>
                  </a:extLst>
                </a:gridCol>
                <a:gridCol w="1743401">
                  <a:extLst>
                    <a:ext uri="{9D8B030D-6E8A-4147-A177-3AD203B41FA5}">
                      <a16:colId xmlns:a16="http://schemas.microsoft.com/office/drawing/2014/main" val="3434889417"/>
                    </a:ext>
                  </a:extLst>
                </a:gridCol>
                <a:gridCol w="1743401">
                  <a:extLst>
                    <a:ext uri="{9D8B030D-6E8A-4147-A177-3AD203B41FA5}">
                      <a16:colId xmlns:a16="http://schemas.microsoft.com/office/drawing/2014/main" val="2201457131"/>
                    </a:ext>
                  </a:extLst>
                </a:gridCol>
                <a:gridCol w="1743401">
                  <a:extLst>
                    <a:ext uri="{9D8B030D-6E8A-4147-A177-3AD203B41FA5}">
                      <a16:colId xmlns:a16="http://schemas.microsoft.com/office/drawing/2014/main" val="4012465822"/>
                    </a:ext>
                  </a:extLst>
                </a:gridCol>
              </a:tblGrid>
              <a:tr h="370840">
                <a:tc>
                  <a:txBody>
                    <a:bodyPr/>
                    <a:lstStyle/>
                    <a:p>
                      <a:pPr algn="ctr"/>
                      <a:endParaRPr lang="en-US" sz="1600" b="1" dirty="0"/>
                    </a:p>
                  </a:txBody>
                  <a:tcPr/>
                </a:tc>
                <a:tc>
                  <a:txBody>
                    <a:bodyPr/>
                    <a:lstStyle/>
                    <a:p>
                      <a:pPr algn="ctr"/>
                      <a:r>
                        <a:rPr lang="en-US" sz="1600" b="1" dirty="0"/>
                        <a:t>Baseline</a:t>
                      </a:r>
                    </a:p>
                  </a:txBody>
                  <a:tcPr/>
                </a:tc>
                <a:tc>
                  <a:txBody>
                    <a:bodyPr/>
                    <a:lstStyle/>
                    <a:p>
                      <a:pPr algn="ctr"/>
                      <a:r>
                        <a:rPr lang="en-US" sz="1600" b="1" dirty="0"/>
                        <a:t>GSL Pattern A</a:t>
                      </a:r>
                    </a:p>
                  </a:txBody>
                  <a:tcPr/>
                </a:tc>
                <a:tc>
                  <a:txBody>
                    <a:bodyPr/>
                    <a:lstStyle/>
                    <a:p>
                      <a:pPr algn="ctr"/>
                      <a:r>
                        <a:rPr lang="en-US" sz="1600" b="1" dirty="0"/>
                        <a:t>GSL Pattern B</a:t>
                      </a:r>
                    </a:p>
                  </a:txBody>
                  <a:tcPr/>
                </a:tc>
                <a:extLst>
                  <a:ext uri="{0D108BD9-81ED-4DB2-BD59-A6C34878D82A}">
                    <a16:rowId xmlns:a16="http://schemas.microsoft.com/office/drawing/2014/main" val="3916863610"/>
                  </a:ext>
                </a:extLst>
              </a:tr>
              <a:tr h="370840">
                <a:tc>
                  <a:txBody>
                    <a:bodyPr/>
                    <a:lstStyle/>
                    <a:p>
                      <a:pPr algn="ctr"/>
                      <a:r>
                        <a:rPr lang="en-US" sz="1600" b="1" dirty="0"/>
                        <a:t>MNIST</a:t>
                      </a:r>
                    </a:p>
                  </a:txBody>
                  <a:tcPr/>
                </a:tc>
                <a:tc>
                  <a:txBody>
                    <a:bodyPr/>
                    <a:lstStyle/>
                    <a:p>
                      <a:pPr algn="ctr"/>
                      <a:r>
                        <a:rPr lang="en-US" sz="1600" b="1" dirty="0">
                          <a:solidFill>
                            <a:srgbClr val="00B050"/>
                          </a:solidFill>
                        </a:rPr>
                        <a:t>99.35%</a:t>
                      </a:r>
                    </a:p>
                  </a:txBody>
                  <a:tcPr/>
                </a:tc>
                <a:tc>
                  <a:txBody>
                    <a:bodyPr/>
                    <a:lstStyle/>
                    <a:p>
                      <a:pPr algn="ctr"/>
                      <a:r>
                        <a:rPr lang="en-US" sz="1600" b="1" dirty="0">
                          <a:solidFill>
                            <a:schemeClr val="accent6"/>
                          </a:solidFill>
                        </a:rPr>
                        <a:t>99.36%</a:t>
                      </a:r>
                    </a:p>
                  </a:txBody>
                  <a:tcPr/>
                </a:tc>
                <a:tc>
                  <a:txBody>
                    <a:bodyPr/>
                    <a:lstStyle/>
                    <a:p>
                      <a:pPr algn="ctr"/>
                      <a:r>
                        <a:rPr lang="en-US" sz="1600" b="1" dirty="0">
                          <a:solidFill>
                            <a:srgbClr val="FF0000"/>
                          </a:solidFill>
                        </a:rPr>
                        <a:t>14.98%</a:t>
                      </a:r>
                    </a:p>
                  </a:txBody>
                  <a:tcPr/>
                </a:tc>
                <a:extLst>
                  <a:ext uri="{0D108BD9-81ED-4DB2-BD59-A6C34878D82A}">
                    <a16:rowId xmlns:a16="http://schemas.microsoft.com/office/drawing/2014/main" val="2826650809"/>
                  </a:ext>
                </a:extLst>
              </a:tr>
              <a:tr h="370840">
                <a:tc>
                  <a:txBody>
                    <a:bodyPr/>
                    <a:lstStyle/>
                    <a:p>
                      <a:pPr algn="ctr"/>
                      <a:r>
                        <a:rPr lang="en-US" sz="1600" b="1" dirty="0"/>
                        <a:t>SVHN</a:t>
                      </a:r>
                    </a:p>
                  </a:txBody>
                  <a:tcPr/>
                </a:tc>
                <a:tc>
                  <a:txBody>
                    <a:bodyPr/>
                    <a:lstStyle/>
                    <a:p>
                      <a:pPr algn="ctr"/>
                      <a:r>
                        <a:rPr lang="en-US" sz="1600" b="1" dirty="0">
                          <a:solidFill>
                            <a:srgbClr val="00B050"/>
                          </a:solidFill>
                        </a:rPr>
                        <a:t>95.94%</a:t>
                      </a:r>
                    </a:p>
                  </a:txBody>
                  <a:tcPr/>
                </a:tc>
                <a:tc>
                  <a:txBody>
                    <a:bodyPr/>
                    <a:lstStyle/>
                    <a:p>
                      <a:pPr algn="ctr"/>
                      <a:r>
                        <a:rPr lang="en-US" sz="1600" b="1" dirty="0">
                          <a:solidFill>
                            <a:schemeClr val="accent6"/>
                          </a:solidFill>
                        </a:rPr>
                        <a:t>95.23%</a:t>
                      </a:r>
                    </a:p>
                  </a:txBody>
                  <a:tcPr/>
                </a:tc>
                <a:tc>
                  <a:txBody>
                    <a:bodyPr/>
                    <a:lstStyle/>
                    <a:p>
                      <a:pPr algn="ctr"/>
                      <a:r>
                        <a:rPr lang="en-US" sz="1600" b="1" dirty="0">
                          <a:solidFill>
                            <a:srgbClr val="FF0000"/>
                          </a:solidFill>
                        </a:rPr>
                        <a:t>67.75%</a:t>
                      </a:r>
                    </a:p>
                  </a:txBody>
                  <a:tcPr/>
                </a:tc>
                <a:extLst>
                  <a:ext uri="{0D108BD9-81ED-4DB2-BD59-A6C34878D82A}">
                    <a16:rowId xmlns:a16="http://schemas.microsoft.com/office/drawing/2014/main" val="369557121"/>
                  </a:ext>
                </a:extLst>
              </a:tr>
              <a:tr h="370840">
                <a:tc>
                  <a:txBody>
                    <a:bodyPr/>
                    <a:lstStyle/>
                    <a:p>
                      <a:pPr algn="ctr"/>
                      <a:r>
                        <a:rPr lang="en-US" sz="1600" b="1" dirty="0"/>
                        <a:t>Cifar1o</a:t>
                      </a:r>
                    </a:p>
                  </a:txBody>
                  <a:tcPr/>
                </a:tc>
                <a:tc>
                  <a:txBody>
                    <a:bodyPr/>
                    <a:lstStyle/>
                    <a:p>
                      <a:pPr algn="ctr"/>
                      <a:r>
                        <a:rPr lang="en-US" sz="1600" b="1" dirty="0">
                          <a:solidFill>
                            <a:srgbClr val="00B050"/>
                          </a:solidFill>
                        </a:rPr>
                        <a:t>90.13%</a:t>
                      </a:r>
                    </a:p>
                  </a:txBody>
                  <a:tcPr/>
                </a:tc>
                <a:tc>
                  <a:txBody>
                    <a:bodyPr/>
                    <a:lstStyle/>
                    <a:p>
                      <a:pPr algn="ctr"/>
                      <a:r>
                        <a:rPr lang="en-US" sz="1600" b="1" dirty="0">
                          <a:solidFill>
                            <a:schemeClr val="accent6"/>
                          </a:solidFill>
                        </a:rPr>
                        <a:t>90.11%</a:t>
                      </a:r>
                    </a:p>
                  </a:txBody>
                  <a:tcPr/>
                </a:tc>
                <a:tc>
                  <a:txBody>
                    <a:bodyPr/>
                    <a:lstStyle/>
                    <a:p>
                      <a:pPr algn="ctr"/>
                      <a:r>
                        <a:rPr lang="en-US" sz="1600" b="1" dirty="0">
                          <a:solidFill>
                            <a:srgbClr val="FF0000"/>
                          </a:solidFill>
                        </a:rPr>
                        <a:t>39.47%</a:t>
                      </a:r>
                    </a:p>
                  </a:txBody>
                  <a:tcPr/>
                </a:tc>
                <a:extLst>
                  <a:ext uri="{0D108BD9-81ED-4DB2-BD59-A6C34878D82A}">
                    <a16:rowId xmlns:a16="http://schemas.microsoft.com/office/drawing/2014/main" val="3400092506"/>
                  </a:ext>
                </a:extLst>
              </a:tr>
              <a:tr h="370840">
                <a:tc>
                  <a:txBody>
                    <a:bodyPr/>
                    <a:lstStyle/>
                    <a:p>
                      <a:pPr algn="ctr"/>
                      <a:r>
                        <a:rPr lang="en-US" sz="1600" b="1" dirty="0"/>
                        <a:t>ResNet50</a:t>
                      </a:r>
                    </a:p>
                  </a:txBody>
                  <a:tcPr/>
                </a:tc>
                <a:tc>
                  <a:txBody>
                    <a:bodyPr/>
                    <a:lstStyle/>
                    <a:p>
                      <a:pPr algn="ctr"/>
                      <a:r>
                        <a:rPr lang="en-US" sz="1600" b="1" dirty="0">
                          <a:solidFill>
                            <a:srgbClr val="00B050"/>
                          </a:solidFill>
                        </a:rPr>
                        <a:t>76.13%</a:t>
                      </a:r>
                    </a:p>
                  </a:txBody>
                  <a:tcPr/>
                </a:tc>
                <a:tc>
                  <a:txBody>
                    <a:bodyPr/>
                    <a:lstStyle/>
                    <a:p>
                      <a:pPr algn="ctr"/>
                      <a:r>
                        <a:rPr lang="en-US" sz="1600" b="1" dirty="0">
                          <a:solidFill>
                            <a:schemeClr val="accent6"/>
                          </a:solidFill>
                        </a:rPr>
                        <a:t>75.43%</a:t>
                      </a:r>
                    </a:p>
                  </a:txBody>
                  <a:tcPr/>
                </a:tc>
                <a:tc>
                  <a:txBody>
                    <a:bodyPr/>
                    <a:lstStyle/>
                    <a:p>
                      <a:pPr algn="ctr"/>
                      <a:r>
                        <a:rPr lang="en-US" sz="1600" b="1" dirty="0">
                          <a:solidFill>
                            <a:srgbClr val="FF0000"/>
                          </a:solidFill>
                        </a:rPr>
                        <a:t>14.82%</a:t>
                      </a:r>
                    </a:p>
                  </a:txBody>
                  <a:tcPr/>
                </a:tc>
                <a:extLst>
                  <a:ext uri="{0D108BD9-81ED-4DB2-BD59-A6C34878D82A}">
                    <a16:rowId xmlns:a16="http://schemas.microsoft.com/office/drawing/2014/main" val="4229930231"/>
                  </a:ext>
                </a:extLst>
              </a:tr>
              <a:tr h="370840">
                <a:tc>
                  <a:txBody>
                    <a:bodyPr/>
                    <a:lstStyle/>
                    <a:p>
                      <a:pPr algn="ctr"/>
                      <a:r>
                        <a:rPr lang="en-US" sz="1600" b="1" dirty="0"/>
                        <a:t>ResNeXt50</a:t>
                      </a:r>
                    </a:p>
                  </a:txBody>
                  <a:tcPr/>
                </a:tc>
                <a:tc>
                  <a:txBody>
                    <a:bodyPr/>
                    <a:lstStyle/>
                    <a:p>
                      <a:pPr algn="ctr"/>
                      <a:r>
                        <a:rPr lang="en-US" sz="1600" b="1" dirty="0">
                          <a:solidFill>
                            <a:srgbClr val="00B050"/>
                          </a:solidFill>
                        </a:rPr>
                        <a:t>77.61%</a:t>
                      </a:r>
                    </a:p>
                  </a:txBody>
                  <a:tcPr/>
                </a:tc>
                <a:tc>
                  <a:txBody>
                    <a:bodyPr/>
                    <a:lstStyle/>
                    <a:p>
                      <a:pPr algn="ctr"/>
                      <a:r>
                        <a:rPr lang="en-US" sz="1600" b="1" dirty="0">
                          <a:solidFill>
                            <a:schemeClr val="accent6"/>
                          </a:solidFill>
                        </a:rPr>
                        <a:t>77.01%</a:t>
                      </a:r>
                    </a:p>
                  </a:txBody>
                  <a:tcPr/>
                </a:tc>
                <a:tc>
                  <a:txBody>
                    <a:bodyPr/>
                    <a:lstStyle/>
                    <a:p>
                      <a:pPr algn="ctr"/>
                      <a:r>
                        <a:rPr lang="en-US" sz="1600" b="1" dirty="0">
                          <a:solidFill>
                            <a:srgbClr val="FF0000"/>
                          </a:solidFill>
                        </a:rPr>
                        <a:t>13.9%</a:t>
                      </a:r>
                    </a:p>
                  </a:txBody>
                  <a:tcPr/>
                </a:tc>
                <a:extLst>
                  <a:ext uri="{0D108BD9-81ED-4DB2-BD59-A6C34878D82A}">
                    <a16:rowId xmlns:a16="http://schemas.microsoft.com/office/drawing/2014/main" val="2640812198"/>
                  </a:ext>
                </a:extLst>
              </a:tr>
              <a:tr h="0">
                <a:tc>
                  <a:txBody>
                    <a:bodyPr/>
                    <a:lstStyle/>
                    <a:p>
                      <a:pPr algn="ctr"/>
                      <a:r>
                        <a:rPr lang="en-US" sz="1600" b="1" dirty="0" err="1"/>
                        <a:t>GoogLeNet</a:t>
                      </a:r>
                      <a:endParaRPr lang="en-US" sz="1600" b="1" dirty="0"/>
                    </a:p>
                  </a:txBody>
                  <a:tcPr/>
                </a:tc>
                <a:tc>
                  <a:txBody>
                    <a:bodyPr/>
                    <a:lstStyle/>
                    <a:p>
                      <a:pPr algn="ctr"/>
                      <a:r>
                        <a:rPr lang="en-US" sz="1600" b="1" dirty="0">
                          <a:solidFill>
                            <a:srgbClr val="00B050"/>
                          </a:solidFill>
                        </a:rPr>
                        <a:t>69.77%</a:t>
                      </a:r>
                    </a:p>
                  </a:txBody>
                  <a:tcPr/>
                </a:tc>
                <a:tc>
                  <a:txBody>
                    <a:bodyPr/>
                    <a:lstStyle/>
                    <a:p>
                      <a:pPr algn="ctr"/>
                      <a:r>
                        <a:rPr lang="en-US" sz="1600" b="1" dirty="0">
                          <a:solidFill>
                            <a:schemeClr val="accent6"/>
                          </a:solidFill>
                        </a:rPr>
                        <a:t>67.82%</a:t>
                      </a:r>
                    </a:p>
                  </a:txBody>
                  <a:tcPr/>
                </a:tc>
                <a:tc>
                  <a:txBody>
                    <a:bodyPr/>
                    <a:lstStyle/>
                    <a:p>
                      <a:pPr algn="ctr"/>
                      <a:r>
                        <a:rPr lang="en-US" sz="1600" b="1" dirty="0">
                          <a:solidFill>
                            <a:srgbClr val="FF0000"/>
                          </a:solidFill>
                        </a:rPr>
                        <a:t>10.44%</a:t>
                      </a:r>
                    </a:p>
                  </a:txBody>
                  <a:tcPr/>
                </a:tc>
                <a:extLst>
                  <a:ext uri="{0D108BD9-81ED-4DB2-BD59-A6C34878D82A}">
                    <a16:rowId xmlns:a16="http://schemas.microsoft.com/office/drawing/2014/main" val="4031890554"/>
                  </a:ext>
                </a:extLst>
              </a:tr>
              <a:tr h="370840">
                <a:tc>
                  <a:txBody>
                    <a:bodyPr/>
                    <a:lstStyle/>
                    <a:p>
                      <a:pPr algn="ctr"/>
                      <a:r>
                        <a:rPr lang="en-US" sz="1600" b="1" dirty="0" err="1"/>
                        <a:t>DenseNet</a:t>
                      </a:r>
                      <a:endParaRPr lang="en-US" sz="1600" b="1" dirty="0"/>
                    </a:p>
                  </a:txBody>
                  <a:tcPr/>
                </a:tc>
                <a:tc>
                  <a:txBody>
                    <a:bodyPr/>
                    <a:lstStyle/>
                    <a:p>
                      <a:pPr algn="ctr"/>
                      <a:r>
                        <a:rPr lang="en-US" sz="1600" b="1" dirty="0">
                          <a:solidFill>
                            <a:srgbClr val="00B050"/>
                          </a:solidFill>
                        </a:rPr>
                        <a:t>74.434%</a:t>
                      </a:r>
                    </a:p>
                  </a:txBody>
                  <a:tcPr/>
                </a:tc>
                <a:tc>
                  <a:txBody>
                    <a:bodyPr/>
                    <a:lstStyle/>
                    <a:p>
                      <a:pPr algn="ctr"/>
                      <a:r>
                        <a:rPr lang="en-US" sz="1600" b="1" dirty="0">
                          <a:solidFill>
                            <a:schemeClr val="accent6"/>
                          </a:solidFill>
                        </a:rPr>
                        <a:t>73.86%</a:t>
                      </a:r>
                    </a:p>
                  </a:txBody>
                  <a:tcPr/>
                </a:tc>
                <a:tc>
                  <a:txBody>
                    <a:bodyPr/>
                    <a:lstStyle/>
                    <a:p>
                      <a:pPr algn="ctr"/>
                      <a:r>
                        <a:rPr lang="en-US" sz="1600" b="1" dirty="0">
                          <a:solidFill>
                            <a:srgbClr val="FF0000"/>
                          </a:solidFill>
                        </a:rPr>
                        <a:t>20.44%</a:t>
                      </a:r>
                    </a:p>
                  </a:txBody>
                  <a:tcPr/>
                </a:tc>
                <a:extLst>
                  <a:ext uri="{0D108BD9-81ED-4DB2-BD59-A6C34878D82A}">
                    <a16:rowId xmlns:a16="http://schemas.microsoft.com/office/drawing/2014/main" val="272917851"/>
                  </a:ext>
                </a:extLst>
              </a:tr>
            </a:tbl>
          </a:graphicData>
        </a:graphic>
      </p:graphicFrame>
      <p:sp>
        <p:nvSpPr>
          <p:cNvPr id="4" name="矩形 12">
            <a:extLst>
              <a:ext uri="{FF2B5EF4-FFF2-40B4-BE49-F238E27FC236}">
                <a16:creationId xmlns:a16="http://schemas.microsoft.com/office/drawing/2014/main" id="{A850BC95-A2ED-5EC9-AF2A-6BC1DFEAEF7A}"/>
              </a:ext>
            </a:extLst>
          </p:cNvPr>
          <p:cNvSpPr/>
          <p:nvPr/>
        </p:nvSpPr>
        <p:spPr>
          <a:xfrm>
            <a:off x="938894" y="4478110"/>
            <a:ext cx="8980714" cy="11674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文本框 5">
            <a:extLst>
              <a:ext uri="{FF2B5EF4-FFF2-40B4-BE49-F238E27FC236}">
                <a16:creationId xmlns:a16="http://schemas.microsoft.com/office/drawing/2014/main" id="{397A06D0-9D5D-3241-F43A-FA082EB8C9E6}"/>
              </a:ext>
            </a:extLst>
          </p:cNvPr>
          <p:cNvSpPr txBox="1"/>
          <p:nvPr/>
        </p:nvSpPr>
        <p:spPr>
          <a:xfrm>
            <a:off x="715534" y="4707913"/>
            <a:ext cx="6636945" cy="707886"/>
          </a:xfrm>
          <a:prstGeom prst="rect">
            <a:avLst/>
          </a:prstGeom>
          <a:noFill/>
        </p:spPr>
        <p:txBody>
          <a:bodyPr wrap="none" rtlCol="0">
            <a:spAutoFit/>
          </a:bodyPr>
          <a:lstStyle/>
          <a:p>
            <a:pPr marL="800100" lvl="1" indent="-342900">
              <a:buFont typeface="Wingdings" panose="05000000000000000000" pitchFamily="2" charset="2"/>
              <a:buChar char="Ø"/>
            </a:pPr>
            <a:r>
              <a:rPr lang="en-US" sz="2000" b="1" dirty="0">
                <a:solidFill>
                  <a:srgbClr val="00B050"/>
                </a:solidFill>
                <a:latin typeface="Times New Roman" panose="02020603050405020304" pitchFamily="18" charset="0"/>
                <a:ea typeface="Tahoma" panose="020B0604030504040204" pitchFamily="34" charset="0"/>
                <a:cs typeface="Times New Roman" panose="02020603050405020304" pitchFamily="18" charset="0"/>
              </a:rPr>
              <a:t>Pattern A: </a:t>
            </a:r>
            <a:r>
              <a:rPr lang="en-US" sz="20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Use the same set of GSLs as in training</a:t>
            </a:r>
          </a:p>
          <a:p>
            <a:pPr marL="800100" lvl="1" indent="-342900">
              <a:buFont typeface="Wingdings" panose="05000000000000000000" pitchFamily="2" charset="2"/>
              <a:buChar char="Ø"/>
            </a:pPr>
            <a:r>
              <a:rPr lang="en-US" sz="2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Pattern B: </a:t>
            </a:r>
            <a:r>
              <a:rPr lang="en-US" sz="20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Use a different set of GSLs as in training</a:t>
            </a:r>
          </a:p>
        </p:txBody>
      </p:sp>
      <p:sp>
        <p:nvSpPr>
          <p:cNvPr id="6" name="Title 1">
            <a:extLst>
              <a:ext uri="{FF2B5EF4-FFF2-40B4-BE49-F238E27FC236}">
                <a16:creationId xmlns:a16="http://schemas.microsoft.com/office/drawing/2014/main" id="{8F4D8E85-1AE8-6367-6A13-1B18C5B84D02}"/>
              </a:ext>
            </a:extLst>
          </p:cNvPr>
          <p:cNvSpPr>
            <a:spLocks noGrp="1"/>
          </p:cNvSpPr>
          <p:nvPr>
            <p:ph type="title"/>
          </p:nvPr>
        </p:nvSpPr>
        <p:spPr>
          <a:xfrm>
            <a:off x="105610" y="348813"/>
            <a:ext cx="11879262" cy="656337"/>
          </a:xfrm>
        </p:spPr>
        <p:txBody>
          <a:bodyPr/>
          <a:lstStyle/>
          <a:p>
            <a:r>
              <a:rPr lang="en-US" sz="3200" b="1" dirty="0"/>
              <a:t>Security</a:t>
            </a:r>
          </a:p>
        </p:txBody>
      </p:sp>
    </p:spTree>
    <p:extLst>
      <p:ext uri="{BB962C8B-B14F-4D97-AF65-F5344CB8AC3E}">
        <p14:creationId xmlns:p14="http://schemas.microsoft.com/office/powerpoint/2010/main" val="2925558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035846-B89E-E122-92C0-681594D52691}"/>
              </a:ext>
            </a:extLst>
          </p:cNvPr>
          <p:cNvSpPr>
            <a:spLocks noGrp="1"/>
          </p:cNvSpPr>
          <p:nvPr>
            <p:ph type="title"/>
          </p:nvPr>
        </p:nvSpPr>
        <p:spPr>
          <a:xfrm>
            <a:off x="100211" y="348813"/>
            <a:ext cx="11879262" cy="656337"/>
          </a:xfrm>
        </p:spPr>
        <p:txBody>
          <a:bodyPr/>
          <a:lstStyle/>
          <a:p>
            <a:r>
              <a:rPr lang="en-US" sz="3200" b="1" dirty="0"/>
              <a:t>Motivation</a:t>
            </a:r>
          </a:p>
        </p:txBody>
      </p:sp>
      <p:sp>
        <p:nvSpPr>
          <p:cNvPr id="5" name="TextBox 4">
            <a:extLst>
              <a:ext uri="{FF2B5EF4-FFF2-40B4-BE49-F238E27FC236}">
                <a16:creationId xmlns:a16="http://schemas.microsoft.com/office/drawing/2014/main" id="{22701B42-EE61-A832-F93F-DB218F064EF6}"/>
              </a:ext>
            </a:extLst>
          </p:cNvPr>
          <p:cNvSpPr txBox="1"/>
          <p:nvPr/>
        </p:nvSpPr>
        <p:spPr>
          <a:xfrm>
            <a:off x="906236" y="1351190"/>
            <a:ext cx="8242962" cy="1200329"/>
          </a:xfrm>
          <a:prstGeom prst="rect">
            <a:avLst/>
          </a:prstGeom>
          <a:noFill/>
        </p:spPr>
        <p:txBody>
          <a:bodyPr wrap="none" rtlCol="0">
            <a:spAutoFit/>
          </a:bodyPr>
          <a:lstStyle/>
          <a:p>
            <a:r>
              <a:rPr lang="en-US" sz="2400" dirty="0">
                <a:solidFill>
                  <a:srgbClr val="00B050"/>
                </a:solidFill>
              </a:rPr>
              <a:t>ReRAM is a good fit for DNN’s MVM operations</a:t>
            </a:r>
          </a:p>
          <a:p>
            <a:pPr marL="742950" lvl="1" indent="-285750">
              <a:buFont typeface="Wingdings" panose="05000000000000000000" pitchFamily="2" charset="2"/>
              <a:buChar char="Ø"/>
            </a:pPr>
            <a:r>
              <a:rPr lang="en-US" sz="2400" dirty="0">
                <a:solidFill>
                  <a:srgbClr val="00B050"/>
                </a:solidFill>
              </a:rPr>
              <a:t>Extremely high parallelism</a:t>
            </a:r>
          </a:p>
          <a:p>
            <a:pPr marL="742950" lvl="1" indent="-285750">
              <a:buFont typeface="Wingdings" panose="05000000000000000000" pitchFamily="2" charset="2"/>
              <a:buChar char="Ø"/>
            </a:pPr>
            <a:r>
              <a:rPr lang="en-US" sz="2400" dirty="0">
                <a:solidFill>
                  <a:srgbClr val="00B050"/>
                </a:solidFill>
              </a:rPr>
              <a:t>Process-in-memory: avoids massive data movements</a:t>
            </a:r>
          </a:p>
        </p:txBody>
      </p:sp>
      <p:sp>
        <p:nvSpPr>
          <p:cNvPr id="6" name="TextBox 5">
            <a:extLst>
              <a:ext uri="{FF2B5EF4-FFF2-40B4-BE49-F238E27FC236}">
                <a16:creationId xmlns:a16="http://schemas.microsoft.com/office/drawing/2014/main" id="{63FD5F1B-BA2C-688B-5B86-33C7F126FAF4}"/>
              </a:ext>
            </a:extLst>
          </p:cNvPr>
          <p:cNvSpPr txBox="1"/>
          <p:nvPr/>
        </p:nvSpPr>
        <p:spPr>
          <a:xfrm>
            <a:off x="906236" y="2828835"/>
            <a:ext cx="10582577" cy="1200329"/>
          </a:xfrm>
          <a:prstGeom prst="rect">
            <a:avLst/>
          </a:prstGeom>
          <a:noFill/>
        </p:spPr>
        <p:txBody>
          <a:bodyPr wrap="none" rtlCol="0">
            <a:spAutoFit/>
          </a:bodyPr>
          <a:lstStyle/>
          <a:p>
            <a:r>
              <a:rPr lang="en-US" sz="2400" dirty="0">
                <a:solidFill>
                  <a:srgbClr val="FF0000"/>
                </a:solidFill>
              </a:rPr>
              <a:t>New security issues</a:t>
            </a:r>
          </a:p>
          <a:p>
            <a:pPr marL="742950" lvl="1" indent="-285750">
              <a:buFont typeface="Wingdings" panose="05000000000000000000" pitchFamily="2" charset="2"/>
              <a:buChar char="Ø"/>
            </a:pPr>
            <a:r>
              <a:rPr lang="en-US" sz="2400" dirty="0">
                <a:solidFill>
                  <a:srgbClr val="FF0000"/>
                </a:solidFill>
              </a:rPr>
              <a:t>Non-volatility: DNN model is exposed even if the system is powered off</a:t>
            </a:r>
          </a:p>
          <a:p>
            <a:pPr marL="742950" lvl="1" indent="-285750">
              <a:buFont typeface="Wingdings" panose="05000000000000000000" pitchFamily="2" charset="2"/>
              <a:buChar char="Ø"/>
            </a:pPr>
            <a:r>
              <a:rPr lang="en-US" sz="2400" dirty="0">
                <a:solidFill>
                  <a:srgbClr val="FF0000"/>
                </a:solidFill>
              </a:rPr>
              <a:t>Crossbar-based PIM: can only compute on cleartext data</a:t>
            </a:r>
          </a:p>
        </p:txBody>
      </p:sp>
      <p:sp>
        <p:nvSpPr>
          <p:cNvPr id="7" name="TextBox 6">
            <a:extLst>
              <a:ext uri="{FF2B5EF4-FFF2-40B4-BE49-F238E27FC236}">
                <a16:creationId xmlns:a16="http://schemas.microsoft.com/office/drawing/2014/main" id="{CB2FE785-F8D7-508A-8ADC-0EB855518ABC}"/>
              </a:ext>
            </a:extLst>
          </p:cNvPr>
          <p:cNvSpPr txBox="1"/>
          <p:nvPr/>
        </p:nvSpPr>
        <p:spPr>
          <a:xfrm>
            <a:off x="2656531" y="4553394"/>
            <a:ext cx="6166338" cy="830997"/>
          </a:xfrm>
          <a:prstGeom prst="rect">
            <a:avLst/>
          </a:prstGeom>
          <a:noFill/>
        </p:spPr>
        <p:txBody>
          <a:bodyPr wrap="square" rtlCol="0">
            <a:spAutoFit/>
          </a:bodyPr>
          <a:lstStyle/>
          <a:p>
            <a:pPr algn="ctr"/>
            <a:r>
              <a:rPr lang="en-US" sz="2400" b="1" dirty="0">
                <a:solidFill>
                  <a:schemeClr val="accent4"/>
                </a:solidFill>
              </a:rPr>
              <a:t>We need new DNN protection solutions for ReRAM crossbar based PIM accelerators !</a:t>
            </a:r>
          </a:p>
        </p:txBody>
      </p:sp>
    </p:spTree>
    <p:extLst>
      <p:ext uri="{BB962C8B-B14F-4D97-AF65-F5344CB8AC3E}">
        <p14:creationId xmlns:p14="http://schemas.microsoft.com/office/powerpoint/2010/main" val="2319616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2">
            <a:extLst>
              <a:ext uri="{FF2B5EF4-FFF2-40B4-BE49-F238E27FC236}">
                <a16:creationId xmlns:a16="http://schemas.microsoft.com/office/drawing/2014/main" id="{7764D51D-B56A-A829-7494-B73AACC1F85A}"/>
              </a:ext>
            </a:extLst>
          </p:cNvPr>
          <p:cNvSpPr/>
          <p:nvPr/>
        </p:nvSpPr>
        <p:spPr>
          <a:xfrm>
            <a:off x="943271" y="4490361"/>
            <a:ext cx="9106966" cy="8858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文本框 5">
            <a:extLst>
              <a:ext uri="{FF2B5EF4-FFF2-40B4-BE49-F238E27FC236}">
                <a16:creationId xmlns:a16="http://schemas.microsoft.com/office/drawing/2014/main" id="{14C19E0A-4A86-DFC7-6A37-3AB080E1D8D1}"/>
              </a:ext>
            </a:extLst>
          </p:cNvPr>
          <p:cNvSpPr txBox="1"/>
          <p:nvPr/>
        </p:nvSpPr>
        <p:spPr>
          <a:xfrm>
            <a:off x="943271" y="4537426"/>
            <a:ext cx="6779420" cy="707886"/>
          </a:xfrm>
          <a:prstGeom prst="rect">
            <a:avLst/>
          </a:prstGeom>
          <a:noFill/>
        </p:spPr>
        <p:txBody>
          <a:bodyPr wrap="none" rtlCol="0">
            <a:spAutoFit/>
          </a:bodyPr>
          <a:lstStyle/>
          <a:p>
            <a:pPr lvl="1"/>
            <a:r>
              <a:rPr lang="en-US" sz="20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(1) ISAAC: activate entire crossbar.</a:t>
            </a:r>
          </a:p>
          <a:p>
            <a:pPr lvl="1"/>
            <a:r>
              <a:rPr lang="en-US" sz="20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(2) Design: only activate half of the cells, </a:t>
            </a:r>
            <a:r>
              <a:rPr lang="en-US" sz="2000" b="1" dirty="0">
                <a:solidFill>
                  <a:srgbClr val="00B050"/>
                </a:solidFill>
                <a:latin typeface="Times New Roman" panose="02020603050405020304" pitchFamily="18" charset="0"/>
                <a:ea typeface="Tahoma" panose="020B0604030504040204" pitchFamily="34" charset="0"/>
                <a:cs typeface="Times New Roman" panose="02020603050405020304" pitchFamily="18" charset="0"/>
              </a:rPr>
              <a:t>1.14X</a:t>
            </a:r>
            <a:r>
              <a:rPr lang="en-US" sz="20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 speedup.</a:t>
            </a:r>
          </a:p>
        </p:txBody>
      </p:sp>
      <p:sp>
        <p:nvSpPr>
          <p:cNvPr id="6" name="Title 1">
            <a:extLst>
              <a:ext uri="{FF2B5EF4-FFF2-40B4-BE49-F238E27FC236}">
                <a16:creationId xmlns:a16="http://schemas.microsoft.com/office/drawing/2014/main" id="{6AD0FD82-6FDC-231D-14A7-C72C01BB5810}"/>
              </a:ext>
            </a:extLst>
          </p:cNvPr>
          <p:cNvSpPr>
            <a:spLocks noGrp="1"/>
          </p:cNvSpPr>
          <p:nvPr>
            <p:ph type="title"/>
          </p:nvPr>
        </p:nvSpPr>
        <p:spPr>
          <a:xfrm>
            <a:off x="105610" y="348813"/>
            <a:ext cx="11879262" cy="656337"/>
          </a:xfrm>
        </p:spPr>
        <p:txBody>
          <a:bodyPr/>
          <a:lstStyle/>
          <a:p>
            <a:r>
              <a:rPr lang="en-US" sz="3200" b="1" dirty="0"/>
              <a:t>Performance</a:t>
            </a:r>
          </a:p>
        </p:txBody>
      </p:sp>
      <p:pic>
        <p:nvPicPr>
          <p:cNvPr id="3" name="Picture 2">
            <a:extLst>
              <a:ext uri="{FF2B5EF4-FFF2-40B4-BE49-F238E27FC236}">
                <a16:creationId xmlns:a16="http://schemas.microsoft.com/office/drawing/2014/main" id="{BEDF47E3-8DE6-8ABC-A49F-E82F78369C4C}"/>
              </a:ext>
            </a:extLst>
          </p:cNvPr>
          <p:cNvPicPr>
            <a:picLocks noChangeAspect="1"/>
          </p:cNvPicPr>
          <p:nvPr/>
        </p:nvPicPr>
        <p:blipFill>
          <a:blip r:embed="rId3"/>
          <a:stretch>
            <a:fillRect/>
          </a:stretch>
        </p:blipFill>
        <p:spPr>
          <a:xfrm>
            <a:off x="1450428" y="1052215"/>
            <a:ext cx="8523890" cy="3267249"/>
          </a:xfrm>
          <a:prstGeom prst="rect">
            <a:avLst/>
          </a:prstGeom>
        </p:spPr>
      </p:pic>
    </p:spTree>
    <p:extLst>
      <p:ext uri="{BB962C8B-B14F-4D97-AF65-F5344CB8AC3E}">
        <p14:creationId xmlns:p14="http://schemas.microsoft.com/office/powerpoint/2010/main" val="713651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2">
            <a:extLst>
              <a:ext uri="{FF2B5EF4-FFF2-40B4-BE49-F238E27FC236}">
                <a16:creationId xmlns:a16="http://schemas.microsoft.com/office/drawing/2014/main" id="{D3638BBA-622D-30D4-6B7F-4530C309F7F1}"/>
              </a:ext>
            </a:extLst>
          </p:cNvPr>
          <p:cNvSpPr/>
          <p:nvPr/>
        </p:nvSpPr>
        <p:spPr>
          <a:xfrm>
            <a:off x="943271" y="4580167"/>
            <a:ext cx="9633561" cy="97971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文本框 5">
            <a:extLst>
              <a:ext uri="{FF2B5EF4-FFF2-40B4-BE49-F238E27FC236}">
                <a16:creationId xmlns:a16="http://schemas.microsoft.com/office/drawing/2014/main" id="{55AEAC22-1348-1EDC-F8A6-C3CFA7056D8D}"/>
              </a:ext>
            </a:extLst>
          </p:cNvPr>
          <p:cNvSpPr txBox="1"/>
          <p:nvPr/>
        </p:nvSpPr>
        <p:spPr>
          <a:xfrm>
            <a:off x="943271" y="4678383"/>
            <a:ext cx="8519255" cy="707886"/>
          </a:xfrm>
          <a:prstGeom prst="rect">
            <a:avLst/>
          </a:prstGeom>
          <a:noFill/>
        </p:spPr>
        <p:txBody>
          <a:bodyPr wrap="none" rtlCol="0">
            <a:spAutoFit/>
          </a:bodyPr>
          <a:lstStyle/>
          <a:p>
            <a:pPr lvl="1"/>
            <a:r>
              <a:rPr lang="en-US" sz="20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(1) Only activate half of the cells in a crossbar.</a:t>
            </a:r>
          </a:p>
          <a:p>
            <a:pPr lvl="1"/>
            <a:r>
              <a:rPr lang="en-US" sz="2000" b="1"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(2) The transistors can avoid sneak current, thus reducing energy waste.</a:t>
            </a:r>
          </a:p>
        </p:txBody>
      </p:sp>
      <p:sp>
        <p:nvSpPr>
          <p:cNvPr id="6" name="Title 1">
            <a:extLst>
              <a:ext uri="{FF2B5EF4-FFF2-40B4-BE49-F238E27FC236}">
                <a16:creationId xmlns:a16="http://schemas.microsoft.com/office/drawing/2014/main" id="{53774206-2AD4-82A2-2758-D43312853086}"/>
              </a:ext>
            </a:extLst>
          </p:cNvPr>
          <p:cNvSpPr>
            <a:spLocks noGrp="1"/>
          </p:cNvSpPr>
          <p:nvPr>
            <p:ph type="title"/>
          </p:nvPr>
        </p:nvSpPr>
        <p:spPr>
          <a:xfrm>
            <a:off x="105610" y="348813"/>
            <a:ext cx="11879262" cy="656337"/>
          </a:xfrm>
        </p:spPr>
        <p:txBody>
          <a:bodyPr/>
          <a:lstStyle/>
          <a:p>
            <a:r>
              <a:rPr lang="en-US" sz="3200" b="1" dirty="0"/>
              <a:t>Energy</a:t>
            </a:r>
          </a:p>
        </p:txBody>
      </p:sp>
      <p:pic>
        <p:nvPicPr>
          <p:cNvPr id="3" name="Picture 2">
            <a:extLst>
              <a:ext uri="{FF2B5EF4-FFF2-40B4-BE49-F238E27FC236}">
                <a16:creationId xmlns:a16="http://schemas.microsoft.com/office/drawing/2014/main" id="{2FFA540F-C6D8-C6CF-5D94-B684F2807AC8}"/>
              </a:ext>
            </a:extLst>
          </p:cNvPr>
          <p:cNvPicPr>
            <a:picLocks noChangeAspect="1"/>
          </p:cNvPicPr>
          <p:nvPr/>
        </p:nvPicPr>
        <p:blipFill>
          <a:blip r:embed="rId3"/>
          <a:stretch>
            <a:fillRect/>
          </a:stretch>
        </p:blipFill>
        <p:spPr>
          <a:xfrm>
            <a:off x="1618593" y="1309313"/>
            <a:ext cx="7998372" cy="3097242"/>
          </a:xfrm>
          <a:prstGeom prst="rect">
            <a:avLst/>
          </a:prstGeom>
        </p:spPr>
      </p:pic>
    </p:spTree>
    <p:extLst>
      <p:ext uri="{BB962C8B-B14F-4D97-AF65-F5344CB8AC3E}">
        <p14:creationId xmlns:p14="http://schemas.microsoft.com/office/powerpoint/2010/main" val="2080457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82C7F57-B5BB-FB63-0D4C-F8DBEF2D1903}"/>
              </a:ext>
            </a:extLst>
          </p:cNvPr>
          <p:cNvSpPr/>
          <p:nvPr/>
        </p:nvSpPr>
        <p:spPr>
          <a:xfrm>
            <a:off x="3676431" y="2159951"/>
            <a:ext cx="3647152" cy="1754326"/>
          </a:xfrm>
          <a:prstGeom prst="rect">
            <a:avLst/>
          </a:prstGeom>
          <a:noFill/>
        </p:spPr>
        <p:txBody>
          <a:bodyPr wrap="none" lIns="91440" tIns="45720" rIns="91440" bIns="45720">
            <a:spAutoFit/>
          </a:bodyPr>
          <a:lstStyle/>
          <a:p>
            <a:pPr algn="ctr"/>
            <a:r>
              <a:rPr lang="en-US" sz="5400" b="1" cap="none" spc="0" dirty="0">
                <a:ln w="12700">
                  <a:solidFill>
                    <a:schemeClr val="accent5"/>
                  </a:solidFill>
                  <a:prstDash val="solid"/>
                </a:ln>
                <a:solidFill>
                  <a:srgbClr val="00B0F0"/>
                </a:solidFill>
                <a:effectLst>
                  <a:outerShdw blurRad="50800" dist="38100" dir="18900000" algn="bl" rotWithShape="0">
                    <a:prstClr val="black">
                      <a:alpha val="40000"/>
                    </a:prstClr>
                  </a:outerShdw>
                </a:effectLst>
              </a:rPr>
              <a:t>Q &amp; A</a:t>
            </a:r>
          </a:p>
          <a:p>
            <a:pPr algn="ctr"/>
            <a:r>
              <a:rPr lang="en-US" sz="5400" b="1" cap="none" spc="0" dirty="0">
                <a:ln w="12700">
                  <a:solidFill>
                    <a:schemeClr val="accent5"/>
                  </a:solidFill>
                  <a:prstDash val="solid"/>
                </a:ln>
                <a:solidFill>
                  <a:srgbClr val="00B0F0"/>
                </a:solidFill>
                <a:effectLst>
                  <a:outerShdw blurRad="50800" dist="38100" dir="18900000" algn="bl" rotWithShape="0">
                    <a:prstClr val="black">
                      <a:alpha val="40000"/>
                    </a:prstClr>
                  </a:outerShdw>
                </a:effectLst>
              </a:rPr>
              <a:t>Thank you</a:t>
            </a:r>
          </a:p>
        </p:txBody>
      </p:sp>
    </p:spTree>
    <p:extLst>
      <p:ext uri="{BB962C8B-B14F-4D97-AF65-F5344CB8AC3E}">
        <p14:creationId xmlns:p14="http://schemas.microsoft.com/office/powerpoint/2010/main" val="1390059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CA4B67-DDD2-90F9-CA0D-8F7B57D3F79E}"/>
              </a:ext>
            </a:extLst>
          </p:cNvPr>
          <p:cNvSpPr txBox="1"/>
          <p:nvPr/>
        </p:nvSpPr>
        <p:spPr>
          <a:xfrm>
            <a:off x="713684" y="5329819"/>
            <a:ext cx="8907438" cy="830997"/>
          </a:xfrm>
          <a:prstGeom prst="rect">
            <a:avLst/>
          </a:prstGeom>
          <a:noFill/>
        </p:spPr>
        <p:txBody>
          <a:bodyPr wrap="none" rtlCol="0">
            <a:spAutoFit/>
          </a:bodyPr>
          <a:lstStyle/>
          <a:p>
            <a:r>
              <a:rPr lang="en-US" sz="24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(1) Converting overhead from binary format to SC format is huge.</a:t>
            </a:r>
          </a:p>
          <a:p>
            <a:r>
              <a:rPr lang="en-US" sz="24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(2) Long bit stream overhead.</a:t>
            </a:r>
            <a:r>
              <a:rPr lang="zh-CN" altLang="en-US" sz="24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altLang="zh-CN" sz="24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n-bit binary requires 2</a:t>
            </a:r>
            <a:r>
              <a:rPr lang="en-US" altLang="zh-CN" sz="2400" b="1" baseline="30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n</a:t>
            </a:r>
            <a:r>
              <a:rPr lang="en-US" altLang="zh-CN" sz="24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bits in SC</a:t>
            </a:r>
            <a:endParaRPr lang="en-US" sz="24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grpSp>
        <p:nvGrpSpPr>
          <p:cNvPr id="6" name="Group 5">
            <a:extLst>
              <a:ext uri="{FF2B5EF4-FFF2-40B4-BE49-F238E27FC236}">
                <a16:creationId xmlns:a16="http://schemas.microsoft.com/office/drawing/2014/main" id="{DCB45A61-0B53-4AB4-DB7D-31EAFB6F2F05}"/>
              </a:ext>
            </a:extLst>
          </p:cNvPr>
          <p:cNvGrpSpPr/>
          <p:nvPr/>
        </p:nvGrpSpPr>
        <p:grpSpPr>
          <a:xfrm>
            <a:off x="587784" y="1085655"/>
            <a:ext cx="9082295" cy="1490175"/>
            <a:chOff x="537236" y="1424473"/>
            <a:chExt cx="9082295" cy="1490175"/>
          </a:xfrm>
        </p:grpSpPr>
        <p:sp>
          <p:nvSpPr>
            <p:cNvPr id="7" name="文本框 1">
              <a:extLst>
                <a:ext uri="{FF2B5EF4-FFF2-40B4-BE49-F238E27FC236}">
                  <a16:creationId xmlns:a16="http://schemas.microsoft.com/office/drawing/2014/main" id="{28913CBF-889D-792C-5573-F22235D8A5C9}"/>
                </a:ext>
              </a:extLst>
            </p:cNvPr>
            <p:cNvSpPr txBox="1"/>
            <p:nvPr/>
          </p:nvSpPr>
          <p:spPr>
            <a:xfrm>
              <a:off x="537236" y="1424473"/>
              <a:ext cx="9082295" cy="461665"/>
            </a:xfrm>
            <a:prstGeom prst="rect">
              <a:avLst/>
            </a:prstGeom>
            <a:noFill/>
          </p:spPr>
          <p:txBody>
            <a:bodyPr wrap="none" rtlCol="0">
              <a:spAutoFit/>
            </a:bodyPr>
            <a:lstStyle/>
            <a:p>
              <a:r>
                <a:rPr lang="en-US" sz="2400" b="1" dirty="0">
                  <a:latin typeface="Times New Roman" panose="02020603050405020304" pitchFamily="18" charset="0"/>
                  <a:ea typeface="Tahoma" panose="020B0604030504040204" pitchFamily="34" charset="0"/>
                  <a:cs typeface="Times New Roman" panose="02020603050405020304" pitchFamily="18" charset="0"/>
                </a:rPr>
                <a:t>SC Numbers are represented by the probability of 1s in a bit stream</a:t>
              </a:r>
            </a:p>
          </p:txBody>
        </p:sp>
        <p:sp>
          <p:nvSpPr>
            <p:cNvPr id="8" name="文本框 3">
              <a:extLst>
                <a:ext uri="{FF2B5EF4-FFF2-40B4-BE49-F238E27FC236}">
                  <a16:creationId xmlns:a16="http://schemas.microsoft.com/office/drawing/2014/main" id="{E33AE1F0-3F0D-287C-AF45-E085C2BF4BEA}"/>
                </a:ext>
              </a:extLst>
            </p:cNvPr>
            <p:cNvSpPr txBox="1"/>
            <p:nvPr/>
          </p:nvSpPr>
          <p:spPr>
            <a:xfrm>
              <a:off x="922790" y="2031504"/>
              <a:ext cx="5661678" cy="400110"/>
            </a:xfrm>
            <a:prstGeom prst="rect">
              <a:avLst/>
            </a:prstGeom>
            <a:noFill/>
          </p:spPr>
          <p:txBody>
            <a:bodyPr wrap="none" rtlCol="0">
              <a:spAutoFit/>
            </a:bodyPr>
            <a:lstStyle/>
            <a:p>
              <a:r>
                <a:rPr lang="en-US" sz="2000" dirty="0">
                  <a:latin typeface="Times New Roman" panose="02020603050405020304" pitchFamily="18" charset="0"/>
                  <a:ea typeface="Tahoma" panose="020B0604030504040204" pitchFamily="34" charset="0"/>
                  <a:cs typeface="Times New Roman" panose="02020603050405020304" pitchFamily="18" charset="0"/>
                </a:rPr>
                <a:t>E.g., : X = 0.75   =   </a:t>
              </a:r>
              <a:r>
                <a:rPr lang="en-US" sz="20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0.110</a:t>
              </a:r>
              <a:r>
                <a:rPr lang="en-US" sz="2000" baseline="-250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b</a:t>
              </a:r>
              <a:r>
                <a:rPr lang="en-US" sz="2000" dirty="0">
                  <a:latin typeface="Times New Roman" panose="02020603050405020304" pitchFamily="18" charset="0"/>
                  <a:ea typeface="Tahoma" panose="020B0604030504040204" pitchFamily="34" charset="0"/>
                  <a:cs typeface="Times New Roman" panose="02020603050405020304" pitchFamily="18" charset="0"/>
                </a:rPr>
                <a:t>   =    </a:t>
              </a:r>
              <a:r>
                <a:rPr lang="en-US" sz="2000" dirty="0">
                  <a:solidFill>
                    <a:srgbClr val="00B050"/>
                  </a:solidFill>
                  <a:latin typeface="Times New Roman" panose="02020603050405020304" pitchFamily="18" charset="0"/>
                  <a:ea typeface="Tahoma" panose="020B0604030504040204" pitchFamily="34" charset="0"/>
                  <a:cs typeface="Times New Roman" panose="02020603050405020304" pitchFamily="18" charset="0"/>
                </a:rPr>
                <a:t>1001111011011111</a:t>
              </a:r>
              <a:r>
                <a:rPr lang="en-US" sz="2000" baseline="-25000" dirty="0">
                  <a:solidFill>
                    <a:srgbClr val="00B050"/>
                  </a:solidFill>
                  <a:latin typeface="Times New Roman" panose="02020603050405020304" pitchFamily="18" charset="0"/>
                  <a:ea typeface="Tahoma" panose="020B0604030504040204" pitchFamily="34" charset="0"/>
                  <a:cs typeface="Times New Roman" panose="02020603050405020304" pitchFamily="18" charset="0"/>
                </a:rPr>
                <a:t>sc</a:t>
              </a:r>
            </a:p>
          </p:txBody>
        </p:sp>
        <p:sp>
          <p:nvSpPr>
            <p:cNvPr id="9" name="文本框 88">
              <a:extLst>
                <a:ext uri="{FF2B5EF4-FFF2-40B4-BE49-F238E27FC236}">
                  <a16:creationId xmlns:a16="http://schemas.microsoft.com/office/drawing/2014/main" id="{195BEBD3-DF99-160E-702D-28B5012D9C90}"/>
                </a:ext>
              </a:extLst>
            </p:cNvPr>
            <p:cNvSpPr txBox="1"/>
            <p:nvPr/>
          </p:nvSpPr>
          <p:spPr>
            <a:xfrm>
              <a:off x="2721451" y="2496163"/>
              <a:ext cx="1601721" cy="369332"/>
            </a:xfrm>
            <a:prstGeom prst="rect">
              <a:avLst/>
            </a:prstGeom>
            <a:noFill/>
          </p:spPr>
          <p:txBody>
            <a:bodyPr wrap="none" rtlCol="0">
              <a:spAutoFit/>
            </a:bodyPr>
            <a:lstStyle/>
            <a:p>
              <a:r>
                <a:rPr lang="en-US" b="1"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Binary format</a:t>
              </a:r>
            </a:p>
          </p:txBody>
        </p:sp>
        <p:sp>
          <p:nvSpPr>
            <p:cNvPr id="10" name="文本框 89">
              <a:extLst>
                <a:ext uri="{FF2B5EF4-FFF2-40B4-BE49-F238E27FC236}">
                  <a16:creationId xmlns:a16="http://schemas.microsoft.com/office/drawing/2014/main" id="{C8850D9A-79A1-FD73-C48E-59900F44086B}"/>
                </a:ext>
              </a:extLst>
            </p:cNvPr>
            <p:cNvSpPr txBox="1"/>
            <p:nvPr/>
          </p:nvSpPr>
          <p:spPr>
            <a:xfrm>
              <a:off x="4854165" y="2545316"/>
              <a:ext cx="1217000" cy="369332"/>
            </a:xfrm>
            <a:prstGeom prst="rect">
              <a:avLst/>
            </a:prstGeom>
            <a:noFill/>
          </p:spPr>
          <p:txBody>
            <a:bodyPr wrap="none" rtlCol="0">
              <a:spAutoFit/>
            </a:bodyPr>
            <a:lstStyle/>
            <a:p>
              <a:r>
                <a:rPr lang="en-US" b="1" dirty="0">
                  <a:solidFill>
                    <a:srgbClr val="00B050"/>
                  </a:solidFill>
                  <a:latin typeface="Times New Roman" panose="02020603050405020304" pitchFamily="18" charset="0"/>
                  <a:ea typeface="Tahoma" panose="020B0604030504040204" pitchFamily="34" charset="0"/>
                  <a:cs typeface="Times New Roman" panose="02020603050405020304" pitchFamily="18" charset="0"/>
                </a:rPr>
                <a:t>SC format</a:t>
              </a:r>
            </a:p>
          </p:txBody>
        </p:sp>
        <p:sp>
          <p:nvSpPr>
            <p:cNvPr id="11" name="文本框 129">
              <a:extLst>
                <a:ext uri="{FF2B5EF4-FFF2-40B4-BE49-F238E27FC236}">
                  <a16:creationId xmlns:a16="http://schemas.microsoft.com/office/drawing/2014/main" id="{AFA2FB9C-AD48-4B00-B96E-157F1A67CAE2}"/>
                </a:ext>
              </a:extLst>
            </p:cNvPr>
            <p:cNvSpPr txBox="1"/>
            <p:nvPr/>
          </p:nvSpPr>
          <p:spPr>
            <a:xfrm>
              <a:off x="7613895" y="2061353"/>
              <a:ext cx="1994457" cy="369332"/>
            </a:xfrm>
            <a:prstGeom prst="rect">
              <a:avLst/>
            </a:prstGeom>
            <a:noFill/>
          </p:spPr>
          <p:txBody>
            <a:bodyPr wrap="none" rtlCol="0">
              <a:spAutoFit/>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Prob(X</a:t>
              </a:r>
              <a:r>
                <a:rPr lang="en-US" baseline="-25000" dirty="0">
                  <a:latin typeface="Times New Roman" panose="02020603050405020304" pitchFamily="18" charset="0"/>
                  <a:ea typeface="Tahoma" panose="020B0604030504040204" pitchFamily="34" charset="0"/>
                  <a:cs typeface="Times New Roman" panose="02020603050405020304" pitchFamily="18" charset="0"/>
                </a:rPr>
                <a:t>i</a:t>
              </a:r>
              <a:r>
                <a:rPr lang="en-US" dirty="0">
                  <a:latin typeface="Times New Roman" panose="02020603050405020304" pitchFamily="18" charset="0"/>
                  <a:ea typeface="Tahoma" panose="020B0604030504040204" pitchFamily="34" charset="0"/>
                  <a:cs typeface="Times New Roman" panose="02020603050405020304" pitchFamily="18" charset="0"/>
                </a:rPr>
                <a:t> = 1) = 0.75</a:t>
              </a:r>
            </a:p>
          </p:txBody>
        </p:sp>
      </p:grpSp>
      <p:grpSp>
        <p:nvGrpSpPr>
          <p:cNvPr id="12" name="Group 11">
            <a:extLst>
              <a:ext uri="{FF2B5EF4-FFF2-40B4-BE49-F238E27FC236}">
                <a16:creationId xmlns:a16="http://schemas.microsoft.com/office/drawing/2014/main" id="{7182BD51-EB94-3113-D84D-B79A368A8199}"/>
              </a:ext>
            </a:extLst>
          </p:cNvPr>
          <p:cNvGrpSpPr/>
          <p:nvPr/>
        </p:nvGrpSpPr>
        <p:grpSpPr>
          <a:xfrm>
            <a:off x="639582" y="2655146"/>
            <a:ext cx="9946559" cy="2564948"/>
            <a:chOff x="575043" y="3213181"/>
            <a:chExt cx="9946559" cy="2564948"/>
          </a:xfrm>
        </p:grpSpPr>
        <p:grpSp>
          <p:nvGrpSpPr>
            <p:cNvPr id="13" name="组合 105">
              <a:extLst>
                <a:ext uri="{FF2B5EF4-FFF2-40B4-BE49-F238E27FC236}">
                  <a16:creationId xmlns:a16="http://schemas.microsoft.com/office/drawing/2014/main" id="{0A2009B1-1890-3B4E-C243-0C87B50ACF29}"/>
                </a:ext>
              </a:extLst>
            </p:cNvPr>
            <p:cNvGrpSpPr/>
            <p:nvPr/>
          </p:nvGrpSpPr>
          <p:grpSpPr>
            <a:xfrm>
              <a:off x="2540661" y="4231110"/>
              <a:ext cx="1701755" cy="1124377"/>
              <a:chOff x="3099907" y="2563442"/>
              <a:chExt cx="1701755" cy="1124377"/>
            </a:xfrm>
          </p:grpSpPr>
          <p:sp>
            <p:nvSpPr>
              <p:cNvPr id="37" name="梯形 90">
                <a:extLst>
                  <a:ext uri="{FF2B5EF4-FFF2-40B4-BE49-F238E27FC236}">
                    <a16:creationId xmlns:a16="http://schemas.microsoft.com/office/drawing/2014/main" id="{C2B472B8-69BC-E7BC-F0BA-82E766269D97}"/>
                  </a:ext>
                </a:extLst>
              </p:cNvPr>
              <p:cNvSpPr/>
              <p:nvPr/>
            </p:nvSpPr>
            <p:spPr>
              <a:xfrm rot="5400000">
                <a:off x="3564690" y="2743878"/>
                <a:ext cx="695454" cy="381000"/>
              </a:xfrm>
              <a:prstGeom prst="trapezoid">
                <a:avLst>
                  <a:gd name="adj" fmla="val 29660"/>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Tahoma" panose="020B0604030504040204" pitchFamily="34" charset="0"/>
                  <a:cs typeface="Times New Roman" panose="02020603050405020304" pitchFamily="18" charset="0"/>
                </a:endParaRPr>
              </a:p>
            </p:txBody>
          </p:sp>
          <p:cxnSp>
            <p:nvCxnSpPr>
              <p:cNvPr id="38" name="直接连接符 92">
                <a:extLst>
                  <a:ext uri="{FF2B5EF4-FFF2-40B4-BE49-F238E27FC236}">
                    <a16:creationId xmlns:a16="http://schemas.microsoft.com/office/drawing/2014/main" id="{2B96C3F7-62B6-C670-64AB-77D4C9319101}"/>
                  </a:ext>
                </a:extLst>
              </p:cNvPr>
              <p:cNvCxnSpPr/>
              <p:nvPr/>
            </p:nvCxnSpPr>
            <p:spPr>
              <a:xfrm>
                <a:off x="3489967" y="2751304"/>
                <a:ext cx="2319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93">
                <a:extLst>
                  <a:ext uri="{FF2B5EF4-FFF2-40B4-BE49-F238E27FC236}">
                    <a16:creationId xmlns:a16="http://schemas.microsoft.com/office/drawing/2014/main" id="{C561DA1F-2361-E5C0-4151-3BCE86ECD32D}"/>
                  </a:ext>
                </a:extLst>
              </p:cNvPr>
              <p:cNvCxnSpPr/>
              <p:nvPr/>
            </p:nvCxnSpPr>
            <p:spPr>
              <a:xfrm>
                <a:off x="3489967" y="3124200"/>
                <a:ext cx="2319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94">
                <a:extLst>
                  <a:ext uri="{FF2B5EF4-FFF2-40B4-BE49-F238E27FC236}">
                    <a16:creationId xmlns:a16="http://schemas.microsoft.com/office/drawing/2014/main" id="{6D1761DF-EDE0-8377-BF0F-386FF6F9BC02}"/>
                  </a:ext>
                </a:extLst>
              </p:cNvPr>
              <p:cNvCxnSpPr/>
              <p:nvPr/>
            </p:nvCxnSpPr>
            <p:spPr>
              <a:xfrm>
                <a:off x="4102918" y="2934378"/>
                <a:ext cx="2319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文本框 95">
                <a:extLst>
                  <a:ext uri="{FF2B5EF4-FFF2-40B4-BE49-F238E27FC236}">
                    <a16:creationId xmlns:a16="http://schemas.microsoft.com/office/drawing/2014/main" id="{2F1C0BE1-46E3-C7C1-174D-D8D53F2D26C4}"/>
                  </a:ext>
                </a:extLst>
              </p:cNvPr>
              <p:cNvSpPr txBox="1"/>
              <p:nvPr/>
            </p:nvSpPr>
            <p:spPr>
              <a:xfrm rot="5400000">
                <a:off x="3559168" y="2770674"/>
                <a:ext cx="662361" cy="338554"/>
              </a:xfrm>
              <a:prstGeom prst="rect">
                <a:avLst/>
              </a:prstGeom>
              <a:noFill/>
            </p:spPr>
            <p:txBody>
              <a:bodyPr wrap="none" rtlCol="0">
                <a:spAutoFit/>
              </a:bodyPr>
              <a:lstStyle/>
              <a:p>
                <a:r>
                  <a:rPr lang="en-US" sz="1600" dirty="0">
                    <a:latin typeface="Times New Roman" panose="02020603050405020304" pitchFamily="18" charset="0"/>
                    <a:ea typeface="Tahoma" panose="020B0604030504040204" pitchFamily="34" charset="0"/>
                    <a:cs typeface="Times New Roman" panose="02020603050405020304" pitchFamily="18" charset="0"/>
                  </a:rPr>
                  <a:t>MUX</a:t>
                </a:r>
              </a:p>
            </p:txBody>
          </p:sp>
          <p:sp>
            <p:nvSpPr>
              <p:cNvPr id="42" name="文本框 96">
                <a:extLst>
                  <a:ext uri="{FF2B5EF4-FFF2-40B4-BE49-F238E27FC236}">
                    <a16:creationId xmlns:a16="http://schemas.microsoft.com/office/drawing/2014/main" id="{BD16AEBF-FCD0-46F4-371E-EEDB36B8AA53}"/>
                  </a:ext>
                </a:extLst>
              </p:cNvPr>
              <p:cNvSpPr txBox="1"/>
              <p:nvPr/>
            </p:nvSpPr>
            <p:spPr>
              <a:xfrm>
                <a:off x="3099907" y="2563442"/>
                <a:ext cx="479618" cy="369332"/>
              </a:xfrm>
              <a:prstGeom prst="rect">
                <a:avLst/>
              </a:prstGeom>
              <a:noFill/>
            </p:spPr>
            <p:txBody>
              <a:bodyPr wrap="none" rtlCol="0">
                <a:spAutoFit/>
              </a:bodyPr>
              <a:lstStyle/>
              <a:p>
                <a:r>
                  <a:rPr lang="en-US" dirty="0" err="1">
                    <a:latin typeface="Times New Roman" panose="02020603050405020304" pitchFamily="18" charset="0"/>
                    <a:ea typeface="Tahoma" panose="020B0604030504040204" pitchFamily="34" charset="0"/>
                    <a:cs typeface="Times New Roman" panose="02020603050405020304" pitchFamily="18" charset="0"/>
                  </a:rPr>
                  <a:t>A</a:t>
                </a:r>
                <a:r>
                  <a:rPr lang="en-US" baseline="-25000" dirty="0" err="1">
                    <a:latin typeface="Times New Roman" panose="02020603050405020304" pitchFamily="18" charset="0"/>
                    <a:ea typeface="Tahoma" panose="020B0604030504040204" pitchFamily="34" charset="0"/>
                    <a:cs typeface="Times New Roman" panose="02020603050405020304" pitchFamily="18" charset="0"/>
                  </a:rPr>
                  <a:t>sc</a:t>
                </a:r>
                <a:endParaRPr lang="en-US" baseline="-25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3" name="文本框 97">
                <a:extLst>
                  <a:ext uri="{FF2B5EF4-FFF2-40B4-BE49-F238E27FC236}">
                    <a16:creationId xmlns:a16="http://schemas.microsoft.com/office/drawing/2014/main" id="{3962CDAC-E98F-3B96-0561-8A4E58961D7D}"/>
                  </a:ext>
                </a:extLst>
              </p:cNvPr>
              <p:cNvSpPr txBox="1"/>
              <p:nvPr/>
            </p:nvSpPr>
            <p:spPr>
              <a:xfrm>
                <a:off x="3099907" y="2932441"/>
                <a:ext cx="466794" cy="369332"/>
              </a:xfrm>
              <a:prstGeom prst="rect">
                <a:avLst/>
              </a:prstGeom>
              <a:noFill/>
            </p:spPr>
            <p:txBody>
              <a:bodyPr wrap="none" rtlCol="0">
                <a:spAutoFit/>
              </a:bodyPr>
              <a:lstStyle/>
              <a:p>
                <a:r>
                  <a:rPr lang="en-US" dirty="0" err="1">
                    <a:latin typeface="Times New Roman" panose="02020603050405020304" pitchFamily="18" charset="0"/>
                    <a:ea typeface="Tahoma" panose="020B0604030504040204" pitchFamily="34" charset="0"/>
                    <a:cs typeface="Times New Roman" panose="02020603050405020304" pitchFamily="18" charset="0"/>
                  </a:rPr>
                  <a:t>B</a:t>
                </a:r>
                <a:r>
                  <a:rPr lang="en-US" baseline="-25000" dirty="0" err="1">
                    <a:latin typeface="Times New Roman" panose="02020603050405020304" pitchFamily="18" charset="0"/>
                    <a:ea typeface="Tahoma" panose="020B0604030504040204" pitchFamily="34" charset="0"/>
                    <a:cs typeface="Times New Roman" panose="02020603050405020304" pitchFamily="18" charset="0"/>
                  </a:rPr>
                  <a:t>sc</a:t>
                </a:r>
                <a:endParaRPr lang="en-US" baseline="-25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4" name="文本框 98">
                <a:extLst>
                  <a:ext uri="{FF2B5EF4-FFF2-40B4-BE49-F238E27FC236}">
                    <a16:creationId xmlns:a16="http://schemas.microsoft.com/office/drawing/2014/main" id="{000A5F7C-C35C-869B-4227-61E4AE9AB275}"/>
                  </a:ext>
                </a:extLst>
              </p:cNvPr>
              <p:cNvSpPr txBox="1"/>
              <p:nvPr/>
            </p:nvSpPr>
            <p:spPr>
              <a:xfrm>
                <a:off x="4334868" y="2746602"/>
                <a:ext cx="466794" cy="369332"/>
              </a:xfrm>
              <a:prstGeom prst="rect">
                <a:avLst/>
              </a:prstGeom>
              <a:noFill/>
            </p:spPr>
            <p:txBody>
              <a:bodyPr wrap="none" rtlCol="0">
                <a:spAutoFit/>
              </a:bodyPr>
              <a:lstStyle/>
              <a:p>
                <a:r>
                  <a:rPr lang="en-US" dirty="0" err="1">
                    <a:latin typeface="Times New Roman" panose="02020603050405020304" pitchFamily="18" charset="0"/>
                    <a:ea typeface="Tahoma" panose="020B0604030504040204" pitchFamily="34" charset="0"/>
                    <a:cs typeface="Times New Roman" panose="02020603050405020304" pitchFamily="18" charset="0"/>
                  </a:rPr>
                  <a:t>C</a:t>
                </a:r>
                <a:r>
                  <a:rPr lang="en-US" baseline="-25000" dirty="0" err="1">
                    <a:latin typeface="Times New Roman" panose="02020603050405020304" pitchFamily="18" charset="0"/>
                    <a:ea typeface="Tahoma" panose="020B0604030504040204" pitchFamily="34" charset="0"/>
                    <a:cs typeface="Times New Roman" panose="02020603050405020304" pitchFamily="18" charset="0"/>
                  </a:rPr>
                  <a:t>sc</a:t>
                </a:r>
                <a:endParaRPr lang="en-US" baseline="-25000" dirty="0">
                  <a:latin typeface="Times New Roman" panose="02020603050405020304" pitchFamily="18" charset="0"/>
                  <a:ea typeface="Tahoma" panose="020B0604030504040204" pitchFamily="34" charset="0"/>
                  <a:cs typeface="Times New Roman" panose="02020603050405020304" pitchFamily="18" charset="0"/>
                </a:endParaRPr>
              </a:p>
            </p:txBody>
          </p:sp>
          <p:cxnSp>
            <p:nvCxnSpPr>
              <p:cNvPr id="45" name="直接连接符 99">
                <a:extLst>
                  <a:ext uri="{FF2B5EF4-FFF2-40B4-BE49-F238E27FC236}">
                    <a16:creationId xmlns:a16="http://schemas.microsoft.com/office/drawing/2014/main" id="{82144714-BC9E-902D-903A-679D73671F2C}"/>
                  </a:ext>
                </a:extLst>
              </p:cNvPr>
              <p:cNvCxnSpPr/>
              <p:nvPr/>
            </p:nvCxnSpPr>
            <p:spPr>
              <a:xfrm flipH="1">
                <a:off x="3912417" y="3242837"/>
                <a:ext cx="436" cy="122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文本框 104">
                <a:extLst>
                  <a:ext uri="{FF2B5EF4-FFF2-40B4-BE49-F238E27FC236}">
                    <a16:creationId xmlns:a16="http://schemas.microsoft.com/office/drawing/2014/main" id="{5049E937-9453-A11B-A1C8-A69C826F463B}"/>
                  </a:ext>
                </a:extLst>
              </p:cNvPr>
              <p:cNvSpPr txBox="1"/>
              <p:nvPr/>
            </p:nvSpPr>
            <p:spPr>
              <a:xfrm>
                <a:off x="3695872" y="3318487"/>
                <a:ext cx="473206" cy="369332"/>
              </a:xfrm>
              <a:prstGeom prst="rect">
                <a:avLst/>
              </a:prstGeom>
              <a:noFill/>
            </p:spPr>
            <p:txBody>
              <a:bodyPr wrap="none" rtlCol="0">
                <a:spAutoFit/>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0.5</a:t>
                </a:r>
                <a:endParaRPr lang="en-US" baseline="-25000" dirty="0">
                  <a:latin typeface="Times New Roman" panose="02020603050405020304" pitchFamily="18" charset="0"/>
                  <a:ea typeface="Tahoma" panose="020B0604030504040204" pitchFamily="34" charset="0"/>
                  <a:cs typeface="Times New Roman" panose="02020603050405020304" pitchFamily="18" charset="0"/>
                </a:endParaRPr>
              </a:p>
            </p:txBody>
          </p:sp>
        </p:grpSp>
        <p:sp>
          <p:nvSpPr>
            <p:cNvPr id="15" name="文本框 129">
              <a:extLst>
                <a:ext uri="{FF2B5EF4-FFF2-40B4-BE49-F238E27FC236}">
                  <a16:creationId xmlns:a16="http://schemas.microsoft.com/office/drawing/2014/main" id="{76311414-0DC5-F417-8550-18F3645E9598}"/>
                </a:ext>
              </a:extLst>
            </p:cNvPr>
            <p:cNvSpPr txBox="1"/>
            <p:nvPr/>
          </p:nvSpPr>
          <p:spPr>
            <a:xfrm>
              <a:off x="2837216" y="3866796"/>
              <a:ext cx="1015471" cy="369332"/>
            </a:xfrm>
            <a:prstGeom prst="rect">
              <a:avLst/>
            </a:prstGeom>
            <a:noFill/>
          </p:spPr>
          <p:txBody>
            <a:bodyPr wrap="none" rtlCol="0">
              <a:spAutoFit/>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Addition</a:t>
              </a:r>
            </a:p>
          </p:txBody>
        </p:sp>
        <p:sp>
          <p:nvSpPr>
            <p:cNvPr id="16" name="文本框 131">
              <a:extLst>
                <a:ext uri="{FF2B5EF4-FFF2-40B4-BE49-F238E27FC236}">
                  <a16:creationId xmlns:a16="http://schemas.microsoft.com/office/drawing/2014/main" id="{4F0B83C0-3CBB-D903-0051-CA1E824A8EA5}"/>
                </a:ext>
              </a:extLst>
            </p:cNvPr>
            <p:cNvSpPr txBox="1"/>
            <p:nvPr/>
          </p:nvSpPr>
          <p:spPr>
            <a:xfrm>
              <a:off x="7603626" y="3917440"/>
              <a:ext cx="1519070" cy="369332"/>
            </a:xfrm>
            <a:prstGeom prst="rect">
              <a:avLst/>
            </a:prstGeom>
            <a:noFill/>
          </p:spPr>
          <p:txBody>
            <a:bodyPr wrap="none" rtlCol="0">
              <a:spAutoFit/>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Multiplication</a:t>
              </a:r>
            </a:p>
          </p:txBody>
        </p:sp>
        <p:sp>
          <p:nvSpPr>
            <p:cNvPr id="17" name="文本框 135">
              <a:extLst>
                <a:ext uri="{FF2B5EF4-FFF2-40B4-BE49-F238E27FC236}">
                  <a16:creationId xmlns:a16="http://schemas.microsoft.com/office/drawing/2014/main" id="{B913777A-9B6A-97A7-9617-C454D75A3906}"/>
                </a:ext>
              </a:extLst>
            </p:cNvPr>
            <p:cNvSpPr txBox="1"/>
            <p:nvPr/>
          </p:nvSpPr>
          <p:spPr>
            <a:xfrm>
              <a:off x="575043" y="3213181"/>
              <a:ext cx="7765267" cy="461665"/>
            </a:xfrm>
            <a:prstGeom prst="rect">
              <a:avLst/>
            </a:prstGeom>
            <a:noFill/>
          </p:spPr>
          <p:txBody>
            <a:bodyPr wrap="none" rtlCol="0">
              <a:spAutoFit/>
            </a:bodyPr>
            <a:lstStyle/>
            <a:p>
              <a:r>
                <a:rPr lang="en-US" sz="2400" b="1" dirty="0">
                  <a:latin typeface="Times New Roman" panose="02020603050405020304" pitchFamily="18" charset="0"/>
                  <a:ea typeface="Tahoma" panose="020B0604030504040204" pitchFamily="34" charset="0"/>
                  <a:cs typeface="Times New Roman" panose="02020603050405020304" pitchFamily="18" charset="0"/>
                </a:rPr>
                <a:t>Use simple logic to implement addition and multiplication</a:t>
              </a:r>
            </a:p>
          </p:txBody>
        </p:sp>
        <p:sp>
          <p:nvSpPr>
            <p:cNvPr id="18" name="文本框 129">
              <a:extLst>
                <a:ext uri="{FF2B5EF4-FFF2-40B4-BE49-F238E27FC236}">
                  <a16:creationId xmlns:a16="http://schemas.microsoft.com/office/drawing/2014/main" id="{5506D280-4185-2B00-B544-0EE755C8C7E8}"/>
                </a:ext>
              </a:extLst>
            </p:cNvPr>
            <p:cNvSpPr txBox="1"/>
            <p:nvPr/>
          </p:nvSpPr>
          <p:spPr>
            <a:xfrm>
              <a:off x="575043" y="5401448"/>
              <a:ext cx="4804520" cy="369332"/>
            </a:xfrm>
            <a:prstGeom prst="rect">
              <a:avLst/>
            </a:prstGeom>
            <a:noFill/>
          </p:spPr>
          <p:txBody>
            <a:bodyPr wrap="none" rtlCol="0">
              <a:spAutoFit/>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Prob(C</a:t>
              </a:r>
              <a:r>
                <a:rPr lang="en-US" baseline="-25000" dirty="0">
                  <a:latin typeface="Times New Roman" panose="02020603050405020304" pitchFamily="18" charset="0"/>
                  <a:ea typeface="Tahoma" panose="020B0604030504040204" pitchFamily="34" charset="0"/>
                  <a:cs typeface="Times New Roman" panose="02020603050405020304" pitchFamily="18" charset="0"/>
                </a:rPr>
                <a:t>i</a:t>
              </a:r>
              <a:r>
                <a:rPr lang="en-US" dirty="0">
                  <a:latin typeface="Times New Roman" panose="02020603050405020304" pitchFamily="18" charset="0"/>
                  <a:ea typeface="Tahoma" panose="020B0604030504040204" pitchFamily="34" charset="0"/>
                  <a:cs typeface="Times New Roman" panose="02020603050405020304" pitchFamily="18" charset="0"/>
                </a:rPr>
                <a:t> = 1) =0.5 * (Prob(A</a:t>
              </a:r>
              <a:r>
                <a:rPr lang="en-US" baseline="-25000" dirty="0">
                  <a:latin typeface="Times New Roman" panose="02020603050405020304" pitchFamily="18" charset="0"/>
                  <a:ea typeface="Tahoma" panose="020B0604030504040204" pitchFamily="34" charset="0"/>
                  <a:cs typeface="Times New Roman" panose="02020603050405020304" pitchFamily="18" charset="0"/>
                </a:rPr>
                <a:t>i</a:t>
              </a:r>
              <a:r>
                <a:rPr lang="en-US" dirty="0">
                  <a:latin typeface="Times New Roman" panose="02020603050405020304" pitchFamily="18" charset="0"/>
                  <a:ea typeface="Tahoma" panose="020B0604030504040204" pitchFamily="34" charset="0"/>
                  <a:cs typeface="Times New Roman" panose="02020603050405020304" pitchFamily="18" charset="0"/>
                </a:rPr>
                <a:t> = 1) + Prob(B</a:t>
              </a:r>
              <a:r>
                <a:rPr lang="en-US" baseline="-25000" dirty="0">
                  <a:latin typeface="Times New Roman" panose="02020603050405020304" pitchFamily="18" charset="0"/>
                  <a:ea typeface="Tahoma" panose="020B0604030504040204" pitchFamily="34" charset="0"/>
                  <a:cs typeface="Times New Roman" panose="02020603050405020304" pitchFamily="18" charset="0"/>
                </a:rPr>
                <a:t>i</a:t>
              </a:r>
              <a:r>
                <a:rPr lang="en-US" dirty="0">
                  <a:latin typeface="Times New Roman" panose="02020603050405020304" pitchFamily="18" charset="0"/>
                  <a:ea typeface="Tahoma" panose="020B0604030504040204" pitchFamily="34" charset="0"/>
                  <a:cs typeface="Times New Roman" panose="02020603050405020304" pitchFamily="18" charset="0"/>
                </a:rPr>
                <a:t> = 1)) </a:t>
              </a:r>
            </a:p>
          </p:txBody>
        </p:sp>
        <p:sp>
          <p:nvSpPr>
            <p:cNvPr id="19" name="文本框 129">
              <a:extLst>
                <a:ext uri="{FF2B5EF4-FFF2-40B4-BE49-F238E27FC236}">
                  <a16:creationId xmlns:a16="http://schemas.microsoft.com/office/drawing/2014/main" id="{6E0DB512-D089-C255-BC9A-491B66BC0AD7}"/>
                </a:ext>
              </a:extLst>
            </p:cNvPr>
            <p:cNvSpPr txBox="1"/>
            <p:nvPr/>
          </p:nvSpPr>
          <p:spPr>
            <a:xfrm>
              <a:off x="6347061" y="5408797"/>
              <a:ext cx="4174541" cy="369332"/>
            </a:xfrm>
            <a:prstGeom prst="rect">
              <a:avLst/>
            </a:prstGeom>
            <a:noFill/>
          </p:spPr>
          <p:txBody>
            <a:bodyPr wrap="none" rtlCol="0">
              <a:spAutoFit/>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Prob(C</a:t>
              </a:r>
              <a:r>
                <a:rPr lang="en-US" baseline="-25000" dirty="0">
                  <a:latin typeface="Times New Roman" panose="02020603050405020304" pitchFamily="18" charset="0"/>
                  <a:ea typeface="Tahoma" panose="020B0604030504040204" pitchFamily="34" charset="0"/>
                  <a:cs typeface="Times New Roman" panose="02020603050405020304" pitchFamily="18" charset="0"/>
                </a:rPr>
                <a:t>i</a:t>
              </a:r>
              <a:r>
                <a:rPr lang="en-US" dirty="0">
                  <a:latin typeface="Times New Roman" panose="02020603050405020304" pitchFamily="18" charset="0"/>
                  <a:ea typeface="Tahoma" panose="020B0604030504040204" pitchFamily="34" charset="0"/>
                  <a:cs typeface="Times New Roman" panose="02020603050405020304" pitchFamily="18" charset="0"/>
                </a:rPr>
                <a:t> = 1) = Prob(A</a:t>
              </a:r>
              <a:r>
                <a:rPr lang="en-US" baseline="-25000" dirty="0">
                  <a:latin typeface="Times New Roman" panose="02020603050405020304" pitchFamily="18" charset="0"/>
                  <a:ea typeface="Tahoma" panose="020B0604030504040204" pitchFamily="34" charset="0"/>
                  <a:cs typeface="Times New Roman" panose="02020603050405020304" pitchFamily="18" charset="0"/>
                </a:rPr>
                <a:t>i</a:t>
              </a:r>
              <a:r>
                <a:rPr lang="en-US" dirty="0">
                  <a:latin typeface="Times New Roman" panose="02020603050405020304" pitchFamily="18" charset="0"/>
                  <a:ea typeface="Tahoma" panose="020B0604030504040204" pitchFamily="34" charset="0"/>
                  <a:cs typeface="Times New Roman" panose="02020603050405020304" pitchFamily="18" charset="0"/>
                </a:rPr>
                <a:t> = 1) * Prob(B</a:t>
              </a:r>
              <a:r>
                <a:rPr lang="en-US" baseline="-25000" dirty="0">
                  <a:latin typeface="Times New Roman" panose="02020603050405020304" pitchFamily="18" charset="0"/>
                  <a:ea typeface="Tahoma" panose="020B0604030504040204" pitchFamily="34" charset="0"/>
                  <a:cs typeface="Times New Roman" panose="02020603050405020304" pitchFamily="18" charset="0"/>
                </a:rPr>
                <a:t>i</a:t>
              </a:r>
              <a:r>
                <a:rPr lang="en-US" dirty="0">
                  <a:latin typeface="Times New Roman" panose="02020603050405020304" pitchFamily="18" charset="0"/>
                  <a:ea typeface="Tahoma" panose="020B0604030504040204" pitchFamily="34" charset="0"/>
                  <a:cs typeface="Times New Roman" panose="02020603050405020304" pitchFamily="18" charset="0"/>
                </a:rPr>
                <a:t> = 1) </a:t>
              </a:r>
            </a:p>
          </p:txBody>
        </p:sp>
        <p:grpSp>
          <p:nvGrpSpPr>
            <p:cNvPr id="20" name="组合 119">
              <a:extLst>
                <a:ext uri="{FF2B5EF4-FFF2-40B4-BE49-F238E27FC236}">
                  <a16:creationId xmlns:a16="http://schemas.microsoft.com/office/drawing/2014/main" id="{30DA987F-0451-1147-9B82-9399ED360A6C}"/>
                </a:ext>
              </a:extLst>
            </p:cNvPr>
            <p:cNvGrpSpPr/>
            <p:nvPr/>
          </p:nvGrpSpPr>
          <p:grpSpPr>
            <a:xfrm>
              <a:off x="7480104" y="4416241"/>
              <a:ext cx="1701755" cy="738331"/>
              <a:chOff x="6813028" y="2538265"/>
              <a:chExt cx="1701755" cy="738331"/>
            </a:xfrm>
          </p:grpSpPr>
          <p:cxnSp>
            <p:nvCxnSpPr>
              <p:cNvPr id="21" name="直接连接符 108">
                <a:extLst>
                  <a:ext uri="{FF2B5EF4-FFF2-40B4-BE49-F238E27FC236}">
                    <a16:creationId xmlns:a16="http://schemas.microsoft.com/office/drawing/2014/main" id="{FBE9779A-0148-D0BF-CF09-4735F4434972}"/>
                  </a:ext>
                </a:extLst>
              </p:cNvPr>
              <p:cNvCxnSpPr/>
              <p:nvPr/>
            </p:nvCxnSpPr>
            <p:spPr>
              <a:xfrm>
                <a:off x="7203088" y="2726127"/>
                <a:ext cx="2319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109">
                <a:extLst>
                  <a:ext uri="{FF2B5EF4-FFF2-40B4-BE49-F238E27FC236}">
                    <a16:creationId xmlns:a16="http://schemas.microsoft.com/office/drawing/2014/main" id="{5FD0F6A1-0B02-C204-D2AD-272D6BE705E5}"/>
                  </a:ext>
                </a:extLst>
              </p:cNvPr>
              <p:cNvCxnSpPr/>
              <p:nvPr/>
            </p:nvCxnSpPr>
            <p:spPr>
              <a:xfrm>
                <a:off x="7203088" y="3099023"/>
                <a:ext cx="2319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110">
                <a:extLst>
                  <a:ext uri="{FF2B5EF4-FFF2-40B4-BE49-F238E27FC236}">
                    <a16:creationId xmlns:a16="http://schemas.microsoft.com/office/drawing/2014/main" id="{733C07F9-6E91-F356-918F-318290C957AD}"/>
                  </a:ext>
                </a:extLst>
              </p:cNvPr>
              <p:cNvCxnSpPr/>
              <p:nvPr/>
            </p:nvCxnSpPr>
            <p:spPr>
              <a:xfrm>
                <a:off x="7816039" y="2909201"/>
                <a:ext cx="23195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文本框 112">
                <a:extLst>
                  <a:ext uri="{FF2B5EF4-FFF2-40B4-BE49-F238E27FC236}">
                    <a16:creationId xmlns:a16="http://schemas.microsoft.com/office/drawing/2014/main" id="{36E47CA7-3D1A-835E-AA97-80AAAB5A1A81}"/>
                  </a:ext>
                </a:extLst>
              </p:cNvPr>
              <p:cNvSpPr txBox="1"/>
              <p:nvPr/>
            </p:nvSpPr>
            <p:spPr>
              <a:xfrm>
                <a:off x="6813028" y="2538265"/>
                <a:ext cx="479618" cy="369332"/>
              </a:xfrm>
              <a:prstGeom prst="rect">
                <a:avLst/>
              </a:prstGeom>
              <a:noFill/>
            </p:spPr>
            <p:txBody>
              <a:bodyPr wrap="none" rtlCol="0">
                <a:spAutoFit/>
              </a:bodyPr>
              <a:lstStyle/>
              <a:p>
                <a:r>
                  <a:rPr lang="en-US" dirty="0" err="1">
                    <a:latin typeface="Times New Roman" panose="02020603050405020304" pitchFamily="18" charset="0"/>
                    <a:ea typeface="Tahoma" panose="020B0604030504040204" pitchFamily="34" charset="0"/>
                    <a:cs typeface="Times New Roman" panose="02020603050405020304" pitchFamily="18" charset="0"/>
                  </a:rPr>
                  <a:t>A</a:t>
                </a:r>
                <a:r>
                  <a:rPr lang="en-US" baseline="-25000" dirty="0" err="1">
                    <a:latin typeface="Times New Roman" panose="02020603050405020304" pitchFamily="18" charset="0"/>
                    <a:ea typeface="Tahoma" panose="020B0604030504040204" pitchFamily="34" charset="0"/>
                    <a:cs typeface="Times New Roman" panose="02020603050405020304" pitchFamily="18" charset="0"/>
                  </a:rPr>
                  <a:t>sc</a:t>
                </a:r>
                <a:endParaRPr lang="en-US" baseline="-25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25" name="文本框 113">
                <a:extLst>
                  <a:ext uri="{FF2B5EF4-FFF2-40B4-BE49-F238E27FC236}">
                    <a16:creationId xmlns:a16="http://schemas.microsoft.com/office/drawing/2014/main" id="{B088D05F-2E95-8FB6-C2E1-48FE6A7099C1}"/>
                  </a:ext>
                </a:extLst>
              </p:cNvPr>
              <p:cNvSpPr txBox="1"/>
              <p:nvPr/>
            </p:nvSpPr>
            <p:spPr>
              <a:xfrm>
                <a:off x="6813028" y="2907264"/>
                <a:ext cx="466794" cy="369332"/>
              </a:xfrm>
              <a:prstGeom prst="rect">
                <a:avLst/>
              </a:prstGeom>
              <a:noFill/>
            </p:spPr>
            <p:txBody>
              <a:bodyPr wrap="none" rtlCol="0">
                <a:spAutoFit/>
              </a:bodyPr>
              <a:lstStyle/>
              <a:p>
                <a:r>
                  <a:rPr lang="en-US" dirty="0" err="1">
                    <a:latin typeface="Times New Roman" panose="02020603050405020304" pitchFamily="18" charset="0"/>
                    <a:ea typeface="Tahoma" panose="020B0604030504040204" pitchFamily="34" charset="0"/>
                    <a:cs typeface="Times New Roman" panose="02020603050405020304" pitchFamily="18" charset="0"/>
                  </a:rPr>
                  <a:t>B</a:t>
                </a:r>
                <a:r>
                  <a:rPr lang="en-US" baseline="-25000" dirty="0" err="1">
                    <a:latin typeface="Times New Roman" panose="02020603050405020304" pitchFamily="18" charset="0"/>
                    <a:ea typeface="Tahoma" panose="020B0604030504040204" pitchFamily="34" charset="0"/>
                    <a:cs typeface="Times New Roman" panose="02020603050405020304" pitchFamily="18" charset="0"/>
                  </a:rPr>
                  <a:t>sc</a:t>
                </a:r>
                <a:endParaRPr lang="en-US" baseline="-25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26" name="文本框 114">
                <a:extLst>
                  <a:ext uri="{FF2B5EF4-FFF2-40B4-BE49-F238E27FC236}">
                    <a16:creationId xmlns:a16="http://schemas.microsoft.com/office/drawing/2014/main" id="{58679D97-08D9-909E-4B9A-530ECD772FA0}"/>
                  </a:ext>
                </a:extLst>
              </p:cNvPr>
              <p:cNvSpPr txBox="1"/>
              <p:nvPr/>
            </p:nvSpPr>
            <p:spPr>
              <a:xfrm>
                <a:off x="8047989" y="2721425"/>
                <a:ext cx="466794" cy="369332"/>
              </a:xfrm>
              <a:prstGeom prst="rect">
                <a:avLst/>
              </a:prstGeom>
              <a:noFill/>
            </p:spPr>
            <p:txBody>
              <a:bodyPr wrap="none" rtlCol="0">
                <a:spAutoFit/>
              </a:bodyPr>
              <a:lstStyle/>
              <a:p>
                <a:r>
                  <a:rPr lang="en-US" dirty="0" err="1">
                    <a:latin typeface="Times New Roman" panose="02020603050405020304" pitchFamily="18" charset="0"/>
                    <a:ea typeface="Tahoma" panose="020B0604030504040204" pitchFamily="34" charset="0"/>
                    <a:cs typeface="Times New Roman" panose="02020603050405020304" pitchFamily="18" charset="0"/>
                  </a:rPr>
                  <a:t>C</a:t>
                </a:r>
                <a:r>
                  <a:rPr lang="en-US" baseline="-25000" dirty="0" err="1">
                    <a:latin typeface="Times New Roman" panose="02020603050405020304" pitchFamily="18" charset="0"/>
                    <a:ea typeface="Tahoma" panose="020B0604030504040204" pitchFamily="34" charset="0"/>
                    <a:cs typeface="Times New Roman" panose="02020603050405020304" pitchFamily="18" charset="0"/>
                  </a:rPr>
                  <a:t>sc</a:t>
                </a:r>
                <a:endParaRPr lang="en-US" baseline="-25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27" name="矩形 117">
                <a:extLst>
                  <a:ext uri="{FF2B5EF4-FFF2-40B4-BE49-F238E27FC236}">
                    <a16:creationId xmlns:a16="http://schemas.microsoft.com/office/drawing/2014/main" id="{3EE3AA59-DA92-0C15-8880-656B58CDE63F}"/>
                  </a:ext>
                </a:extLst>
              </p:cNvPr>
              <p:cNvSpPr/>
              <p:nvPr/>
            </p:nvSpPr>
            <p:spPr>
              <a:xfrm>
                <a:off x="7432357" y="2564586"/>
                <a:ext cx="371016" cy="652329"/>
              </a:xfrm>
              <a:prstGeom prst="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Tahoma" panose="020B0604030504040204" pitchFamily="34" charset="0"/>
                  <a:cs typeface="Times New Roman" panose="02020603050405020304" pitchFamily="18" charset="0"/>
                </a:endParaRPr>
              </a:p>
            </p:txBody>
          </p:sp>
          <p:sp>
            <p:nvSpPr>
              <p:cNvPr id="28" name="文本框 118">
                <a:extLst>
                  <a:ext uri="{FF2B5EF4-FFF2-40B4-BE49-F238E27FC236}">
                    <a16:creationId xmlns:a16="http://schemas.microsoft.com/office/drawing/2014/main" id="{EBD1B661-D30E-1102-549D-47CC67774B68}"/>
                  </a:ext>
                </a:extLst>
              </p:cNvPr>
              <p:cNvSpPr txBox="1"/>
              <p:nvPr/>
            </p:nvSpPr>
            <p:spPr>
              <a:xfrm rot="5400000">
                <a:off x="7281168" y="2736349"/>
                <a:ext cx="627095" cy="338554"/>
              </a:xfrm>
              <a:prstGeom prst="rect">
                <a:avLst/>
              </a:prstGeom>
              <a:noFill/>
            </p:spPr>
            <p:txBody>
              <a:bodyPr wrap="none" rtlCol="0">
                <a:spAutoFit/>
              </a:bodyPr>
              <a:lstStyle/>
              <a:p>
                <a:r>
                  <a:rPr lang="en-US" sz="1600" dirty="0">
                    <a:latin typeface="Times New Roman" panose="02020603050405020304" pitchFamily="18" charset="0"/>
                    <a:ea typeface="Tahoma" panose="020B0604030504040204" pitchFamily="34" charset="0"/>
                    <a:cs typeface="Times New Roman" panose="02020603050405020304" pitchFamily="18" charset="0"/>
                  </a:rPr>
                  <a:t>AND</a:t>
                </a:r>
              </a:p>
            </p:txBody>
          </p:sp>
        </p:grpSp>
      </p:grpSp>
      <p:sp>
        <p:nvSpPr>
          <p:cNvPr id="89" name="Title 1">
            <a:extLst>
              <a:ext uri="{FF2B5EF4-FFF2-40B4-BE49-F238E27FC236}">
                <a16:creationId xmlns:a16="http://schemas.microsoft.com/office/drawing/2014/main" id="{D202DED8-AF27-4611-F169-EC824C96998A}"/>
              </a:ext>
            </a:extLst>
          </p:cNvPr>
          <p:cNvSpPr>
            <a:spLocks noGrp="1"/>
          </p:cNvSpPr>
          <p:nvPr>
            <p:ph type="title"/>
          </p:nvPr>
        </p:nvSpPr>
        <p:spPr>
          <a:xfrm>
            <a:off x="100211" y="348813"/>
            <a:ext cx="11879262" cy="656337"/>
          </a:xfrm>
        </p:spPr>
        <p:txBody>
          <a:bodyPr/>
          <a:lstStyle/>
          <a:p>
            <a:r>
              <a:rPr lang="en-US" sz="3200" b="1" dirty="0"/>
              <a:t>Stochastic Computing</a:t>
            </a:r>
          </a:p>
        </p:txBody>
      </p:sp>
    </p:spTree>
    <p:extLst>
      <p:ext uri="{BB962C8B-B14F-4D97-AF65-F5344CB8AC3E}">
        <p14:creationId xmlns:p14="http://schemas.microsoft.com/office/powerpoint/2010/main" val="3318936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
            <a:extLst>
              <a:ext uri="{FF2B5EF4-FFF2-40B4-BE49-F238E27FC236}">
                <a16:creationId xmlns:a16="http://schemas.microsoft.com/office/drawing/2014/main" id="{1310DED8-293F-65B8-8FBA-7AEFB2743294}"/>
              </a:ext>
            </a:extLst>
          </p:cNvPr>
          <p:cNvSpPr>
            <a:spLocks noChangeAspect="1" noChangeArrowheads="1" noTextEdit="1"/>
          </p:cNvSpPr>
          <p:nvPr/>
        </p:nvSpPr>
        <p:spPr bwMode="auto">
          <a:xfrm>
            <a:off x="1595409" y="1738787"/>
            <a:ext cx="3395663" cy="332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Rectangle 5">
            <a:extLst>
              <a:ext uri="{FF2B5EF4-FFF2-40B4-BE49-F238E27FC236}">
                <a16:creationId xmlns:a16="http://schemas.microsoft.com/office/drawing/2014/main" id="{BD7D177C-C4F3-70B4-70C3-E8C01A0CE996}"/>
              </a:ext>
            </a:extLst>
          </p:cNvPr>
          <p:cNvSpPr>
            <a:spLocks noChangeArrowheads="1"/>
          </p:cNvSpPr>
          <p:nvPr/>
        </p:nvSpPr>
        <p:spPr bwMode="auto">
          <a:xfrm>
            <a:off x="3813147" y="2219799"/>
            <a:ext cx="1157288" cy="1901825"/>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Rectangle 6">
            <a:extLst>
              <a:ext uri="{FF2B5EF4-FFF2-40B4-BE49-F238E27FC236}">
                <a16:creationId xmlns:a16="http://schemas.microsoft.com/office/drawing/2014/main" id="{8DB1FD0D-0010-898D-2367-53E780F40C0E}"/>
              </a:ext>
            </a:extLst>
          </p:cNvPr>
          <p:cNvSpPr>
            <a:spLocks noChangeArrowheads="1"/>
          </p:cNvSpPr>
          <p:nvPr/>
        </p:nvSpPr>
        <p:spPr bwMode="auto">
          <a:xfrm>
            <a:off x="3813147" y="2219799"/>
            <a:ext cx="1157288" cy="1901825"/>
          </a:xfrm>
          <a:prstGeom prst="rect">
            <a:avLst/>
          </a:prstGeom>
          <a:noFill/>
          <a:ln w="285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7">
            <a:extLst>
              <a:ext uri="{FF2B5EF4-FFF2-40B4-BE49-F238E27FC236}">
                <a16:creationId xmlns:a16="http://schemas.microsoft.com/office/drawing/2014/main" id="{61120F21-1EC4-C915-AA19-37B33C7B8025}"/>
              </a:ext>
            </a:extLst>
          </p:cNvPr>
          <p:cNvSpPr>
            <a:spLocks noChangeArrowheads="1"/>
          </p:cNvSpPr>
          <p:nvPr/>
        </p:nvSpPr>
        <p:spPr bwMode="auto">
          <a:xfrm>
            <a:off x="3813147" y="1807049"/>
            <a:ext cx="1157288" cy="412750"/>
          </a:xfrm>
          <a:prstGeom prst="rect">
            <a:avLst/>
          </a:prstGeom>
          <a:solidFill>
            <a:srgbClr val="EA700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8">
            <a:extLst>
              <a:ext uri="{FF2B5EF4-FFF2-40B4-BE49-F238E27FC236}">
                <a16:creationId xmlns:a16="http://schemas.microsoft.com/office/drawing/2014/main" id="{6B356E27-6246-12A8-E81B-157F3687F939}"/>
              </a:ext>
            </a:extLst>
          </p:cNvPr>
          <p:cNvSpPr>
            <a:spLocks noChangeArrowheads="1"/>
          </p:cNvSpPr>
          <p:nvPr/>
        </p:nvSpPr>
        <p:spPr bwMode="auto">
          <a:xfrm>
            <a:off x="3813147" y="1807049"/>
            <a:ext cx="1157288" cy="412750"/>
          </a:xfrm>
          <a:prstGeom prst="rect">
            <a:avLst/>
          </a:prstGeom>
          <a:noFill/>
          <a:ln w="285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9">
            <a:extLst>
              <a:ext uri="{FF2B5EF4-FFF2-40B4-BE49-F238E27FC236}">
                <a16:creationId xmlns:a16="http://schemas.microsoft.com/office/drawing/2014/main" id="{1E65369D-0E20-679D-BD97-8EE6CD7B58F0}"/>
              </a:ext>
            </a:extLst>
          </p:cNvPr>
          <p:cNvSpPr>
            <a:spLocks noChangeArrowheads="1"/>
          </p:cNvSpPr>
          <p:nvPr/>
        </p:nvSpPr>
        <p:spPr bwMode="auto">
          <a:xfrm>
            <a:off x="4251297" y="1819749"/>
            <a:ext cx="415925"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FFFFFF"/>
                </a:solidFill>
                <a:effectLst/>
                <a:latin typeface="Times New Roman" panose="02020603050405020304" pitchFamily="18" charset="0"/>
              </a:rPr>
              <a:t>Top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10">
            <a:extLst>
              <a:ext uri="{FF2B5EF4-FFF2-40B4-BE49-F238E27FC236}">
                <a16:creationId xmlns:a16="http://schemas.microsoft.com/office/drawing/2014/main" id="{15C64AD3-F395-0C04-B39D-BDD1772A21DC}"/>
              </a:ext>
            </a:extLst>
          </p:cNvPr>
          <p:cNvSpPr>
            <a:spLocks noChangeArrowheads="1"/>
          </p:cNvSpPr>
          <p:nvPr/>
        </p:nvSpPr>
        <p:spPr bwMode="auto">
          <a:xfrm>
            <a:off x="4041747" y="2029299"/>
            <a:ext cx="788988"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FFFFFF"/>
                </a:solidFill>
                <a:effectLst/>
                <a:latin typeface="Times New Roman" panose="02020603050405020304" pitchFamily="18" charset="0"/>
              </a:rPr>
              <a:t>Electrode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Rectangle 11">
            <a:extLst>
              <a:ext uri="{FF2B5EF4-FFF2-40B4-BE49-F238E27FC236}">
                <a16:creationId xmlns:a16="http://schemas.microsoft.com/office/drawing/2014/main" id="{BF65C75C-90E6-885E-6B9D-EEA64A4BD4AD}"/>
              </a:ext>
            </a:extLst>
          </p:cNvPr>
          <p:cNvSpPr>
            <a:spLocks noChangeArrowheads="1"/>
          </p:cNvSpPr>
          <p:nvPr/>
        </p:nvSpPr>
        <p:spPr bwMode="auto">
          <a:xfrm>
            <a:off x="3813147" y="4121624"/>
            <a:ext cx="1157288" cy="414337"/>
          </a:xfrm>
          <a:prstGeom prst="rect">
            <a:avLst/>
          </a:prstGeom>
          <a:solidFill>
            <a:srgbClr val="EA700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12">
            <a:extLst>
              <a:ext uri="{FF2B5EF4-FFF2-40B4-BE49-F238E27FC236}">
                <a16:creationId xmlns:a16="http://schemas.microsoft.com/office/drawing/2014/main" id="{CED6C069-5939-6C11-A4AE-0096F1135EB2}"/>
              </a:ext>
            </a:extLst>
          </p:cNvPr>
          <p:cNvSpPr>
            <a:spLocks noChangeArrowheads="1"/>
          </p:cNvSpPr>
          <p:nvPr/>
        </p:nvSpPr>
        <p:spPr bwMode="auto">
          <a:xfrm>
            <a:off x="3813147" y="4121624"/>
            <a:ext cx="1157288" cy="414337"/>
          </a:xfrm>
          <a:prstGeom prst="rect">
            <a:avLst/>
          </a:prstGeom>
          <a:noFill/>
          <a:ln w="285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3">
            <a:extLst>
              <a:ext uri="{FF2B5EF4-FFF2-40B4-BE49-F238E27FC236}">
                <a16:creationId xmlns:a16="http://schemas.microsoft.com/office/drawing/2014/main" id="{5B121435-B907-EF15-D933-2920AE767B90}"/>
              </a:ext>
            </a:extLst>
          </p:cNvPr>
          <p:cNvSpPr>
            <a:spLocks noChangeArrowheads="1"/>
          </p:cNvSpPr>
          <p:nvPr/>
        </p:nvSpPr>
        <p:spPr bwMode="auto">
          <a:xfrm>
            <a:off x="4124297" y="4132737"/>
            <a:ext cx="6572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FFFFFF"/>
                </a:solidFill>
                <a:effectLst/>
                <a:latin typeface="Times New Roman" panose="02020603050405020304" pitchFamily="18" charset="0"/>
              </a:rPr>
              <a:t>Bottom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14">
            <a:extLst>
              <a:ext uri="{FF2B5EF4-FFF2-40B4-BE49-F238E27FC236}">
                <a16:creationId xmlns:a16="http://schemas.microsoft.com/office/drawing/2014/main" id="{D4EFD268-7C69-4187-F59A-D8822A21ABD6}"/>
              </a:ext>
            </a:extLst>
          </p:cNvPr>
          <p:cNvSpPr>
            <a:spLocks noChangeArrowheads="1"/>
          </p:cNvSpPr>
          <p:nvPr/>
        </p:nvSpPr>
        <p:spPr bwMode="auto">
          <a:xfrm>
            <a:off x="4041747" y="4342287"/>
            <a:ext cx="788988"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FFFFFF"/>
                </a:solidFill>
                <a:effectLst/>
                <a:latin typeface="Times New Roman" panose="02020603050405020304" pitchFamily="18" charset="0"/>
              </a:rPr>
              <a:t>Electrode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Rectangle 15">
            <a:extLst>
              <a:ext uri="{FF2B5EF4-FFF2-40B4-BE49-F238E27FC236}">
                <a16:creationId xmlns:a16="http://schemas.microsoft.com/office/drawing/2014/main" id="{6CCA16B4-2B85-5532-2631-B1E39B3231C3}"/>
              </a:ext>
            </a:extLst>
          </p:cNvPr>
          <p:cNvSpPr>
            <a:spLocks noChangeArrowheads="1"/>
          </p:cNvSpPr>
          <p:nvPr/>
        </p:nvSpPr>
        <p:spPr bwMode="auto">
          <a:xfrm>
            <a:off x="4102072" y="2237262"/>
            <a:ext cx="579438" cy="1873250"/>
          </a:xfrm>
          <a:prstGeom prst="rect">
            <a:avLst/>
          </a:prstGeom>
          <a:solidFill>
            <a:srgbClr val="9DBB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Oval 16">
            <a:extLst>
              <a:ext uri="{FF2B5EF4-FFF2-40B4-BE49-F238E27FC236}">
                <a16:creationId xmlns:a16="http://schemas.microsoft.com/office/drawing/2014/main" id="{FB85A6DC-F717-72A0-E583-371E642F606E}"/>
              </a:ext>
            </a:extLst>
          </p:cNvPr>
          <p:cNvSpPr>
            <a:spLocks noChangeArrowheads="1"/>
          </p:cNvSpPr>
          <p:nvPr/>
        </p:nvSpPr>
        <p:spPr bwMode="auto">
          <a:xfrm>
            <a:off x="4143347" y="2716687"/>
            <a:ext cx="207963" cy="206375"/>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Oval 17">
            <a:extLst>
              <a:ext uri="{FF2B5EF4-FFF2-40B4-BE49-F238E27FC236}">
                <a16:creationId xmlns:a16="http://schemas.microsoft.com/office/drawing/2014/main" id="{101AE35E-702A-C391-D1F1-A5E2EE54D9BF}"/>
              </a:ext>
            </a:extLst>
          </p:cNvPr>
          <p:cNvSpPr>
            <a:spLocks noChangeArrowheads="1"/>
          </p:cNvSpPr>
          <p:nvPr/>
        </p:nvSpPr>
        <p:spPr bwMode="auto">
          <a:xfrm>
            <a:off x="4143347" y="2716687"/>
            <a:ext cx="207963" cy="206375"/>
          </a:xfrm>
          <a:prstGeom prst="ellipse">
            <a:avLst/>
          </a:pr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Oval 18">
            <a:extLst>
              <a:ext uri="{FF2B5EF4-FFF2-40B4-BE49-F238E27FC236}">
                <a16:creationId xmlns:a16="http://schemas.microsoft.com/office/drawing/2014/main" id="{47559BA8-0A21-12E8-FB53-234EF0D51943}"/>
              </a:ext>
            </a:extLst>
          </p:cNvPr>
          <p:cNvSpPr>
            <a:spLocks noChangeArrowheads="1"/>
          </p:cNvSpPr>
          <p:nvPr/>
        </p:nvSpPr>
        <p:spPr bwMode="auto">
          <a:xfrm>
            <a:off x="4351309" y="2551587"/>
            <a:ext cx="206375" cy="206375"/>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Oval 19">
            <a:extLst>
              <a:ext uri="{FF2B5EF4-FFF2-40B4-BE49-F238E27FC236}">
                <a16:creationId xmlns:a16="http://schemas.microsoft.com/office/drawing/2014/main" id="{0C2181A0-E1A1-B982-1F0F-D8BCFC3136AD}"/>
              </a:ext>
            </a:extLst>
          </p:cNvPr>
          <p:cNvSpPr>
            <a:spLocks noChangeArrowheads="1"/>
          </p:cNvSpPr>
          <p:nvPr/>
        </p:nvSpPr>
        <p:spPr bwMode="auto">
          <a:xfrm>
            <a:off x="4351309" y="2551587"/>
            <a:ext cx="206375" cy="206375"/>
          </a:xfrm>
          <a:prstGeom prst="ellipse">
            <a:avLst/>
          </a:pr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Oval 20">
            <a:extLst>
              <a:ext uri="{FF2B5EF4-FFF2-40B4-BE49-F238E27FC236}">
                <a16:creationId xmlns:a16="http://schemas.microsoft.com/office/drawing/2014/main" id="{B676593B-FB14-0319-F7A7-672817A7E326}"/>
              </a:ext>
            </a:extLst>
          </p:cNvPr>
          <p:cNvSpPr>
            <a:spLocks noChangeArrowheads="1"/>
          </p:cNvSpPr>
          <p:nvPr/>
        </p:nvSpPr>
        <p:spPr bwMode="auto">
          <a:xfrm>
            <a:off x="4289397" y="2964337"/>
            <a:ext cx="206375" cy="207962"/>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Oval 21">
            <a:extLst>
              <a:ext uri="{FF2B5EF4-FFF2-40B4-BE49-F238E27FC236}">
                <a16:creationId xmlns:a16="http://schemas.microsoft.com/office/drawing/2014/main" id="{9A902661-15EE-245A-7CF9-603C78D69BD3}"/>
              </a:ext>
            </a:extLst>
          </p:cNvPr>
          <p:cNvSpPr>
            <a:spLocks noChangeArrowheads="1"/>
          </p:cNvSpPr>
          <p:nvPr/>
        </p:nvSpPr>
        <p:spPr bwMode="auto">
          <a:xfrm>
            <a:off x="4289397" y="2964337"/>
            <a:ext cx="206375" cy="207962"/>
          </a:xfrm>
          <a:prstGeom prst="ellipse">
            <a:avLst/>
          </a:pr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Oval 22">
            <a:extLst>
              <a:ext uri="{FF2B5EF4-FFF2-40B4-BE49-F238E27FC236}">
                <a16:creationId xmlns:a16="http://schemas.microsoft.com/office/drawing/2014/main" id="{C4E75F46-8A3D-0100-A3BF-0084A60015D9}"/>
              </a:ext>
            </a:extLst>
          </p:cNvPr>
          <p:cNvSpPr>
            <a:spLocks noChangeArrowheads="1"/>
          </p:cNvSpPr>
          <p:nvPr/>
        </p:nvSpPr>
        <p:spPr bwMode="auto">
          <a:xfrm>
            <a:off x="4475134" y="2799237"/>
            <a:ext cx="206375" cy="207962"/>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Oval 23">
            <a:extLst>
              <a:ext uri="{FF2B5EF4-FFF2-40B4-BE49-F238E27FC236}">
                <a16:creationId xmlns:a16="http://schemas.microsoft.com/office/drawing/2014/main" id="{88889D8D-4AE2-C929-D36E-0D465EAB13F6}"/>
              </a:ext>
            </a:extLst>
          </p:cNvPr>
          <p:cNvSpPr>
            <a:spLocks noChangeArrowheads="1"/>
          </p:cNvSpPr>
          <p:nvPr/>
        </p:nvSpPr>
        <p:spPr bwMode="auto">
          <a:xfrm>
            <a:off x="4475134" y="2799237"/>
            <a:ext cx="206375" cy="207962"/>
          </a:xfrm>
          <a:prstGeom prst="ellipse">
            <a:avLst/>
          </a:pr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Oval 24">
            <a:extLst>
              <a:ext uri="{FF2B5EF4-FFF2-40B4-BE49-F238E27FC236}">
                <a16:creationId xmlns:a16="http://schemas.microsoft.com/office/drawing/2014/main" id="{8AE01C27-F708-97CA-16AF-9AB29E594FF9}"/>
              </a:ext>
            </a:extLst>
          </p:cNvPr>
          <p:cNvSpPr>
            <a:spLocks noChangeArrowheads="1"/>
          </p:cNvSpPr>
          <p:nvPr/>
        </p:nvSpPr>
        <p:spPr bwMode="auto">
          <a:xfrm>
            <a:off x="4163984" y="3234212"/>
            <a:ext cx="206375" cy="206375"/>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Oval 25">
            <a:extLst>
              <a:ext uri="{FF2B5EF4-FFF2-40B4-BE49-F238E27FC236}">
                <a16:creationId xmlns:a16="http://schemas.microsoft.com/office/drawing/2014/main" id="{76D0C5FF-41DB-1448-36B8-4E8C3BF67516}"/>
              </a:ext>
            </a:extLst>
          </p:cNvPr>
          <p:cNvSpPr>
            <a:spLocks noChangeArrowheads="1"/>
          </p:cNvSpPr>
          <p:nvPr/>
        </p:nvSpPr>
        <p:spPr bwMode="auto">
          <a:xfrm>
            <a:off x="4163984" y="3234212"/>
            <a:ext cx="206375" cy="206375"/>
          </a:xfrm>
          <a:prstGeom prst="ellipse">
            <a:avLst/>
          </a:pr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Oval 26">
            <a:extLst>
              <a:ext uri="{FF2B5EF4-FFF2-40B4-BE49-F238E27FC236}">
                <a16:creationId xmlns:a16="http://schemas.microsoft.com/office/drawing/2014/main" id="{F47CE821-D50C-46B9-90C4-DE37CADE961C}"/>
              </a:ext>
            </a:extLst>
          </p:cNvPr>
          <p:cNvSpPr>
            <a:spLocks noChangeArrowheads="1"/>
          </p:cNvSpPr>
          <p:nvPr/>
        </p:nvSpPr>
        <p:spPr bwMode="auto">
          <a:xfrm>
            <a:off x="4454497" y="3915249"/>
            <a:ext cx="206375" cy="206375"/>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Oval 27">
            <a:extLst>
              <a:ext uri="{FF2B5EF4-FFF2-40B4-BE49-F238E27FC236}">
                <a16:creationId xmlns:a16="http://schemas.microsoft.com/office/drawing/2014/main" id="{A94E6EA2-2B11-D71B-77BE-3563F59DA5C8}"/>
              </a:ext>
            </a:extLst>
          </p:cNvPr>
          <p:cNvSpPr>
            <a:spLocks noChangeArrowheads="1"/>
          </p:cNvSpPr>
          <p:nvPr/>
        </p:nvSpPr>
        <p:spPr bwMode="auto">
          <a:xfrm>
            <a:off x="4454497" y="3915249"/>
            <a:ext cx="206375" cy="206375"/>
          </a:xfrm>
          <a:prstGeom prst="ellipse">
            <a:avLst/>
          </a:pr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Oval 28">
            <a:extLst>
              <a:ext uri="{FF2B5EF4-FFF2-40B4-BE49-F238E27FC236}">
                <a16:creationId xmlns:a16="http://schemas.microsoft.com/office/drawing/2014/main" id="{944BA020-366A-1046-4227-448370FCFE27}"/>
              </a:ext>
            </a:extLst>
          </p:cNvPr>
          <p:cNvSpPr>
            <a:spLocks noChangeArrowheads="1"/>
          </p:cNvSpPr>
          <p:nvPr/>
        </p:nvSpPr>
        <p:spPr bwMode="auto">
          <a:xfrm>
            <a:off x="4330672" y="3543774"/>
            <a:ext cx="206375" cy="206375"/>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9">
            <a:extLst>
              <a:ext uri="{FF2B5EF4-FFF2-40B4-BE49-F238E27FC236}">
                <a16:creationId xmlns:a16="http://schemas.microsoft.com/office/drawing/2014/main" id="{DADF8E19-2FC4-D880-3BD6-96D348EFE4EA}"/>
              </a:ext>
            </a:extLst>
          </p:cNvPr>
          <p:cNvSpPr>
            <a:spLocks/>
          </p:cNvSpPr>
          <p:nvPr/>
        </p:nvSpPr>
        <p:spPr bwMode="auto">
          <a:xfrm>
            <a:off x="4330672" y="3543774"/>
            <a:ext cx="206375" cy="206375"/>
          </a:xfrm>
          <a:custGeom>
            <a:avLst/>
            <a:gdLst>
              <a:gd name="T0" fmla="*/ 0 w 130"/>
              <a:gd name="T1" fmla="*/ 65 h 130"/>
              <a:gd name="T2" fmla="*/ 64 w 130"/>
              <a:gd name="T3" fmla="*/ 0 h 130"/>
              <a:gd name="T4" fmla="*/ 130 w 130"/>
              <a:gd name="T5" fmla="*/ 65 h 130"/>
              <a:gd name="T6" fmla="*/ 64 w 130"/>
              <a:gd name="T7" fmla="*/ 130 h 130"/>
              <a:gd name="T8" fmla="*/ 0 w 130"/>
              <a:gd name="T9" fmla="*/ 65 h 130"/>
            </a:gdLst>
            <a:ahLst/>
            <a:cxnLst>
              <a:cxn ang="0">
                <a:pos x="T0" y="T1"/>
              </a:cxn>
              <a:cxn ang="0">
                <a:pos x="T2" y="T3"/>
              </a:cxn>
              <a:cxn ang="0">
                <a:pos x="T4" y="T5"/>
              </a:cxn>
              <a:cxn ang="0">
                <a:pos x="T6" y="T7"/>
              </a:cxn>
              <a:cxn ang="0">
                <a:pos x="T8" y="T9"/>
              </a:cxn>
            </a:cxnLst>
            <a:rect l="0" t="0" r="r" b="b"/>
            <a:pathLst>
              <a:path w="130" h="130">
                <a:moveTo>
                  <a:pt x="0" y="65"/>
                </a:moveTo>
                <a:cubicBezTo>
                  <a:pt x="0" y="29"/>
                  <a:pt x="29" y="0"/>
                  <a:pt x="64" y="0"/>
                </a:cubicBezTo>
                <a:cubicBezTo>
                  <a:pt x="101" y="0"/>
                  <a:pt x="130" y="29"/>
                  <a:pt x="130" y="65"/>
                </a:cubicBezTo>
                <a:cubicBezTo>
                  <a:pt x="130" y="101"/>
                  <a:pt x="101" y="130"/>
                  <a:pt x="64" y="130"/>
                </a:cubicBezTo>
                <a:cubicBezTo>
                  <a:pt x="29" y="130"/>
                  <a:pt x="0" y="101"/>
                  <a:pt x="0" y="65"/>
                </a:cubicBezTo>
              </a:path>
            </a:pathLst>
          </a:cu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Oval 30">
            <a:extLst>
              <a:ext uri="{FF2B5EF4-FFF2-40B4-BE49-F238E27FC236}">
                <a16:creationId xmlns:a16="http://schemas.microsoft.com/office/drawing/2014/main" id="{F36DFCC4-47E4-C66C-B6EF-A5ED60D55810}"/>
              </a:ext>
            </a:extLst>
          </p:cNvPr>
          <p:cNvSpPr>
            <a:spLocks noChangeArrowheads="1"/>
          </p:cNvSpPr>
          <p:nvPr/>
        </p:nvSpPr>
        <p:spPr bwMode="auto">
          <a:xfrm>
            <a:off x="4411634" y="3294537"/>
            <a:ext cx="207963" cy="206375"/>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Oval 31">
            <a:extLst>
              <a:ext uri="{FF2B5EF4-FFF2-40B4-BE49-F238E27FC236}">
                <a16:creationId xmlns:a16="http://schemas.microsoft.com/office/drawing/2014/main" id="{9870D56C-7FB6-F0A1-AAC7-186766FD0D5B}"/>
              </a:ext>
            </a:extLst>
          </p:cNvPr>
          <p:cNvSpPr>
            <a:spLocks noChangeArrowheads="1"/>
          </p:cNvSpPr>
          <p:nvPr/>
        </p:nvSpPr>
        <p:spPr bwMode="auto">
          <a:xfrm>
            <a:off x="4411634" y="3294537"/>
            <a:ext cx="207963" cy="206375"/>
          </a:xfrm>
          <a:prstGeom prst="ellipse">
            <a:avLst/>
          </a:pr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Oval 32">
            <a:extLst>
              <a:ext uri="{FF2B5EF4-FFF2-40B4-BE49-F238E27FC236}">
                <a16:creationId xmlns:a16="http://schemas.microsoft.com/office/drawing/2014/main" id="{F653FABB-8666-2E43-70C1-F0FF8AC12254}"/>
              </a:ext>
            </a:extLst>
          </p:cNvPr>
          <p:cNvSpPr>
            <a:spLocks noChangeArrowheads="1"/>
          </p:cNvSpPr>
          <p:nvPr/>
        </p:nvSpPr>
        <p:spPr bwMode="auto">
          <a:xfrm>
            <a:off x="4184622" y="3750149"/>
            <a:ext cx="206375" cy="206375"/>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Oval 33">
            <a:extLst>
              <a:ext uri="{FF2B5EF4-FFF2-40B4-BE49-F238E27FC236}">
                <a16:creationId xmlns:a16="http://schemas.microsoft.com/office/drawing/2014/main" id="{4BB131A6-1221-1162-8831-B556F371CD4B}"/>
              </a:ext>
            </a:extLst>
          </p:cNvPr>
          <p:cNvSpPr>
            <a:spLocks noChangeArrowheads="1"/>
          </p:cNvSpPr>
          <p:nvPr/>
        </p:nvSpPr>
        <p:spPr bwMode="auto">
          <a:xfrm>
            <a:off x="4184622" y="3750149"/>
            <a:ext cx="206375" cy="206375"/>
          </a:xfrm>
          <a:prstGeom prst="ellipse">
            <a:avLst/>
          </a:pr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Rectangle 37">
            <a:extLst>
              <a:ext uri="{FF2B5EF4-FFF2-40B4-BE49-F238E27FC236}">
                <a16:creationId xmlns:a16="http://schemas.microsoft.com/office/drawing/2014/main" id="{F5046BDC-2D35-1450-9CB6-525AEFEF505C}"/>
              </a:ext>
            </a:extLst>
          </p:cNvPr>
          <p:cNvSpPr>
            <a:spLocks noChangeArrowheads="1"/>
          </p:cNvSpPr>
          <p:nvPr/>
        </p:nvSpPr>
        <p:spPr bwMode="auto">
          <a:xfrm>
            <a:off x="1631922" y="2219799"/>
            <a:ext cx="1160463" cy="1901825"/>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8">
            <a:extLst>
              <a:ext uri="{FF2B5EF4-FFF2-40B4-BE49-F238E27FC236}">
                <a16:creationId xmlns:a16="http://schemas.microsoft.com/office/drawing/2014/main" id="{45CABA04-91AB-EF9D-46A8-E24F925490E5}"/>
              </a:ext>
            </a:extLst>
          </p:cNvPr>
          <p:cNvSpPr>
            <a:spLocks noChangeArrowheads="1"/>
          </p:cNvSpPr>
          <p:nvPr/>
        </p:nvSpPr>
        <p:spPr bwMode="auto">
          <a:xfrm>
            <a:off x="1631922" y="2219799"/>
            <a:ext cx="1160463" cy="1901825"/>
          </a:xfrm>
          <a:prstGeom prst="rect">
            <a:avLst/>
          </a:prstGeom>
          <a:noFill/>
          <a:ln w="285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Rectangle 39">
            <a:extLst>
              <a:ext uri="{FF2B5EF4-FFF2-40B4-BE49-F238E27FC236}">
                <a16:creationId xmlns:a16="http://schemas.microsoft.com/office/drawing/2014/main" id="{0F759320-8876-AC9F-994E-44959FA30CB1}"/>
              </a:ext>
            </a:extLst>
          </p:cNvPr>
          <p:cNvSpPr>
            <a:spLocks noChangeArrowheads="1"/>
          </p:cNvSpPr>
          <p:nvPr/>
        </p:nvSpPr>
        <p:spPr bwMode="auto">
          <a:xfrm>
            <a:off x="1631922" y="1807049"/>
            <a:ext cx="1160463" cy="412750"/>
          </a:xfrm>
          <a:prstGeom prst="rect">
            <a:avLst/>
          </a:prstGeom>
          <a:solidFill>
            <a:srgbClr val="EA700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40">
            <a:extLst>
              <a:ext uri="{FF2B5EF4-FFF2-40B4-BE49-F238E27FC236}">
                <a16:creationId xmlns:a16="http://schemas.microsoft.com/office/drawing/2014/main" id="{9B71D07D-A683-0C62-AD31-E414E708D2D4}"/>
              </a:ext>
            </a:extLst>
          </p:cNvPr>
          <p:cNvSpPr>
            <a:spLocks noChangeArrowheads="1"/>
          </p:cNvSpPr>
          <p:nvPr/>
        </p:nvSpPr>
        <p:spPr bwMode="auto">
          <a:xfrm>
            <a:off x="1631922" y="1807049"/>
            <a:ext cx="1160463" cy="412750"/>
          </a:xfrm>
          <a:prstGeom prst="rect">
            <a:avLst/>
          </a:prstGeom>
          <a:noFill/>
          <a:ln w="285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41">
            <a:extLst>
              <a:ext uri="{FF2B5EF4-FFF2-40B4-BE49-F238E27FC236}">
                <a16:creationId xmlns:a16="http://schemas.microsoft.com/office/drawing/2014/main" id="{19534A2E-FDCD-CAB0-373A-BE8B0A7A4CD0}"/>
              </a:ext>
            </a:extLst>
          </p:cNvPr>
          <p:cNvSpPr>
            <a:spLocks noChangeArrowheads="1"/>
          </p:cNvSpPr>
          <p:nvPr/>
        </p:nvSpPr>
        <p:spPr bwMode="auto">
          <a:xfrm>
            <a:off x="2071659" y="1819749"/>
            <a:ext cx="415925"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FFFFFF"/>
                </a:solidFill>
                <a:effectLst/>
                <a:latin typeface="Times New Roman" panose="02020603050405020304" pitchFamily="18" charset="0"/>
              </a:rPr>
              <a:t>Top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9" name="Rectangle 42">
            <a:extLst>
              <a:ext uri="{FF2B5EF4-FFF2-40B4-BE49-F238E27FC236}">
                <a16:creationId xmlns:a16="http://schemas.microsoft.com/office/drawing/2014/main" id="{878DD5E6-FCB5-9215-C1DA-1499137BF238}"/>
              </a:ext>
            </a:extLst>
          </p:cNvPr>
          <p:cNvSpPr>
            <a:spLocks noChangeArrowheads="1"/>
          </p:cNvSpPr>
          <p:nvPr/>
        </p:nvSpPr>
        <p:spPr bwMode="auto">
          <a:xfrm>
            <a:off x="1862109" y="2029299"/>
            <a:ext cx="788988"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FFFFFF"/>
                </a:solidFill>
                <a:effectLst/>
                <a:latin typeface="Times New Roman" panose="02020603050405020304" pitchFamily="18" charset="0"/>
              </a:rPr>
              <a:t>Electrode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Rectangle 43">
            <a:extLst>
              <a:ext uri="{FF2B5EF4-FFF2-40B4-BE49-F238E27FC236}">
                <a16:creationId xmlns:a16="http://schemas.microsoft.com/office/drawing/2014/main" id="{71B37418-D7B6-A1D6-81AD-C51CAD6D26B0}"/>
              </a:ext>
            </a:extLst>
          </p:cNvPr>
          <p:cNvSpPr>
            <a:spLocks noChangeArrowheads="1"/>
          </p:cNvSpPr>
          <p:nvPr/>
        </p:nvSpPr>
        <p:spPr bwMode="auto">
          <a:xfrm>
            <a:off x="1631922" y="4121624"/>
            <a:ext cx="1160463" cy="414337"/>
          </a:xfrm>
          <a:prstGeom prst="rect">
            <a:avLst/>
          </a:prstGeom>
          <a:solidFill>
            <a:srgbClr val="EA700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44">
            <a:extLst>
              <a:ext uri="{FF2B5EF4-FFF2-40B4-BE49-F238E27FC236}">
                <a16:creationId xmlns:a16="http://schemas.microsoft.com/office/drawing/2014/main" id="{384B09DC-917E-8553-8B96-088CA6D4EC5F}"/>
              </a:ext>
            </a:extLst>
          </p:cNvPr>
          <p:cNvSpPr>
            <a:spLocks noChangeArrowheads="1"/>
          </p:cNvSpPr>
          <p:nvPr/>
        </p:nvSpPr>
        <p:spPr bwMode="auto">
          <a:xfrm>
            <a:off x="1631922" y="4121624"/>
            <a:ext cx="1160463" cy="414337"/>
          </a:xfrm>
          <a:prstGeom prst="rect">
            <a:avLst/>
          </a:prstGeom>
          <a:noFill/>
          <a:ln w="2857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Rectangle 45">
            <a:extLst>
              <a:ext uri="{FF2B5EF4-FFF2-40B4-BE49-F238E27FC236}">
                <a16:creationId xmlns:a16="http://schemas.microsoft.com/office/drawing/2014/main" id="{3173D7BE-89FE-68D4-7239-0D2D6CB803A5}"/>
              </a:ext>
            </a:extLst>
          </p:cNvPr>
          <p:cNvSpPr>
            <a:spLocks noChangeArrowheads="1"/>
          </p:cNvSpPr>
          <p:nvPr/>
        </p:nvSpPr>
        <p:spPr bwMode="auto">
          <a:xfrm>
            <a:off x="1944659" y="4132737"/>
            <a:ext cx="657225"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FFFFFF"/>
                </a:solidFill>
                <a:effectLst/>
                <a:latin typeface="Times New Roman" panose="02020603050405020304" pitchFamily="18" charset="0"/>
              </a:rPr>
              <a:t>Bottom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3" name="Rectangle 46">
            <a:extLst>
              <a:ext uri="{FF2B5EF4-FFF2-40B4-BE49-F238E27FC236}">
                <a16:creationId xmlns:a16="http://schemas.microsoft.com/office/drawing/2014/main" id="{B3BB7849-D912-49CB-1190-C2724C96D272}"/>
              </a:ext>
            </a:extLst>
          </p:cNvPr>
          <p:cNvSpPr>
            <a:spLocks noChangeArrowheads="1"/>
          </p:cNvSpPr>
          <p:nvPr/>
        </p:nvSpPr>
        <p:spPr bwMode="auto">
          <a:xfrm>
            <a:off x="1862109" y="4342287"/>
            <a:ext cx="788988"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rgbClr val="FFFFFF"/>
                </a:solidFill>
                <a:effectLst/>
                <a:latin typeface="Times New Roman" panose="02020603050405020304" pitchFamily="18" charset="0"/>
              </a:rPr>
              <a:t>Electrode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4" name="Rectangle 47">
            <a:extLst>
              <a:ext uri="{FF2B5EF4-FFF2-40B4-BE49-F238E27FC236}">
                <a16:creationId xmlns:a16="http://schemas.microsoft.com/office/drawing/2014/main" id="{54E50C0F-B811-DF62-E0DF-7D6ADACCB084}"/>
              </a:ext>
            </a:extLst>
          </p:cNvPr>
          <p:cNvSpPr>
            <a:spLocks noChangeArrowheads="1"/>
          </p:cNvSpPr>
          <p:nvPr/>
        </p:nvSpPr>
        <p:spPr bwMode="auto">
          <a:xfrm>
            <a:off x="1922434" y="2551587"/>
            <a:ext cx="579438" cy="1558925"/>
          </a:xfrm>
          <a:prstGeom prst="rect">
            <a:avLst/>
          </a:prstGeom>
          <a:solidFill>
            <a:srgbClr val="9DBB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Oval 48">
            <a:extLst>
              <a:ext uri="{FF2B5EF4-FFF2-40B4-BE49-F238E27FC236}">
                <a16:creationId xmlns:a16="http://schemas.microsoft.com/office/drawing/2014/main" id="{B37D0FCF-1AF6-0687-7BCA-7EC6BE4DF4E9}"/>
              </a:ext>
            </a:extLst>
          </p:cNvPr>
          <p:cNvSpPr>
            <a:spLocks noChangeArrowheads="1"/>
          </p:cNvSpPr>
          <p:nvPr/>
        </p:nvSpPr>
        <p:spPr bwMode="auto">
          <a:xfrm>
            <a:off x="1963709" y="2716687"/>
            <a:ext cx="206375" cy="206375"/>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49">
            <a:extLst>
              <a:ext uri="{FF2B5EF4-FFF2-40B4-BE49-F238E27FC236}">
                <a16:creationId xmlns:a16="http://schemas.microsoft.com/office/drawing/2014/main" id="{48EF3C6F-6A2D-379C-FDF1-D7083CCE0EEC}"/>
              </a:ext>
            </a:extLst>
          </p:cNvPr>
          <p:cNvSpPr>
            <a:spLocks/>
          </p:cNvSpPr>
          <p:nvPr/>
        </p:nvSpPr>
        <p:spPr bwMode="auto">
          <a:xfrm>
            <a:off x="1963709" y="2716687"/>
            <a:ext cx="206375" cy="206375"/>
          </a:xfrm>
          <a:custGeom>
            <a:avLst/>
            <a:gdLst>
              <a:gd name="T0" fmla="*/ 0 w 130"/>
              <a:gd name="T1" fmla="*/ 65 h 130"/>
              <a:gd name="T2" fmla="*/ 66 w 130"/>
              <a:gd name="T3" fmla="*/ 0 h 130"/>
              <a:gd name="T4" fmla="*/ 130 w 130"/>
              <a:gd name="T5" fmla="*/ 65 h 130"/>
              <a:gd name="T6" fmla="*/ 66 w 130"/>
              <a:gd name="T7" fmla="*/ 130 h 130"/>
              <a:gd name="T8" fmla="*/ 0 w 130"/>
              <a:gd name="T9" fmla="*/ 65 h 130"/>
            </a:gdLst>
            <a:ahLst/>
            <a:cxnLst>
              <a:cxn ang="0">
                <a:pos x="T0" y="T1"/>
              </a:cxn>
              <a:cxn ang="0">
                <a:pos x="T2" y="T3"/>
              </a:cxn>
              <a:cxn ang="0">
                <a:pos x="T4" y="T5"/>
              </a:cxn>
              <a:cxn ang="0">
                <a:pos x="T6" y="T7"/>
              </a:cxn>
              <a:cxn ang="0">
                <a:pos x="T8" y="T9"/>
              </a:cxn>
            </a:cxnLst>
            <a:rect l="0" t="0" r="r" b="b"/>
            <a:pathLst>
              <a:path w="130" h="130">
                <a:moveTo>
                  <a:pt x="0" y="65"/>
                </a:moveTo>
                <a:cubicBezTo>
                  <a:pt x="0" y="29"/>
                  <a:pt x="29" y="0"/>
                  <a:pt x="66" y="0"/>
                </a:cubicBezTo>
                <a:cubicBezTo>
                  <a:pt x="101" y="0"/>
                  <a:pt x="130" y="29"/>
                  <a:pt x="130" y="65"/>
                </a:cubicBezTo>
                <a:cubicBezTo>
                  <a:pt x="130" y="101"/>
                  <a:pt x="101" y="130"/>
                  <a:pt x="66" y="130"/>
                </a:cubicBezTo>
                <a:cubicBezTo>
                  <a:pt x="29" y="130"/>
                  <a:pt x="0" y="101"/>
                  <a:pt x="0" y="65"/>
                </a:cubicBezTo>
              </a:path>
            </a:pathLst>
          </a:cu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Oval 50">
            <a:extLst>
              <a:ext uri="{FF2B5EF4-FFF2-40B4-BE49-F238E27FC236}">
                <a16:creationId xmlns:a16="http://schemas.microsoft.com/office/drawing/2014/main" id="{0F5B0CB1-617C-CAA6-CAC3-8E338B4EF06D}"/>
              </a:ext>
            </a:extLst>
          </p:cNvPr>
          <p:cNvSpPr>
            <a:spLocks noChangeArrowheads="1"/>
          </p:cNvSpPr>
          <p:nvPr/>
        </p:nvSpPr>
        <p:spPr bwMode="auto">
          <a:xfrm>
            <a:off x="2170084" y="2551587"/>
            <a:ext cx="207963" cy="206375"/>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Oval 51">
            <a:extLst>
              <a:ext uri="{FF2B5EF4-FFF2-40B4-BE49-F238E27FC236}">
                <a16:creationId xmlns:a16="http://schemas.microsoft.com/office/drawing/2014/main" id="{E617EEFB-B115-4A63-16E2-69DA0192577A}"/>
              </a:ext>
            </a:extLst>
          </p:cNvPr>
          <p:cNvSpPr>
            <a:spLocks noChangeArrowheads="1"/>
          </p:cNvSpPr>
          <p:nvPr/>
        </p:nvSpPr>
        <p:spPr bwMode="auto">
          <a:xfrm>
            <a:off x="2170084" y="2551587"/>
            <a:ext cx="207963" cy="206375"/>
          </a:xfrm>
          <a:prstGeom prst="ellipse">
            <a:avLst/>
          </a:pr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Oval 52">
            <a:extLst>
              <a:ext uri="{FF2B5EF4-FFF2-40B4-BE49-F238E27FC236}">
                <a16:creationId xmlns:a16="http://schemas.microsoft.com/office/drawing/2014/main" id="{6B2AC35B-4BDB-0C7A-1661-A4E89611DD61}"/>
              </a:ext>
            </a:extLst>
          </p:cNvPr>
          <p:cNvSpPr>
            <a:spLocks noChangeArrowheads="1"/>
          </p:cNvSpPr>
          <p:nvPr/>
        </p:nvSpPr>
        <p:spPr bwMode="auto">
          <a:xfrm>
            <a:off x="2109759" y="2964337"/>
            <a:ext cx="206375" cy="207962"/>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Oval 53">
            <a:extLst>
              <a:ext uri="{FF2B5EF4-FFF2-40B4-BE49-F238E27FC236}">
                <a16:creationId xmlns:a16="http://schemas.microsoft.com/office/drawing/2014/main" id="{2CAB2B37-D0C3-737C-1F4D-6CD7DC2C290F}"/>
              </a:ext>
            </a:extLst>
          </p:cNvPr>
          <p:cNvSpPr>
            <a:spLocks noChangeArrowheads="1"/>
          </p:cNvSpPr>
          <p:nvPr/>
        </p:nvSpPr>
        <p:spPr bwMode="auto">
          <a:xfrm>
            <a:off x="2109759" y="2964337"/>
            <a:ext cx="206375" cy="207962"/>
          </a:xfrm>
          <a:prstGeom prst="ellipse">
            <a:avLst/>
          </a:pr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Oval 54">
            <a:extLst>
              <a:ext uri="{FF2B5EF4-FFF2-40B4-BE49-F238E27FC236}">
                <a16:creationId xmlns:a16="http://schemas.microsoft.com/office/drawing/2014/main" id="{612031E6-DE96-181C-6A88-1C31F77A98E6}"/>
              </a:ext>
            </a:extLst>
          </p:cNvPr>
          <p:cNvSpPr>
            <a:spLocks noChangeArrowheads="1"/>
          </p:cNvSpPr>
          <p:nvPr/>
        </p:nvSpPr>
        <p:spPr bwMode="auto">
          <a:xfrm>
            <a:off x="2295497" y="2799237"/>
            <a:ext cx="206375" cy="207962"/>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Oval 55">
            <a:extLst>
              <a:ext uri="{FF2B5EF4-FFF2-40B4-BE49-F238E27FC236}">
                <a16:creationId xmlns:a16="http://schemas.microsoft.com/office/drawing/2014/main" id="{710894AA-F307-7123-565A-45C3649EBF83}"/>
              </a:ext>
            </a:extLst>
          </p:cNvPr>
          <p:cNvSpPr>
            <a:spLocks noChangeArrowheads="1"/>
          </p:cNvSpPr>
          <p:nvPr/>
        </p:nvSpPr>
        <p:spPr bwMode="auto">
          <a:xfrm>
            <a:off x="2295497" y="2799237"/>
            <a:ext cx="206375" cy="207962"/>
          </a:xfrm>
          <a:prstGeom prst="ellipse">
            <a:avLst/>
          </a:pr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Oval 56">
            <a:extLst>
              <a:ext uri="{FF2B5EF4-FFF2-40B4-BE49-F238E27FC236}">
                <a16:creationId xmlns:a16="http://schemas.microsoft.com/office/drawing/2014/main" id="{78C8B5DD-B8F5-BFF2-1EE9-8A610A6A13A8}"/>
              </a:ext>
            </a:extLst>
          </p:cNvPr>
          <p:cNvSpPr>
            <a:spLocks noChangeArrowheads="1"/>
          </p:cNvSpPr>
          <p:nvPr/>
        </p:nvSpPr>
        <p:spPr bwMode="auto">
          <a:xfrm>
            <a:off x="1984347" y="3234212"/>
            <a:ext cx="206375" cy="206375"/>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7">
            <a:extLst>
              <a:ext uri="{FF2B5EF4-FFF2-40B4-BE49-F238E27FC236}">
                <a16:creationId xmlns:a16="http://schemas.microsoft.com/office/drawing/2014/main" id="{695C31FF-C62D-94FD-8917-B3DA3EAC81F4}"/>
              </a:ext>
            </a:extLst>
          </p:cNvPr>
          <p:cNvSpPr>
            <a:spLocks/>
          </p:cNvSpPr>
          <p:nvPr/>
        </p:nvSpPr>
        <p:spPr bwMode="auto">
          <a:xfrm>
            <a:off x="1984347" y="3234212"/>
            <a:ext cx="206375" cy="206375"/>
          </a:xfrm>
          <a:custGeom>
            <a:avLst/>
            <a:gdLst>
              <a:gd name="T0" fmla="*/ 0 w 130"/>
              <a:gd name="T1" fmla="*/ 64 h 130"/>
              <a:gd name="T2" fmla="*/ 66 w 130"/>
              <a:gd name="T3" fmla="*/ 0 h 130"/>
              <a:gd name="T4" fmla="*/ 130 w 130"/>
              <a:gd name="T5" fmla="*/ 64 h 130"/>
              <a:gd name="T6" fmla="*/ 66 w 130"/>
              <a:gd name="T7" fmla="*/ 130 h 130"/>
              <a:gd name="T8" fmla="*/ 0 w 130"/>
              <a:gd name="T9" fmla="*/ 64 h 130"/>
            </a:gdLst>
            <a:ahLst/>
            <a:cxnLst>
              <a:cxn ang="0">
                <a:pos x="T0" y="T1"/>
              </a:cxn>
              <a:cxn ang="0">
                <a:pos x="T2" y="T3"/>
              </a:cxn>
              <a:cxn ang="0">
                <a:pos x="T4" y="T5"/>
              </a:cxn>
              <a:cxn ang="0">
                <a:pos x="T6" y="T7"/>
              </a:cxn>
              <a:cxn ang="0">
                <a:pos x="T8" y="T9"/>
              </a:cxn>
            </a:cxnLst>
            <a:rect l="0" t="0" r="r" b="b"/>
            <a:pathLst>
              <a:path w="130" h="130">
                <a:moveTo>
                  <a:pt x="0" y="64"/>
                </a:moveTo>
                <a:cubicBezTo>
                  <a:pt x="0" y="29"/>
                  <a:pt x="29" y="0"/>
                  <a:pt x="66" y="0"/>
                </a:cubicBezTo>
                <a:cubicBezTo>
                  <a:pt x="101" y="0"/>
                  <a:pt x="130" y="29"/>
                  <a:pt x="130" y="64"/>
                </a:cubicBezTo>
                <a:cubicBezTo>
                  <a:pt x="130" y="100"/>
                  <a:pt x="101" y="130"/>
                  <a:pt x="66" y="130"/>
                </a:cubicBezTo>
                <a:cubicBezTo>
                  <a:pt x="29" y="130"/>
                  <a:pt x="0" y="100"/>
                  <a:pt x="0" y="64"/>
                </a:cubicBezTo>
              </a:path>
            </a:pathLst>
          </a:cu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Oval 58">
            <a:extLst>
              <a:ext uri="{FF2B5EF4-FFF2-40B4-BE49-F238E27FC236}">
                <a16:creationId xmlns:a16="http://schemas.microsoft.com/office/drawing/2014/main" id="{6E5A4931-6AB9-B0EB-C64E-ECF24AA3EB7F}"/>
              </a:ext>
            </a:extLst>
          </p:cNvPr>
          <p:cNvSpPr>
            <a:spLocks noChangeArrowheads="1"/>
          </p:cNvSpPr>
          <p:nvPr/>
        </p:nvSpPr>
        <p:spPr bwMode="auto">
          <a:xfrm>
            <a:off x="2274859" y="3915249"/>
            <a:ext cx="206375" cy="206375"/>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Oval 59">
            <a:extLst>
              <a:ext uri="{FF2B5EF4-FFF2-40B4-BE49-F238E27FC236}">
                <a16:creationId xmlns:a16="http://schemas.microsoft.com/office/drawing/2014/main" id="{192891B0-5121-2556-D740-3182C91D9773}"/>
              </a:ext>
            </a:extLst>
          </p:cNvPr>
          <p:cNvSpPr>
            <a:spLocks noChangeArrowheads="1"/>
          </p:cNvSpPr>
          <p:nvPr/>
        </p:nvSpPr>
        <p:spPr bwMode="auto">
          <a:xfrm>
            <a:off x="2274859" y="3915249"/>
            <a:ext cx="206375" cy="206375"/>
          </a:xfrm>
          <a:prstGeom prst="ellipse">
            <a:avLst/>
          </a:pr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Oval 60">
            <a:extLst>
              <a:ext uri="{FF2B5EF4-FFF2-40B4-BE49-F238E27FC236}">
                <a16:creationId xmlns:a16="http://schemas.microsoft.com/office/drawing/2014/main" id="{FDC5825E-D5A4-CED5-9295-E7D4EDBB506B}"/>
              </a:ext>
            </a:extLst>
          </p:cNvPr>
          <p:cNvSpPr>
            <a:spLocks noChangeArrowheads="1"/>
          </p:cNvSpPr>
          <p:nvPr/>
        </p:nvSpPr>
        <p:spPr bwMode="auto">
          <a:xfrm>
            <a:off x="2149447" y="3543774"/>
            <a:ext cx="207963" cy="206375"/>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Oval 61">
            <a:extLst>
              <a:ext uri="{FF2B5EF4-FFF2-40B4-BE49-F238E27FC236}">
                <a16:creationId xmlns:a16="http://schemas.microsoft.com/office/drawing/2014/main" id="{B7899A8B-2E33-CC9A-21D1-AD52E915B27A}"/>
              </a:ext>
            </a:extLst>
          </p:cNvPr>
          <p:cNvSpPr>
            <a:spLocks noChangeArrowheads="1"/>
          </p:cNvSpPr>
          <p:nvPr/>
        </p:nvSpPr>
        <p:spPr bwMode="auto">
          <a:xfrm>
            <a:off x="2149447" y="3543774"/>
            <a:ext cx="207963" cy="206375"/>
          </a:xfrm>
          <a:prstGeom prst="ellipse">
            <a:avLst/>
          </a:pr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Oval 62">
            <a:extLst>
              <a:ext uri="{FF2B5EF4-FFF2-40B4-BE49-F238E27FC236}">
                <a16:creationId xmlns:a16="http://schemas.microsoft.com/office/drawing/2014/main" id="{45D5EB69-A6EB-1E10-969A-C8E4CA1C541A}"/>
              </a:ext>
            </a:extLst>
          </p:cNvPr>
          <p:cNvSpPr>
            <a:spLocks noChangeArrowheads="1"/>
          </p:cNvSpPr>
          <p:nvPr/>
        </p:nvSpPr>
        <p:spPr bwMode="auto">
          <a:xfrm>
            <a:off x="2233584" y="3294537"/>
            <a:ext cx="206375" cy="206375"/>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Oval 63">
            <a:extLst>
              <a:ext uri="{FF2B5EF4-FFF2-40B4-BE49-F238E27FC236}">
                <a16:creationId xmlns:a16="http://schemas.microsoft.com/office/drawing/2014/main" id="{7A2FC81B-A951-015C-651A-F220BFA13C55}"/>
              </a:ext>
            </a:extLst>
          </p:cNvPr>
          <p:cNvSpPr>
            <a:spLocks noChangeArrowheads="1"/>
          </p:cNvSpPr>
          <p:nvPr/>
        </p:nvSpPr>
        <p:spPr bwMode="auto">
          <a:xfrm>
            <a:off x="2233584" y="3294537"/>
            <a:ext cx="206375" cy="206375"/>
          </a:xfrm>
          <a:prstGeom prst="ellipse">
            <a:avLst/>
          </a:pr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Oval 64">
            <a:extLst>
              <a:ext uri="{FF2B5EF4-FFF2-40B4-BE49-F238E27FC236}">
                <a16:creationId xmlns:a16="http://schemas.microsoft.com/office/drawing/2014/main" id="{1EBE2F24-DF63-2A44-516E-3E45BB275627}"/>
              </a:ext>
            </a:extLst>
          </p:cNvPr>
          <p:cNvSpPr>
            <a:spLocks noChangeArrowheads="1"/>
          </p:cNvSpPr>
          <p:nvPr/>
        </p:nvSpPr>
        <p:spPr bwMode="auto">
          <a:xfrm>
            <a:off x="2004984" y="3750149"/>
            <a:ext cx="206375" cy="206375"/>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Oval 65">
            <a:extLst>
              <a:ext uri="{FF2B5EF4-FFF2-40B4-BE49-F238E27FC236}">
                <a16:creationId xmlns:a16="http://schemas.microsoft.com/office/drawing/2014/main" id="{5131626E-27E0-F1D3-C030-4FC72C727A8C}"/>
              </a:ext>
            </a:extLst>
          </p:cNvPr>
          <p:cNvSpPr>
            <a:spLocks noChangeArrowheads="1"/>
          </p:cNvSpPr>
          <p:nvPr/>
        </p:nvSpPr>
        <p:spPr bwMode="auto">
          <a:xfrm>
            <a:off x="2004984" y="3750149"/>
            <a:ext cx="206375" cy="206375"/>
          </a:xfrm>
          <a:prstGeom prst="ellipse">
            <a:avLst/>
          </a:pr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Oval 66">
            <a:extLst>
              <a:ext uri="{FF2B5EF4-FFF2-40B4-BE49-F238E27FC236}">
                <a16:creationId xmlns:a16="http://schemas.microsoft.com/office/drawing/2014/main" id="{F28BBEE7-6523-5EBC-D8C1-B41DE4A3CCAC}"/>
              </a:ext>
            </a:extLst>
          </p:cNvPr>
          <p:cNvSpPr>
            <a:spLocks noChangeArrowheads="1"/>
          </p:cNvSpPr>
          <p:nvPr/>
        </p:nvSpPr>
        <p:spPr bwMode="auto">
          <a:xfrm>
            <a:off x="4143347" y="2237262"/>
            <a:ext cx="207963" cy="206375"/>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Oval 67">
            <a:extLst>
              <a:ext uri="{FF2B5EF4-FFF2-40B4-BE49-F238E27FC236}">
                <a16:creationId xmlns:a16="http://schemas.microsoft.com/office/drawing/2014/main" id="{C90FE131-20BE-598E-DA10-CC42F391DFC6}"/>
              </a:ext>
            </a:extLst>
          </p:cNvPr>
          <p:cNvSpPr>
            <a:spLocks noChangeArrowheads="1"/>
          </p:cNvSpPr>
          <p:nvPr/>
        </p:nvSpPr>
        <p:spPr bwMode="auto">
          <a:xfrm>
            <a:off x="4143347" y="2237262"/>
            <a:ext cx="207963" cy="206375"/>
          </a:xfrm>
          <a:prstGeom prst="ellipse">
            <a:avLst/>
          </a:pr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Oval 68">
            <a:extLst>
              <a:ext uri="{FF2B5EF4-FFF2-40B4-BE49-F238E27FC236}">
                <a16:creationId xmlns:a16="http://schemas.microsoft.com/office/drawing/2014/main" id="{EA65A771-41D5-A756-5EE1-04EE8ADB0372}"/>
              </a:ext>
            </a:extLst>
          </p:cNvPr>
          <p:cNvSpPr>
            <a:spLocks noChangeArrowheads="1"/>
          </p:cNvSpPr>
          <p:nvPr/>
        </p:nvSpPr>
        <p:spPr bwMode="auto">
          <a:xfrm>
            <a:off x="4454497" y="2248374"/>
            <a:ext cx="206375" cy="206375"/>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Oval 69">
            <a:extLst>
              <a:ext uri="{FF2B5EF4-FFF2-40B4-BE49-F238E27FC236}">
                <a16:creationId xmlns:a16="http://schemas.microsoft.com/office/drawing/2014/main" id="{D489EEE2-C601-1D20-22C5-F84552132DF6}"/>
              </a:ext>
            </a:extLst>
          </p:cNvPr>
          <p:cNvSpPr>
            <a:spLocks noChangeArrowheads="1"/>
          </p:cNvSpPr>
          <p:nvPr/>
        </p:nvSpPr>
        <p:spPr bwMode="auto">
          <a:xfrm>
            <a:off x="4454497" y="2248374"/>
            <a:ext cx="206375" cy="206375"/>
          </a:xfrm>
          <a:prstGeom prst="ellipse">
            <a:avLst/>
          </a:pr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Oval 70">
            <a:extLst>
              <a:ext uri="{FF2B5EF4-FFF2-40B4-BE49-F238E27FC236}">
                <a16:creationId xmlns:a16="http://schemas.microsoft.com/office/drawing/2014/main" id="{B7E61ED7-D80B-A16F-FCB1-233CE65B28B8}"/>
              </a:ext>
            </a:extLst>
          </p:cNvPr>
          <p:cNvSpPr>
            <a:spLocks noChangeArrowheads="1"/>
          </p:cNvSpPr>
          <p:nvPr/>
        </p:nvSpPr>
        <p:spPr bwMode="auto">
          <a:xfrm>
            <a:off x="4143347" y="2459512"/>
            <a:ext cx="207963" cy="207962"/>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Oval 71">
            <a:extLst>
              <a:ext uri="{FF2B5EF4-FFF2-40B4-BE49-F238E27FC236}">
                <a16:creationId xmlns:a16="http://schemas.microsoft.com/office/drawing/2014/main" id="{81FC11F2-37AA-11DB-AF85-4AE7F6553580}"/>
              </a:ext>
            </a:extLst>
          </p:cNvPr>
          <p:cNvSpPr>
            <a:spLocks noChangeArrowheads="1"/>
          </p:cNvSpPr>
          <p:nvPr/>
        </p:nvSpPr>
        <p:spPr bwMode="auto">
          <a:xfrm>
            <a:off x="4143347" y="2459512"/>
            <a:ext cx="207963" cy="207962"/>
          </a:xfrm>
          <a:prstGeom prst="ellipse">
            <a:avLst/>
          </a:prstGeom>
          <a:noFill/>
          <a:ln w="222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 name="Line 72">
            <a:extLst>
              <a:ext uri="{FF2B5EF4-FFF2-40B4-BE49-F238E27FC236}">
                <a16:creationId xmlns:a16="http://schemas.microsoft.com/office/drawing/2014/main" id="{87C6C177-8B13-4B8E-B7AE-C58B2129813D}"/>
              </a:ext>
            </a:extLst>
          </p:cNvPr>
          <p:cNvSpPr>
            <a:spLocks noChangeShapeType="1"/>
          </p:cNvSpPr>
          <p:nvPr/>
        </p:nvSpPr>
        <p:spPr bwMode="auto">
          <a:xfrm>
            <a:off x="2898747" y="2562699"/>
            <a:ext cx="593725" cy="0"/>
          </a:xfrm>
          <a:prstGeom prst="line">
            <a:avLst/>
          </a:prstGeom>
          <a:noFill/>
          <a:ln w="650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 name="Freeform 73">
            <a:extLst>
              <a:ext uri="{FF2B5EF4-FFF2-40B4-BE49-F238E27FC236}">
                <a16:creationId xmlns:a16="http://schemas.microsoft.com/office/drawing/2014/main" id="{3E4E27E3-C19F-7715-3A2F-62D4AD7EB247}"/>
              </a:ext>
            </a:extLst>
          </p:cNvPr>
          <p:cNvSpPr>
            <a:spLocks/>
          </p:cNvSpPr>
          <p:nvPr/>
        </p:nvSpPr>
        <p:spPr bwMode="auto">
          <a:xfrm>
            <a:off x="3424209" y="2424587"/>
            <a:ext cx="279400" cy="277812"/>
          </a:xfrm>
          <a:custGeom>
            <a:avLst/>
            <a:gdLst>
              <a:gd name="T0" fmla="*/ 204 w 204"/>
              <a:gd name="T1" fmla="*/ 102 h 204"/>
              <a:gd name="T2" fmla="*/ 0 w 204"/>
              <a:gd name="T3" fmla="*/ 204 h 204"/>
              <a:gd name="T4" fmla="*/ 0 w 204"/>
              <a:gd name="T5" fmla="*/ 0 h 204"/>
              <a:gd name="T6" fmla="*/ 204 w 204"/>
              <a:gd name="T7" fmla="*/ 102 h 204"/>
            </a:gdLst>
            <a:ahLst/>
            <a:cxnLst>
              <a:cxn ang="0">
                <a:pos x="T0" y="T1"/>
              </a:cxn>
              <a:cxn ang="0">
                <a:pos x="T2" y="T3"/>
              </a:cxn>
              <a:cxn ang="0">
                <a:pos x="T4" y="T5"/>
              </a:cxn>
              <a:cxn ang="0">
                <a:pos x="T6" y="T7"/>
              </a:cxn>
            </a:cxnLst>
            <a:rect l="0" t="0" r="r" b="b"/>
            <a:pathLst>
              <a:path w="204" h="204">
                <a:moveTo>
                  <a:pt x="204" y="102"/>
                </a:moveTo>
                <a:lnTo>
                  <a:pt x="0" y="204"/>
                </a:lnTo>
                <a:cubicBezTo>
                  <a:pt x="32" y="140"/>
                  <a:pt x="32" y="64"/>
                  <a:pt x="0" y="0"/>
                </a:cubicBezTo>
                <a:lnTo>
                  <a:pt x="204" y="10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Line 74">
            <a:extLst>
              <a:ext uri="{FF2B5EF4-FFF2-40B4-BE49-F238E27FC236}">
                <a16:creationId xmlns:a16="http://schemas.microsoft.com/office/drawing/2014/main" id="{E6D9B478-D337-434B-9329-971DEB287141}"/>
              </a:ext>
            </a:extLst>
          </p:cNvPr>
          <p:cNvSpPr>
            <a:spLocks noChangeShapeType="1"/>
          </p:cNvSpPr>
          <p:nvPr/>
        </p:nvSpPr>
        <p:spPr bwMode="auto">
          <a:xfrm>
            <a:off x="3109884" y="3750149"/>
            <a:ext cx="579438" cy="0"/>
          </a:xfrm>
          <a:prstGeom prst="line">
            <a:avLst/>
          </a:prstGeom>
          <a:noFill/>
          <a:ln w="65088" cap="rnd">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Freeform 75">
            <a:extLst>
              <a:ext uri="{FF2B5EF4-FFF2-40B4-BE49-F238E27FC236}">
                <a16:creationId xmlns:a16="http://schemas.microsoft.com/office/drawing/2014/main" id="{F76A21F4-BDF9-13D8-CA70-6EC55B3C89C9}"/>
              </a:ext>
            </a:extLst>
          </p:cNvPr>
          <p:cNvSpPr>
            <a:spLocks/>
          </p:cNvSpPr>
          <p:nvPr/>
        </p:nvSpPr>
        <p:spPr bwMode="auto">
          <a:xfrm>
            <a:off x="2898747" y="3610449"/>
            <a:ext cx="279400" cy="279400"/>
          </a:xfrm>
          <a:custGeom>
            <a:avLst/>
            <a:gdLst>
              <a:gd name="T0" fmla="*/ 0 w 204"/>
              <a:gd name="T1" fmla="*/ 102 h 204"/>
              <a:gd name="T2" fmla="*/ 204 w 204"/>
              <a:gd name="T3" fmla="*/ 0 h 204"/>
              <a:gd name="T4" fmla="*/ 204 w 204"/>
              <a:gd name="T5" fmla="*/ 204 h 204"/>
              <a:gd name="T6" fmla="*/ 0 w 204"/>
              <a:gd name="T7" fmla="*/ 102 h 204"/>
            </a:gdLst>
            <a:ahLst/>
            <a:cxnLst>
              <a:cxn ang="0">
                <a:pos x="T0" y="T1"/>
              </a:cxn>
              <a:cxn ang="0">
                <a:pos x="T2" y="T3"/>
              </a:cxn>
              <a:cxn ang="0">
                <a:pos x="T4" y="T5"/>
              </a:cxn>
              <a:cxn ang="0">
                <a:pos x="T6" y="T7"/>
              </a:cxn>
            </a:cxnLst>
            <a:rect l="0" t="0" r="r" b="b"/>
            <a:pathLst>
              <a:path w="204" h="204">
                <a:moveTo>
                  <a:pt x="0" y="102"/>
                </a:moveTo>
                <a:lnTo>
                  <a:pt x="204" y="0"/>
                </a:lnTo>
                <a:cubicBezTo>
                  <a:pt x="172" y="64"/>
                  <a:pt x="172" y="140"/>
                  <a:pt x="204" y="204"/>
                </a:cubicBezTo>
                <a:lnTo>
                  <a:pt x="0" y="10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Rectangle 76">
            <a:extLst>
              <a:ext uri="{FF2B5EF4-FFF2-40B4-BE49-F238E27FC236}">
                <a16:creationId xmlns:a16="http://schemas.microsoft.com/office/drawing/2014/main" id="{9D48307C-C83A-24C4-1D9F-3D8D059F6D53}"/>
              </a:ext>
            </a:extLst>
          </p:cNvPr>
          <p:cNvSpPr>
            <a:spLocks noChangeArrowheads="1"/>
          </p:cNvSpPr>
          <p:nvPr/>
        </p:nvSpPr>
        <p:spPr bwMode="auto">
          <a:xfrm>
            <a:off x="3009872" y="2164237"/>
            <a:ext cx="569913"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a:ln>
                  <a:noFill/>
                </a:ln>
                <a:solidFill>
                  <a:srgbClr val="000000"/>
                </a:solidFill>
                <a:effectLst/>
                <a:latin typeface="Times New Roman" panose="02020603050405020304" pitchFamily="18" charset="0"/>
              </a:rPr>
              <a:t>SET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4" name="Rectangle 77">
            <a:extLst>
              <a:ext uri="{FF2B5EF4-FFF2-40B4-BE49-F238E27FC236}">
                <a16:creationId xmlns:a16="http://schemas.microsoft.com/office/drawing/2014/main" id="{683C1395-F697-653D-83BD-BABDC5D5C835}"/>
              </a:ext>
            </a:extLst>
          </p:cNvPr>
          <p:cNvSpPr>
            <a:spLocks noChangeArrowheads="1"/>
          </p:cNvSpPr>
          <p:nvPr/>
        </p:nvSpPr>
        <p:spPr bwMode="auto">
          <a:xfrm>
            <a:off x="2938434" y="3926362"/>
            <a:ext cx="89852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a:ln>
                  <a:noFill/>
                </a:ln>
                <a:solidFill>
                  <a:srgbClr val="000000"/>
                </a:solidFill>
                <a:effectLst/>
                <a:latin typeface="Times New Roman" panose="02020603050405020304" pitchFamily="18" charset="0"/>
              </a:rPr>
              <a:t>RESET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5" name="图片 112">
            <a:extLst>
              <a:ext uri="{FF2B5EF4-FFF2-40B4-BE49-F238E27FC236}">
                <a16:creationId xmlns:a16="http://schemas.microsoft.com/office/drawing/2014/main" id="{A8B94B8A-E171-FAF4-0179-E3BD845A8E7D}"/>
              </a:ext>
            </a:extLst>
          </p:cNvPr>
          <p:cNvPicPr>
            <a:picLocks noChangeAspect="1"/>
          </p:cNvPicPr>
          <p:nvPr/>
        </p:nvPicPr>
        <p:blipFill>
          <a:blip r:embed="rId3"/>
          <a:stretch>
            <a:fillRect/>
          </a:stretch>
        </p:blipFill>
        <p:spPr>
          <a:xfrm>
            <a:off x="6823531" y="1356650"/>
            <a:ext cx="3548436" cy="3641622"/>
          </a:xfrm>
          <a:prstGeom prst="rect">
            <a:avLst/>
          </a:prstGeom>
        </p:spPr>
      </p:pic>
      <p:sp>
        <p:nvSpPr>
          <p:cNvPr id="76" name="TextBox 75">
            <a:extLst>
              <a:ext uri="{FF2B5EF4-FFF2-40B4-BE49-F238E27FC236}">
                <a16:creationId xmlns:a16="http://schemas.microsoft.com/office/drawing/2014/main" id="{022FD457-4726-843B-9982-4AAB32581497}"/>
              </a:ext>
            </a:extLst>
          </p:cNvPr>
          <p:cNvSpPr txBox="1"/>
          <p:nvPr/>
        </p:nvSpPr>
        <p:spPr>
          <a:xfrm>
            <a:off x="1303376" y="4901057"/>
            <a:ext cx="1856598" cy="707886"/>
          </a:xfrm>
          <a:prstGeom prst="rect">
            <a:avLst/>
          </a:prstGeom>
          <a:noFill/>
        </p:spPr>
        <p:txBody>
          <a:bodyPr wrap="none" rtlCol="0">
            <a:spAutoFit/>
          </a:bodyPr>
          <a:lstStyle/>
          <a:p>
            <a:pPr algn="ctr"/>
            <a:r>
              <a:rPr lang="en-US" altLang="zh-CN" sz="2000">
                <a:latin typeface="Times New Roman" panose="02020603050405020304" pitchFamily="18" charset="0"/>
                <a:cs typeface="Times New Roman" panose="02020603050405020304" pitchFamily="18" charset="0"/>
              </a:rPr>
              <a:t>High Resistance</a:t>
            </a:r>
          </a:p>
          <a:p>
            <a:pPr algn="ctr"/>
            <a:r>
              <a:rPr lang="en-US" altLang="zh-CN" sz="2000">
                <a:latin typeface="Times New Roman" panose="02020603050405020304" pitchFamily="18" charset="0"/>
                <a:cs typeface="Times New Roman" panose="02020603050405020304" pitchFamily="18" charset="0"/>
              </a:rPr>
              <a:t>Logic ‘1’ </a:t>
            </a:r>
            <a:endParaRPr lang="zh-CN" altLang="en-US" sz="2000">
              <a:latin typeface="Times New Roman" panose="02020603050405020304" pitchFamily="18" charset="0"/>
              <a:cs typeface="Times New Roman" panose="02020603050405020304" pitchFamily="18" charset="0"/>
            </a:endParaRPr>
          </a:p>
        </p:txBody>
      </p:sp>
      <p:sp>
        <p:nvSpPr>
          <p:cNvPr id="77" name="TextBox 76">
            <a:extLst>
              <a:ext uri="{FF2B5EF4-FFF2-40B4-BE49-F238E27FC236}">
                <a16:creationId xmlns:a16="http://schemas.microsoft.com/office/drawing/2014/main" id="{F5FF9006-0A2F-2A88-BAA4-81DE01B92B4A}"/>
              </a:ext>
            </a:extLst>
          </p:cNvPr>
          <p:cNvSpPr txBox="1"/>
          <p:nvPr/>
        </p:nvSpPr>
        <p:spPr>
          <a:xfrm>
            <a:off x="3617961" y="4902357"/>
            <a:ext cx="1814920" cy="707886"/>
          </a:xfrm>
          <a:prstGeom prst="rect">
            <a:avLst/>
          </a:prstGeom>
          <a:noFill/>
        </p:spPr>
        <p:txBody>
          <a:bodyPr wrap="none" rtlCol="0">
            <a:spAutoFit/>
          </a:bodyPr>
          <a:lstStyle/>
          <a:p>
            <a:pPr algn="ctr"/>
            <a:r>
              <a:rPr lang="en-US" altLang="zh-CN" sz="2000">
                <a:latin typeface="Times New Roman" panose="02020603050405020304" pitchFamily="18" charset="0"/>
                <a:cs typeface="Times New Roman" panose="02020603050405020304" pitchFamily="18" charset="0"/>
              </a:rPr>
              <a:t>Low Resistance</a:t>
            </a:r>
          </a:p>
          <a:p>
            <a:pPr algn="ctr"/>
            <a:r>
              <a:rPr lang="en-US" altLang="zh-CN" sz="2000">
                <a:latin typeface="Times New Roman" panose="02020603050405020304" pitchFamily="18" charset="0"/>
                <a:cs typeface="Times New Roman" panose="02020603050405020304" pitchFamily="18" charset="0"/>
              </a:rPr>
              <a:t>Logic ‘0’ </a:t>
            </a:r>
            <a:endParaRPr lang="zh-CN" altLang="en-US" sz="2000">
              <a:latin typeface="Times New Roman" panose="02020603050405020304" pitchFamily="18" charset="0"/>
              <a:cs typeface="Times New Roman" panose="02020603050405020304" pitchFamily="18" charset="0"/>
            </a:endParaRPr>
          </a:p>
        </p:txBody>
      </p:sp>
      <p:sp>
        <p:nvSpPr>
          <p:cNvPr id="78" name="TextBox 77">
            <a:extLst>
              <a:ext uri="{FF2B5EF4-FFF2-40B4-BE49-F238E27FC236}">
                <a16:creationId xmlns:a16="http://schemas.microsoft.com/office/drawing/2014/main" id="{F9B8E678-3B1F-2EAF-FCA5-7744D0D4D40C}"/>
              </a:ext>
            </a:extLst>
          </p:cNvPr>
          <p:cNvSpPr txBox="1"/>
          <p:nvPr/>
        </p:nvSpPr>
        <p:spPr>
          <a:xfrm>
            <a:off x="7099306" y="5064599"/>
            <a:ext cx="4099841" cy="400110"/>
          </a:xfrm>
          <a:prstGeom prst="rect">
            <a:avLst/>
          </a:prstGeom>
          <a:noFill/>
        </p:spPr>
        <p:txBody>
          <a:bodyPr wrap="none" rtlCol="0">
            <a:spAutoFit/>
          </a:bodyPr>
          <a:lstStyle/>
          <a:p>
            <a:pPr algn="ctr"/>
            <a:r>
              <a:rPr lang="en-US" altLang="zh-CN" sz="2000">
                <a:latin typeface="Times New Roman" panose="02020603050405020304" pitchFamily="18" charset="0"/>
                <a:cs typeface="Times New Roman" panose="02020603050405020304" pitchFamily="18" charset="0"/>
              </a:rPr>
              <a:t>Matrix vector multilication in parallel</a:t>
            </a:r>
            <a:endParaRPr lang="zh-CN" altLang="en-US" sz="2000">
              <a:latin typeface="Times New Roman" panose="02020603050405020304" pitchFamily="18" charset="0"/>
              <a:cs typeface="Times New Roman" panose="02020603050405020304" pitchFamily="18" charset="0"/>
            </a:endParaRPr>
          </a:p>
        </p:txBody>
      </p:sp>
      <p:sp>
        <p:nvSpPr>
          <p:cNvPr id="79" name="Title 1">
            <a:extLst>
              <a:ext uri="{FF2B5EF4-FFF2-40B4-BE49-F238E27FC236}">
                <a16:creationId xmlns:a16="http://schemas.microsoft.com/office/drawing/2014/main" id="{31B24AB1-E66C-F43A-FFC4-3DA959747868}"/>
              </a:ext>
            </a:extLst>
          </p:cNvPr>
          <p:cNvSpPr>
            <a:spLocks noGrp="1"/>
          </p:cNvSpPr>
          <p:nvPr>
            <p:ph type="title"/>
          </p:nvPr>
        </p:nvSpPr>
        <p:spPr>
          <a:xfrm>
            <a:off x="100211" y="348813"/>
            <a:ext cx="11879262" cy="656337"/>
          </a:xfrm>
        </p:spPr>
        <p:txBody>
          <a:bodyPr/>
          <a:lstStyle/>
          <a:p>
            <a:r>
              <a:rPr lang="en-US" sz="3200" b="1" dirty="0"/>
              <a:t>ReRAM Basics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7DE9127-13E9-48CE-88D8-354C7A1B2EDE}"/>
              </a:ext>
            </a:extLst>
          </p:cNvPr>
          <p:cNvGrpSpPr/>
          <p:nvPr/>
        </p:nvGrpSpPr>
        <p:grpSpPr>
          <a:xfrm>
            <a:off x="1753021" y="1047222"/>
            <a:ext cx="2403117" cy="4725298"/>
            <a:chOff x="277903" y="1526765"/>
            <a:chExt cx="2403117" cy="4725298"/>
          </a:xfrm>
        </p:grpSpPr>
        <p:sp>
          <p:nvSpPr>
            <p:cNvPr id="6" name="Rectangle 5">
              <a:extLst>
                <a:ext uri="{FF2B5EF4-FFF2-40B4-BE49-F238E27FC236}">
                  <a16:creationId xmlns:a16="http://schemas.microsoft.com/office/drawing/2014/main" id="{35EFF4F2-B710-838A-55B8-4A55A7815A15}"/>
                </a:ext>
              </a:extLst>
            </p:cNvPr>
            <p:cNvSpPr/>
            <p:nvPr/>
          </p:nvSpPr>
          <p:spPr>
            <a:xfrm>
              <a:off x="1229682" y="1786938"/>
              <a:ext cx="186431" cy="178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B2D2E58-EE56-1247-B429-AECDE571CB9B}"/>
                </a:ext>
              </a:extLst>
            </p:cNvPr>
            <p:cNvSpPr/>
            <p:nvPr/>
          </p:nvSpPr>
          <p:spPr>
            <a:xfrm>
              <a:off x="1227710" y="1983295"/>
              <a:ext cx="188403" cy="1884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107BB36-4E97-DC1E-027E-2571B04D749C}"/>
                </a:ext>
              </a:extLst>
            </p:cNvPr>
            <p:cNvSpPr/>
            <p:nvPr/>
          </p:nvSpPr>
          <p:spPr>
            <a:xfrm>
              <a:off x="1416113" y="1983294"/>
              <a:ext cx="188403" cy="18840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7EBF94D-16BD-017A-AC15-7C951DADBDA9}"/>
                </a:ext>
              </a:extLst>
            </p:cNvPr>
            <p:cNvSpPr/>
            <p:nvPr/>
          </p:nvSpPr>
          <p:spPr>
            <a:xfrm>
              <a:off x="1227710" y="2368055"/>
              <a:ext cx="188403" cy="1884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B934350-845D-FDFE-AC89-EB303076728B}"/>
                </a:ext>
              </a:extLst>
            </p:cNvPr>
            <p:cNvSpPr/>
            <p:nvPr/>
          </p:nvSpPr>
          <p:spPr>
            <a:xfrm>
              <a:off x="1227709" y="2752815"/>
              <a:ext cx="188403" cy="1884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B12B2CC-C673-1804-DEEF-69FAAF754AEC}"/>
                </a:ext>
              </a:extLst>
            </p:cNvPr>
            <p:cNvSpPr/>
            <p:nvPr/>
          </p:nvSpPr>
          <p:spPr>
            <a:xfrm>
              <a:off x="1227709" y="3137575"/>
              <a:ext cx="188403" cy="1884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D45B38A-A8A9-1E7C-DB19-231BD73D4DBF}"/>
                </a:ext>
              </a:extLst>
            </p:cNvPr>
            <p:cNvSpPr/>
            <p:nvPr/>
          </p:nvSpPr>
          <p:spPr>
            <a:xfrm>
              <a:off x="1416113" y="2369810"/>
              <a:ext cx="188403" cy="18840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D2DA1B-4787-A27C-DC71-021E97012F59}"/>
                </a:ext>
              </a:extLst>
            </p:cNvPr>
            <p:cNvSpPr/>
            <p:nvPr/>
          </p:nvSpPr>
          <p:spPr>
            <a:xfrm>
              <a:off x="1416112" y="2752815"/>
              <a:ext cx="188403" cy="18840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CBFC06B-9CEB-D035-0C14-12D6370F8208}"/>
                </a:ext>
              </a:extLst>
            </p:cNvPr>
            <p:cNvSpPr/>
            <p:nvPr/>
          </p:nvSpPr>
          <p:spPr>
            <a:xfrm>
              <a:off x="1416112" y="3135820"/>
              <a:ext cx="188403" cy="18840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8460F48-FB2C-EB48-E978-1D1389585CD3}"/>
                </a:ext>
              </a:extLst>
            </p:cNvPr>
            <p:cNvSpPr/>
            <p:nvPr/>
          </p:nvSpPr>
          <p:spPr>
            <a:xfrm>
              <a:off x="1604516" y="1785183"/>
              <a:ext cx="186431" cy="178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28258A1-4D7E-A464-A647-24D23D932296}"/>
                </a:ext>
              </a:extLst>
            </p:cNvPr>
            <p:cNvSpPr/>
            <p:nvPr/>
          </p:nvSpPr>
          <p:spPr>
            <a:xfrm>
              <a:off x="1602544" y="1981540"/>
              <a:ext cx="188403" cy="1884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EF06977-8887-B973-10F8-E28B1C65AFF1}"/>
                </a:ext>
              </a:extLst>
            </p:cNvPr>
            <p:cNvSpPr/>
            <p:nvPr/>
          </p:nvSpPr>
          <p:spPr>
            <a:xfrm>
              <a:off x="1790947" y="1981539"/>
              <a:ext cx="188403" cy="18840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CD8CAAD-666D-F21F-4C98-2C77DEDE4E16}"/>
                </a:ext>
              </a:extLst>
            </p:cNvPr>
            <p:cNvSpPr/>
            <p:nvPr/>
          </p:nvSpPr>
          <p:spPr>
            <a:xfrm>
              <a:off x="1602544" y="2366300"/>
              <a:ext cx="188403" cy="1884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8D57BDF-6B4E-421D-3BD5-4E05931F404E}"/>
                </a:ext>
              </a:extLst>
            </p:cNvPr>
            <p:cNvSpPr/>
            <p:nvPr/>
          </p:nvSpPr>
          <p:spPr>
            <a:xfrm>
              <a:off x="1602543" y="2751060"/>
              <a:ext cx="188403" cy="1884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7B9EFCF-6643-314D-295F-B214A5874DB6}"/>
                </a:ext>
              </a:extLst>
            </p:cNvPr>
            <p:cNvSpPr/>
            <p:nvPr/>
          </p:nvSpPr>
          <p:spPr>
            <a:xfrm>
              <a:off x="1602543" y="3135820"/>
              <a:ext cx="188403" cy="1884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7FA7742-DE98-55FE-6A47-DF94E52A3657}"/>
                </a:ext>
              </a:extLst>
            </p:cNvPr>
            <p:cNvSpPr/>
            <p:nvPr/>
          </p:nvSpPr>
          <p:spPr>
            <a:xfrm>
              <a:off x="1790947" y="2368055"/>
              <a:ext cx="188403" cy="18840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E977981-4904-53C8-BFB7-6CCACBD93006}"/>
                </a:ext>
              </a:extLst>
            </p:cNvPr>
            <p:cNvSpPr/>
            <p:nvPr/>
          </p:nvSpPr>
          <p:spPr>
            <a:xfrm>
              <a:off x="1790946" y="2751060"/>
              <a:ext cx="188403" cy="18840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AA24D48-B15B-971F-B04B-29FC3075C8DF}"/>
                </a:ext>
              </a:extLst>
            </p:cNvPr>
            <p:cNvSpPr/>
            <p:nvPr/>
          </p:nvSpPr>
          <p:spPr>
            <a:xfrm>
              <a:off x="1790946" y="3134065"/>
              <a:ext cx="188403" cy="18840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27A8F2E-F0A9-1655-4A43-52BB4D012E4C}"/>
                </a:ext>
              </a:extLst>
            </p:cNvPr>
            <p:cNvSpPr/>
            <p:nvPr/>
          </p:nvSpPr>
          <p:spPr>
            <a:xfrm>
              <a:off x="1979350" y="1785183"/>
              <a:ext cx="186431" cy="178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E4968CA-CB59-B8A2-E931-001366570F2B}"/>
                </a:ext>
              </a:extLst>
            </p:cNvPr>
            <p:cNvSpPr/>
            <p:nvPr/>
          </p:nvSpPr>
          <p:spPr>
            <a:xfrm>
              <a:off x="1977378" y="1981540"/>
              <a:ext cx="188403" cy="1884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BAE6468-4071-48AE-D62B-719F448A7563}"/>
                </a:ext>
              </a:extLst>
            </p:cNvPr>
            <p:cNvSpPr/>
            <p:nvPr/>
          </p:nvSpPr>
          <p:spPr>
            <a:xfrm>
              <a:off x="2165781" y="1981539"/>
              <a:ext cx="188403" cy="18840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D209850-B9E2-A6A0-467E-98FBCC45A995}"/>
                </a:ext>
              </a:extLst>
            </p:cNvPr>
            <p:cNvSpPr/>
            <p:nvPr/>
          </p:nvSpPr>
          <p:spPr>
            <a:xfrm>
              <a:off x="1977378" y="2366300"/>
              <a:ext cx="188403" cy="1884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CFF46D4-F383-D212-81EF-1181E63660CB}"/>
                </a:ext>
              </a:extLst>
            </p:cNvPr>
            <p:cNvSpPr/>
            <p:nvPr/>
          </p:nvSpPr>
          <p:spPr>
            <a:xfrm>
              <a:off x="1977377" y="2751060"/>
              <a:ext cx="188403" cy="1884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41420EF-3084-AEF5-AF9D-A2A8D20CD824}"/>
                </a:ext>
              </a:extLst>
            </p:cNvPr>
            <p:cNvSpPr/>
            <p:nvPr/>
          </p:nvSpPr>
          <p:spPr>
            <a:xfrm>
              <a:off x="1977377" y="3135820"/>
              <a:ext cx="188403" cy="1884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3FE917B-3918-E166-70CC-60E929A2F649}"/>
                </a:ext>
              </a:extLst>
            </p:cNvPr>
            <p:cNvSpPr/>
            <p:nvPr/>
          </p:nvSpPr>
          <p:spPr>
            <a:xfrm>
              <a:off x="2165781" y="2368055"/>
              <a:ext cx="188403" cy="18840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85130F2-7BA2-E460-74A7-A055E356DBD9}"/>
                </a:ext>
              </a:extLst>
            </p:cNvPr>
            <p:cNvSpPr/>
            <p:nvPr/>
          </p:nvSpPr>
          <p:spPr>
            <a:xfrm>
              <a:off x="2165780" y="2751060"/>
              <a:ext cx="188403" cy="18840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7A42430-D759-21ED-0BDD-E88493128EDA}"/>
                </a:ext>
              </a:extLst>
            </p:cNvPr>
            <p:cNvSpPr/>
            <p:nvPr/>
          </p:nvSpPr>
          <p:spPr>
            <a:xfrm>
              <a:off x="2165780" y="3134065"/>
              <a:ext cx="188403" cy="18840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AE984DD-8B70-6D34-5D98-7FD460D8171E}"/>
                </a:ext>
              </a:extLst>
            </p:cNvPr>
            <p:cNvSpPr/>
            <p:nvPr/>
          </p:nvSpPr>
          <p:spPr>
            <a:xfrm>
              <a:off x="2354184" y="1785183"/>
              <a:ext cx="186431" cy="1781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0F8E08C-F74F-94A8-7A86-4E795AC5D29A}"/>
                </a:ext>
              </a:extLst>
            </p:cNvPr>
            <p:cNvSpPr/>
            <p:nvPr/>
          </p:nvSpPr>
          <p:spPr>
            <a:xfrm>
              <a:off x="2352212" y="1981540"/>
              <a:ext cx="188403" cy="1884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9C07EC3-4D11-D0E4-A047-AD58684C3E7A}"/>
                </a:ext>
              </a:extLst>
            </p:cNvPr>
            <p:cNvSpPr/>
            <p:nvPr/>
          </p:nvSpPr>
          <p:spPr>
            <a:xfrm>
              <a:off x="2352212" y="2366300"/>
              <a:ext cx="188403" cy="1884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34946B9-B2E2-6A22-3D3F-4EEFC8ABC31D}"/>
                </a:ext>
              </a:extLst>
            </p:cNvPr>
            <p:cNvSpPr/>
            <p:nvPr/>
          </p:nvSpPr>
          <p:spPr>
            <a:xfrm>
              <a:off x="2352211" y="2751060"/>
              <a:ext cx="188403" cy="1884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85E3D8B-0ADE-1115-CCDA-825E011F9D7E}"/>
                </a:ext>
              </a:extLst>
            </p:cNvPr>
            <p:cNvSpPr/>
            <p:nvPr/>
          </p:nvSpPr>
          <p:spPr>
            <a:xfrm>
              <a:off x="2352211" y="3135820"/>
              <a:ext cx="188403" cy="1884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F6F9F60-1116-435E-4641-2FEE35A7F5EC}"/>
                </a:ext>
              </a:extLst>
            </p:cNvPr>
            <p:cNvSpPr/>
            <p:nvPr/>
          </p:nvSpPr>
          <p:spPr>
            <a:xfrm rot="16200000">
              <a:off x="1846611" y="3801764"/>
              <a:ext cx="131134" cy="10926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9AC4B3E5-103E-0F5C-99F7-6482CD23CD41}"/>
                </a:ext>
              </a:extLst>
            </p:cNvPr>
            <p:cNvSpPr/>
            <p:nvPr/>
          </p:nvSpPr>
          <p:spPr>
            <a:xfrm>
              <a:off x="1227709" y="4236668"/>
              <a:ext cx="223931" cy="2314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42EF4D08-5D53-40AE-B8FA-3441937CED7E}"/>
                </a:ext>
              </a:extLst>
            </p:cNvPr>
            <p:cNvSpPr/>
            <p:nvPr/>
          </p:nvSpPr>
          <p:spPr>
            <a:xfrm>
              <a:off x="2352211" y="4236668"/>
              <a:ext cx="223931" cy="2314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11CB764-4826-46A6-F8C7-1AB85F80B605}"/>
                </a:ext>
              </a:extLst>
            </p:cNvPr>
            <p:cNvSpPr/>
            <p:nvPr/>
          </p:nvSpPr>
          <p:spPr>
            <a:xfrm>
              <a:off x="1789960" y="4236668"/>
              <a:ext cx="223931" cy="52099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A6D9533-F1D9-4DE1-A250-FCCF7044AE44}"/>
                </a:ext>
              </a:extLst>
            </p:cNvPr>
            <p:cNvSpPr/>
            <p:nvPr/>
          </p:nvSpPr>
          <p:spPr>
            <a:xfrm>
              <a:off x="1830809" y="4274704"/>
              <a:ext cx="141207" cy="1475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23BF5A3D-82F4-22AD-F3AF-9DC7827EEB58}"/>
                </a:ext>
              </a:extLst>
            </p:cNvPr>
            <p:cNvSpPr/>
            <p:nvPr/>
          </p:nvSpPr>
          <p:spPr>
            <a:xfrm rot="16200000">
              <a:off x="1855115" y="4615705"/>
              <a:ext cx="131134" cy="109262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F67F8F07-872D-1257-FE2D-A0E6F4ADA4A8}"/>
                </a:ext>
              </a:extLst>
            </p:cNvPr>
            <p:cNvSpPr/>
            <p:nvPr/>
          </p:nvSpPr>
          <p:spPr>
            <a:xfrm>
              <a:off x="1236213" y="5050609"/>
              <a:ext cx="223931" cy="2314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9C787140-77D0-C791-CF4C-56B34E5A20C0}"/>
                </a:ext>
              </a:extLst>
            </p:cNvPr>
            <p:cNvSpPr/>
            <p:nvPr/>
          </p:nvSpPr>
          <p:spPr>
            <a:xfrm>
              <a:off x="2360715" y="5050609"/>
              <a:ext cx="223931" cy="23145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57A1482-527C-D69B-2B03-7EA58262A932}"/>
                </a:ext>
              </a:extLst>
            </p:cNvPr>
            <p:cNvSpPr/>
            <p:nvPr/>
          </p:nvSpPr>
          <p:spPr>
            <a:xfrm>
              <a:off x="1798464" y="5058037"/>
              <a:ext cx="223931" cy="5135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B3D20FF-BA7D-4255-BE30-3D29BD05677E}"/>
                </a:ext>
              </a:extLst>
            </p:cNvPr>
            <p:cNvSpPr/>
            <p:nvPr/>
          </p:nvSpPr>
          <p:spPr>
            <a:xfrm>
              <a:off x="1521388" y="4078210"/>
              <a:ext cx="199005" cy="178284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86D4E21-AB41-3AC1-9666-88BADFB7D590}"/>
                </a:ext>
              </a:extLst>
            </p:cNvPr>
            <p:cNvSpPr/>
            <p:nvPr/>
          </p:nvSpPr>
          <p:spPr>
            <a:xfrm>
              <a:off x="2082433" y="4078210"/>
              <a:ext cx="199005" cy="178284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1FCD5A0-A367-23AF-9C1E-6694AB386147}"/>
                </a:ext>
              </a:extLst>
            </p:cNvPr>
            <p:cNvSpPr/>
            <p:nvPr/>
          </p:nvSpPr>
          <p:spPr>
            <a:xfrm>
              <a:off x="1227709" y="4666585"/>
              <a:ext cx="1348433" cy="197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83716CF2-7218-D326-F12A-6DDAFCBFD15E}"/>
                </a:ext>
              </a:extLst>
            </p:cNvPr>
            <p:cNvSpPr/>
            <p:nvPr/>
          </p:nvSpPr>
          <p:spPr>
            <a:xfrm>
              <a:off x="1263647" y="4282511"/>
              <a:ext cx="141207" cy="1475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F37A437-6F39-1BFE-07AA-C23A9DAB68B5}"/>
                </a:ext>
              </a:extLst>
            </p:cNvPr>
            <p:cNvSpPr/>
            <p:nvPr/>
          </p:nvSpPr>
          <p:spPr>
            <a:xfrm>
              <a:off x="2394034" y="4282511"/>
              <a:ext cx="141207" cy="1475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9FAB82E5-6E70-2C2B-2DC4-AC975BFEF231}"/>
                </a:ext>
              </a:extLst>
            </p:cNvPr>
            <p:cNvSpPr/>
            <p:nvPr/>
          </p:nvSpPr>
          <p:spPr>
            <a:xfrm>
              <a:off x="1846792" y="5092611"/>
              <a:ext cx="141207" cy="1475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90686D20-F7A8-9540-8685-500159C5E9CC}"/>
                </a:ext>
              </a:extLst>
            </p:cNvPr>
            <p:cNvSpPr/>
            <p:nvPr/>
          </p:nvSpPr>
          <p:spPr>
            <a:xfrm>
              <a:off x="1279630" y="5100418"/>
              <a:ext cx="141207" cy="1475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BC56E7F5-3288-1D19-5A0D-0C5BAA480669}"/>
                </a:ext>
              </a:extLst>
            </p:cNvPr>
            <p:cNvSpPr/>
            <p:nvPr/>
          </p:nvSpPr>
          <p:spPr>
            <a:xfrm>
              <a:off x="2397317" y="5094068"/>
              <a:ext cx="141207" cy="14757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D06E79A2-C4C6-5410-29B9-9BFABB1B3B08}"/>
                </a:ext>
              </a:extLst>
            </p:cNvPr>
            <p:cNvSpPr/>
            <p:nvPr/>
          </p:nvSpPr>
          <p:spPr>
            <a:xfrm>
              <a:off x="1227709" y="5473099"/>
              <a:ext cx="1348433" cy="197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Connector: Curved 55">
              <a:extLst>
                <a:ext uri="{FF2B5EF4-FFF2-40B4-BE49-F238E27FC236}">
                  <a16:creationId xmlns:a16="http://schemas.microsoft.com/office/drawing/2014/main" id="{D9D90830-020D-0B66-C32D-6C7D6E84F87F}"/>
                </a:ext>
              </a:extLst>
            </p:cNvPr>
            <p:cNvCxnSpPr>
              <a:cxnSpLocks/>
            </p:cNvCxnSpPr>
            <p:nvPr/>
          </p:nvCxnSpPr>
          <p:spPr>
            <a:xfrm flipH="1" flipV="1">
              <a:off x="2449233" y="2449741"/>
              <a:ext cx="35527" cy="1891892"/>
            </a:xfrm>
            <a:prstGeom prst="curvedConnector3">
              <a:avLst>
                <a:gd name="adj1" fmla="val -1215414"/>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7" name="Connector: Curved 56">
              <a:extLst>
                <a:ext uri="{FF2B5EF4-FFF2-40B4-BE49-F238E27FC236}">
                  <a16:creationId xmlns:a16="http://schemas.microsoft.com/office/drawing/2014/main" id="{4B993563-994F-DD3B-8049-378AAE65EFEC}"/>
                </a:ext>
              </a:extLst>
            </p:cNvPr>
            <p:cNvCxnSpPr>
              <a:cxnSpLocks/>
            </p:cNvCxnSpPr>
            <p:nvPr/>
          </p:nvCxnSpPr>
          <p:spPr>
            <a:xfrm flipV="1">
              <a:off x="2456439" y="3238269"/>
              <a:ext cx="2090" cy="1937832"/>
            </a:xfrm>
            <a:prstGeom prst="curvedConnector3">
              <a:avLst>
                <a:gd name="adj1" fmla="val 23798565"/>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Connector: Curved 57">
              <a:extLst>
                <a:ext uri="{FF2B5EF4-FFF2-40B4-BE49-F238E27FC236}">
                  <a16:creationId xmlns:a16="http://schemas.microsoft.com/office/drawing/2014/main" id="{FA470E29-313F-956A-1EC9-97AC17E4273A}"/>
                </a:ext>
              </a:extLst>
            </p:cNvPr>
            <p:cNvCxnSpPr>
              <a:cxnSpLocks/>
            </p:cNvCxnSpPr>
            <p:nvPr/>
          </p:nvCxnSpPr>
          <p:spPr>
            <a:xfrm rot="10800000">
              <a:off x="1328331" y="2852549"/>
              <a:ext cx="8504" cy="2319318"/>
            </a:xfrm>
            <a:prstGeom prst="curvedConnector3">
              <a:avLst>
                <a:gd name="adj1" fmla="val 6745696"/>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9" name="Connector: Curved 58">
              <a:extLst>
                <a:ext uri="{FF2B5EF4-FFF2-40B4-BE49-F238E27FC236}">
                  <a16:creationId xmlns:a16="http://schemas.microsoft.com/office/drawing/2014/main" id="{1896D484-AA9E-D999-4C3A-7E284B3F12A1}"/>
                </a:ext>
              </a:extLst>
            </p:cNvPr>
            <p:cNvCxnSpPr>
              <a:cxnSpLocks/>
            </p:cNvCxnSpPr>
            <p:nvPr/>
          </p:nvCxnSpPr>
          <p:spPr>
            <a:xfrm rot="10800000">
              <a:off x="1321988" y="2060357"/>
              <a:ext cx="8504" cy="2319318"/>
            </a:xfrm>
            <a:prstGeom prst="curvedConnector3">
              <a:avLst>
                <a:gd name="adj1" fmla="val 6745696"/>
              </a:avLst>
            </a:prstGeom>
            <a:ln w="952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3D48A749-A9AB-623D-20C5-5EEB70CF364A}"/>
                </a:ext>
              </a:extLst>
            </p:cNvPr>
            <p:cNvSpPr txBox="1"/>
            <p:nvPr/>
          </p:nvSpPr>
          <p:spPr>
            <a:xfrm>
              <a:off x="1097329" y="1529397"/>
              <a:ext cx="449162" cy="307777"/>
            </a:xfrm>
            <a:prstGeom prst="rect">
              <a:avLst/>
            </a:prstGeom>
            <a:noFill/>
          </p:spPr>
          <p:txBody>
            <a:bodyPr wrap="none" rtlCol="0">
              <a:spAutoFit/>
            </a:bodyPr>
            <a:lstStyle/>
            <a:p>
              <a:r>
                <a:rPr lang="en-US" sz="1400" dirty="0"/>
                <a:t>BL0</a:t>
              </a:r>
            </a:p>
          </p:txBody>
        </p:sp>
        <p:sp>
          <p:nvSpPr>
            <p:cNvPr id="61" name="TextBox 60">
              <a:extLst>
                <a:ext uri="{FF2B5EF4-FFF2-40B4-BE49-F238E27FC236}">
                  <a16:creationId xmlns:a16="http://schemas.microsoft.com/office/drawing/2014/main" id="{1A40F6F2-7FB2-E840-BDA3-082B175995EF}"/>
                </a:ext>
              </a:extLst>
            </p:cNvPr>
            <p:cNvSpPr txBox="1"/>
            <p:nvPr/>
          </p:nvSpPr>
          <p:spPr>
            <a:xfrm>
              <a:off x="1495812" y="1528177"/>
              <a:ext cx="449162" cy="307777"/>
            </a:xfrm>
            <a:prstGeom prst="rect">
              <a:avLst/>
            </a:prstGeom>
            <a:noFill/>
          </p:spPr>
          <p:txBody>
            <a:bodyPr wrap="none" rtlCol="0">
              <a:spAutoFit/>
            </a:bodyPr>
            <a:lstStyle/>
            <a:p>
              <a:r>
                <a:rPr lang="en-US" sz="1400" dirty="0"/>
                <a:t>BL1</a:t>
              </a:r>
            </a:p>
          </p:txBody>
        </p:sp>
        <p:sp>
          <p:nvSpPr>
            <p:cNvPr id="62" name="TextBox 61">
              <a:extLst>
                <a:ext uri="{FF2B5EF4-FFF2-40B4-BE49-F238E27FC236}">
                  <a16:creationId xmlns:a16="http://schemas.microsoft.com/office/drawing/2014/main" id="{6E7E0BA2-6AED-34A1-5B60-CB486EA817D9}"/>
                </a:ext>
              </a:extLst>
            </p:cNvPr>
            <p:cNvSpPr txBox="1"/>
            <p:nvPr/>
          </p:nvSpPr>
          <p:spPr>
            <a:xfrm>
              <a:off x="1857852" y="1526765"/>
              <a:ext cx="449162" cy="307777"/>
            </a:xfrm>
            <a:prstGeom prst="rect">
              <a:avLst/>
            </a:prstGeom>
            <a:noFill/>
          </p:spPr>
          <p:txBody>
            <a:bodyPr wrap="none" rtlCol="0">
              <a:spAutoFit/>
            </a:bodyPr>
            <a:lstStyle/>
            <a:p>
              <a:r>
                <a:rPr lang="en-US" sz="1400" dirty="0"/>
                <a:t>BL2</a:t>
              </a:r>
            </a:p>
          </p:txBody>
        </p:sp>
        <p:sp>
          <p:nvSpPr>
            <p:cNvPr id="63" name="TextBox 62">
              <a:extLst>
                <a:ext uri="{FF2B5EF4-FFF2-40B4-BE49-F238E27FC236}">
                  <a16:creationId xmlns:a16="http://schemas.microsoft.com/office/drawing/2014/main" id="{A53B180F-C2FA-A3B1-1441-751C2C007A1A}"/>
                </a:ext>
              </a:extLst>
            </p:cNvPr>
            <p:cNvSpPr txBox="1"/>
            <p:nvPr/>
          </p:nvSpPr>
          <p:spPr>
            <a:xfrm>
              <a:off x="2231858" y="1526765"/>
              <a:ext cx="449162" cy="307777"/>
            </a:xfrm>
            <a:prstGeom prst="rect">
              <a:avLst/>
            </a:prstGeom>
            <a:noFill/>
          </p:spPr>
          <p:txBody>
            <a:bodyPr wrap="none" rtlCol="0">
              <a:spAutoFit/>
            </a:bodyPr>
            <a:lstStyle/>
            <a:p>
              <a:r>
                <a:rPr lang="en-US" sz="1400" dirty="0"/>
                <a:t>BL3</a:t>
              </a:r>
            </a:p>
          </p:txBody>
        </p:sp>
        <p:sp>
          <p:nvSpPr>
            <p:cNvPr id="64" name="TextBox 63">
              <a:extLst>
                <a:ext uri="{FF2B5EF4-FFF2-40B4-BE49-F238E27FC236}">
                  <a16:creationId xmlns:a16="http://schemas.microsoft.com/office/drawing/2014/main" id="{455C80C2-449D-70D8-B880-E7817F5BB019}"/>
                </a:ext>
              </a:extLst>
            </p:cNvPr>
            <p:cNvSpPr txBox="1"/>
            <p:nvPr/>
          </p:nvSpPr>
          <p:spPr>
            <a:xfrm>
              <a:off x="277903" y="1921852"/>
              <a:ext cx="511679" cy="307777"/>
            </a:xfrm>
            <a:prstGeom prst="rect">
              <a:avLst/>
            </a:prstGeom>
            <a:noFill/>
          </p:spPr>
          <p:txBody>
            <a:bodyPr wrap="none" rtlCol="0">
              <a:spAutoFit/>
            </a:bodyPr>
            <a:lstStyle/>
            <a:p>
              <a:r>
                <a:rPr lang="en-US" sz="1400" dirty="0"/>
                <a:t>WL0</a:t>
              </a:r>
            </a:p>
          </p:txBody>
        </p:sp>
        <p:sp>
          <p:nvSpPr>
            <p:cNvPr id="65" name="TextBox 64">
              <a:extLst>
                <a:ext uri="{FF2B5EF4-FFF2-40B4-BE49-F238E27FC236}">
                  <a16:creationId xmlns:a16="http://schemas.microsoft.com/office/drawing/2014/main" id="{26FAEFCB-F40E-D284-7BAA-C038EBD1D485}"/>
                </a:ext>
              </a:extLst>
            </p:cNvPr>
            <p:cNvSpPr txBox="1"/>
            <p:nvPr/>
          </p:nvSpPr>
          <p:spPr>
            <a:xfrm>
              <a:off x="277904" y="2306613"/>
              <a:ext cx="511679" cy="307777"/>
            </a:xfrm>
            <a:prstGeom prst="rect">
              <a:avLst/>
            </a:prstGeom>
            <a:noFill/>
          </p:spPr>
          <p:txBody>
            <a:bodyPr wrap="none" rtlCol="0">
              <a:spAutoFit/>
            </a:bodyPr>
            <a:lstStyle/>
            <a:p>
              <a:r>
                <a:rPr lang="en-US" sz="1400" dirty="0"/>
                <a:t>WL1</a:t>
              </a:r>
            </a:p>
          </p:txBody>
        </p:sp>
        <p:sp>
          <p:nvSpPr>
            <p:cNvPr id="66" name="TextBox 65">
              <a:extLst>
                <a:ext uri="{FF2B5EF4-FFF2-40B4-BE49-F238E27FC236}">
                  <a16:creationId xmlns:a16="http://schemas.microsoft.com/office/drawing/2014/main" id="{90493057-E1B3-2B5E-D89C-10F85BBAF072}"/>
                </a:ext>
              </a:extLst>
            </p:cNvPr>
            <p:cNvSpPr txBox="1"/>
            <p:nvPr/>
          </p:nvSpPr>
          <p:spPr>
            <a:xfrm>
              <a:off x="288097" y="2698660"/>
              <a:ext cx="511679" cy="307777"/>
            </a:xfrm>
            <a:prstGeom prst="rect">
              <a:avLst/>
            </a:prstGeom>
            <a:noFill/>
          </p:spPr>
          <p:txBody>
            <a:bodyPr wrap="none" rtlCol="0">
              <a:spAutoFit/>
            </a:bodyPr>
            <a:lstStyle/>
            <a:p>
              <a:r>
                <a:rPr lang="en-US" sz="1400" dirty="0"/>
                <a:t>WL2</a:t>
              </a:r>
            </a:p>
          </p:txBody>
        </p:sp>
        <p:sp>
          <p:nvSpPr>
            <p:cNvPr id="67" name="TextBox 66">
              <a:extLst>
                <a:ext uri="{FF2B5EF4-FFF2-40B4-BE49-F238E27FC236}">
                  <a16:creationId xmlns:a16="http://schemas.microsoft.com/office/drawing/2014/main" id="{AD19FA8D-0D8C-2D9A-1F71-FD850F55E133}"/>
                </a:ext>
              </a:extLst>
            </p:cNvPr>
            <p:cNvSpPr txBox="1"/>
            <p:nvPr/>
          </p:nvSpPr>
          <p:spPr>
            <a:xfrm>
              <a:off x="290659" y="3072298"/>
              <a:ext cx="511679" cy="307777"/>
            </a:xfrm>
            <a:prstGeom prst="rect">
              <a:avLst/>
            </a:prstGeom>
            <a:noFill/>
          </p:spPr>
          <p:txBody>
            <a:bodyPr wrap="none" rtlCol="0">
              <a:spAutoFit/>
            </a:bodyPr>
            <a:lstStyle/>
            <a:p>
              <a:r>
                <a:rPr lang="en-US" sz="1400" dirty="0"/>
                <a:t>WL3</a:t>
              </a:r>
            </a:p>
          </p:txBody>
        </p:sp>
        <p:sp>
          <p:nvSpPr>
            <p:cNvPr id="68" name="TextBox 67">
              <a:extLst>
                <a:ext uri="{FF2B5EF4-FFF2-40B4-BE49-F238E27FC236}">
                  <a16:creationId xmlns:a16="http://schemas.microsoft.com/office/drawing/2014/main" id="{436E49CF-09F4-0D4F-C216-190D4290CCC6}"/>
                </a:ext>
              </a:extLst>
            </p:cNvPr>
            <p:cNvSpPr txBox="1"/>
            <p:nvPr/>
          </p:nvSpPr>
          <p:spPr>
            <a:xfrm>
              <a:off x="291154" y="4611198"/>
              <a:ext cx="624723" cy="307777"/>
            </a:xfrm>
            <a:prstGeom prst="rect">
              <a:avLst/>
            </a:prstGeom>
            <a:noFill/>
          </p:spPr>
          <p:txBody>
            <a:bodyPr wrap="none" rtlCol="0">
              <a:spAutoFit/>
            </a:bodyPr>
            <a:lstStyle/>
            <a:p>
              <a:r>
                <a:rPr lang="en-US" sz="1400" dirty="0"/>
                <a:t>GWL0</a:t>
              </a:r>
            </a:p>
          </p:txBody>
        </p:sp>
        <p:sp>
          <p:nvSpPr>
            <p:cNvPr id="69" name="TextBox 68">
              <a:extLst>
                <a:ext uri="{FF2B5EF4-FFF2-40B4-BE49-F238E27FC236}">
                  <a16:creationId xmlns:a16="http://schemas.microsoft.com/office/drawing/2014/main" id="{F74FBAC6-838D-7BD4-7A68-F17A39AA6477}"/>
                </a:ext>
              </a:extLst>
            </p:cNvPr>
            <p:cNvSpPr txBox="1"/>
            <p:nvPr/>
          </p:nvSpPr>
          <p:spPr>
            <a:xfrm>
              <a:off x="291154" y="5417712"/>
              <a:ext cx="624723" cy="307777"/>
            </a:xfrm>
            <a:prstGeom prst="rect">
              <a:avLst/>
            </a:prstGeom>
            <a:noFill/>
          </p:spPr>
          <p:txBody>
            <a:bodyPr wrap="none" rtlCol="0">
              <a:spAutoFit/>
            </a:bodyPr>
            <a:lstStyle/>
            <a:p>
              <a:r>
                <a:rPr lang="en-US" sz="1400" dirty="0"/>
                <a:t>GWL1</a:t>
              </a:r>
            </a:p>
          </p:txBody>
        </p:sp>
        <p:sp>
          <p:nvSpPr>
            <p:cNvPr id="70" name="TextBox 69">
              <a:extLst>
                <a:ext uri="{FF2B5EF4-FFF2-40B4-BE49-F238E27FC236}">
                  <a16:creationId xmlns:a16="http://schemas.microsoft.com/office/drawing/2014/main" id="{C1E8F528-F130-36D2-526E-58B38BED9FDF}"/>
                </a:ext>
              </a:extLst>
            </p:cNvPr>
            <p:cNvSpPr txBox="1"/>
            <p:nvPr/>
          </p:nvSpPr>
          <p:spPr>
            <a:xfrm>
              <a:off x="1308528" y="5940024"/>
              <a:ext cx="546945" cy="307777"/>
            </a:xfrm>
            <a:prstGeom prst="rect">
              <a:avLst/>
            </a:prstGeom>
            <a:noFill/>
          </p:spPr>
          <p:txBody>
            <a:bodyPr wrap="none" rtlCol="0">
              <a:spAutoFit/>
            </a:bodyPr>
            <a:lstStyle/>
            <a:p>
              <a:r>
                <a:rPr lang="en-US" sz="1400" dirty="0"/>
                <a:t>GSL0</a:t>
              </a:r>
            </a:p>
          </p:txBody>
        </p:sp>
        <p:sp>
          <p:nvSpPr>
            <p:cNvPr id="71" name="TextBox 70">
              <a:extLst>
                <a:ext uri="{FF2B5EF4-FFF2-40B4-BE49-F238E27FC236}">
                  <a16:creationId xmlns:a16="http://schemas.microsoft.com/office/drawing/2014/main" id="{B865D661-EE69-2CEE-0268-A767276E3E90}"/>
                </a:ext>
              </a:extLst>
            </p:cNvPr>
            <p:cNvSpPr txBox="1"/>
            <p:nvPr/>
          </p:nvSpPr>
          <p:spPr>
            <a:xfrm>
              <a:off x="1925735" y="5944286"/>
              <a:ext cx="546945" cy="307777"/>
            </a:xfrm>
            <a:prstGeom prst="rect">
              <a:avLst/>
            </a:prstGeom>
            <a:noFill/>
          </p:spPr>
          <p:txBody>
            <a:bodyPr wrap="none" rtlCol="0">
              <a:spAutoFit/>
            </a:bodyPr>
            <a:lstStyle/>
            <a:p>
              <a:r>
                <a:rPr lang="en-US" sz="1400" dirty="0"/>
                <a:t>GSL1</a:t>
              </a:r>
            </a:p>
          </p:txBody>
        </p:sp>
      </p:grpSp>
      <p:grpSp>
        <p:nvGrpSpPr>
          <p:cNvPr id="72" name="Group 71">
            <a:extLst>
              <a:ext uri="{FF2B5EF4-FFF2-40B4-BE49-F238E27FC236}">
                <a16:creationId xmlns:a16="http://schemas.microsoft.com/office/drawing/2014/main" id="{24B298FE-B3F2-2FCA-4707-7B3331C7E67A}"/>
              </a:ext>
            </a:extLst>
          </p:cNvPr>
          <p:cNvGrpSpPr/>
          <p:nvPr/>
        </p:nvGrpSpPr>
        <p:grpSpPr>
          <a:xfrm>
            <a:off x="5773157" y="2070548"/>
            <a:ext cx="4388269" cy="3314188"/>
            <a:chOff x="4779848" y="2373361"/>
            <a:chExt cx="3450164" cy="2745164"/>
          </a:xfrm>
        </p:grpSpPr>
        <p:cxnSp>
          <p:nvCxnSpPr>
            <p:cNvPr id="73" name="Straight Connector 72">
              <a:extLst>
                <a:ext uri="{FF2B5EF4-FFF2-40B4-BE49-F238E27FC236}">
                  <a16:creationId xmlns:a16="http://schemas.microsoft.com/office/drawing/2014/main" id="{95CEB32B-2226-D965-B5AB-D8CFB75B8046}"/>
                </a:ext>
              </a:extLst>
            </p:cNvPr>
            <p:cNvCxnSpPr>
              <a:cxnSpLocks/>
            </p:cNvCxnSpPr>
            <p:nvPr/>
          </p:nvCxnSpPr>
          <p:spPr>
            <a:xfrm>
              <a:off x="5236053" y="2538597"/>
              <a:ext cx="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3B2693A-F7E7-B286-D115-25445EE7CED9}"/>
                </a:ext>
              </a:extLst>
            </p:cNvPr>
            <p:cNvCxnSpPr>
              <a:cxnSpLocks/>
            </p:cNvCxnSpPr>
            <p:nvPr/>
          </p:nvCxnSpPr>
          <p:spPr>
            <a:xfrm>
              <a:off x="4779848" y="2557683"/>
              <a:ext cx="3450163"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75" name="Group 74">
              <a:extLst>
                <a:ext uri="{FF2B5EF4-FFF2-40B4-BE49-F238E27FC236}">
                  <a16:creationId xmlns:a16="http://schemas.microsoft.com/office/drawing/2014/main" id="{97F14CED-4F35-6758-D6E1-9B68F5CF97B7}"/>
                </a:ext>
              </a:extLst>
            </p:cNvPr>
            <p:cNvGrpSpPr>
              <a:grpSpLocks/>
            </p:cNvGrpSpPr>
            <p:nvPr/>
          </p:nvGrpSpPr>
          <p:grpSpPr bwMode="auto">
            <a:xfrm>
              <a:off x="5239587" y="2557683"/>
              <a:ext cx="144803" cy="200394"/>
              <a:chOff x="5562600" y="3124201"/>
              <a:chExt cx="304800" cy="455612"/>
            </a:xfrm>
          </p:grpSpPr>
          <p:cxnSp>
            <p:nvCxnSpPr>
              <p:cNvPr id="606" name="Straight Connector 605">
                <a:extLst>
                  <a:ext uri="{FF2B5EF4-FFF2-40B4-BE49-F238E27FC236}">
                    <a16:creationId xmlns:a16="http://schemas.microsoft.com/office/drawing/2014/main" id="{0162AECD-90E8-4F98-808D-D82E5D8836AC}"/>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7" name="Straight Connector 606">
                <a:extLst>
                  <a:ext uri="{FF2B5EF4-FFF2-40B4-BE49-F238E27FC236}">
                    <a16:creationId xmlns:a16="http://schemas.microsoft.com/office/drawing/2014/main" id="{E0A08C20-BEA2-B467-FF80-91AF82CB431A}"/>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8" name="Straight Connector 607">
                <a:extLst>
                  <a:ext uri="{FF2B5EF4-FFF2-40B4-BE49-F238E27FC236}">
                    <a16:creationId xmlns:a16="http://schemas.microsoft.com/office/drawing/2014/main" id="{D2388326-5DDF-6031-F40A-0E2435F82ACC}"/>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9" name="Straight Connector 608">
                <a:extLst>
                  <a:ext uri="{FF2B5EF4-FFF2-40B4-BE49-F238E27FC236}">
                    <a16:creationId xmlns:a16="http://schemas.microsoft.com/office/drawing/2014/main" id="{3F4FE0F0-D0D2-14EB-3948-95334FE38BEC}"/>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0" name="Straight Connector 609">
                <a:extLst>
                  <a:ext uri="{FF2B5EF4-FFF2-40B4-BE49-F238E27FC236}">
                    <a16:creationId xmlns:a16="http://schemas.microsoft.com/office/drawing/2014/main" id="{9DDFA8EC-4FC8-F595-4CB1-1FC4004FAAF6}"/>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1" name="Straight Connector 610">
                <a:extLst>
                  <a:ext uri="{FF2B5EF4-FFF2-40B4-BE49-F238E27FC236}">
                    <a16:creationId xmlns:a16="http://schemas.microsoft.com/office/drawing/2014/main" id="{5F506853-F756-95D8-ECCD-20A74B038D86}"/>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2" name="Straight Connector 611">
                <a:extLst>
                  <a:ext uri="{FF2B5EF4-FFF2-40B4-BE49-F238E27FC236}">
                    <a16:creationId xmlns:a16="http://schemas.microsoft.com/office/drawing/2014/main" id="{EA6F45A4-8F8B-6F60-3135-C100E446B3B9}"/>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13" name="Isosceles Triangle 612">
                <a:extLst>
                  <a:ext uri="{FF2B5EF4-FFF2-40B4-BE49-F238E27FC236}">
                    <a16:creationId xmlns:a16="http://schemas.microsoft.com/office/drawing/2014/main" id="{6AE29D05-93FE-0082-C5B9-4AD23F29F763}"/>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cxnSp>
          <p:nvCxnSpPr>
            <p:cNvPr id="76" name="Straight Connector 75">
              <a:extLst>
                <a:ext uri="{FF2B5EF4-FFF2-40B4-BE49-F238E27FC236}">
                  <a16:creationId xmlns:a16="http://schemas.microsoft.com/office/drawing/2014/main" id="{E6392A7A-C64D-38F4-EA80-8CFC4D5F8D23}"/>
                </a:ext>
              </a:extLst>
            </p:cNvPr>
            <p:cNvCxnSpPr>
              <a:cxnSpLocks/>
            </p:cNvCxnSpPr>
            <p:nvPr/>
          </p:nvCxnSpPr>
          <p:spPr>
            <a:xfrm>
              <a:off x="5383635" y="2758076"/>
              <a:ext cx="8155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CAE3DC3-F035-42C4-72BB-A06C572F6C01}"/>
                </a:ext>
              </a:extLst>
            </p:cNvPr>
            <p:cNvCxnSpPr>
              <a:cxnSpLocks/>
            </p:cNvCxnSpPr>
            <p:nvPr/>
          </p:nvCxnSpPr>
          <p:spPr>
            <a:xfrm>
              <a:off x="5717751" y="2379492"/>
              <a:ext cx="0" cy="27390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B1730320-5BA7-A815-2D6B-2F656F4B2A06}"/>
                </a:ext>
              </a:extLst>
            </p:cNvPr>
            <p:cNvGrpSpPr/>
            <p:nvPr/>
          </p:nvGrpSpPr>
          <p:grpSpPr>
            <a:xfrm>
              <a:off x="5585730" y="2763090"/>
              <a:ext cx="133566" cy="137390"/>
              <a:chOff x="3334192" y="4394946"/>
              <a:chExt cx="279683" cy="255635"/>
            </a:xfrm>
          </p:grpSpPr>
          <p:cxnSp>
            <p:nvCxnSpPr>
              <p:cNvPr id="599" name="Straight Connector 598">
                <a:extLst>
                  <a:ext uri="{FF2B5EF4-FFF2-40B4-BE49-F238E27FC236}">
                    <a16:creationId xmlns:a16="http://schemas.microsoft.com/office/drawing/2014/main" id="{2AB49C58-B1AE-6443-2F1D-EE46AFE607CD}"/>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0" name="Straight Connector 599">
                <a:extLst>
                  <a:ext uri="{FF2B5EF4-FFF2-40B4-BE49-F238E27FC236}">
                    <a16:creationId xmlns:a16="http://schemas.microsoft.com/office/drawing/2014/main" id="{C3B5D26D-F894-864C-DC37-63D95AEBEC97}"/>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1" name="Straight Connector 600">
                <a:extLst>
                  <a:ext uri="{FF2B5EF4-FFF2-40B4-BE49-F238E27FC236}">
                    <a16:creationId xmlns:a16="http://schemas.microsoft.com/office/drawing/2014/main" id="{A33922F2-E25E-AB8E-635F-DD9A252DA5D1}"/>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2" name="Straight Connector 601">
                <a:extLst>
                  <a:ext uri="{FF2B5EF4-FFF2-40B4-BE49-F238E27FC236}">
                    <a16:creationId xmlns:a16="http://schemas.microsoft.com/office/drawing/2014/main" id="{F485842B-4D29-3AD6-9F23-68D7E90F6838}"/>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3" name="Straight Connector 602">
                <a:extLst>
                  <a:ext uri="{FF2B5EF4-FFF2-40B4-BE49-F238E27FC236}">
                    <a16:creationId xmlns:a16="http://schemas.microsoft.com/office/drawing/2014/main" id="{CBC7C55F-76AB-B053-5EE1-E85BBD6D16A9}"/>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4" name="Straight Connector 603">
                <a:extLst>
                  <a:ext uri="{FF2B5EF4-FFF2-40B4-BE49-F238E27FC236}">
                    <a16:creationId xmlns:a16="http://schemas.microsoft.com/office/drawing/2014/main" id="{685165E0-5737-DA73-FA81-3616D202A09B}"/>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5" name="Straight Connector 604">
                <a:extLst>
                  <a:ext uri="{FF2B5EF4-FFF2-40B4-BE49-F238E27FC236}">
                    <a16:creationId xmlns:a16="http://schemas.microsoft.com/office/drawing/2014/main" id="{5A5D35F4-EA92-C9E3-6A54-DEA7B3B1370E}"/>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7B8B9B84-297E-C9B5-2297-EE907AF7DB18}"/>
                </a:ext>
              </a:extLst>
            </p:cNvPr>
            <p:cNvGrpSpPr>
              <a:grpSpLocks/>
            </p:cNvGrpSpPr>
            <p:nvPr/>
          </p:nvGrpSpPr>
          <p:grpSpPr bwMode="auto">
            <a:xfrm>
              <a:off x="5319163" y="2791635"/>
              <a:ext cx="144803" cy="200394"/>
              <a:chOff x="5562600" y="3124201"/>
              <a:chExt cx="304800" cy="455612"/>
            </a:xfrm>
          </p:grpSpPr>
          <p:cxnSp>
            <p:nvCxnSpPr>
              <p:cNvPr id="591" name="Straight Connector 590">
                <a:extLst>
                  <a:ext uri="{FF2B5EF4-FFF2-40B4-BE49-F238E27FC236}">
                    <a16:creationId xmlns:a16="http://schemas.microsoft.com/office/drawing/2014/main" id="{17F42731-59DD-0EE5-B69C-D08B3C0C68F4}"/>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2" name="Straight Connector 591">
                <a:extLst>
                  <a:ext uri="{FF2B5EF4-FFF2-40B4-BE49-F238E27FC236}">
                    <a16:creationId xmlns:a16="http://schemas.microsoft.com/office/drawing/2014/main" id="{6879D9EC-2545-5D76-F420-7B568F3CDB17}"/>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3" name="Straight Connector 592">
                <a:extLst>
                  <a:ext uri="{FF2B5EF4-FFF2-40B4-BE49-F238E27FC236}">
                    <a16:creationId xmlns:a16="http://schemas.microsoft.com/office/drawing/2014/main" id="{71602976-CD4C-C8B2-D229-5ADAC6A77CF5}"/>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4" name="Straight Connector 593">
                <a:extLst>
                  <a:ext uri="{FF2B5EF4-FFF2-40B4-BE49-F238E27FC236}">
                    <a16:creationId xmlns:a16="http://schemas.microsoft.com/office/drawing/2014/main" id="{BC5863CB-EA78-B1E7-CB8C-EE5F0A76309D}"/>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5" name="Straight Connector 594">
                <a:extLst>
                  <a:ext uri="{FF2B5EF4-FFF2-40B4-BE49-F238E27FC236}">
                    <a16:creationId xmlns:a16="http://schemas.microsoft.com/office/drawing/2014/main" id="{45E81B08-4EF7-05D7-F254-D15D082B248B}"/>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6" name="Straight Connector 595">
                <a:extLst>
                  <a:ext uri="{FF2B5EF4-FFF2-40B4-BE49-F238E27FC236}">
                    <a16:creationId xmlns:a16="http://schemas.microsoft.com/office/drawing/2014/main" id="{04DB1537-59BD-C733-99DE-563119E316B4}"/>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7" name="Straight Connector 596">
                <a:extLst>
                  <a:ext uri="{FF2B5EF4-FFF2-40B4-BE49-F238E27FC236}">
                    <a16:creationId xmlns:a16="http://schemas.microsoft.com/office/drawing/2014/main" id="{76D654F4-1399-1839-F415-11BAB8AB9C93}"/>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98" name="Isosceles Triangle 597">
                <a:extLst>
                  <a:ext uri="{FF2B5EF4-FFF2-40B4-BE49-F238E27FC236}">
                    <a16:creationId xmlns:a16="http://schemas.microsoft.com/office/drawing/2014/main" id="{F4D64C5B-DB2B-147B-EE0A-FF8DB0FFE408}"/>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cxnSp>
          <p:nvCxnSpPr>
            <p:cNvPr id="80" name="Straight Connector 79">
              <a:extLst>
                <a:ext uri="{FF2B5EF4-FFF2-40B4-BE49-F238E27FC236}">
                  <a16:creationId xmlns:a16="http://schemas.microsoft.com/office/drawing/2014/main" id="{3F863AAF-DE6D-95F1-DAB4-E87871514B0B}"/>
                </a:ext>
              </a:extLst>
            </p:cNvPr>
            <p:cNvCxnSpPr>
              <a:cxnSpLocks/>
            </p:cNvCxnSpPr>
            <p:nvPr/>
          </p:nvCxnSpPr>
          <p:spPr>
            <a:xfrm>
              <a:off x="5914226" y="2382817"/>
              <a:ext cx="0" cy="27357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3EF22C3E-E5BF-8816-4963-96F9D63D9D0F}"/>
                </a:ext>
              </a:extLst>
            </p:cNvPr>
            <p:cNvGrpSpPr/>
            <p:nvPr/>
          </p:nvGrpSpPr>
          <p:grpSpPr>
            <a:xfrm>
              <a:off x="5782205" y="2766414"/>
              <a:ext cx="133566" cy="137390"/>
              <a:chOff x="3334192" y="4394946"/>
              <a:chExt cx="279683" cy="255635"/>
            </a:xfrm>
          </p:grpSpPr>
          <p:cxnSp>
            <p:nvCxnSpPr>
              <p:cNvPr id="584" name="Straight Connector 583">
                <a:extLst>
                  <a:ext uri="{FF2B5EF4-FFF2-40B4-BE49-F238E27FC236}">
                    <a16:creationId xmlns:a16="http://schemas.microsoft.com/office/drawing/2014/main" id="{E6D3D9B4-DC4F-295C-C26D-CAF083B15418}"/>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5" name="Straight Connector 584">
                <a:extLst>
                  <a:ext uri="{FF2B5EF4-FFF2-40B4-BE49-F238E27FC236}">
                    <a16:creationId xmlns:a16="http://schemas.microsoft.com/office/drawing/2014/main" id="{3C50D461-9851-CD60-F85F-00F5912FAE04}"/>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6" name="Straight Connector 585">
                <a:extLst>
                  <a:ext uri="{FF2B5EF4-FFF2-40B4-BE49-F238E27FC236}">
                    <a16:creationId xmlns:a16="http://schemas.microsoft.com/office/drawing/2014/main" id="{816C6AC0-D59D-90C0-8A9E-C9AB81734507}"/>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7" name="Straight Connector 586">
                <a:extLst>
                  <a:ext uri="{FF2B5EF4-FFF2-40B4-BE49-F238E27FC236}">
                    <a16:creationId xmlns:a16="http://schemas.microsoft.com/office/drawing/2014/main" id="{2696465C-5C85-A5FC-FAC7-1959CFF897F6}"/>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8" name="Straight Connector 587">
                <a:extLst>
                  <a:ext uri="{FF2B5EF4-FFF2-40B4-BE49-F238E27FC236}">
                    <a16:creationId xmlns:a16="http://schemas.microsoft.com/office/drawing/2014/main" id="{1B6B6AA9-8301-CAA1-952A-599F63461B93}"/>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9" name="Straight Connector 588">
                <a:extLst>
                  <a:ext uri="{FF2B5EF4-FFF2-40B4-BE49-F238E27FC236}">
                    <a16:creationId xmlns:a16="http://schemas.microsoft.com/office/drawing/2014/main" id="{B8B37C06-238E-7E7B-FAF4-94EE09C9B434}"/>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0" name="Straight Connector 589">
                <a:extLst>
                  <a:ext uri="{FF2B5EF4-FFF2-40B4-BE49-F238E27FC236}">
                    <a16:creationId xmlns:a16="http://schemas.microsoft.com/office/drawing/2014/main" id="{C55DE156-7743-016E-3357-D5614EB5BF32}"/>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2" name="Straight Connector 81">
              <a:extLst>
                <a:ext uri="{FF2B5EF4-FFF2-40B4-BE49-F238E27FC236}">
                  <a16:creationId xmlns:a16="http://schemas.microsoft.com/office/drawing/2014/main" id="{49A45174-9FAC-8CE2-D4B6-D484296FF9FD}"/>
                </a:ext>
              </a:extLst>
            </p:cNvPr>
            <p:cNvCxnSpPr>
              <a:cxnSpLocks/>
            </p:cNvCxnSpPr>
            <p:nvPr/>
          </p:nvCxnSpPr>
          <p:spPr>
            <a:xfrm>
              <a:off x="6121867" y="2379492"/>
              <a:ext cx="0" cy="27390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834FD442-D3F4-9CF3-5D22-3BEA4040940D}"/>
                </a:ext>
              </a:extLst>
            </p:cNvPr>
            <p:cNvGrpSpPr/>
            <p:nvPr/>
          </p:nvGrpSpPr>
          <p:grpSpPr>
            <a:xfrm>
              <a:off x="5988301" y="2764993"/>
              <a:ext cx="133566" cy="137390"/>
              <a:chOff x="3334192" y="4394946"/>
              <a:chExt cx="279683" cy="255635"/>
            </a:xfrm>
          </p:grpSpPr>
          <p:cxnSp>
            <p:nvCxnSpPr>
              <p:cNvPr id="577" name="Straight Connector 576">
                <a:extLst>
                  <a:ext uri="{FF2B5EF4-FFF2-40B4-BE49-F238E27FC236}">
                    <a16:creationId xmlns:a16="http://schemas.microsoft.com/office/drawing/2014/main" id="{AEE3C5A2-94FD-C07D-B189-F68E37101E18}"/>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8" name="Straight Connector 577">
                <a:extLst>
                  <a:ext uri="{FF2B5EF4-FFF2-40B4-BE49-F238E27FC236}">
                    <a16:creationId xmlns:a16="http://schemas.microsoft.com/office/drawing/2014/main" id="{64A19136-9B71-0C25-FB5F-69487CC14CCA}"/>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9" name="Straight Connector 578">
                <a:extLst>
                  <a:ext uri="{FF2B5EF4-FFF2-40B4-BE49-F238E27FC236}">
                    <a16:creationId xmlns:a16="http://schemas.microsoft.com/office/drawing/2014/main" id="{982DA0E5-6333-5B88-845A-B9C14078FC04}"/>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0" name="Straight Connector 579">
                <a:extLst>
                  <a:ext uri="{FF2B5EF4-FFF2-40B4-BE49-F238E27FC236}">
                    <a16:creationId xmlns:a16="http://schemas.microsoft.com/office/drawing/2014/main" id="{534AC0E1-4716-CC08-C389-BD8CFDBBFCBC}"/>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1" name="Straight Connector 580">
                <a:extLst>
                  <a:ext uri="{FF2B5EF4-FFF2-40B4-BE49-F238E27FC236}">
                    <a16:creationId xmlns:a16="http://schemas.microsoft.com/office/drawing/2014/main" id="{0917A6D3-CB09-3FA2-50EB-DBAAB0515EB5}"/>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2" name="Straight Connector 581">
                <a:extLst>
                  <a:ext uri="{FF2B5EF4-FFF2-40B4-BE49-F238E27FC236}">
                    <a16:creationId xmlns:a16="http://schemas.microsoft.com/office/drawing/2014/main" id="{A909A6B4-68B6-6D14-2F38-2C60F6D25986}"/>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3" name="Straight Connector 582">
                <a:extLst>
                  <a:ext uri="{FF2B5EF4-FFF2-40B4-BE49-F238E27FC236}">
                    <a16:creationId xmlns:a16="http://schemas.microsoft.com/office/drawing/2014/main" id="{582C379C-6FA4-2C67-F583-C2A6FEF6FDF8}"/>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4" name="Straight Connector 83">
              <a:extLst>
                <a:ext uri="{FF2B5EF4-FFF2-40B4-BE49-F238E27FC236}">
                  <a16:creationId xmlns:a16="http://schemas.microsoft.com/office/drawing/2014/main" id="{ACCB8F7E-0A85-C762-4B46-9735FB0FE2D5}"/>
                </a:ext>
              </a:extLst>
            </p:cNvPr>
            <p:cNvCxnSpPr>
              <a:cxnSpLocks/>
            </p:cNvCxnSpPr>
            <p:nvPr/>
          </p:nvCxnSpPr>
          <p:spPr>
            <a:xfrm>
              <a:off x="6331222" y="2374517"/>
              <a:ext cx="0" cy="2744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D00C2F6A-0CE5-FEBC-2EE3-EE35EC4E2FF8}"/>
                </a:ext>
              </a:extLst>
            </p:cNvPr>
            <p:cNvGrpSpPr/>
            <p:nvPr/>
          </p:nvGrpSpPr>
          <p:grpSpPr>
            <a:xfrm>
              <a:off x="6199201" y="2758115"/>
              <a:ext cx="133566" cy="137390"/>
              <a:chOff x="3334192" y="4394946"/>
              <a:chExt cx="279683" cy="255635"/>
            </a:xfrm>
          </p:grpSpPr>
          <p:cxnSp>
            <p:nvCxnSpPr>
              <p:cNvPr id="570" name="Straight Connector 569">
                <a:extLst>
                  <a:ext uri="{FF2B5EF4-FFF2-40B4-BE49-F238E27FC236}">
                    <a16:creationId xmlns:a16="http://schemas.microsoft.com/office/drawing/2014/main" id="{31521F27-E487-440D-5C80-5A9E60E73B56}"/>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1" name="Straight Connector 570">
                <a:extLst>
                  <a:ext uri="{FF2B5EF4-FFF2-40B4-BE49-F238E27FC236}">
                    <a16:creationId xmlns:a16="http://schemas.microsoft.com/office/drawing/2014/main" id="{21CFC247-A08F-46A7-F04A-2EB617D83750}"/>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2" name="Straight Connector 571">
                <a:extLst>
                  <a:ext uri="{FF2B5EF4-FFF2-40B4-BE49-F238E27FC236}">
                    <a16:creationId xmlns:a16="http://schemas.microsoft.com/office/drawing/2014/main" id="{B39D4864-D716-5750-C734-91699ACB19D8}"/>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3" name="Straight Connector 572">
                <a:extLst>
                  <a:ext uri="{FF2B5EF4-FFF2-40B4-BE49-F238E27FC236}">
                    <a16:creationId xmlns:a16="http://schemas.microsoft.com/office/drawing/2014/main" id="{1B422787-7576-F651-03B8-5B165527F76E}"/>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4" name="Straight Connector 573">
                <a:extLst>
                  <a:ext uri="{FF2B5EF4-FFF2-40B4-BE49-F238E27FC236}">
                    <a16:creationId xmlns:a16="http://schemas.microsoft.com/office/drawing/2014/main" id="{7CF2A787-81B2-BDDF-D9DB-353FBEEFE609}"/>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5" name="Straight Connector 574">
                <a:extLst>
                  <a:ext uri="{FF2B5EF4-FFF2-40B4-BE49-F238E27FC236}">
                    <a16:creationId xmlns:a16="http://schemas.microsoft.com/office/drawing/2014/main" id="{54A615D6-5AB7-925C-D9EA-71A6828144A7}"/>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6" name="Straight Connector 575">
                <a:extLst>
                  <a:ext uri="{FF2B5EF4-FFF2-40B4-BE49-F238E27FC236}">
                    <a16:creationId xmlns:a16="http://schemas.microsoft.com/office/drawing/2014/main" id="{6E5868FC-7CC7-87AC-BFF7-073B3FB6DDA3}"/>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6" name="Straight Connector 85">
              <a:extLst>
                <a:ext uri="{FF2B5EF4-FFF2-40B4-BE49-F238E27FC236}">
                  <a16:creationId xmlns:a16="http://schemas.microsoft.com/office/drawing/2014/main" id="{1A962BB0-8AE5-648F-1797-B8C006622D76}"/>
                </a:ext>
              </a:extLst>
            </p:cNvPr>
            <p:cNvCxnSpPr>
              <a:cxnSpLocks/>
            </p:cNvCxnSpPr>
            <p:nvPr/>
          </p:nvCxnSpPr>
          <p:spPr>
            <a:xfrm>
              <a:off x="5463211" y="2992030"/>
              <a:ext cx="73599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08B03A0-41CE-998D-FD70-67A5EBD3EDE9}"/>
                </a:ext>
              </a:extLst>
            </p:cNvPr>
            <p:cNvCxnSpPr>
              <a:cxnSpLocks/>
            </p:cNvCxnSpPr>
            <p:nvPr/>
          </p:nvCxnSpPr>
          <p:spPr>
            <a:xfrm>
              <a:off x="5238201" y="2373361"/>
              <a:ext cx="0" cy="21950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831EFBF-330C-EF44-F255-EDDD3C32F5EB}"/>
                </a:ext>
              </a:extLst>
            </p:cNvPr>
            <p:cNvCxnSpPr>
              <a:cxnSpLocks/>
            </p:cNvCxnSpPr>
            <p:nvPr/>
          </p:nvCxnSpPr>
          <p:spPr>
            <a:xfrm>
              <a:off x="5136597" y="2373361"/>
              <a:ext cx="0" cy="21950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F1E5C98-5A28-8D0D-D6B3-EA0797A989E3}"/>
                </a:ext>
              </a:extLst>
            </p:cNvPr>
            <p:cNvCxnSpPr>
              <a:cxnSpLocks/>
              <a:endCxn id="613" idx="3"/>
            </p:cNvCxnSpPr>
            <p:nvPr/>
          </p:nvCxnSpPr>
          <p:spPr>
            <a:xfrm>
              <a:off x="5136597" y="2657531"/>
              <a:ext cx="134666" cy="1047"/>
            </a:xfrm>
            <a:prstGeom prst="line">
              <a:avLst/>
            </a:prstGeom>
            <a:ln w="19050"/>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0567D557-4878-C93E-56B5-D704BB8CC714}"/>
                </a:ext>
              </a:extLst>
            </p:cNvPr>
            <p:cNvCxnSpPr>
              <a:cxnSpLocks/>
            </p:cNvCxnSpPr>
            <p:nvPr/>
          </p:nvCxnSpPr>
          <p:spPr>
            <a:xfrm>
              <a:off x="5463211" y="2557683"/>
              <a:ext cx="0" cy="2430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895334E-CAA4-8A07-74E4-EF8F889E502F}"/>
                </a:ext>
              </a:extLst>
            </p:cNvPr>
            <p:cNvCxnSpPr>
              <a:cxnSpLocks/>
            </p:cNvCxnSpPr>
            <p:nvPr/>
          </p:nvCxnSpPr>
          <p:spPr>
            <a:xfrm>
              <a:off x="5238990" y="2892406"/>
              <a:ext cx="101605"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92" name="Group 91">
              <a:extLst>
                <a:ext uri="{FF2B5EF4-FFF2-40B4-BE49-F238E27FC236}">
                  <a16:creationId xmlns:a16="http://schemas.microsoft.com/office/drawing/2014/main" id="{DDAF8226-A4F4-663B-0A6F-717FBCDE79C5}"/>
                </a:ext>
              </a:extLst>
            </p:cNvPr>
            <p:cNvGrpSpPr/>
            <p:nvPr/>
          </p:nvGrpSpPr>
          <p:grpSpPr>
            <a:xfrm>
              <a:off x="5585730" y="2995124"/>
              <a:ext cx="133566" cy="137390"/>
              <a:chOff x="3334192" y="4394946"/>
              <a:chExt cx="279683" cy="255635"/>
            </a:xfrm>
          </p:grpSpPr>
          <p:cxnSp>
            <p:nvCxnSpPr>
              <p:cNvPr id="563" name="Straight Connector 562">
                <a:extLst>
                  <a:ext uri="{FF2B5EF4-FFF2-40B4-BE49-F238E27FC236}">
                    <a16:creationId xmlns:a16="http://schemas.microsoft.com/office/drawing/2014/main" id="{5FE5799D-26A8-A29B-A4A0-4099786EEA20}"/>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4" name="Straight Connector 563">
                <a:extLst>
                  <a:ext uri="{FF2B5EF4-FFF2-40B4-BE49-F238E27FC236}">
                    <a16:creationId xmlns:a16="http://schemas.microsoft.com/office/drawing/2014/main" id="{A2B94522-1D30-79EC-0D98-B3A2CEA78186}"/>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a:extLst>
                  <a:ext uri="{FF2B5EF4-FFF2-40B4-BE49-F238E27FC236}">
                    <a16:creationId xmlns:a16="http://schemas.microsoft.com/office/drawing/2014/main" id="{D35D7E49-DB15-3355-221C-228D1576FACB}"/>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6" name="Straight Connector 565">
                <a:extLst>
                  <a:ext uri="{FF2B5EF4-FFF2-40B4-BE49-F238E27FC236}">
                    <a16:creationId xmlns:a16="http://schemas.microsoft.com/office/drawing/2014/main" id="{ADD430A1-4B7A-3201-0679-C8B9911529A6}"/>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7" name="Straight Connector 566">
                <a:extLst>
                  <a:ext uri="{FF2B5EF4-FFF2-40B4-BE49-F238E27FC236}">
                    <a16:creationId xmlns:a16="http://schemas.microsoft.com/office/drawing/2014/main" id="{E90C27DF-F711-5906-838B-064FD29DC713}"/>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a:extLst>
                  <a:ext uri="{FF2B5EF4-FFF2-40B4-BE49-F238E27FC236}">
                    <a16:creationId xmlns:a16="http://schemas.microsoft.com/office/drawing/2014/main" id="{BC6E6197-D831-E4DF-1654-5D8A8904E817}"/>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9" name="Straight Connector 568">
                <a:extLst>
                  <a:ext uri="{FF2B5EF4-FFF2-40B4-BE49-F238E27FC236}">
                    <a16:creationId xmlns:a16="http://schemas.microsoft.com/office/drawing/2014/main" id="{F9E25A52-4695-0B1D-0A8C-B93DBB59EA44}"/>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583571EE-09F4-E088-5363-FFBDB47FED93}"/>
                </a:ext>
              </a:extLst>
            </p:cNvPr>
            <p:cNvGrpSpPr/>
            <p:nvPr/>
          </p:nvGrpSpPr>
          <p:grpSpPr>
            <a:xfrm>
              <a:off x="5782205" y="2998448"/>
              <a:ext cx="133566" cy="137390"/>
              <a:chOff x="3334192" y="4394946"/>
              <a:chExt cx="279683" cy="255635"/>
            </a:xfrm>
          </p:grpSpPr>
          <p:cxnSp>
            <p:nvCxnSpPr>
              <p:cNvPr id="556" name="Straight Connector 555">
                <a:extLst>
                  <a:ext uri="{FF2B5EF4-FFF2-40B4-BE49-F238E27FC236}">
                    <a16:creationId xmlns:a16="http://schemas.microsoft.com/office/drawing/2014/main" id="{E7991635-CBCB-227D-4BDE-6A518E5CA604}"/>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7" name="Straight Connector 556">
                <a:extLst>
                  <a:ext uri="{FF2B5EF4-FFF2-40B4-BE49-F238E27FC236}">
                    <a16:creationId xmlns:a16="http://schemas.microsoft.com/office/drawing/2014/main" id="{59686E84-1783-5018-941D-269CF473F8E2}"/>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8" name="Straight Connector 557">
                <a:extLst>
                  <a:ext uri="{FF2B5EF4-FFF2-40B4-BE49-F238E27FC236}">
                    <a16:creationId xmlns:a16="http://schemas.microsoft.com/office/drawing/2014/main" id="{A41B4F20-8F45-6EA4-9E1D-13E8338F5B04}"/>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9" name="Straight Connector 558">
                <a:extLst>
                  <a:ext uri="{FF2B5EF4-FFF2-40B4-BE49-F238E27FC236}">
                    <a16:creationId xmlns:a16="http://schemas.microsoft.com/office/drawing/2014/main" id="{05D0FCD8-2CF7-E81B-A388-A7315F246283}"/>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0" name="Straight Connector 559">
                <a:extLst>
                  <a:ext uri="{FF2B5EF4-FFF2-40B4-BE49-F238E27FC236}">
                    <a16:creationId xmlns:a16="http://schemas.microsoft.com/office/drawing/2014/main" id="{D9C71FED-0C45-1EC3-EF50-01B74391C4A2}"/>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1" name="Straight Connector 560">
                <a:extLst>
                  <a:ext uri="{FF2B5EF4-FFF2-40B4-BE49-F238E27FC236}">
                    <a16:creationId xmlns:a16="http://schemas.microsoft.com/office/drawing/2014/main" id="{DFBD5F12-E978-CE9D-BCAA-1BF90EA00390}"/>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a:extLst>
                  <a:ext uri="{FF2B5EF4-FFF2-40B4-BE49-F238E27FC236}">
                    <a16:creationId xmlns:a16="http://schemas.microsoft.com/office/drawing/2014/main" id="{05DAF03B-6CE7-218F-AF81-CD81CF3B0CCF}"/>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id="{1EA7858A-76E6-076E-7A97-8BE7BDCE0F74}"/>
                </a:ext>
              </a:extLst>
            </p:cNvPr>
            <p:cNvGrpSpPr/>
            <p:nvPr/>
          </p:nvGrpSpPr>
          <p:grpSpPr>
            <a:xfrm>
              <a:off x="5988301" y="2997027"/>
              <a:ext cx="133566" cy="137390"/>
              <a:chOff x="3334192" y="4394946"/>
              <a:chExt cx="279683" cy="255635"/>
            </a:xfrm>
          </p:grpSpPr>
          <p:cxnSp>
            <p:nvCxnSpPr>
              <p:cNvPr id="549" name="Straight Connector 548">
                <a:extLst>
                  <a:ext uri="{FF2B5EF4-FFF2-40B4-BE49-F238E27FC236}">
                    <a16:creationId xmlns:a16="http://schemas.microsoft.com/office/drawing/2014/main" id="{2D564D1C-BDB9-4614-98E2-53ED5B887DC8}"/>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0" name="Straight Connector 549">
                <a:extLst>
                  <a:ext uri="{FF2B5EF4-FFF2-40B4-BE49-F238E27FC236}">
                    <a16:creationId xmlns:a16="http://schemas.microsoft.com/office/drawing/2014/main" id="{3F367895-DA00-7998-3326-19FBB6D17AD5}"/>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1" name="Straight Connector 550">
                <a:extLst>
                  <a:ext uri="{FF2B5EF4-FFF2-40B4-BE49-F238E27FC236}">
                    <a16:creationId xmlns:a16="http://schemas.microsoft.com/office/drawing/2014/main" id="{916DDD3A-EA7A-2920-851B-F86E4F3D3F45}"/>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2" name="Straight Connector 551">
                <a:extLst>
                  <a:ext uri="{FF2B5EF4-FFF2-40B4-BE49-F238E27FC236}">
                    <a16:creationId xmlns:a16="http://schemas.microsoft.com/office/drawing/2014/main" id="{41F75D8E-C367-9242-2DB0-671D6322B0FC}"/>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3" name="Straight Connector 552">
                <a:extLst>
                  <a:ext uri="{FF2B5EF4-FFF2-40B4-BE49-F238E27FC236}">
                    <a16:creationId xmlns:a16="http://schemas.microsoft.com/office/drawing/2014/main" id="{4468768C-2D7E-84D6-95AC-DAEB38482D96}"/>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4" name="Straight Connector 553">
                <a:extLst>
                  <a:ext uri="{FF2B5EF4-FFF2-40B4-BE49-F238E27FC236}">
                    <a16:creationId xmlns:a16="http://schemas.microsoft.com/office/drawing/2014/main" id="{8519E963-2982-70A9-072A-F51F7271999D}"/>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5" name="Straight Connector 554">
                <a:extLst>
                  <a:ext uri="{FF2B5EF4-FFF2-40B4-BE49-F238E27FC236}">
                    <a16:creationId xmlns:a16="http://schemas.microsoft.com/office/drawing/2014/main" id="{FDB196AB-3E4E-36A3-71F0-78D014DE79C5}"/>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6D17BD6C-F8CE-B908-ED30-D5600D5D40C3}"/>
                </a:ext>
              </a:extLst>
            </p:cNvPr>
            <p:cNvGrpSpPr/>
            <p:nvPr/>
          </p:nvGrpSpPr>
          <p:grpSpPr>
            <a:xfrm>
              <a:off x="6199201" y="2990148"/>
              <a:ext cx="133566" cy="137390"/>
              <a:chOff x="3334192" y="4394946"/>
              <a:chExt cx="279683" cy="255635"/>
            </a:xfrm>
          </p:grpSpPr>
          <p:cxnSp>
            <p:nvCxnSpPr>
              <p:cNvPr id="542" name="Straight Connector 541">
                <a:extLst>
                  <a:ext uri="{FF2B5EF4-FFF2-40B4-BE49-F238E27FC236}">
                    <a16:creationId xmlns:a16="http://schemas.microsoft.com/office/drawing/2014/main" id="{8F32C9EF-14D9-3229-17EA-381AE7FCF1C8}"/>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3" name="Straight Connector 542">
                <a:extLst>
                  <a:ext uri="{FF2B5EF4-FFF2-40B4-BE49-F238E27FC236}">
                    <a16:creationId xmlns:a16="http://schemas.microsoft.com/office/drawing/2014/main" id="{7B716AA3-F149-7C8F-799D-8679A79A8253}"/>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4" name="Straight Connector 543">
                <a:extLst>
                  <a:ext uri="{FF2B5EF4-FFF2-40B4-BE49-F238E27FC236}">
                    <a16:creationId xmlns:a16="http://schemas.microsoft.com/office/drawing/2014/main" id="{04B86A3A-A213-326D-CA85-C73AD8F2F0A6}"/>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5" name="Straight Connector 544">
                <a:extLst>
                  <a:ext uri="{FF2B5EF4-FFF2-40B4-BE49-F238E27FC236}">
                    <a16:creationId xmlns:a16="http://schemas.microsoft.com/office/drawing/2014/main" id="{1DDF7703-774F-AF96-5194-1C07E7D1A1EC}"/>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6" name="Straight Connector 545">
                <a:extLst>
                  <a:ext uri="{FF2B5EF4-FFF2-40B4-BE49-F238E27FC236}">
                    <a16:creationId xmlns:a16="http://schemas.microsoft.com/office/drawing/2014/main" id="{B49692A3-FACB-7E1F-152A-5DB184927A02}"/>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7" name="Straight Connector 546">
                <a:extLst>
                  <a:ext uri="{FF2B5EF4-FFF2-40B4-BE49-F238E27FC236}">
                    <a16:creationId xmlns:a16="http://schemas.microsoft.com/office/drawing/2014/main" id="{4E94D92C-D8C1-BFBD-5014-9928A1EC92B7}"/>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8" name="Straight Connector 547">
                <a:extLst>
                  <a:ext uri="{FF2B5EF4-FFF2-40B4-BE49-F238E27FC236}">
                    <a16:creationId xmlns:a16="http://schemas.microsoft.com/office/drawing/2014/main" id="{D3EC80E7-DA56-812E-851E-FD931416381A}"/>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65741EB3-5631-E898-0142-98E7E9A4CE0E}"/>
                </a:ext>
              </a:extLst>
            </p:cNvPr>
            <p:cNvGrpSpPr>
              <a:grpSpLocks/>
            </p:cNvGrpSpPr>
            <p:nvPr/>
          </p:nvGrpSpPr>
          <p:grpSpPr bwMode="auto">
            <a:xfrm>
              <a:off x="5239587" y="3240508"/>
              <a:ext cx="144803" cy="200394"/>
              <a:chOff x="5562600" y="3124201"/>
              <a:chExt cx="304800" cy="455612"/>
            </a:xfrm>
          </p:grpSpPr>
          <p:cxnSp>
            <p:nvCxnSpPr>
              <p:cNvPr id="534" name="Straight Connector 533">
                <a:extLst>
                  <a:ext uri="{FF2B5EF4-FFF2-40B4-BE49-F238E27FC236}">
                    <a16:creationId xmlns:a16="http://schemas.microsoft.com/office/drawing/2014/main" id="{D5B5CE43-8A51-F947-FF7C-CA05C4F9887D}"/>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a:extLst>
                  <a:ext uri="{FF2B5EF4-FFF2-40B4-BE49-F238E27FC236}">
                    <a16:creationId xmlns:a16="http://schemas.microsoft.com/office/drawing/2014/main" id="{65F811C8-BB03-3340-794C-67D7F1547C8A}"/>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a:extLst>
                  <a:ext uri="{FF2B5EF4-FFF2-40B4-BE49-F238E27FC236}">
                    <a16:creationId xmlns:a16="http://schemas.microsoft.com/office/drawing/2014/main" id="{9A924700-B8BB-5AD1-651E-77EF22FF6267}"/>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7" name="Straight Connector 536">
                <a:extLst>
                  <a:ext uri="{FF2B5EF4-FFF2-40B4-BE49-F238E27FC236}">
                    <a16:creationId xmlns:a16="http://schemas.microsoft.com/office/drawing/2014/main" id="{03182A6A-E70D-0AC3-2439-E3EA6A6BE02E}"/>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8" name="Straight Connector 537">
                <a:extLst>
                  <a:ext uri="{FF2B5EF4-FFF2-40B4-BE49-F238E27FC236}">
                    <a16:creationId xmlns:a16="http://schemas.microsoft.com/office/drawing/2014/main" id="{FB7E5347-5463-6DFF-F67C-D703B380AF0E}"/>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9" name="Straight Connector 538">
                <a:extLst>
                  <a:ext uri="{FF2B5EF4-FFF2-40B4-BE49-F238E27FC236}">
                    <a16:creationId xmlns:a16="http://schemas.microsoft.com/office/drawing/2014/main" id="{6B036614-F5DE-17DA-4502-141C59DB51EF}"/>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0" name="Straight Connector 539">
                <a:extLst>
                  <a:ext uri="{FF2B5EF4-FFF2-40B4-BE49-F238E27FC236}">
                    <a16:creationId xmlns:a16="http://schemas.microsoft.com/office/drawing/2014/main" id="{E89237F9-DED2-BF94-1BBB-F801B3FE96B1}"/>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41" name="Isosceles Triangle 540">
                <a:extLst>
                  <a:ext uri="{FF2B5EF4-FFF2-40B4-BE49-F238E27FC236}">
                    <a16:creationId xmlns:a16="http://schemas.microsoft.com/office/drawing/2014/main" id="{FD589EB3-452A-D789-6C6A-8412505C1A71}"/>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cxnSp>
          <p:nvCxnSpPr>
            <p:cNvPr id="97" name="Straight Connector 96">
              <a:extLst>
                <a:ext uri="{FF2B5EF4-FFF2-40B4-BE49-F238E27FC236}">
                  <a16:creationId xmlns:a16="http://schemas.microsoft.com/office/drawing/2014/main" id="{6BB38683-FD9A-49AE-D178-D13B232510F0}"/>
                </a:ext>
              </a:extLst>
            </p:cNvPr>
            <p:cNvCxnSpPr>
              <a:cxnSpLocks/>
            </p:cNvCxnSpPr>
            <p:nvPr/>
          </p:nvCxnSpPr>
          <p:spPr>
            <a:xfrm>
              <a:off x="5383635" y="3440903"/>
              <a:ext cx="8155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8" name="Group 97">
              <a:extLst>
                <a:ext uri="{FF2B5EF4-FFF2-40B4-BE49-F238E27FC236}">
                  <a16:creationId xmlns:a16="http://schemas.microsoft.com/office/drawing/2014/main" id="{4CD8C679-6A2F-4718-DA5E-D7911C54C763}"/>
                </a:ext>
              </a:extLst>
            </p:cNvPr>
            <p:cNvGrpSpPr/>
            <p:nvPr/>
          </p:nvGrpSpPr>
          <p:grpSpPr>
            <a:xfrm>
              <a:off x="5585730" y="3445916"/>
              <a:ext cx="133566" cy="137390"/>
              <a:chOff x="3334192" y="4394946"/>
              <a:chExt cx="279683" cy="255635"/>
            </a:xfrm>
          </p:grpSpPr>
          <p:cxnSp>
            <p:nvCxnSpPr>
              <p:cNvPr id="527" name="Straight Connector 526">
                <a:extLst>
                  <a:ext uri="{FF2B5EF4-FFF2-40B4-BE49-F238E27FC236}">
                    <a16:creationId xmlns:a16="http://schemas.microsoft.com/office/drawing/2014/main" id="{842E1CBF-21EF-13D4-843F-8F9540F32DBB}"/>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a:extLst>
                  <a:ext uri="{FF2B5EF4-FFF2-40B4-BE49-F238E27FC236}">
                    <a16:creationId xmlns:a16="http://schemas.microsoft.com/office/drawing/2014/main" id="{F0665F23-66AF-DA06-1CDF-5425650539B6}"/>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a:extLst>
                  <a:ext uri="{FF2B5EF4-FFF2-40B4-BE49-F238E27FC236}">
                    <a16:creationId xmlns:a16="http://schemas.microsoft.com/office/drawing/2014/main" id="{00AA67D4-E77A-7AB7-D65A-723323B5C84B}"/>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a:extLst>
                  <a:ext uri="{FF2B5EF4-FFF2-40B4-BE49-F238E27FC236}">
                    <a16:creationId xmlns:a16="http://schemas.microsoft.com/office/drawing/2014/main" id="{F88EEBB5-5FF4-1759-661B-902109F67F94}"/>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a:extLst>
                  <a:ext uri="{FF2B5EF4-FFF2-40B4-BE49-F238E27FC236}">
                    <a16:creationId xmlns:a16="http://schemas.microsoft.com/office/drawing/2014/main" id="{DE376104-0CCB-6B8E-D361-541E21236278}"/>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a:extLst>
                  <a:ext uri="{FF2B5EF4-FFF2-40B4-BE49-F238E27FC236}">
                    <a16:creationId xmlns:a16="http://schemas.microsoft.com/office/drawing/2014/main" id="{576C4EF0-15B4-54EA-438B-6411231C911C}"/>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a:extLst>
                  <a:ext uri="{FF2B5EF4-FFF2-40B4-BE49-F238E27FC236}">
                    <a16:creationId xmlns:a16="http://schemas.microsoft.com/office/drawing/2014/main" id="{CAAA353C-4DC3-7934-9061-5D5F028D33A1}"/>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9" name="Group 98">
              <a:extLst>
                <a:ext uri="{FF2B5EF4-FFF2-40B4-BE49-F238E27FC236}">
                  <a16:creationId xmlns:a16="http://schemas.microsoft.com/office/drawing/2014/main" id="{6E76CD9F-14B1-C818-FF3B-8ED37E655609}"/>
                </a:ext>
              </a:extLst>
            </p:cNvPr>
            <p:cNvGrpSpPr>
              <a:grpSpLocks/>
            </p:cNvGrpSpPr>
            <p:nvPr/>
          </p:nvGrpSpPr>
          <p:grpSpPr bwMode="auto">
            <a:xfrm>
              <a:off x="5319163" y="3474462"/>
              <a:ext cx="144803" cy="200394"/>
              <a:chOff x="5562600" y="3124201"/>
              <a:chExt cx="304800" cy="455612"/>
            </a:xfrm>
          </p:grpSpPr>
          <p:cxnSp>
            <p:nvCxnSpPr>
              <p:cNvPr id="519" name="Straight Connector 518">
                <a:extLst>
                  <a:ext uri="{FF2B5EF4-FFF2-40B4-BE49-F238E27FC236}">
                    <a16:creationId xmlns:a16="http://schemas.microsoft.com/office/drawing/2014/main" id="{858DFB22-C61E-FAE1-6998-65D0B6538A0C}"/>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0" name="Straight Connector 519">
                <a:extLst>
                  <a:ext uri="{FF2B5EF4-FFF2-40B4-BE49-F238E27FC236}">
                    <a16:creationId xmlns:a16="http://schemas.microsoft.com/office/drawing/2014/main" id="{C919F765-F2CE-40A4-E6E2-1B5C4A81FF60}"/>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1" name="Straight Connector 520">
                <a:extLst>
                  <a:ext uri="{FF2B5EF4-FFF2-40B4-BE49-F238E27FC236}">
                    <a16:creationId xmlns:a16="http://schemas.microsoft.com/office/drawing/2014/main" id="{6C8505CE-78DB-60CF-7000-E2C0E5B2FD78}"/>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2" name="Straight Connector 521">
                <a:extLst>
                  <a:ext uri="{FF2B5EF4-FFF2-40B4-BE49-F238E27FC236}">
                    <a16:creationId xmlns:a16="http://schemas.microsoft.com/office/drawing/2014/main" id="{600E6AA0-8AA2-8105-D0C2-55875562A98D}"/>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3" name="Straight Connector 522">
                <a:extLst>
                  <a:ext uri="{FF2B5EF4-FFF2-40B4-BE49-F238E27FC236}">
                    <a16:creationId xmlns:a16="http://schemas.microsoft.com/office/drawing/2014/main" id="{FB159CA1-4E8C-D312-D48E-078153742151}"/>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4" name="Straight Connector 523">
                <a:extLst>
                  <a:ext uri="{FF2B5EF4-FFF2-40B4-BE49-F238E27FC236}">
                    <a16:creationId xmlns:a16="http://schemas.microsoft.com/office/drawing/2014/main" id="{665B4DAF-EE03-90AF-3D40-E29DF1B31404}"/>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5" name="Straight Connector 524">
                <a:extLst>
                  <a:ext uri="{FF2B5EF4-FFF2-40B4-BE49-F238E27FC236}">
                    <a16:creationId xmlns:a16="http://schemas.microsoft.com/office/drawing/2014/main" id="{3FBAB2B8-1F96-380D-8096-90FB813F2CBA}"/>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26" name="Isosceles Triangle 525">
                <a:extLst>
                  <a:ext uri="{FF2B5EF4-FFF2-40B4-BE49-F238E27FC236}">
                    <a16:creationId xmlns:a16="http://schemas.microsoft.com/office/drawing/2014/main" id="{7C9770CE-CD61-3A69-C8DE-E7564B3A6CFE}"/>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grpSp>
          <p:nvGrpSpPr>
            <p:cNvPr id="100" name="Group 99">
              <a:extLst>
                <a:ext uri="{FF2B5EF4-FFF2-40B4-BE49-F238E27FC236}">
                  <a16:creationId xmlns:a16="http://schemas.microsoft.com/office/drawing/2014/main" id="{0C677623-56C8-2CF3-E3E3-393BAE453F66}"/>
                </a:ext>
              </a:extLst>
            </p:cNvPr>
            <p:cNvGrpSpPr/>
            <p:nvPr/>
          </p:nvGrpSpPr>
          <p:grpSpPr>
            <a:xfrm>
              <a:off x="5782205" y="3446188"/>
              <a:ext cx="133566" cy="137390"/>
              <a:chOff x="3334192" y="4394946"/>
              <a:chExt cx="279683" cy="255635"/>
            </a:xfrm>
          </p:grpSpPr>
          <p:cxnSp>
            <p:nvCxnSpPr>
              <p:cNvPr id="512" name="Straight Connector 511">
                <a:extLst>
                  <a:ext uri="{FF2B5EF4-FFF2-40B4-BE49-F238E27FC236}">
                    <a16:creationId xmlns:a16="http://schemas.microsoft.com/office/drawing/2014/main" id="{9C2CD3AA-0B74-2E94-6A59-C3755C369B9A}"/>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BCAA5B69-423F-917F-9E7E-E90EF9BB6056}"/>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E28037-0838-9387-FCB9-E11F7A76E063}"/>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24E456D9-E250-0AF6-7D22-56E86C68DBE8}"/>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98277F76-FF75-0E34-0785-EB3A26B96C32}"/>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7" name="Straight Connector 516">
                <a:extLst>
                  <a:ext uri="{FF2B5EF4-FFF2-40B4-BE49-F238E27FC236}">
                    <a16:creationId xmlns:a16="http://schemas.microsoft.com/office/drawing/2014/main" id="{7E43A9FE-45E9-347A-F754-76B01D0911B2}"/>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8" name="Straight Connector 517">
                <a:extLst>
                  <a:ext uri="{FF2B5EF4-FFF2-40B4-BE49-F238E27FC236}">
                    <a16:creationId xmlns:a16="http://schemas.microsoft.com/office/drawing/2014/main" id="{2E50103C-7BBF-070D-582C-49D52871913E}"/>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1" name="Group 100">
              <a:extLst>
                <a:ext uri="{FF2B5EF4-FFF2-40B4-BE49-F238E27FC236}">
                  <a16:creationId xmlns:a16="http://schemas.microsoft.com/office/drawing/2014/main" id="{46A9DDD6-1080-DEEB-C243-1E37294192D5}"/>
                </a:ext>
              </a:extLst>
            </p:cNvPr>
            <p:cNvGrpSpPr/>
            <p:nvPr/>
          </p:nvGrpSpPr>
          <p:grpSpPr>
            <a:xfrm>
              <a:off x="5988301" y="3447820"/>
              <a:ext cx="133566" cy="137390"/>
              <a:chOff x="3334192" y="4394946"/>
              <a:chExt cx="279683" cy="255635"/>
            </a:xfrm>
          </p:grpSpPr>
          <p:cxnSp>
            <p:nvCxnSpPr>
              <p:cNvPr id="505" name="Straight Connector 504">
                <a:extLst>
                  <a:ext uri="{FF2B5EF4-FFF2-40B4-BE49-F238E27FC236}">
                    <a16:creationId xmlns:a16="http://schemas.microsoft.com/office/drawing/2014/main" id="{FF835157-5C47-D434-FDCB-7CEEA3194E9F}"/>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EF1E5562-0F07-520E-33D1-7B1F1FD12B53}"/>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19D7F4F8-DF0B-679A-5A43-28EFF36E5D86}"/>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6187E0AB-C716-35BD-D7A4-914B122C0DCA}"/>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D989EB20-3952-4165-B9CC-7B35CA098BE7}"/>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DB33E45D-1047-A9C3-24D0-3E730574B7CF}"/>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CA5A03E1-87EA-F850-07EE-F352C7BA5386}"/>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F1FA96F8-EBDE-43DB-2D30-018BC8379852}"/>
                </a:ext>
              </a:extLst>
            </p:cNvPr>
            <p:cNvGrpSpPr/>
            <p:nvPr/>
          </p:nvGrpSpPr>
          <p:grpSpPr>
            <a:xfrm>
              <a:off x="6199201" y="3440942"/>
              <a:ext cx="133566" cy="137390"/>
              <a:chOff x="3334192" y="4394946"/>
              <a:chExt cx="279683" cy="255635"/>
            </a:xfrm>
          </p:grpSpPr>
          <p:cxnSp>
            <p:nvCxnSpPr>
              <p:cNvPr id="498" name="Straight Connector 497">
                <a:extLst>
                  <a:ext uri="{FF2B5EF4-FFF2-40B4-BE49-F238E27FC236}">
                    <a16:creationId xmlns:a16="http://schemas.microsoft.com/office/drawing/2014/main" id="{54DFB652-6DEA-63B7-2753-787D1316C654}"/>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62D1502B-BA7B-D100-7C5D-4D84215FE4D5}"/>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D6552DA2-5838-748E-E118-0A9A06434C17}"/>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11189D1E-D771-CBEA-4AC9-A6B2A6FD0521}"/>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F8C8BDF2-6772-19EE-FB67-94412C5A93F5}"/>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4F94E44A-8960-DF48-6FBD-C4C1E4B80D28}"/>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85C429EA-43B4-350E-5C2B-9ACAC194241F}"/>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3" name="Straight Connector 102">
              <a:extLst>
                <a:ext uri="{FF2B5EF4-FFF2-40B4-BE49-F238E27FC236}">
                  <a16:creationId xmlns:a16="http://schemas.microsoft.com/office/drawing/2014/main" id="{D21AC69F-752D-9ED2-0D0E-6B5BACA17C54}"/>
                </a:ext>
              </a:extLst>
            </p:cNvPr>
            <p:cNvCxnSpPr>
              <a:cxnSpLocks/>
            </p:cNvCxnSpPr>
            <p:nvPr/>
          </p:nvCxnSpPr>
          <p:spPr>
            <a:xfrm>
              <a:off x="5463211" y="3674856"/>
              <a:ext cx="73599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E962877-F2D0-213F-CAE9-E05CE070E2A4}"/>
                </a:ext>
              </a:extLst>
            </p:cNvPr>
            <p:cNvCxnSpPr>
              <a:cxnSpLocks/>
              <a:endCxn id="541" idx="3"/>
            </p:cNvCxnSpPr>
            <p:nvPr/>
          </p:nvCxnSpPr>
          <p:spPr>
            <a:xfrm>
              <a:off x="5136597" y="3340357"/>
              <a:ext cx="134666" cy="1047"/>
            </a:xfrm>
            <a:prstGeom prst="line">
              <a:avLst/>
            </a:prstGeom>
            <a:ln w="19050"/>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38701121-A225-157B-6079-15BC8069164E}"/>
                </a:ext>
              </a:extLst>
            </p:cNvPr>
            <p:cNvCxnSpPr>
              <a:cxnSpLocks/>
            </p:cNvCxnSpPr>
            <p:nvPr/>
          </p:nvCxnSpPr>
          <p:spPr>
            <a:xfrm>
              <a:off x="5238990" y="3575233"/>
              <a:ext cx="101605"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106" name="Group 105">
              <a:extLst>
                <a:ext uri="{FF2B5EF4-FFF2-40B4-BE49-F238E27FC236}">
                  <a16:creationId xmlns:a16="http://schemas.microsoft.com/office/drawing/2014/main" id="{FDFF5317-7953-9FD7-04CF-4D9CBBF2BD28}"/>
                </a:ext>
              </a:extLst>
            </p:cNvPr>
            <p:cNvGrpSpPr/>
            <p:nvPr/>
          </p:nvGrpSpPr>
          <p:grpSpPr>
            <a:xfrm>
              <a:off x="5585730" y="3677950"/>
              <a:ext cx="133566" cy="137390"/>
              <a:chOff x="3334192" y="4394946"/>
              <a:chExt cx="279683" cy="255635"/>
            </a:xfrm>
          </p:grpSpPr>
          <p:cxnSp>
            <p:nvCxnSpPr>
              <p:cNvPr id="491" name="Straight Connector 490">
                <a:extLst>
                  <a:ext uri="{FF2B5EF4-FFF2-40B4-BE49-F238E27FC236}">
                    <a16:creationId xmlns:a16="http://schemas.microsoft.com/office/drawing/2014/main" id="{41EE433C-D549-496C-8E61-E0BE6A3F3DCF}"/>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A3DDCD14-6AC0-EF4A-5D5D-9A3A66AD7E0F}"/>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3C634711-A35A-EFD0-445C-9A75DC438BD1}"/>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B5A42026-D1DE-FEDB-8307-D5462DC4FFBB}"/>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E45A9624-3E79-5154-1AA9-784D2388DC0B}"/>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9EE937DD-A46E-A7EA-F925-35811CA2098B}"/>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71AA9DAE-1108-5509-E509-415BCA3721EC}"/>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7" name="Group 106">
              <a:extLst>
                <a:ext uri="{FF2B5EF4-FFF2-40B4-BE49-F238E27FC236}">
                  <a16:creationId xmlns:a16="http://schemas.microsoft.com/office/drawing/2014/main" id="{9D3D5F78-A036-3FBE-F9AF-81908A6DB007}"/>
                </a:ext>
              </a:extLst>
            </p:cNvPr>
            <p:cNvGrpSpPr/>
            <p:nvPr/>
          </p:nvGrpSpPr>
          <p:grpSpPr>
            <a:xfrm>
              <a:off x="5782205" y="3681275"/>
              <a:ext cx="133566" cy="137390"/>
              <a:chOff x="3334192" y="4394946"/>
              <a:chExt cx="279683" cy="255635"/>
            </a:xfrm>
          </p:grpSpPr>
          <p:cxnSp>
            <p:nvCxnSpPr>
              <p:cNvPr id="484" name="Straight Connector 483">
                <a:extLst>
                  <a:ext uri="{FF2B5EF4-FFF2-40B4-BE49-F238E27FC236}">
                    <a16:creationId xmlns:a16="http://schemas.microsoft.com/office/drawing/2014/main" id="{7A5AD057-48FE-FD41-C04C-FEB7AEDCAB16}"/>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93D7D1E5-1427-D44B-1DEC-9AFE153A2BC9}"/>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6C971AC-7972-89B2-27E7-8B778052CC71}"/>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49343DD3-ED32-9DE6-7BC7-5F7EB107644B}"/>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A3F43212-6549-E866-3DDC-CE31A644D9FA}"/>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DDB6C765-68CB-5148-F662-16CE5A20C16C}"/>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675ABB7F-95FB-9EF6-D37D-AC4630347068}"/>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8" name="Group 107">
              <a:extLst>
                <a:ext uri="{FF2B5EF4-FFF2-40B4-BE49-F238E27FC236}">
                  <a16:creationId xmlns:a16="http://schemas.microsoft.com/office/drawing/2014/main" id="{2007685A-BB8B-1429-C8F1-4C203547ECF3}"/>
                </a:ext>
              </a:extLst>
            </p:cNvPr>
            <p:cNvGrpSpPr/>
            <p:nvPr/>
          </p:nvGrpSpPr>
          <p:grpSpPr>
            <a:xfrm>
              <a:off x="5988301" y="3676802"/>
              <a:ext cx="133566" cy="137390"/>
              <a:chOff x="3334192" y="4394946"/>
              <a:chExt cx="279683" cy="255635"/>
            </a:xfrm>
          </p:grpSpPr>
          <p:cxnSp>
            <p:nvCxnSpPr>
              <p:cNvPr id="477" name="Straight Connector 476">
                <a:extLst>
                  <a:ext uri="{FF2B5EF4-FFF2-40B4-BE49-F238E27FC236}">
                    <a16:creationId xmlns:a16="http://schemas.microsoft.com/office/drawing/2014/main" id="{DF374B04-7A76-5281-AB7B-388C5ED6D2F0}"/>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FD9F9BDC-6B46-7058-2410-01EB236BA368}"/>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9" name="Straight Connector 478">
                <a:extLst>
                  <a:ext uri="{FF2B5EF4-FFF2-40B4-BE49-F238E27FC236}">
                    <a16:creationId xmlns:a16="http://schemas.microsoft.com/office/drawing/2014/main" id="{962C096E-8945-8B1F-2B8D-A38019AF81D0}"/>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AAB3CC23-5B27-DD76-B167-F19E2E41C670}"/>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FA278132-507C-B138-CF58-0A0D5BD54641}"/>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53848996-8108-EA5F-04E5-49A7AC81DF38}"/>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3961F41C-BE77-EFBC-B00B-259B70B17667}"/>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9" name="Group 108">
              <a:extLst>
                <a:ext uri="{FF2B5EF4-FFF2-40B4-BE49-F238E27FC236}">
                  <a16:creationId xmlns:a16="http://schemas.microsoft.com/office/drawing/2014/main" id="{EBCE5D65-5F8C-B408-5CAD-356BFD06D9B4}"/>
                </a:ext>
              </a:extLst>
            </p:cNvPr>
            <p:cNvGrpSpPr/>
            <p:nvPr/>
          </p:nvGrpSpPr>
          <p:grpSpPr>
            <a:xfrm>
              <a:off x="6199201" y="3672975"/>
              <a:ext cx="133566" cy="137390"/>
              <a:chOff x="3334192" y="4394946"/>
              <a:chExt cx="279683" cy="255635"/>
            </a:xfrm>
          </p:grpSpPr>
          <p:cxnSp>
            <p:nvCxnSpPr>
              <p:cNvPr id="470" name="Straight Connector 469">
                <a:extLst>
                  <a:ext uri="{FF2B5EF4-FFF2-40B4-BE49-F238E27FC236}">
                    <a16:creationId xmlns:a16="http://schemas.microsoft.com/office/drawing/2014/main" id="{8D0F550A-8B1F-EB7B-DF23-3E0F3F77E068}"/>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64CD1592-48A3-8A5E-861B-594F56153B6D}"/>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0DB33CD0-B069-B68C-9AC7-6B78917DA361}"/>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16D3DFCE-B6CD-D52F-9BDE-A95AED4BFB4F}"/>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803E62DC-F54B-3E6E-9088-16D0BD6FFD87}"/>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F7AA63C0-D1F9-A233-5D6D-B03201A4FFF6}"/>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F7F17B74-4724-23EE-B313-60E85DDD4E87}"/>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D85E2D61-7783-9B79-8C11-632580F31B2D}"/>
                </a:ext>
              </a:extLst>
            </p:cNvPr>
            <p:cNvGrpSpPr>
              <a:grpSpLocks/>
            </p:cNvGrpSpPr>
            <p:nvPr/>
          </p:nvGrpSpPr>
          <p:grpSpPr bwMode="auto">
            <a:xfrm>
              <a:off x="5239587" y="3954379"/>
              <a:ext cx="144803" cy="200394"/>
              <a:chOff x="5562600" y="3124201"/>
              <a:chExt cx="304800" cy="455612"/>
            </a:xfrm>
          </p:grpSpPr>
          <p:cxnSp>
            <p:nvCxnSpPr>
              <p:cNvPr id="462" name="Straight Connector 461">
                <a:extLst>
                  <a:ext uri="{FF2B5EF4-FFF2-40B4-BE49-F238E27FC236}">
                    <a16:creationId xmlns:a16="http://schemas.microsoft.com/office/drawing/2014/main" id="{91BF3748-C7F5-2F86-3653-5826D274F5CD}"/>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36353827-B90F-7B5D-227C-D4A4D53279CD}"/>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A93D995A-7713-B85F-20C2-8FA24918D55E}"/>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ED5AD1F3-1B1C-64F4-7A89-3045AE4B7259}"/>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0645A11C-1A7D-2AE4-815E-1042AA3F97D3}"/>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ADA64259-58F6-5E4B-291C-D484E7889957}"/>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01391982-7D77-604F-6F28-8ECAC2895040}"/>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69" name="Isosceles Triangle 468">
                <a:extLst>
                  <a:ext uri="{FF2B5EF4-FFF2-40B4-BE49-F238E27FC236}">
                    <a16:creationId xmlns:a16="http://schemas.microsoft.com/office/drawing/2014/main" id="{2A0E0188-0E2F-30B3-EED6-AAAB4F5230CF}"/>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cxnSp>
          <p:nvCxnSpPr>
            <p:cNvPr id="111" name="Straight Connector 110">
              <a:extLst>
                <a:ext uri="{FF2B5EF4-FFF2-40B4-BE49-F238E27FC236}">
                  <a16:creationId xmlns:a16="http://schemas.microsoft.com/office/drawing/2014/main" id="{1B144838-0242-06A7-6444-E3B0C635717B}"/>
                </a:ext>
              </a:extLst>
            </p:cNvPr>
            <p:cNvCxnSpPr>
              <a:cxnSpLocks/>
            </p:cNvCxnSpPr>
            <p:nvPr/>
          </p:nvCxnSpPr>
          <p:spPr>
            <a:xfrm>
              <a:off x="5383635" y="4154773"/>
              <a:ext cx="8155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2" name="Group 111">
              <a:extLst>
                <a:ext uri="{FF2B5EF4-FFF2-40B4-BE49-F238E27FC236}">
                  <a16:creationId xmlns:a16="http://schemas.microsoft.com/office/drawing/2014/main" id="{2F47503F-C74F-4CBE-2294-2C3E78BF35F2}"/>
                </a:ext>
              </a:extLst>
            </p:cNvPr>
            <p:cNvGrpSpPr/>
            <p:nvPr/>
          </p:nvGrpSpPr>
          <p:grpSpPr>
            <a:xfrm>
              <a:off x="5585730" y="4159787"/>
              <a:ext cx="133566" cy="137390"/>
              <a:chOff x="3334192" y="4394946"/>
              <a:chExt cx="279683" cy="255635"/>
            </a:xfrm>
          </p:grpSpPr>
          <p:cxnSp>
            <p:nvCxnSpPr>
              <p:cNvPr id="455" name="Straight Connector 454">
                <a:extLst>
                  <a:ext uri="{FF2B5EF4-FFF2-40B4-BE49-F238E27FC236}">
                    <a16:creationId xmlns:a16="http://schemas.microsoft.com/office/drawing/2014/main" id="{B5FEE07E-437E-040C-E88D-A2EA05DA111C}"/>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6" name="Straight Connector 455">
                <a:extLst>
                  <a:ext uri="{FF2B5EF4-FFF2-40B4-BE49-F238E27FC236}">
                    <a16:creationId xmlns:a16="http://schemas.microsoft.com/office/drawing/2014/main" id="{96EA05E6-77AF-BD67-3298-693693BFF0AB}"/>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7" name="Straight Connector 456">
                <a:extLst>
                  <a:ext uri="{FF2B5EF4-FFF2-40B4-BE49-F238E27FC236}">
                    <a16:creationId xmlns:a16="http://schemas.microsoft.com/office/drawing/2014/main" id="{677A0C8D-0BC2-1464-BBBC-1F60FCC9209D}"/>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85BB2FD0-14C4-6767-0CF3-ACB893966824}"/>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AC31AA1A-7E0C-8EF6-3459-C3F56F9C9747}"/>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28F31579-1C63-8DF6-BEF0-018B94D1F6F9}"/>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48E1686F-3D8B-1A5A-7AE8-B1770C5DE21A}"/>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1F4B296B-C7E8-6484-C271-49EC73620AEB}"/>
                </a:ext>
              </a:extLst>
            </p:cNvPr>
            <p:cNvGrpSpPr>
              <a:grpSpLocks/>
            </p:cNvGrpSpPr>
            <p:nvPr/>
          </p:nvGrpSpPr>
          <p:grpSpPr bwMode="auto">
            <a:xfrm>
              <a:off x="5319163" y="4188332"/>
              <a:ext cx="144803" cy="200394"/>
              <a:chOff x="5562600" y="3124201"/>
              <a:chExt cx="304800" cy="455612"/>
            </a:xfrm>
          </p:grpSpPr>
          <p:cxnSp>
            <p:nvCxnSpPr>
              <p:cNvPr id="447" name="Straight Connector 446">
                <a:extLst>
                  <a:ext uri="{FF2B5EF4-FFF2-40B4-BE49-F238E27FC236}">
                    <a16:creationId xmlns:a16="http://schemas.microsoft.com/office/drawing/2014/main" id="{B26796F6-7C57-4EA8-F29F-BB7D77C1EECC}"/>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F7D30DF8-60E7-7D44-E8B0-C0058E401451}"/>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B7D60687-457A-EC8C-9BB3-1B56EDDAA6EA}"/>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F7903BBB-10BE-7C76-5997-F88C18298896}"/>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5FEBB6A6-266F-922E-3801-D5E8DEB1DAF4}"/>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B9E2F744-6A33-382F-45D2-E7ACC57899CE}"/>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9AE78B85-5DBF-50C6-B540-9776E345FC76}"/>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54" name="Isosceles Triangle 453">
                <a:extLst>
                  <a:ext uri="{FF2B5EF4-FFF2-40B4-BE49-F238E27FC236}">
                    <a16:creationId xmlns:a16="http://schemas.microsoft.com/office/drawing/2014/main" id="{F4B6FE08-F8E7-64D9-1198-2028D4D6CB08}"/>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grpSp>
          <p:nvGrpSpPr>
            <p:cNvPr id="114" name="Group 113">
              <a:extLst>
                <a:ext uri="{FF2B5EF4-FFF2-40B4-BE49-F238E27FC236}">
                  <a16:creationId xmlns:a16="http://schemas.microsoft.com/office/drawing/2014/main" id="{1BBB1D84-CE4F-FA81-4B66-854E8B3D4DE3}"/>
                </a:ext>
              </a:extLst>
            </p:cNvPr>
            <p:cNvGrpSpPr/>
            <p:nvPr/>
          </p:nvGrpSpPr>
          <p:grpSpPr>
            <a:xfrm>
              <a:off x="5782205" y="4163111"/>
              <a:ext cx="133566" cy="137390"/>
              <a:chOff x="3334192" y="4394946"/>
              <a:chExt cx="279683" cy="255635"/>
            </a:xfrm>
          </p:grpSpPr>
          <p:cxnSp>
            <p:nvCxnSpPr>
              <p:cNvPr id="440" name="Straight Connector 439">
                <a:extLst>
                  <a:ext uri="{FF2B5EF4-FFF2-40B4-BE49-F238E27FC236}">
                    <a16:creationId xmlns:a16="http://schemas.microsoft.com/office/drawing/2014/main" id="{E4AB2CBD-62EB-C818-49D3-A01B3BD1B5B5}"/>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0E1532B4-5EA7-13DC-AE7D-EC1BED702B2B}"/>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2A859AD9-205E-55DA-302F-778065E8DD4D}"/>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D3B386DA-9BD8-D92C-7DAD-DB4E86789887}"/>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11DD15FC-1E2D-CAC1-7943-41F90577C7F6}"/>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957AD5A0-ADFA-682C-769C-901A99C17329}"/>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D7DC05BD-244B-D1DF-C69F-6283B78F24E4}"/>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5" name="Group 114">
              <a:extLst>
                <a:ext uri="{FF2B5EF4-FFF2-40B4-BE49-F238E27FC236}">
                  <a16:creationId xmlns:a16="http://schemas.microsoft.com/office/drawing/2014/main" id="{F38F47AB-C5B5-A00C-1E93-F932ECB9B18E}"/>
                </a:ext>
              </a:extLst>
            </p:cNvPr>
            <p:cNvGrpSpPr/>
            <p:nvPr/>
          </p:nvGrpSpPr>
          <p:grpSpPr>
            <a:xfrm>
              <a:off x="5988301" y="4161689"/>
              <a:ext cx="133566" cy="137390"/>
              <a:chOff x="3334192" y="4394946"/>
              <a:chExt cx="279683" cy="255635"/>
            </a:xfrm>
          </p:grpSpPr>
          <p:cxnSp>
            <p:nvCxnSpPr>
              <p:cNvPr id="433" name="Straight Connector 432">
                <a:extLst>
                  <a:ext uri="{FF2B5EF4-FFF2-40B4-BE49-F238E27FC236}">
                    <a16:creationId xmlns:a16="http://schemas.microsoft.com/office/drawing/2014/main" id="{3F284D87-B2F5-52BB-271B-95D816389902}"/>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80596BED-93FF-822C-902E-95A4C064240E}"/>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DF56A795-E514-09B0-0EBB-E70B4B03C588}"/>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02A5E172-3D84-1A07-2D7D-1F1B01693754}"/>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C287B906-E3FB-3E3C-6B7A-46458AF57356}"/>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7D7FB240-8650-AB4A-8165-4CC6A82B3145}"/>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120E4CD2-D798-7F52-DF34-C7D95E061C51}"/>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6" name="Group 115">
              <a:extLst>
                <a:ext uri="{FF2B5EF4-FFF2-40B4-BE49-F238E27FC236}">
                  <a16:creationId xmlns:a16="http://schemas.microsoft.com/office/drawing/2014/main" id="{E48FE3EB-640D-5C56-70A9-727F7475D938}"/>
                </a:ext>
              </a:extLst>
            </p:cNvPr>
            <p:cNvGrpSpPr/>
            <p:nvPr/>
          </p:nvGrpSpPr>
          <p:grpSpPr>
            <a:xfrm>
              <a:off x="6199201" y="4154811"/>
              <a:ext cx="133566" cy="137390"/>
              <a:chOff x="3334192" y="4394946"/>
              <a:chExt cx="279683" cy="255635"/>
            </a:xfrm>
          </p:grpSpPr>
          <p:cxnSp>
            <p:nvCxnSpPr>
              <p:cNvPr id="426" name="Straight Connector 425">
                <a:extLst>
                  <a:ext uri="{FF2B5EF4-FFF2-40B4-BE49-F238E27FC236}">
                    <a16:creationId xmlns:a16="http://schemas.microsoft.com/office/drawing/2014/main" id="{7D816BA8-0F7D-B670-457A-C1C2799FEB8B}"/>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28BBFDAC-E5F9-941F-2769-29FF2D24FAAE}"/>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F3DF14CB-6A7C-F7DE-BB98-5E5DF24B9EA8}"/>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542DCA0B-06D3-F563-5834-B61DDC290892}"/>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4201A3F0-E9AB-9847-F83A-254650215189}"/>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5B5F3560-727C-AF3B-FEB3-85618B0EA94F}"/>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7C2C50BD-3835-0CF4-1A26-96E0BF822437}"/>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7" name="Straight Connector 116">
              <a:extLst>
                <a:ext uri="{FF2B5EF4-FFF2-40B4-BE49-F238E27FC236}">
                  <a16:creationId xmlns:a16="http://schemas.microsoft.com/office/drawing/2014/main" id="{FF6AD199-5C11-EF4F-110A-1F7D734DACD1}"/>
                </a:ext>
              </a:extLst>
            </p:cNvPr>
            <p:cNvCxnSpPr>
              <a:cxnSpLocks/>
            </p:cNvCxnSpPr>
            <p:nvPr/>
          </p:nvCxnSpPr>
          <p:spPr>
            <a:xfrm>
              <a:off x="5463211" y="4388726"/>
              <a:ext cx="73599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3E9A567-6245-F77E-8478-D4B359561125}"/>
                </a:ext>
              </a:extLst>
            </p:cNvPr>
            <p:cNvCxnSpPr>
              <a:cxnSpLocks/>
              <a:endCxn id="469" idx="3"/>
            </p:cNvCxnSpPr>
            <p:nvPr/>
          </p:nvCxnSpPr>
          <p:spPr>
            <a:xfrm>
              <a:off x="5136597" y="4054227"/>
              <a:ext cx="134666" cy="1047"/>
            </a:xfrm>
            <a:prstGeom prst="line">
              <a:avLst/>
            </a:prstGeom>
            <a:ln w="19050"/>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2668CE7A-D4AB-CC68-DC6B-39A400125789}"/>
                </a:ext>
              </a:extLst>
            </p:cNvPr>
            <p:cNvCxnSpPr>
              <a:cxnSpLocks/>
            </p:cNvCxnSpPr>
            <p:nvPr/>
          </p:nvCxnSpPr>
          <p:spPr>
            <a:xfrm>
              <a:off x="5238990" y="4289103"/>
              <a:ext cx="101605"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120" name="Group 119">
              <a:extLst>
                <a:ext uri="{FF2B5EF4-FFF2-40B4-BE49-F238E27FC236}">
                  <a16:creationId xmlns:a16="http://schemas.microsoft.com/office/drawing/2014/main" id="{55767529-85C3-8905-E65E-57998EC45519}"/>
                </a:ext>
              </a:extLst>
            </p:cNvPr>
            <p:cNvGrpSpPr/>
            <p:nvPr/>
          </p:nvGrpSpPr>
          <p:grpSpPr>
            <a:xfrm>
              <a:off x="5585730" y="4391820"/>
              <a:ext cx="133566" cy="137390"/>
              <a:chOff x="3334192" y="4394946"/>
              <a:chExt cx="279683" cy="255635"/>
            </a:xfrm>
          </p:grpSpPr>
          <p:cxnSp>
            <p:nvCxnSpPr>
              <p:cNvPr id="419" name="Straight Connector 418">
                <a:extLst>
                  <a:ext uri="{FF2B5EF4-FFF2-40B4-BE49-F238E27FC236}">
                    <a16:creationId xmlns:a16="http://schemas.microsoft.com/office/drawing/2014/main" id="{CED4DAA5-0F05-4279-FFD6-6FC181128906}"/>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7CD9C4FF-F35A-24E6-1A58-F3473CB83A3D}"/>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4BB7A5AC-DE1E-3A7C-8973-EDD5EF1554BA}"/>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A2431C18-65BE-5EFC-CE46-F604074849F0}"/>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E1780538-0FA6-FABE-E6F8-A5845BC221F4}"/>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9CD9D8F5-044B-F1CB-D8FB-771579A20A61}"/>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3F0ED5ED-A249-E3AA-F8EE-CD1D9B54A345}"/>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1" name="Group 120">
              <a:extLst>
                <a:ext uri="{FF2B5EF4-FFF2-40B4-BE49-F238E27FC236}">
                  <a16:creationId xmlns:a16="http://schemas.microsoft.com/office/drawing/2014/main" id="{64935398-8156-1144-79B9-B58B0E2C63B0}"/>
                </a:ext>
              </a:extLst>
            </p:cNvPr>
            <p:cNvGrpSpPr/>
            <p:nvPr/>
          </p:nvGrpSpPr>
          <p:grpSpPr>
            <a:xfrm>
              <a:off x="5782205" y="4392091"/>
              <a:ext cx="133566" cy="137390"/>
              <a:chOff x="3334192" y="4394946"/>
              <a:chExt cx="279683" cy="255635"/>
            </a:xfrm>
          </p:grpSpPr>
          <p:cxnSp>
            <p:nvCxnSpPr>
              <p:cNvPr id="412" name="Straight Connector 411">
                <a:extLst>
                  <a:ext uri="{FF2B5EF4-FFF2-40B4-BE49-F238E27FC236}">
                    <a16:creationId xmlns:a16="http://schemas.microsoft.com/office/drawing/2014/main" id="{BF51E55B-2808-C33F-F166-E60C0FD7729D}"/>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5872BC51-40F9-2070-2AB7-63D6DDF47F65}"/>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2024A241-129B-3DDF-2E4E-D4A28B28216D}"/>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82C0AC02-EB64-5844-FC6E-524F3EAAC974}"/>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15509CE6-ACC5-4B6F-BB29-3A3ED7301454}"/>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F2616DB2-C389-08CF-1502-22F454F39A61}"/>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60CDF503-F601-AFC2-809F-D15D6561E390}"/>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2" name="Group 121">
              <a:extLst>
                <a:ext uri="{FF2B5EF4-FFF2-40B4-BE49-F238E27FC236}">
                  <a16:creationId xmlns:a16="http://schemas.microsoft.com/office/drawing/2014/main" id="{23CB73B8-F258-33AD-5532-8476888FE57E}"/>
                </a:ext>
              </a:extLst>
            </p:cNvPr>
            <p:cNvGrpSpPr/>
            <p:nvPr/>
          </p:nvGrpSpPr>
          <p:grpSpPr>
            <a:xfrm>
              <a:off x="5988301" y="4390672"/>
              <a:ext cx="133566" cy="137390"/>
              <a:chOff x="3334192" y="4394946"/>
              <a:chExt cx="279683" cy="255635"/>
            </a:xfrm>
          </p:grpSpPr>
          <p:cxnSp>
            <p:nvCxnSpPr>
              <p:cNvPr id="405" name="Straight Connector 404">
                <a:extLst>
                  <a:ext uri="{FF2B5EF4-FFF2-40B4-BE49-F238E27FC236}">
                    <a16:creationId xmlns:a16="http://schemas.microsoft.com/office/drawing/2014/main" id="{A5728C3E-FB9E-8C62-E101-273CBF75FFB4}"/>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C4B9E420-29C2-4E6F-8145-1CEA477C4369}"/>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DD4514EA-391C-EB53-CF52-66C0973A40A3}"/>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4F454EC-4CFA-AA5F-AB74-DECAEBB2E943}"/>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02A2D24F-C44C-13AA-CC87-5E915CAE3E2A}"/>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F6000F5E-65A8-5351-13B4-1F9A20F9B7C7}"/>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AF662B50-F16B-6B6F-1A9C-B3AF68A8E3BB}"/>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3" name="Group 122">
              <a:extLst>
                <a:ext uri="{FF2B5EF4-FFF2-40B4-BE49-F238E27FC236}">
                  <a16:creationId xmlns:a16="http://schemas.microsoft.com/office/drawing/2014/main" id="{478910C0-7E71-AB95-3F37-78838EBD0347}"/>
                </a:ext>
              </a:extLst>
            </p:cNvPr>
            <p:cNvGrpSpPr/>
            <p:nvPr/>
          </p:nvGrpSpPr>
          <p:grpSpPr>
            <a:xfrm>
              <a:off x="6199201" y="4386845"/>
              <a:ext cx="133566" cy="137390"/>
              <a:chOff x="3334192" y="4394946"/>
              <a:chExt cx="279683" cy="255635"/>
            </a:xfrm>
          </p:grpSpPr>
          <p:cxnSp>
            <p:nvCxnSpPr>
              <p:cNvPr id="398" name="Straight Connector 397">
                <a:extLst>
                  <a:ext uri="{FF2B5EF4-FFF2-40B4-BE49-F238E27FC236}">
                    <a16:creationId xmlns:a16="http://schemas.microsoft.com/office/drawing/2014/main" id="{4C45835D-7CAF-83AB-7EAF-AF5A0F3577B4}"/>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ED300AF4-89E5-900E-A1AD-F3521D60BE02}"/>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C2C8F673-FBA0-F149-0CA3-9C9582FEE53C}"/>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3502174E-108F-3B39-970B-B5FAF993976A}"/>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3B5ECA7E-659A-C5F0-044F-EE02D9D37666}"/>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EBF1E3E6-27B5-AAB4-83FD-E6A222BF2731}"/>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BFC26466-07E2-BEE7-0938-DBBB376B903F}"/>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4" name="Straight Connector 123">
              <a:extLst>
                <a:ext uri="{FF2B5EF4-FFF2-40B4-BE49-F238E27FC236}">
                  <a16:creationId xmlns:a16="http://schemas.microsoft.com/office/drawing/2014/main" id="{E340BAEE-9B42-0D0A-C80D-B2FA8E4484D4}"/>
                </a:ext>
              </a:extLst>
            </p:cNvPr>
            <p:cNvCxnSpPr>
              <a:cxnSpLocks/>
            </p:cNvCxnSpPr>
            <p:nvPr/>
          </p:nvCxnSpPr>
          <p:spPr>
            <a:xfrm>
              <a:off x="4779848" y="3240508"/>
              <a:ext cx="3450163"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BE53A6C4-AB6E-6804-FFB5-E662309B65F4}"/>
                </a:ext>
              </a:extLst>
            </p:cNvPr>
            <p:cNvCxnSpPr>
              <a:cxnSpLocks/>
            </p:cNvCxnSpPr>
            <p:nvPr/>
          </p:nvCxnSpPr>
          <p:spPr>
            <a:xfrm>
              <a:off x="4779848" y="3954379"/>
              <a:ext cx="345016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ED16CF8-865F-5D8A-C728-CC0C78BFE582}"/>
                </a:ext>
              </a:extLst>
            </p:cNvPr>
            <p:cNvCxnSpPr>
              <a:cxnSpLocks/>
            </p:cNvCxnSpPr>
            <p:nvPr/>
          </p:nvCxnSpPr>
          <p:spPr>
            <a:xfrm>
              <a:off x="5463211" y="3240508"/>
              <a:ext cx="0" cy="2430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FD2D03E8-9957-8E9E-C289-8EF365538956}"/>
                </a:ext>
              </a:extLst>
            </p:cNvPr>
            <p:cNvCxnSpPr>
              <a:cxnSpLocks/>
            </p:cNvCxnSpPr>
            <p:nvPr/>
          </p:nvCxnSpPr>
          <p:spPr>
            <a:xfrm>
              <a:off x="5463211" y="3954379"/>
              <a:ext cx="0" cy="2430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AC2A84A-BA0C-F6D4-D326-B0732E6098D4}"/>
                </a:ext>
              </a:extLst>
            </p:cNvPr>
            <p:cNvCxnSpPr>
              <a:cxnSpLocks/>
            </p:cNvCxnSpPr>
            <p:nvPr/>
          </p:nvCxnSpPr>
          <p:spPr>
            <a:xfrm>
              <a:off x="6655688" y="2538597"/>
              <a:ext cx="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a16="http://schemas.microsoft.com/office/drawing/2014/main" id="{C1420F47-BC6D-A6CA-6101-4BB4A4B4A626}"/>
                </a:ext>
              </a:extLst>
            </p:cNvPr>
            <p:cNvGrpSpPr>
              <a:grpSpLocks/>
            </p:cNvGrpSpPr>
            <p:nvPr/>
          </p:nvGrpSpPr>
          <p:grpSpPr bwMode="auto">
            <a:xfrm>
              <a:off x="6659220" y="2557683"/>
              <a:ext cx="144803" cy="200394"/>
              <a:chOff x="5562600" y="3124201"/>
              <a:chExt cx="304800" cy="455612"/>
            </a:xfrm>
          </p:grpSpPr>
          <p:cxnSp>
            <p:nvCxnSpPr>
              <p:cNvPr id="390" name="Straight Connector 389">
                <a:extLst>
                  <a:ext uri="{FF2B5EF4-FFF2-40B4-BE49-F238E27FC236}">
                    <a16:creationId xmlns:a16="http://schemas.microsoft.com/office/drawing/2014/main" id="{0E107FB9-48D9-A021-B042-BC5871203AA7}"/>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22367974-2555-EFD4-A7FD-1E4E6A4AB1ED}"/>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59B9FD44-ECD4-0AA7-B910-9C245E2DF302}"/>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3C002389-6229-3B3A-C409-6C98A21BDD11}"/>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E9407FBC-166D-A99E-570C-3FC2C9731E0C}"/>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5B93784E-1E83-74E9-730D-79D18933767D}"/>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9384DF29-B9BC-CE63-E9D7-F222C90283BB}"/>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7" name="Isosceles Triangle 396">
                <a:extLst>
                  <a:ext uri="{FF2B5EF4-FFF2-40B4-BE49-F238E27FC236}">
                    <a16:creationId xmlns:a16="http://schemas.microsoft.com/office/drawing/2014/main" id="{96CB99CE-DF49-B2EA-8D93-6B38E58CFD87}"/>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cxnSp>
          <p:nvCxnSpPr>
            <p:cNvPr id="130" name="Straight Connector 129">
              <a:extLst>
                <a:ext uri="{FF2B5EF4-FFF2-40B4-BE49-F238E27FC236}">
                  <a16:creationId xmlns:a16="http://schemas.microsoft.com/office/drawing/2014/main" id="{D79E4EDE-379B-733A-8CE0-31842927073A}"/>
                </a:ext>
              </a:extLst>
            </p:cNvPr>
            <p:cNvCxnSpPr>
              <a:cxnSpLocks/>
            </p:cNvCxnSpPr>
            <p:nvPr/>
          </p:nvCxnSpPr>
          <p:spPr>
            <a:xfrm>
              <a:off x="7137384" y="2379492"/>
              <a:ext cx="0" cy="27390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937D8B64-BACB-F126-C9EB-A4B4B6476FFD}"/>
                </a:ext>
              </a:extLst>
            </p:cNvPr>
            <p:cNvGrpSpPr/>
            <p:nvPr/>
          </p:nvGrpSpPr>
          <p:grpSpPr>
            <a:xfrm>
              <a:off x="7005363" y="2763090"/>
              <a:ext cx="133566" cy="137390"/>
              <a:chOff x="3334192" y="4394946"/>
              <a:chExt cx="279683" cy="255635"/>
            </a:xfrm>
          </p:grpSpPr>
          <p:cxnSp>
            <p:nvCxnSpPr>
              <p:cNvPr id="383" name="Straight Connector 382">
                <a:extLst>
                  <a:ext uri="{FF2B5EF4-FFF2-40B4-BE49-F238E27FC236}">
                    <a16:creationId xmlns:a16="http://schemas.microsoft.com/office/drawing/2014/main" id="{E48CAF3E-2D73-550D-E405-81ECEDE9173D}"/>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2A9233D5-D339-9330-01C8-2BEC27C377B8}"/>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CE3B6344-FC4A-4595-6556-91C10DC5A258}"/>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295CB8CE-A911-5534-C9A6-F73668954A4E}"/>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C7D8C638-6F72-7B53-331D-1F34CC3E46BB}"/>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F7A47B4C-B756-495B-2FDF-8831965F5E43}"/>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9BD2287D-6B0A-EF44-210F-42B640B3A489}"/>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A88058A9-0F03-7F86-646A-2B086BF74E8A}"/>
                </a:ext>
              </a:extLst>
            </p:cNvPr>
            <p:cNvGrpSpPr>
              <a:grpSpLocks/>
            </p:cNvGrpSpPr>
            <p:nvPr/>
          </p:nvGrpSpPr>
          <p:grpSpPr bwMode="auto">
            <a:xfrm>
              <a:off x="6738796" y="2791635"/>
              <a:ext cx="144803" cy="200394"/>
              <a:chOff x="5562600" y="3124201"/>
              <a:chExt cx="304800" cy="455612"/>
            </a:xfrm>
          </p:grpSpPr>
          <p:cxnSp>
            <p:nvCxnSpPr>
              <p:cNvPr id="375" name="Straight Connector 374">
                <a:extLst>
                  <a:ext uri="{FF2B5EF4-FFF2-40B4-BE49-F238E27FC236}">
                    <a16:creationId xmlns:a16="http://schemas.microsoft.com/office/drawing/2014/main" id="{6CBCDB93-5EB9-2EBA-613B-E2CFEC36275A}"/>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1AE2ACFB-A70B-D6AD-E04C-2209199C3102}"/>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2C0D1EBA-0B5C-C3D1-EC3B-DBF2798086E3}"/>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8" name="Straight Connector 377">
                <a:extLst>
                  <a:ext uri="{FF2B5EF4-FFF2-40B4-BE49-F238E27FC236}">
                    <a16:creationId xmlns:a16="http://schemas.microsoft.com/office/drawing/2014/main" id="{4469ED11-6057-1794-D3F1-33ABB7F0B9DE}"/>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6F84C794-66FE-2275-5BD0-BA9EDE3B6C38}"/>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ABF8B8D0-803C-B32F-E259-E085191B061F}"/>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B49635D4-CF76-288B-CADD-A983E2E20ED3}"/>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2" name="Isosceles Triangle 381">
                <a:extLst>
                  <a:ext uri="{FF2B5EF4-FFF2-40B4-BE49-F238E27FC236}">
                    <a16:creationId xmlns:a16="http://schemas.microsoft.com/office/drawing/2014/main" id="{136D0889-7B4B-5440-9CB1-BE932C8503F5}"/>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cxnSp>
          <p:nvCxnSpPr>
            <p:cNvPr id="133" name="Straight Connector 132">
              <a:extLst>
                <a:ext uri="{FF2B5EF4-FFF2-40B4-BE49-F238E27FC236}">
                  <a16:creationId xmlns:a16="http://schemas.microsoft.com/office/drawing/2014/main" id="{8DBFAEC5-9831-D630-E1E2-F0B66728C7B5}"/>
                </a:ext>
              </a:extLst>
            </p:cNvPr>
            <p:cNvCxnSpPr>
              <a:cxnSpLocks/>
            </p:cNvCxnSpPr>
            <p:nvPr/>
          </p:nvCxnSpPr>
          <p:spPr>
            <a:xfrm>
              <a:off x="7333859" y="2382817"/>
              <a:ext cx="0" cy="27357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4" name="Group 133">
              <a:extLst>
                <a:ext uri="{FF2B5EF4-FFF2-40B4-BE49-F238E27FC236}">
                  <a16:creationId xmlns:a16="http://schemas.microsoft.com/office/drawing/2014/main" id="{B27851D6-FCD0-1FEE-440F-5850163724EA}"/>
                </a:ext>
              </a:extLst>
            </p:cNvPr>
            <p:cNvGrpSpPr/>
            <p:nvPr/>
          </p:nvGrpSpPr>
          <p:grpSpPr>
            <a:xfrm>
              <a:off x="7201838" y="2766414"/>
              <a:ext cx="133566" cy="137390"/>
              <a:chOff x="3334192" y="4394946"/>
              <a:chExt cx="279683" cy="255635"/>
            </a:xfrm>
          </p:grpSpPr>
          <p:cxnSp>
            <p:nvCxnSpPr>
              <p:cNvPr id="368" name="Straight Connector 367">
                <a:extLst>
                  <a:ext uri="{FF2B5EF4-FFF2-40B4-BE49-F238E27FC236}">
                    <a16:creationId xmlns:a16="http://schemas.microsoft.com/office/drawing/2014/main" id="{2FE47837-8CB1-6E65-3375-658BC8F3EFFE}"/>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778DB21A-19B3-802D-D45A-DD5D36798432}"/>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F9945CB5-84C5-D7C0-4739-42D44FBE13CE}"/>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4890C5C8-200C-0A01-CF77-AE8E5DE777E1}"/>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5E324113-0C0C-68D8-14B5-7B4C773FCAC4}"/>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0A36FCB1-738D-4315-5C6A-C5997FB26047}"/>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8E5A32FF-A236-10DB-F3F5-E261ABFC5E3F}"/>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5" name="Straight Connector 134">
              <a:extLst>
                <a:ext uri="{FF2B5EF4-FFF2-40B4-BE49-F238E27FC236}">
                  <a16:creationId xmlns:a16="http://schemas.microsoft.com/office/drawing/2014/main" id="{F870F1F4-C5CF-8A37-F792-D0B6B998A599}"/>
                </a:ext>
              </a:extLst>
            </p:cNvPr>
            <p:cNvCxnSpPr>
              <a:cxnSpLocks/>
            </p:cNvCxnSpPr>
            <p:nvPr/>
          </p:nvCxnSpPr>
          <p:spPr>
            <a:xfrm>
              <a:off x="7541501" y="2379492"/>
              <a:ext cx="0" cy="27390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6" name="Group 135">
              <a:extLst>
                <a:ext uri="{FF2B5EF4-FFF2-40B4-BE49-F238E27FC236}">
                  <a16:creationId xmlns:a16="http://schemas.microsoft.com/office/drawing/2014/main" id="{F13CB086-6EA0-BC35-6CAB-248944334BF8}"/>
                </a:ext>
              </a:extLst>
            </p:cNvPr>
            <p:cNvGrpSpPr/>
            <p:nvPr/>
          </p:nvGrpSpPr>
          <p:grpSpPr>
            <a:xfrm>
              <a:off x="7407936" y="2764993"/>
              <a:ext cx="133566" cy="137390"/>
              <a:chOff x="3334192" y="4394946"/>
              <a:chExt cx="279683" cy="255635"/>
            </a:xfrm>
          </p:grpSpPr>
          <p:cxnSp>
            <p:nvCxnSpPr>
              <p:cNvPr id="361" name="Straight Connector 360">
                <a:extLst>
                  <a:ext uri="{FF2B5EF4-FFF2-40B4-BE49-F238E27FC236}">
                    <a16:creationId xmlns:a16="http://schemas.microsoft.com/office/drawing/2014/main" id="{D20BF102-0488-F7DE-547B-F7D366834628}"/>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C2545EBA-5551-D156-FC12-EB53C5807DCE}"/>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25A2558E-ED17-3E78-136A-CA4239A1F5A9}"/>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CACC0A90-FE84-E26A-3FDA-01783EB87959}"/>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4644EF6A-50A1-7630-D15D-712A8006C9BB}"/>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2CE22DCF-EA84-BCDE-B8C1-29C8EDE2E2CB}"/>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B4729296-2DEB-1F34-B5CF-FC03F40DDC1A}"/>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a:extLst>
                <a:ext uri="{FF2B5EF4-FFF2-40B4-BE49-F238E27FC236}">
                  <a16:creationId xmlns:a16="http://schemas.microsoft.com/office/drawing/2014/main" id="{5EC38273-F541-95E9-AFE3-64D3785B160E}"/>
                </a:ext>
              </a:extLst>
            </p:cNvPr>
            <p:cNvCxnSpPr>
              <a:cxnSpLocks/>
            </p:cNvCxnSpPr>
            <p:nvPr/>
          </p:nvCxnSpPr>
          <p:spPr>
            <a:xfrm>
              <a:off x="7750856" y="2374517"/>
              <a:ext cx="0" cy="27440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8" name="Group 137">
              <a:extLst>
                <a:ext uri="{FF2B5EF4-FFF2-40B4-BE49-F238E27FC236}">
                  <a16:creationId xmlns:a16="http://schemas.microsoft.com/office/drawing/2014/main" id="{0674250A-7871-38E3-2B67-AC55F4DF5E6C}"/>
                </a:ext>
              </a:extLst>
            </p:cNvPr>
            <p:cNvGrpSpPr/>
            <p:nvPr/>
          </p:nvGrpSpPr>
          <p:grpSpPr>
            <a:xfrm>
              <a:off x="7618834" y="2758115"/>
              <a:ext cx="133566" cy="137390"/>
              <a:chOff x="3334192" y="4394946"/>
              <a:chExt cx="279683" cy="255635"/>
            </a:xfrm>
          </p:grpSpPr>
          <p:cxnSp>
            <p:nvCxnSpPr>
              <p:cNvPr id="354" name="Straight Connector 353">
                <a:extLst>
                  <a:ext uri="{FF2B5EF4-FFF2-40B4-BE49-F238E27FC236}">
                    <a16:creationId xmlns:a16="http://schemas.microsoft.com/office/drawing/2014/main" id="{F3B2A107-0F02-4D18-C79B-713BF1313EA6}"/>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891A874D-2C9E-0427-D9F7-22F099B48C5F}"/>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B4202741-B67C-354B-3650-39C4D36F3194}"/>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1D23F2F5-C26B-495A-794F-619A4789025C}"/>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946E3AAE-FCC1-ACB8-D09C-62694643C642}"/>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1285C547-0DB4-9D0E-A5B8-D67436583347}"/>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97A7B611-5048-018A-C587-1EBF0F0D76F5}"/>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9" name="Straight Connector 138">
              <a:extLst>
                <a:ext uri="{FF2B5EF4-FFF2-40B4-BE49-F238E27FC236}">
                  <a16:creationId xmlns:a16="http://schemas.microsoft.com/office/drawing/2014/main" id="{938112DC-E6FC-F524-BE03-F564D6CCACBD}"/>
                </a:ext>
              </a:extLst>
            </p:cNvPr>
            <p:cNvCxnSpPr>
              <a:cxnSpLocks/>
            </p:cNvCxnSpPr>
            <p:nvPr/>
          </p:nvCxnSpPr>
          <p:spPr>
            <a:xfrm>
              <a:off x="6657836" y="2373361"/>
              <a:ext cx="0" cy="21950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D390376E-0C32-C729-9139-81396223CB04}"/>
                </a:ext>
              </a:extLst>
            </p:cNvPr>
            <p:cNvCxnSpPr>
              <a:cxnSpLocks/>
            </p:cNvCxnSpPr>
            <p:nvPr/>
          </p:nvCxnSpPr>
          <p:spPr>
            <a:xfrm>
              <a:off x="6556231" y="2373361"/>
              <a:ext cx="0" cy="21950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D074A70-AAFF-E97E-80A7-AE43DCF1A8D4}"/>
                </a:ext>
              </a:extLst>
            </p:cNvPr>
            <p:cNvCxnSpPr>
              <a:cxnSpLocks/>
              <a:endCxn id="397" idx="3"/>
            </p:cNvCxnSpPr>
            <p:nvPr/>
          </p:nvCxnSpPr>
          <p:spPr>
            <a:xfrm>
              <a:off x="6556231" y="2657531"/>
              <a:ext cx="134666" cy="1047"/>
            </a:xfrm>
            <a:prstGeom prst="line">
              <a:avLst/>
            </a:prstGeom>
            <a:ln w="19050"/>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43547E9B-62E0-B59E-42FA-CAEBFCB6D6CB}"/>
                </a:ext>
              </a:extLst>
            </p:cNvPr>
            <p:cNvCxnSpPr>
              <a:cxnSpLocks/>
            </p:cNvCxnSpPr>
            <p:nvPr/>
          </p:nvCxnSpPr>
          <p:spPr>
            <a:xfrm>
              <a:off x="6882845" y="2557683"/>
              <a:ext cx="0" cy="2430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6B33FD22-1CF9-DD95-BBCB-21A1EE689667}"/>
                </a:ext>
              </a:extLst>
            </p:cNvPr>
            <p:cNvCxnSpPr>
              <a:cxnSpLocks/>
            </p:cNvCxnSpPr>
            <p:nvPr/>
          </p:nvCxnSpPr>
          <p:spPr>
            <a:xfrm>
              <a:off x="6658625" y="2892406"/>
              <a:ext cx="101605"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144" name="Group 143">
              <a:extLst>
                <a:ext uri="{FF2B5EF4-FFF2-40B4-BE49-F238E27FC236}">
                  <a16:creationId xmlns:a16="http://schemas.microsoft.com/office/drawing/2014/main" id="{5B745833-5923-2C24-542B-22A1081D8984}"/>
                </a:ext>
              </a:extLst>
            </p:cNvPr>
            <p:cNvGrpSpPr/>
            <p:nvPr/>
          </p:nvGrpSpPr>
          <p:grpSpPr>
            <a:xfrm>
              <a:off x="7005363" y="2989020"/>
              <a:ext cx="133566" cy="137390"/>
              <a:chOff x="3334192" y="4394946"/>
              <a:chExt cx="279683" cy="255635"/>
            </a:xfrm>
          </p:grpSpPr>
          <p:cxnSp>
            <p:nvCxnSpPr>
              <p:cNvPr id="347" name="Straight Connector 346">
                <a:extLst>
                  <a:ext uri="{FF2B5EF4-FFF2-40B4-BE49-F238E27FC236}">
                    <a16:creationId xmlns:a16="http://schemas.microsoft.com/office/drawing/2014/main" id="{FA3F325C-E54C-4A0F-3DDA-93EBDE094DAD}"/>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6261185B-90C8-6087-1B0E-EF462209501E}"/>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2AD8A1A0-B01A-1BA1-6113-E828877473B0}"/>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1D8E1E45-A251-C5F7-E5F2-E8B228BFA9EE}"/>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77255B90-A0E7-1F10-4323-E54F3C6EBA42}"/>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720C2815-518B-CE73-0E70-090443A03867}"/>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5B75DA27-6FD4-AE5B-2674-3A87A95CD4AD}"/>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5" name="Group 144">
              <a:extLst>
                <a:ext uri="{FF2B5EF4-FFF2-40B4-BE49-F238E27FC236}">
                  <a16:creationId xmlns:a16="http://schemas.microsoft.com/office/drawing/2014/main" id="{F6CCCBF7-E308-06D6-8F13-F90B0780D1C0}"/>
                </a:ext>
              </a:extLst>
            </p:cNvPr>
            <p:cNvGrpSpPr/>
            <p:nvPr/>
          </p:nvGrpSpPr>
          <p:grpSpPr>
            <a:xfrm>
              <a:off x="7201838" y="2992343"/>
              <a:ext cx="133566" cy="137390"/>
              <a:chOff x="3334192" y="4394946"/>
              <a:chExt cx="279683" cy="255635"/>
            </a:xfrm>
          </p:grpSpPr>
          <p:cxnSp>
            <p:nvCxnSpPr>
              <p:cNvPr id="340" name="Straight Connector 339">
                <a:extLst>
                  <a:ext uri="{FF2B5EF4-FFF2-40B4-BE49-F238E27FC236}">
                    <a16:creationId xmlns:a16="http://schemas.microsoft.com/office/drawing/2014/main" id="{A838626D-E4DB-C600-1128-BC7003446E9B}"/>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E405C07A-9C52-42E7-2584-A4B93BC3D81B}"/>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97C069EB-9752-9E42-2465-E4A1181772DB}"/>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AE7880ED-558B-F3EC-AD63-1C09B55F09DD}"/>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028CA293-40BB-2A0F-C23F-934F9CDC3715}"/>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0FEADA66-83F1-3199-A5A4-C1216F09F4A7}"/>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BC1D9E6A-5CB8-B46B-F3F0-0459DD797E26}"/>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85285B1C-65A1-73BE-9FC0-D2EFADF73A51}"/>
                </a:ext>
              </a:extLst>
            </p:cNvPr>
            <p:cNvGrpSpPr/>
            <p:nvPr/>
          </p:nvGrpSpPr>
          <p:grpSpPr>
            <a:xfrm>
              <a:off x="7407936" y="2993975"/>
              <a:ext cx="133566" cy="137390"/>
              <a:chOff x="3334192" y="4394946"/>
              <a:chExt cx="279683" cy="255635"/>
            </a:xfrm>
          </p:grpSpPr>
          <p:cxnSp>
            <p:nvCxnSpPr>
              <p:cNvPr id="333" name="Straight Connector 332">
                <a:extLst>
                  <a:ext uri="{FF2B5EF4-FFF2-40B4-BE49-F238E27FC236}">
                    <a16:creationId xmlns:a16="http://schemas.microsoft.com/office/drawing/2014/main" id="{7A555986-32D1-8A6F-F041-E90E686200EA}"/>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68ACDAC0-20BD-6FB8-EEEB-587D3EBC255F}"/>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6FD67383-8361-AFBB-F127-786E455E5D54}"/>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38226695-5453-A37C-5D77-82513855FABC}"/>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BAC5845C-FF52-2064-0041-8F97A46BEFF1}"/>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EE288B3B-2B08-2244-FB62-30D1C35EE729}"/>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190590CC-B775-E89A-98AF-A4BBA4182286}"/>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7" name="Group 146">
              <a:extLst>
                <a:ext uri="{FF2B5EF4-FFF2-40B4-BE49-F238E27FC236}">
                  <a16:creationId xmlns:a16="http://schemas.microsoft.com/office/drawing/2014/main" id="{F4B4B97E-28CE-253D-2103-0BE3FE4FFB4F}"/>
                </a:ext>
              </a:extLst>
            </p:cNvPr>
            <p:cNvGrpSpPr/>
            <p:nvPr/>
          </p:nvGrpSpPr>
          <p:grpSpPr>
            <a:xfrm>
              <a:off x="7618834" y="2990148"/>
              <a:ext cx="133566" cy="137390"/>
              <a:chOff x="3334192" y="4394946"/>
              <a:chExt cx="279683" cy="255635"/>
            </a:xfrm>
          </p:grpSpPr>
          <p:cxnSp>
            <p:nvCxnSpPr>
              <p:cNvPr id="326" name="Straight Connector 325">
                <a:extLst>
                  <a:ext uri="{FF2B5EF4-FFF2-40B4-BE49-F238E27FC236}">
                    <a16:creationId xmlns:a16="http://schemas.microsoft.com/office/drawing/2014/main" id="{FDDBD79C-D2AC-8BAD-322D-9CC3D271B478}"/>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05DA8257-73FE-D222-C689-E6F26BC5D723}"/>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C9D41143-FFBC-A612-83FF-93B7202807C8}"/>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32D1EBF2-99E7-5B10-16AB-1E3B379AF573}"/>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75565D28-FAAF-D437-38B9-7F69E8EDA4F4}"/>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CEA67087-32EF-F698-4167-A8AC947AE587}"/>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CD73D93B-D7D0-38F6-B8AB-7054A9A1C8E8}"/>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8" name="Group 147">
              <a:extLst>
                <a:ext uri="{FF2B5EF4-FFF2-40B4-BE49-F238E27FC236}">
                  <a16:creationId xmlns:a16="http://schemas.microsoft.com/office/drawing/2014/main" id="{BD2AF637-B4C0-5135-7E52-CC86872F64DE}"/>
                </a:ext>
              </a:extLst>
            </p:cNvPr>
            <p:cNvGrpSpPr>
              <a:grpSpLocks/>
            </p:cNvGrpSpPr>
            <p:nvPr/>
          </p:nvGrpSpPr>
          <p:grpSpPr bwMode="auto">
            <a:xfrm>
              <a:off x="6659220" y="3240508"/>
              <a:ext cx="144803" cy="200394"/>
              <a:chOff x="5562600" y="3124201"/>
              <a:chExt cx="304800" cy="455612"/>
            </a:xfrm>
          </p:grpSpPr>
          <p:cxnSp>
            <p:nvCxnSpPr>
              <p:cNvPr id="318" name="Straight Connector 317">
                <a:extLst>
                  <a:ext uri="{FF2B5EF4-FFF2-40B4-BE49-F238E27FC236}">
                    <a16:creationId xmlns:a16="http://schemas.microsoft.com/office/drawing/2014/main" id="{9D26F595-8E9B-D895-7BFB-99207C589C6D}"/>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965641B7-7E6F-D42F-424A-8DAAD4F3EDE9}"/>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BFAF28E9-B759-2AA0-783B-E7B80E55A14F}"/>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15FF70B3-6E38-0C75-9499-95B7189A5365}"/>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D8565FEE-94F8-112F-0378-85E7A2EF0629}"/>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0AC97A5C-E129-913A-1992-4AD32C9833ED}"/>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1E6CC63B-E37A-C165-B160-B518B6E28358}"/>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5" name="Isosceles Triangle 324">
                <a:extLst>
                  <a:ext uri="{FF2B5EF4-FFF2-40B4-BE49-F238E27FC236}">
                    <a16:creationId xmlns:a16="http://schemas.microsoft.com/office/drawing/2014/main" id="{5646B477-D9CC-D5EA-DF53-136C4A6BE774}"/>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grpSp>
          <p:nvGrpSpPr>
            <p:cNvPr id="149" name="Group 148">
              <a:extLst>
                <a:ext uri="{FF2B5EF4-FFF2-40B4-BE49-F238E27FC236}">
                  <a16:creationId xmlns:a16="http://schemas.microsoft.com/office/drawing/2014/main" id="{CB8DB13A-C4E1-BF8F-6A0D-9245B3B21E10}"/>
                </a:ext>
              </a:extLst>
            </p:cNvPr>
            <p:cNvGrpSpPr/>
            <p:nvPr/>
          </p:nvGrpSpPr>
          <p:grpSpPr>
            <a:xfrm>
              <a:off x="7005363" y="3445916"/>
              <a:ext cx="133566" cy="137390"/>
              <a:chOff x="3334192" y="4394946"/>
              <a:chExt cx="279683" cy="255635"/>
            </a:xfrm>
          </p:grpSpPr>
          <p:cxnSp>
            <p:nvCxnSpPr>
              <p:cNvPr id="311" name="Straight Connector 310">
                <a:extLst>
                  <a:ext uri="{FF2B5EF4-FFF2-40B4-BE49-F238E27FC236}">
                    <a16:creationId xmlns:a16="http://schemas.microsoft.com/office/drawing/2014/main" id="{5DD5E30C-70B3-6B6D-3B61-FCA1A5A49D6E}"/>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2EC66C3C-67D0-4CAA-9A51-14EE847EFE45}"/>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9C6DA71C-C1F4-2896-0B92-85E7909D0954}"/>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56710992-8959-F42B-14B2-A6D24D06B3F7}"/>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70A56BE1-2364-9BEE-1D6B-5605D812556D}"/>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E90A3C-E0E0-6AC4-E956-49BD99097809}"/>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4A54A4C8-6DF2-49C0-D06F-09C5D2226247}"/>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oup 149">
              <a:extLst>
                <a:ext uri="{FF2B5EF4-FFF2-40B4-BE49-F238E27FC236}">
                  <a16:creationId xmlns:a16="http://schemas.microsoft.com/office/drawing/2014/main" id="{69B1E9AF-C19C-42D6-B387-61CD8FA93E8F}"/>
                </a:ext>
              </a:extLst>
            </p:cNvPr>
            <p:cNvGrpSpPr>
              <a:grpSpLocks/>
            </p:cNvGrpSpPr>
            <p:nvPr/>
          </p:nvGrpSpPr>
          <p:grpSpPr bwMode="auto">
            <a:xfrm>
              <a:off x="6738796" y="3474462"/>
              <a:ext cx="144803" cy="200394"/>
              <a:chOff x="5562600" y="3124201"/>
              <a:chExt cx="304800" cy="455612"/>
            </a:xfrm>
          </p:grpSpPr>
          <p:cxnSp>
            <p:nvCxnSpPr>
              <p:cNvPr id="303" name="Straight Connector 302">
                <a:extLst>
                  <a:ext uri="{FF2B5EF4-FFF2-40B4-BE49-F238E27FC236}">
                    <a16:creationId xmlns:a16="http://schemas.microsoft.com/office/drawing/2014/main" id="{DDDEFEDA-AAEE-84E6-E382-A1F6B54794F4}"/>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ECE720EB-8EB4-1D84-59B7-8911773B825D}"/>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A5A16007-3566-6A6E-8F27-B6F16CB2EE49}"/>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852EE2D9-F247-D818-82CB-51A0072F4AE3}"/>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98CD3270-1166-BBC8-5E66-337146220FC5}"/>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31A21936-0289-558C-5199-3730498C6A36}"/>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28161ADD-8A73-48D7-1123-AFDEF8587CFD}"/>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0" name="Isosceles Triangle 309">
                <a:extLst>
                  <a:ext uri="{FF2B5EF4-FFF2-40B4-BE49-F238E27FC236}">
                    <a16:creationId xmlns:a16="http://schemas.microsoft.com/office/drawing/2014/main" id="{F7F1F4B6-1A1A-9CC0-92FC-47F6929CDCD4}"/>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grpSp>
          <p:nvGrpSpPr>
            <p:cNvPr id="151" name="Group 150">
              <a:extLst>
                <a:ext uri="{FF2B5EF4-FFF2-40B4-BE49-F238E27FC236}">
                  <a16:creationId xmlns:a16="http://schemas.microsoft.com/office/drawing/2014/main" id="{36538D89-84EA-C832-922E-D2F0D640A534}"/>
                </a:ext>
              </a:extLst>
            </p:cNvPr>
            <p:cNvGrpSpPr/>
            <p:nvPr/>
          </p:nvGrpSpPr>
          <p:grpSpPr>
            <a:xfrm>
              <a:off x="7204539" y="3440084"/>
              <a:ext cx="133566" cy="137390"/>
              <a:chOff x="3334192" y="4394946"/>
              <a:chExt cx="279683" cy="255635"/>
            </a:xfrm>
          </p:grpSpPr>
          <p:cxnSp>
            <p:nvCxnSpPr>
              <p:cNvPr id="296" name="Straight Connector 295">
                <a:extLst>
                  <a:ext uri="{FF2B5EF4-FFF2-40B4-BE49-F238E27FC236}">
                    <a16:creationId xmlns:a16="http://schemas.microsoft.com/office/drawing/2014/main" id="{B28A7DC0-A23A-A3C3-7A80-68BE3EC866EA}"/>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0D7FD60B-929B-876B-85F9-FEDD856EE2A5}"/>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D005E102-144C-0F50-5C4F-3468ADD87981}"/>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9917F65-C765-BD94-F940-3661ECE00DC0}"/>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27A7B664-04A6-59B9-DF68-8E6A419BD01C}"/>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1EC77656-23BE-BA6E-50C5-C798973264B3}"/>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C415E0F4-4F18-B3CE-467A-DC666967A035}"/>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2" name="Group 151">
              <a:extLst>
                <a:ext uri="{FF2B5EF4-FFF2-40B4-BE49-F238E27FC236}">
                  <a16:creationId xmlns:a16="http://schemas.microsoft.com/office/drawing/2014/main" id="{90482E4C-6E08-B7A0-B532-A4146BDA427D}"/>
                </a:ext>
              </a:extLst>
            </p:cNvPr>
            <p:cNvGrpSpPr/>
            <p:nvPr/>
          </p:nvGrpSpPr>
          <p:grpSpPr>
            <a:xfrm>
              <a:off x="7407936" y="3447820"/>
              <a:ext cx="133566" cy="137390"/>
              <a:chOff x="3334192" y="4394946"/>
              <a:chExt cx="279683" cy="255635"/>
            </a:xfrm>
          </p:grpSpPr>
          <p:cxnSp>
            <p:nvCxnSpPr>
              <p:cNvPr id="289" name="Straight Connector 288">
                <a:extLst>
                  <a:ext uri="{FF2B5EF4-FFF2-40B4-BE49-F238E27FC236}">
                    <a16:creationId xmlns:a16="http://schemas.microsoft.com/office/drawing/2014/main" id="{53D25853-DBE2-CF87-4987-82AD762EA5D2}"/>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9204C26A-2E6A-0295-76B4-4E6BA396AABB}"/>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6352DFBA-1A5A-6271-534E-C2E9D0F81790}"/>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E15D062D-21D3-67B4-6B7A-B0F5CCD48424}"/>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A70011F-FED3-5D0D-B5F5-E4DD0D16E94D}"/>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9D146622-9D34-1542-B52D-294B981A8E32}"/>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2ACDE15C-8782-B301-1214-925882A3667D}"/>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3" name="Group 152">
              <a:extLst>
                <a:ext uri="{FF2B5EF4-FFF2-40B4-BE49-F238E27FC236}">
                  <a16:creationId xmlns:a16="http://schemas.microsoft.com/office/drawing/2014/main" id="{C8B79E99-BE0A-B119-1C1E-D2B90F0EDA86}"/>
                </a:ext>
              </a:extLst>
            </p:cNvPr>
            <p:cNvGrpSpPr/>
            <p:nvPr/>
          </p:nvGrpSpPr>
          <p:grpSpPr>
            <a:xfrm>
              <a:off x="7618834" y="3437889"/>
              <a:ext cx="133566" cy="137390"/>
              <a:chOff x="3334192" y="4394946"/>
              <a:chExt cx="279683" cy="255635"/>
            </a:xfrm>
          </p:grpSpPr>
          <p:cxnSp>
            <p:nvCxnSpPr>
              <p:cNvPr id="282" name="Straight Connector 281">
                <a:extLst>
                  <a:ext uri="{FF2B5EF4-FFF2-40B4-BE49-F238E27FC236}">
                    <a16:creationId xmlns:a16="http://schemas.microsoft.com/office/drawing/2014/main" id="{ECBE8893-2B99-1812-2052-8A0CCC322920}"/>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A171FE92-1A1E-C052-33E1-94B302B5B7F4}"/>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2F16115A-D669-6E7C-DD7D-FED2F4562931}"/>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96E6F150-2A6F-0C53-748F-BC78E9D57F2E}"/>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F2231615-52DB-585A-D20E-C7E1C4C165A0}"/>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AE06F956-3A74-4D95-98EB-06F39E1AC8DC}"/>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CB6DC25-DEB5-1215-9DC4-897ADA1E5B12}"/>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4" name="Straight Connector 153">
              <a:extLst>
                <a:ext uri="{FF2B5EF4-FFF2-40B4-BE49-F238E27FC236}">
                  <a16:creationId xmlns:a16="http://schemas.microsoft.com/office/drawing/2014/main" id="{3AD5ECEF-3C94-8DD7-C334-2393572144DE}"/>
                </a:ext>
              </a:extLst>
            </p:cNvPr>
            <p:cNvCxnSpPr>
              <a:cxnSpLocks/>
              <a:endCxn id="325" idx="3"/>
            </p:cNvCxnSpPr>
            <p:nvPr/>
          </p:nvCxnSpPr>
          <p:spPr>
            <a:xfrm>
              <a:off x="6556231" y="3340357"/>
              <a:ext cx="134666" cy="1047"/>
            </a:xfrm>
            <a:prstGeom prst="line">
              <a:avLst/>
            </a:prstGeom>
            <a:ln w="19050"/>
          </p:spPr>
          <p:style>
            <a:lnRef idx="1">
              <a:schemeClr val="dk1"/>
            </a:lnRef>
            <a:fillRef idx="0">
              <a:schemeClr val="dk1"/>
            </a:fillRef>
            <a:effectRef idx="0">
              <a:schemeClr val="dk1"/>
            </a:effectRef>
            <a:fontRef idx="minor">
              <a:schemeClr val="tx1"/>
            </a:fontRef>
          </p:style>
        </p:cxnSp>
        <p:cxnSp>
          <p:nvCxnSpPr>
            <p:cNvPr id="155" name="Straight Connector 154">
              <a:extLst>
                <a:ext uri="{FF2B5EF4-FFF2-40B4-BE49-F238E27FC236}">
                  <a16:creationId xmlns:a16="http://schemas.microsoft.com/office/drawing/2014/main" id="{11ECB0D8-0EC6-B37D-3CDA-42DD5C4DC311}"/>
                </a:ext>
              </a:extLst>
            </p:cNvPr>
            <p:cNvCxnSpPr>
              <a:cxnSpLocks/>
            </p:cNvCxnSpPr>
            <p:nvPr/>
          </p:nvCxnSpPr>
          <p:spPr>
            <a:xfrm>
              <a:off x="6658625" y="3575233"/>
              <a:ext cx="101605"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156" name="Group 155">
              <a:extLst>
                <a:ext uri="{FF2B5EF4-FFF2-40B4-BE49-F238E27FC236}">
                  <a16:creationId xmlns:a16="http://schemas.microsoft.com/office/drawing/2014/main" id="{67625902-3183-CC7A-C36E-8259FE705851}"/>
                </a:ext>
              </a:extLst>
            </p:cNvPr>
            <p:cNvGrpSpPr/>
            <p:nvPr/>
          </p:nvGrpSpPr>
          <p:grpSpPr>
            <a:xfrm>
              <a:off x="7005363" y="3677950"/>
              <a:ext cx="133566" cy="137390"/>
              <a:chOff x="3334192" y="4394946"/>
              <a:chExt cx="279683" cy="255635"/>
            </a:xfrm>
          </p:grpSpPr>
          <p:cxnSp>
            <p:nvCxnSpPr>
              <p:cNvPr id="275" name="Straight Connector 274">
                <a:extLst>
                  <a:ext uri="{FF2B5EF4-FFF2-40B4-BE49-F238E27FC236}">
                    <a16:creationId xmlns:a16="http://schemas.microsoft.com/office/drawing/2014/main" id="{A43815BF-DCCE-E686-A1D5-307AB3521192}"/>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7DEA3BE5-818D-7507-7862-3E67443075BD}"/>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2FA6B8C9-50B3-AE64-B6EF-40CD9F088446}"/>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35C26BE7-BC48-5F9F-CAFB-0C39BCBABB95}"/>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EDD4CBF9-6111-04B4-7AE1-259D94026836}"/>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391D4D5F-5717-697C-2FF7-F703C8CE1D18}"/>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F17243AE-73E5-520C-7E13-F756393F856C}"/>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7" name="Group 156">
              <a:extLst>
                <a:ext uri="{FF2B5EF4-FFF2-40B4-BE49-F238E27FC236}">
                  <a16:creationId xmlns:a16="http://schemas.microsoft.com/office/drawing/2014/main" id="{EEFBFAA6-27E6-4E6A-FA8F-3E69F36FBCB0}"/>
                </a:ext>
              </a:extLst>
            </p:cNvPr>
            <p:cNvGrpSpPr/>
            <p:nvPr/>
          </p:nvGrpSpPr>
          <p:grpSpPr>
            <a:xfrm>
              <a:off x="7201838" y="3675170"/>
              <a:ext cx="133566" cy="137390"/>
              <a:chOff x="3334192" y="4394946"/>
              <a:chExt cx="279683" cy="255635"/>
            </a:xfrm>
          </p:grpSpPr>
          <p:cxnSp>
            <p:nvCxnSpPr>
              <p:cNvPr id="268" name="Straight Connector 267">
                <a:extLst>
                  <a:ext uri="{FF2B5EF4-FFF2-40B4-BE49-F238E27FC236}">
                    <a16:creationId xmlns:a16="http://schemas.microsoft.com/office/drawing/2014/main" id="{01263B67-63FA-489E-E9B7-15AAC6533720}"/>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89589796-E224-BFDF-B16A-1A32A5823CB6}"/>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19C9CDB1-6F2E-4405-9150-034B7EF2C518}"/>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8F86F0F5-F2C0-EBAC-FC47-32ED31A4487D}"/>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0357E61A-E935-495F-5436-7CCEA39A6D54}"/>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3B5E2C80-C4B9-FE69-1142-4BED2FA06C37}"/>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50596663-07BB-6DFE-3679-2F7937F53D25}"/>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8" name="Group 157">
              <a:extLst>
                <a:ext uri="{FF2B5EF4-FFF2-40B4-BE49-F238E27FC236}">
                  <a16:creationId xmlns:a16="http://schemas.microsoft.com/office/drawing/2014/main" id="{C4758C08-E7CC-DB12-3ED1-6D3873DD514F}"/>
                </a:ext>
              </a:extLst>
            </p:cNvPr>
            <p:cNvGrpSpPr/>
            <p:nvPr/>
          </p:nvGrpSpPr>
          <p:grpSpPr>
            <a:xfrm>
              <a:off x="7407936" y="3679853"/>
              <a:ext cx="133566" cy="137390"/>
              <a:chOff x="3334192" y="4394946"/>
              <a:chExt cx="279683" cy="255635"/>
            </a:xfrm>
          </p:grpSpPr>
          <p:cxnSp>
            <p:nvCxnSpPr>
              <p:cNvPr id="261" name="Straight Connector 260">
                <a:extLst>
                  <a:ext uri="{FF2B5EF4-FFF2-40B4-BE49-F238E27FC236}">
                    <a16:creationId xmlns:a16="http://schemas.microsoft.com/office/drawing/2014/main" id="{7F076257-4849-9632-5682-82388A0A590D}"/>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4EDD7412-AD60-1747-785F-7AFB0BF4F8E3}"/>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1B94CF20-E648-D821-8FDC-A6557AE49868}"/>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C005B1B6-5D86-B664-D0D3-619C54D1F7AB}"/>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D4057778-B836-DE1D-6C89-F5DC1D8ABFE5}"/>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5C230065-C8F5-5791-D4DC-7A22547EBCCB}"/>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4E15327-4264-26FD-5C80-C104CCAA9336}"/>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9" name="Group 158">
              <a:extLst>
                <a:ext uri="{FF2B5EF4-FFF2-40B4-BE49-F238E27FC236}">
                  <a16:creationId xmlns:a16="http://schemas.microsoft.com/office/drawing/2014/main" id="{B3160C17-486D-08D6-8C87-35AA63F02E9F}"/>
                </a:ext>
              </a:extLst>
            </p:cNvPr>
            <p:cNvGrpSpPr/>
            <p:nvPr/>
          </p:nvGrpSpPr>
          <p:grpSpPr>
            <a:xfrm>
              <a:off x="7618834" y="3672975"/>
              <a:ext cx="133566" cy="137390"/>
              <a:chOff x="3334192" y="4394946"/>
              <a:chExt cx="279683" cy="255635"/>
            </a:xfrm>
          </p:grpSpPr>
          <p:cxnSp>
            <p:nvCxnSpPr>
              <p:cNvPr id="254" name="Straight Connector 253">
                <a:extLst>
                  <a:ext uri="{FF2B5EF4-FFF2-40B4-BE49-F238E27FC236}">
                    <a16:creationId xmlns:a16="http://schemas.microsoft.com/office/drawing/2014/main" id="{0E1BC342-2ACE-8A16-1FD7-E94DC9D6889B}"/>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421F84EF-B37D-0560-E9E5-76C0B570200C}"/>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70E304B1-C0A3-047A-5B83-C5378A496E57}"/>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F6E93CAB-B7BC-D5E3-A7E9-DC4FAD29E872}"/>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82F3306-DD60-22DD-8372-83C6B670B433}"/>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E5580494-8C6F-08EE-89DC-695DCC1BE2F7}"/>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E14375F6-3765-9EDC-39EB-233E39B2F289}"/>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0" name="Group 159">
              <a:extLst>
                <a:ext uri="{FF2B5EF4-FFF2-40B4-BE49-F238E27FC236}">
                  <a16:creationId xmlns:a16="http://schemas.microsoft.com/office/drawing/2014/main" id="{827362E3-0D1B-43C3-8243-511FED14D088}"/>
                </a:ext>
              </a:extLst>
            </p:cNvPr>
            <p:cNvGrpSpPr>
              <a:grpSpLocks/>
            </p:cNvGrpSpPr>
            <p:nvPr/>
          </p:nvGrpSpPr>
          <p:grpSpPr bwMode="auto">
            <a:xfrm>
              <a:off x="6659220" y="3954379"/>
              <a:ext cx="144803" cy="200394"/>
              <a:chOff x="5562600" y="3124201"/>
              <a:chExt cx="304800" cy="455612"/>
            </a:xfrm>
          </p:grpSpPr>
          <p:cxnSp>
            <p:nvCxnSpPr>
              <p:cNvPr id="246" name="Straight Connector 245">
                <a:extLst>
                  <a:ext uri="{FF2B5EF4-FFF2-40B4-BE49-F238E27FC236}">
                    <a16:creationId xmlns:a16="http://schemas.microsoft.com/office/drawing/2014/main" id="{3E3FAEA8-C95E-C899-662C-554481DEFC14}"/>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C1A8D0B-D287-2EB9-D8F7-DB5BF67A723D}"/>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9FF2798A-31CC-2119-CD0F-CFBFD2400D7B}"/>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7B1E4837-C1CB-EC12-2D88-2F4B561BA19A}"/>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C55A55A9-4D13-2764-D8F0-15239F230F0E}"/>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7965A189-B294-4DDC-74F1-15A37B1A803C}"/>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9EAB6874-1F32-07BD-23BD-271812C5CB42}"/>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3" name="Isosceles Triangle 252">
                <a:extLst>
                  <a:ext uri="{FF2B5EF4-FFF2-40B4-BE49-F238E27FC236}">
                    <a16:creationId xmlns:a16="http://schemas.microsoft.com/office/drawing/2014/main" id="{04952148-1C17-9C93-6A71-E34E6857343A}"/>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grpSp>
          <p:nvGrpSpPr>
            <p:cNvPr id="161" name="Group 160">
              <a:extLst>
                <a:ext uri="{FF2B5EF4-FFF2-40B4-BE49-F238E27FC236}">
                  <a16:creationId xmlns:a16="http://schemas.microsoft.com/office/drawing/2014/main" id="{97C6608C-92A0-56A3-D2E9-9893342EF2F2}"/>
                </a:ext>
              </a:extLst>
            </p:cNvPr>
            <p:cNvGrpSpPr/>
            <p:nvPr/>
          </p:nvGrpSpPr>
          <p:grpSpPr>
            <a:xfrm>
              <a:off x="7005363" y="4159787"/>
              <a:ext cx="133566" cy="137390"/>
              <a:chOff x="3334192" y="4394946"/>
              <a:chExt cx="279683" cy="255635"/>
            </a:xfrm>
          </p:grpSpPr>
          <p:cxnSp>
            <p:nvCxnSpPr>
              <p:cNvPr id="239" name="Straight Connector 238">
                <a:extLst>
                  <a:ext uri="{FF2B5EF4-FFF2-40B4-BE49-F238E27FC236}">
                    <a16:creationId xmlns:a16="http://schemas.microsoft.com/office/drawing/2014/main" id="{F32A2503-3F4E-53EB-B577-639050A786CD}"/>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05D4E408-BC8C-0167-7D1F-AC9FE635F93D}"/>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2B2FAE21-6733-BA84-3DC9-8AAA1A027522}"/>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0D0C518-D170-0FE5-6219-BC157B94E794}"/>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5815D8AA-F22B-CF6A-3C0D-45F51C24692A}"/>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73CC60FE-B11F-FE61-EE9C-ED77BAEF1002}"/>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26DC4412-4E09-399E-6952-FD6118D8B3A2}"/>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2" name="Group 161">
              <a:extLst>
                <a:ext uri="{FF2B5EF4-FFF2-40B4-BE49-F238E27FC236}">
                  <a16:creationId xmlns:a16="http://schemas.microsoft.com/office/drawing/2014/main" id="{49721043-7384-95E5-87FE-F7A9314A7C3D}"/>
                </a:ext>
              </a:extLst>
            </p:cNvPr>
            <p:cNvGrpSpPr>
              <a:grpSpLocks/>
            </p:cNvGrpSpPr>
            <p:nvPr/>
          </p:nvGrpSpPr>
          <p:grpSpPr bwMode="auto">
            <a:xfrm>
              <a:off x="6738796" y="4188332"/>
              <a:ext cx="144803" cy="200394"/>
              <a:chOff x="5562600" y="3124201"/>
              <a:chExt cx="304800" cy="455612"/>
            </a:xfrm>
          </p:grpSpPr>
          <p:cxnSp>
            <p:nvCxnSpPr>
              <p:cNvPr id="231" name="Straight Connector 230">
                <a:extLst>
                  <a:ext uri="{FF2B5EF4-FFF2-40B4-BE49-F238E27FC236}">
                    <a16:creationId xmlns:a16="http://schemas.microsoft.com/office/drawing/2014/main" id="{FA5B9E4C-63E8-97BB-D5F0-8A29653D380E}"/>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F738BB79-8560-2117-3940-B891E114402F}"/>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43B40C3A-6DE8-7D62-0EA7-E9F8121A90DB}"/>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1765E1A-BB78-B1F7-A770-CAA0AD8531E6}"/>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B30679C6-4A33-3593-EC8F-A64E1339BD61}"/>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A4203079-34E8-80B8-079C-107EBC9C2391}"/>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DD6889D2-F2D8-FB31-31D9-5D6A5EBD6477}"/>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8" name="Isosceles Triangle 237">
                <a:extLst>
                  <a:ext uri="{FF2B5EF4-FFF2-40B4-BE49-F238E27FC236}">
                    <a16:creationId xmlns:a16="http://schemas.microsoft.com/office/drawing/2014/main" id="{84634EC5-4290-5D79-6153-161F46E3427E}"/>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grpSp>
          <p:nvGrpSpPr>
            <p:cNvPr id="163" name="Group 162">
              <a:extLst>
                <a:ext uri="{FF2B5EF4-FFF2-40B4-BE49-F238E27FC236}">
                  <a16:creationId xmlns:a16="http://schemas.microsoft.com/office/drawing/2014/main" id="{6DADC453-8033-D6E9-5315-43D7FAA57774}"/>
                </a:ext>
              </a:extLst>
            </p:cNvPr>
            <p:cNvGrpSpPr/>
            <p:nvPr/>
          </p:nvGrpSpPr>
          <p:grpSpPr>
            <a:xfrm>
              <a:off x="7201838" y="4157006"/>
              <a:ext cx="133566" cy="137390"/>
              <a:chOff x="3334192" y="4394946"/>
              <a:chExt cx="279683" cy="255635"/>
            </a:xfrm>
          </p:grpSpPr>
          <p:cxnSp>
            <p:nvCxnSpPr>
              <p:cNvPr id="224" name="Straight Connector 223">
                <a:extLst>
                  <a:ext uri="{FF2B5EF4-FFF2-40B4-BE49-F238E27FC236}">
                    <a16:creationId xmlns:a16="http://schemas.microsoft.com/office/drawing/2014/main" id="{7B3B6F67-28F5-E03D-A241-C346D05BCF3A}"/>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9B6BE7B2-0F5C-12DA-921C-5A66282608B9}"/>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D77E41BF-09EA-2714-32E3-A24F63BDC6B8}"/>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B21B8643-D7B1-6E45-D1D8-57E53E333758}"/>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6C47814A-F098-94B4-F442-DE43B7684AD1}"/>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139FA619-38C4-FD63-FEC0-60A25FAE44DE}"/>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163D481C-BD9B-DA3D-7175-BCAC39C72FFB}"/>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4" name="Group 163">
              <a:extLst>
                <a:ext uri="{FF2B5EF4-FFF2-40B4-BE49-F238E27FC236}">
                  <a16:creationId xmlns:a16="http://schemas.microsoft.com/office/drawing/2014/main" id="{51A36AB7-E723-C35B-4D5F-21925E18DD6F}"/>
                </a:ext>
              </a:extLst>
            </p:cNvPr>
            <p:cNvGrpSpPr/>
            <p:nvPr/>
          </p:nvGrpSpPr>
          <p:grpSpPr>
            <a:xfrm>
              <a:off x="7407936" y="4158638"/>
              <a:ext cx="133566" cy="137390"/>
              <a:chOff x="3334192" y="4394946"/>
              <a:chExt cx="279683" cy="255635"/>
            </a:xfrm>
          </p:grpSpPr>
          <p:cxnSp>
            <p:nvCxnSpPr>
              <p:cNvPr id="217" name="Straight Connector 216">
                <a:extLst>
                  <a:ext uri="{FF2B5EF4-FFF2-40B4-BE49-F238E27FC236}">
                    <a16:creationId xmlns:a16="http://schemas.microsoft.com/office/drawing/2014/main" id="{01A4D873-D3B3-0CD6-3398-121F954FB2A5}"/>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D97FB-4A01-217D-2E4F-206ED288F28B}"/>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E1201112-D634-EB72-9640-9A87DBBBA47E}"/>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978534A0-9527-2B13-5187-4A2ECDAF5D60}"/>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D9BB3870-CA0C-BC79-454A-763A6EBDE115}"/>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242D0508-C668-BCE2-638B-8E1827B4B285}"/>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3776F39C-2047-7A01-DBD7-CE8F47E83375}"/>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5" name="Group 164">
              <a:extLst>
                <a:ext uri="{FF2B5EF4-FFF2-40B4-BE49-F238E27FC236}">
                  <a16:creationId xmlns:a16="http://schemas.microsoft.com/office/drawing/2014/main" id="{F03B7D49-D891-F3BE-9F0B-B10CDE58EFB0}"/>
                </a:ext>
              </a:extLst>
            </p:cNvPr>
            <p:cNvGrpSpPr/>
            <p:nvPr/>
          </p:nvGrpSpPr>
          <p:grpSpPr>
            <a:xfrm>
              <a:off x="7618834" y="4151759"/>
              <a:ext cx="133566" cy="137390"/>
              <a:chOff x="3334192" y="4394946"/>
              <a:chExt cx="279683" cy="255635"/>
            </a:xfrm>
          </p:grpSpPr>
          <p:cxnSp>
            <p:nvCxnSpPr>
              <p:cNvPr id="210" name="Straight Connector 209">
                <a:extLst>
                  <a:ext uri="{FF2B5EF4-FFF2-40B4-BE49-F238E27FC236}">
                    <a16:creationId xmlns:a16="http://schemas.microsoft.com/office/drawing/2014/main" id="{DB014778-CF8B-F725-5582-62BF1A6BE529}"/>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ECA4B367-3859-7A52-B1A5-7E864EF7B5F5}"/>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ED104769-0D99-548A-163E-BD11F5066F8B}"/>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733B009B-439E-FDF5-9D15-35813D49E240}"/>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5B0AE6A-DC2E-3276-2749-7D33C158CD5F}"/>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5D27046E-DC71-F1AD-25D6-9BD188C924DE}"/>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480B8BDF-CAB4-901F-7879-A5C33D153E69}"/>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6" name="Straight Connector 165">
              <a:extLst>
                <a:ext uri="{FF2B5EF4-FFF2-40B4-BE49-F238E27FC236}">
                  <a16:creationId xmlns:a16="http://schemas.microsoft.com/office/drawing/2014/main" id="{34E4C216-8BCB-0DDE-293D-2B43E0ACA5E4}"/>
                </a:ext>
              </a:extLst>
            </p:cNvPr>
            <p:cNvCxnSpPr>
              <a:cxnSpLocks/>
              <a:endCxn id="253" idx="3"/>
            </p:cNvCxnSpPr>
            <p:nvPr/>
          </p:nvCxnSpPr>
          <p:spPr>
            <a:xfrm>
              <a:off x="6556231" y="4054227"/>
              <a:ext cx="134666" cy="1047"/>
            </a:xfrm>
            <a:prstGeom prst="line">
              <a:avLst/>
            </a:prstGeom>
            <a:ln w="19050"/>
          </p:spPr>
          <p:style>
            <a:lnRef idx="1">
              <a:schemeClr val="dk1"/>
            </a:lnRef>
            <a:fillRef idx="0">
              <a:schemeClr val="dk1"/>
            </a:fillRef>
            <a:effectRef idx="0">
              <a:schemeClr val="dk1"/>
            </a:effectRef>
            <a:fontRef idx="minor">
              <a:schemeClr val="tx1"/>
            </a:fontRef>
          </p:style>
        </p:cxnSp>
        <p:cxnSp>
          <p:nvCxnSpPr>
            <p:cNvPr id="167" name="Straight Connector 166">
              <a:extLst>
                <a:ext uri="{FF2B5EF4-FFF2-40B4-BE49-F238E27FC236}">
                  <a16:creationId xmlns:a16="http://schemas.microsoft.com/office/drawing/2014/main" id="{BCBF552F-3A25-8F0A-319D-570172C34E24}"/>
                </a:ext>
              </a:extLst>
            </p:cNvPr>
            <p:cNvCxnSpPr>
              <a:cxnSpLocks/>
            </p:cNvCxnSpPr>
            <p:nvPr/>
          </p:nvCxnSpPr>
          <p:spPr>
            <a:xfrm>
              <a:off x="6658625" y="4289103"/>
              <a:ext cx="101605"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168" name="Group 167">
              <a:extLst>
                <a:ext uri="{FF2B5EF4-FFF2-40B4-BE49-F238E27FC236}">
                  <a16:creationId xmlns:a16="http://schemas.microsoft.com/office/drawing/2014/main" id="{63B2067F-22F6-91D0-B2A3-BF403BA49EA2}"/>
                </a:ext>
              </a:extLst>
            </p:cNvPr>
            <p:cNvGrpSpPr/>
            <p:nvPr/>
          </p:nvGrpSpPr>
          <p:grpSpPr>
            <a:xfrm>
              <a:off x="7005363" y="4391820"/>
              <a:ext cx="133566" cy="137390"/>
              <a:chOff x="3334192" y="4394946"/>
              <a:chExt cx="279683" cy="255635"/>
            </a:xfrm>
          </p:grpSpPr>
          <p:cxnSp>
            <p:nvCxnSpPr>
              <p:cNvPr id="203" name="Straight Connector 202">
                <a:extLst>
                  <a:ext uri="{FF2B5EF4-FFF2-40B4-BE49-F238E27FC236}">
                    <a16:creationId xmlns:a16="http://schemas.microsoft.com/office/drawing/2014/main" id="{8816FA5C-2CA7-74F7-A479-F815B240DBC4}"/>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2F4B1B6C-AFB8-5201-8A76-5502E1123749}"/>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1CB11166-75B0-EA5A-866C-6219B14CE85E}"/>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5AE64C86-F573-CAFA-8CC6-FDC9431EE010}"/>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381BA57A-0C53-E562-66E1-FDF8982B50E1}"/>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EEC94D20-5685-EF2D-268F-C30EF8C5F100}"/>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367B2222-844A-440F-F0F6-9F0261280651}"/>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9" name="Group 168">
              <a:extLst>
                <a:ext uri="{FF2B5EF4-FFF2-40B4-BE49-F238E27FC236}">
                  <a16:creationId xmlns:a16="http://schemas.microsoft.com/office/drawing/2014/main" id="{B83F6453-6C04-BB91-3DAF-5CEC8C8DAE53}"/>
                </a:ext>
              </a:extLst>
            </p:cNvPr>
            <p:cNvGrpSpPr/>
            <p:nvPr/>
          </p:nvGrpSpPr>
          <p:grpSpPr>
            <a:xfrm>
              <a:off x="7201838" y="4392091"/>
              <a:ext cx="133566" cy="137390"/>
              <a:chOff x="3334192" y="4394946"/>
              <a:chExt cx="279683" cy="255635"/>
            </a:xfrm>
          </p:grpSpPr>
          <p:cxnSp>
            <p:nvCxnSpPr>
              <p:cNvPr id="196" name="Straight Connector 195">
                <a:extLst>
                  <a:ext uri="{FF2B5EF4-FFF2-40B4-BE49-F238E27FC236}">
                    <a16:creationId xmlns:a16="http://schemas.microsoft.com/office/drawing/2014/main" id="{4B7B34F1-3970-39D2-CD5F-552832624DA7}"/>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2FA3E26D-8DCC-070A-5492-70B23AD6111D}"/>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54E2D5E4-C4FC-1175-F8DD-5C0B76CF022D}"/>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D4C6A3-8759-796D-6E92-649E5B30E30E}"/>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4F58370D-08CF-4283-C6F3-BBE0F3A2ACEF}"/>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83E76C2-BB1B-33D8-8C99-5D72F86F9C6A}"/>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E595395C-960A-B267-739C-3CC3FD26F0B2}"/>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0" name="Group 169">
              <a:extLst>
                <a:ext uri="{FF2B5EF4-FFF2-40B4-BE49-F238E27FC236}">
                  <a16:creationId xmlns:a16="http://schemas.microsoft.com/office/drawing/2014/main" id="{57D73ECF-0517-9D40-BC93-A334C66A9482}"/>
                </a:ext>
              </a:extLst>
            </p:cNvPr>
            <p:cNvGrpSpPr/>
            <p:nvPr/>
          </p:nvGrpSpPr>
          <p:grpSpPr>
            <a:xfrm>
              <a:off x="7407936" y="4390672"/>
              <a:ext cx="133566" cy="137390"/>
              <a:chOff x="3334192" y="4394946"/>
              <a:chExt cx="279683" cy="255635"/>
            </a:xfrm>
          </p:grpSpPr>
          <p:cxnSp>
            <p:nvCxnSpPr>
              <p:cNvPr id="189" name="Straight Connector 188">
                <a:extLst>
                  <a:ext uri="{FF2B5EF4-FFF2-40B4-BE49-F238E27FC236}">
                    <a16:creationId xmlns:a16="http://schemas.microsoft.com/office/drawing/2014/main" id="{FA0CA2F5-4A2D-B7FD-A859-651D8C96BA93}"/>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B7CA186D-E8DA-F8B8-C7CF-C9E11B79FF52}"/>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D4C0E3AE-365E-3F4F-2C4C-D1420AE3D34B}"/>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3F659BCB-91A2-63DE-07EF-DC5EB3BC74E5}"/>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96609E0-3222-185D-0973-8014C153AE4F}"/>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25DF9EC-D9D1-08A3-BE15-7652471EB06A}"/>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FC36C530-EA3D-E6FB-57DA-6ED39D5C3A80}"/>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1" name="Group 170">
              <a:extLst>
                <a:ext uri="{FF2B5EF4-FFF2-40B4-BE49-F238E27FC236}">
                  <a16:creationId xmlns:a16="http://schemas.microsoft.com/office/drawing/2014/main" id="{D5C2A0CF-6F08-FB74-1750-80DE332A4F4A}"/>
                </a:ext>
              </a:extLst>
            </p:cNvPr>
            <p:cNvGrpSpPr/>
            <p:nvPr/>
          </p:nvGrpSpPr>
          <p:grpSpPr>
            <a:xfrm>
              <a:off x="7618834" y="4386845"/>
              <a:ext cx="133566" cy="137390"/>
              <a:chOff x="3334192" y="4394946"/>
              <a:chExt cx="279683" cy="255635"/>
            </a:xfrm>
          </p:grpSpPr>
          <p:cxnSp>
            <p:nvCxnSpPr>
              <p:cNvPr id="182" name="Straight Connector 181">
                <a:extLst>
                  <a:ext uri="{FF2B5EF4-FFF2-40B4-BE49-F238E27FC236}">
                    <a16:creationId xmlns:a16="http://schemas.microsoft.com/office/drawing/2014/main" id="{252920D1-FB3A-8118-2393-65B7F7B3B0BD}"/>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75F3E010-B857-9E4C-ACFC-BDB519508A67}"/>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7361280C-B03C-696D-B74B-B0C6E4F9B322}"/>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2A21B93A-4E7B-E531-710B-550B81A1F15F}"/>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4B07CCE7-E4ED-0AC9-15EA-1A0DD3F66371}"/>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70503775-C2F1-970B-DE65-64155A486705}"/>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45F8EE19-67E7-FF09-9FEF-7DF0A9E9243C}"/>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2" name="Straight Connector 171">
              <a:extLst>
                <a:ext uri="{FF2B5EF4-FFF2-40B4-BE49-F238E27FC236}">
                  <a16:creationId xmlns:a16="http://schemas.microsoft.com/office/drawing/2014/main" id="{DFD5A069-A012-3208-6533-11E66BB7A8E8}"/>
                </a:ext>
              </a:extLst>
            </p:cNvPr>
            <p:cNvCxnSpPr>
              <a:cxnSpLocks/>
            </p:cNvCxnSpPr>
            <p:nvPr/>
          </p:nvCxnSpPr>
          <p:spPr>
            <a:xfrm>
              <a:off x="6882845" y="3240508"/>
              <a:ext cx="0" cy="2430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050EB6AF-275A-796F-839B-D4E7A3090E6C}"/>
                </a:ext>
              </a:extLst>
            </p:cNvPr>
            <p:cNvCxnSpPr>
              <a:cxnSpLocks/>
            </p:cNvCxnSpPr>
            <p:nvPr/>
          </p:nvCxnSpPr>
          <p:spPr>
            <a:xfrm>
              <a:off x="6882845" y="3954379"/>
              <a:ext cx="0" cy="2430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F11A0F5-64D1-D167-CC09-8E3BE7BDB4B8}"/>
                </a:ext>
              </a:extLst>
            </p:cNvPr>
            <p:cNvCxnSpPr>
              <a:cxnSpLocks/>
            </p:cNvCxnSpPr>
            <p:nvPr/>
          </p:nvCxnSpPr>
          <p:spPr>
            <a:xfrm>
              <a:off x="6803269" y="2756338"/>
              <a:ext cx="8155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B3A9219B-0C06-AAA7-1F58-C76311303DE9}"/>
                </a:ext>
              </a:extLst>
            </p:cNvPr>
            <p:cNvCxnSpPr>
              <a:cxnSpLocks/>
            </p:cNvCxnSpPr>
            <p:nvPr/>
          </p:nvCxnSpPr>
          <p:spPr>
            <a:xfrm>
              <a:off x="6882845" y="2990291"/>
              <a:ext cx="73599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565B90F2-2FCA-22F9-7FB9-FD136EB706DD}"/>
                </a:ext>
              </a:extLst>
            </p:cNvPr>
            <p:cNvCxnSpPr>
              <a:cxnSpLocks/>
            </p:cNvCxnSpPr>
            <p:nvPr/>
          </p:nvCxnSpPr>
          <p:spPr>
            <a:xfrm>
              <a:off x="6803269" y="3439164"/>
              <a:ext cx="8155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E0643A1F-7BCE-0C60-D75D-8033B19C314F}"/>
                </a:ext>
              </a:extLst>
            </p:cNvPr>
            <p:cNvCxnSpPr>
              <a:cxnSpLocks/>
            </p:cNvCxnSpPr>
            <p:nvPr/>
          </p:nvCxnSpPr>
          <p:spPr>
            <a:xfrm>
              <a:off x="6882845" y="3673118"/>
              <a:ext cx="73599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009935FE-E035-421D-BB32-4DE2C5E8D280}"/>
                </a:ext>
              </a:extLst>
            </p:cNvPr>
            <p:cNvCxnSpPr>
              <a:cxnSpLocks/>
            </p:cNvCxnSpPr>
            <p:nvPr/>
          </p:nvCxnSpPr>
          <p:spPr>
            <a:xfrm>
              <a:off x="6803269" y="4153034"/>
              <a:ext cx="81556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7EA19704-57F8-AAD2-DA4E-253599F13252}"/>
                </a:ext>
              </a:extLst>
            </p:cNvPr>
            <p:cNvCxnSpPr>
              <a:cxnSpLocks/>
            </p:cNvCxnSpPr>
            <p:nvPr/>
          </p:nvCxnSpPr>
          <p:spPr>
            <a:xfrm>
              <a:off x="6882845" y="4386988"/>
              <a:ext cx="73599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0" name="TextBox 179">
              <a:extLst>
                <a:ext uri="{FF2B5EF4-FFF2-40B4-BE49-F238E27FC236}">
                  <a16:creationId xmlns:a16="http://schemas.microsoft.com/office/drawing/2014/main" id="{F24B4D5D-A0C7-3882-4535-52120182CC12}"/>
                </a:ext>
              </a:extLst>
            </p:cNvPr>
            <p:cNvSpPr txBox="1"/>
            <p:nvPr/>
          </p:nvSpPr>
          <p:spPr>
            <a:xfrm>
              <a:off x="5574349" y="4573115"/>
              <a:ext cx="2134928" cy="285387"/>
            </a:xfrm>
            <a:prstGeom prst="rect">
              <a:avLst/>
            </a:prstGeom>
            <a:noFill/>
          </p:spPr>
          <p:txBody>
            <a:bodyPr wrap="none" rtlCol="0">
              <a:spAutoFit/>
            </a:bodyPr>
            <a:lstStyle/>
            <a:p>
              <a:r>
                <a:rPr lang="en-US" sz="1400" b="1" dirty="0"/>
                <a:t>…         …                       …         …</a:t>
              </a:r>
            </a:p>
          </p:txBody>
        </p:sp>
        <p:sp>
          <p:nvSpPr>
            <p:cNvPr id="181" name="TextBox 180">
              <a:extLst>
                <a:ext uri="{FF2B5EF4-FFF2-40B4-BE49-F238E27FC236}">
                  <a16:creationId xmlns:a16="http://schemas.microsoft.com/office/drawing/2014/main" id="{AEFA9E9E-777A-33FE-4568-FFE684D8B670}"/>
                </a:ext>
              </a:extLst>
            </p:cNvPr>
            <p:cNvSpPr txBox="1"/>
            <p:nvPr/>
          </p:nvSpPr>
          <p:spPr>
            <a:xfrm rot="16200000">
              <a:off x="7124144" y="3367268"/>
              <a:ext cx="1835989" cy="280720"/>
            </a:xfrm>
            <a:prstGeom prst="rect">
              <a:avLst/>
            </a:prstGeom>
            <a:noFill/>
          </p:spPr>
          <p:txBody>
            <a:bodyPr wrap="none" rtlCol="0">
              <a:spAutoFit/>
            </a:bodyPr>
            <a:lstStyle/>
            <a:p>
              <a:r>
                <a:rPr lang="en-US" sz="1400" b="1" dirty="0"/>
                <a:t>…         …              …         …</a:t>
              </a:r>
            </a:p>
          </p:txBody>
        </p:sp>
      </p:grpSp>
      <p:sp>
        <p:nvSpPr>
          <p:cNvPr id="614" name="Flowchart: Alternate Process 613">
            <a:extLst>
              <a:ext uri="{FF2B5EF4-FFF2-40B4-BE49-F238E27FC236}">
                <a16:creationId xmlns:a16="http://schemas.microsoft.com/office/drawing/2014/main" id="{D5CE8057-1ECC-B2B7-C343-C1D35E496827}"/>
              </a:ext>
            </a:extLst>
          </p:cNvPr>
          <p:cNvSpPr/>
          <p:nvPr/>
        </p:nvSpPr>
        <p:spPr>
          <a:xfrm rot="16200000">
            <a:off x="4412137" y="3095269"/>
            <a:ext cx="2391932" cy="34248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WL Driver</a:t>
            </a:r>
          </a:p>
        </p:txBody>
      </p:sp>
      <p:sp>
        <p:nvSpPr>
          <p:cNvPr id="615" name="Flowchart: Alternate Process 614">
            <a:extLst>
              <a:ext uri="{FF2B5EF4-FFF2-40B4-BE49-F238E27FC236}">
                <a16:creationId xmlns:a16="http://schemas.microsoft.com/office/drawing/2014/main" id="{4D25D8F8-9D84-2A89-F732-3ABAF07DEEEF}"/>
              </a:ext>
            </a:extLst>
          </p:cNvPr>
          <p:cNvSpPr/>
          <p:nvPr/>
        </p:nvSpPr>
        <p:spPr>
          <a:xfrm>
            <a:off x="6822085" y="5399798"/>
            <a:ext cx="2893480" cy="34702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ADC</a:t>
            </a:r>
          </a:p>
        </p:txBody>
      </p:sp>
      <p:sp>
        <p:nvSpPr>
          <p:cNvPr id="616" name="Rectangle 615">
            <a:extLst>
              <a:ext uri="{FF2B5EF4-FFF2-40B4-BE49-F238E27FC236}">
                <a16:creationId xmlns:a16="http://schemas.microsoft.com/office/drawing/2014/main" id="{B5B2ADC5-C85B-2BD8-479F-499B6F1F3000}"/>
              </a:ext>
            </a:extLst>
          </p:cNvPr>
          <p:cNvSpPr/>
          <p:nvPr/>
        </p:nvSpPr>
        <p:spPr>
          <a:xfrm>
            <a:off x="6509646" y="2419587"/>
            <a:ext cx="1382509" cy="1442511"/>
          </a:xfrm>
          <a:prstGeom prst="rect">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7" name="Straight Connector 616">
            <a:extLst>
              <a:ext uri="{FF2B5EF4-FFF2-40B4-BE49-F238E27FC236}">
                <a16:creationId xmlns:a16="http://schemas.microsoft.com/office/drawing/2014/main" id="{0D7F2FDA-9447-8AC1-9447-5DFC00BED443}"/>
              </a:ext>
            </a:extLst>
          </p:cNvPr>
          <p:cNvCxnSpPr>
            <a:cxnSpLocks/>
          </p:cNvCxnSpPr>
          <p:nvPr/>
        </p:nvCxnSpPr>
        <p:spPr>
          <a:xfrm>
            <a:off x="4541319" y="1498041"/>
            <a:ext cx="1999075" cy="94524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8" name="Straight Connector 617">
            <a:extLst>
              <a:ext uri="{FF2B5EF4-FFF2-40B4-BE49-F238E27FC236}">
                <a16:creationId xmlns:a16="http://schemas.microsoft.com/office/drawing/2014/main" id="{4C4FA1BC-CCEA-1D91-EA1D-CBE3383D3E27}"/>
              </a:ext>
            </a:extLst>
          </p:cNvPr>
          <p:cNvCxnSpPr>
            <a:cxnSpLocks/>
          </p:cNvCxnSpPr>
          <p:nvPr/>
        </p:nvCxnSpPr>
        <p:spPr>
          <a:xfrm flipV="1">
            <a:off x="4456754" y="3792399"/>
            <a:ext cx="2107110" cy="177778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19" name="TextBox 618">
            <a:extLst>
              <a:ext uri="{FF2B5EF4-FFF2-40B4-BE49-F238E27FC236}">
                <a16:creationId xmlns:a16="http://schemas.microsoft.com/office/drawing/2014/main" id="{BDF558DF-CE85-5EC6-FBE5-B5F9B84D5F3A}"/>
              </a:ext>
            </a:extLst>
          </p:cNvPr>
          <p:cNvSpPr txBox="1"/>
          <p:nvPr/>
        </p:nvSpPr>
        <p:spPr>
          <a:xfrm>
            <a:off x="2016174" y="5796608"/>
            <a:ext cx="2596416" cy="461665"/>
          </a:xfrm>
          <a:prstGeom prst="rect">
            <a:avLst/>
          </a:prstGeom>
          <a:noFill/>
        </p:spPr>
        <p:txBody>
          <a:bodyPr wrap="none" rtlCol="0">
            <a:spAutoFit/>
          </a:bodyPr>
          <a:lstStyle/>
          <a:p>
            <a:r>
              <a:rPr lang="en-US" sz="2400" dirty="0">
                <a:solidFill>
                  <a:srgbClr val="C00000"/>
                </a:solidFill>
              </a:rPr>
              <a:t>[</a:t>
            </a:r>
            <a:r>
              <a:rPr lang="en-US" sz="2400" dirty="0" err="1">
                <a:solidFill>
                  <a:srgbClr val="C00000"/>
                </a:solidFill>
              </a:rPr>
              <a:t>Yeh</a:t>
            </a:r>
            <a:r>
              <a:rPr lang="en-US" sz="2400" dirty="0">
                <a:solidFill>
                  <a:srgbClr val="C00000"/>
                </a:solidFill>
              </a:rPr>
              <a:t> et al., JSSC’15]</a:t>
            </a:r>
          </a:p>
        </p:txBody>
      </p:sp>
      <p:sp>
        <p:nvSpPr>
          <p:cNvPr id="620" name="TextBox 619">
            <a:extLst>
              <a:ext uri="{FF2B5EF4-FFF2-40B4-BE49-F238E27FC236}">
                <a16:creationId xmlns:a16="http://schemas.microsoft.com/office/drawing/2014/main" id="{64BCA178-4CD0-AF5B-47D2-1912C4C3FE45}"/>
              </a:ext>
            </a:extLst>
          </p:cNvPr>
          <p:cNvSpPr txBox="1"/>
          <p:nvPr/>
        </p:nvSpPr>
        <p:spPr>
          <a:xfrm>
            <a:off x="6784793" y="1843284"/>
            <a:ext cx="393056" cy="261610"/>
          </a:xfrm>
          <a:prstGeom prst="rect">
            <a:avLst/>
          </a:prstGeom>
          <a:noFill/>
        </p:spPr>
        <p:txBody>
          <a:bodyPr wrap="none" rtlCol="0">
            <a:spAutoFit/>
          </a:bodyPr>
          <a:lstStyle/>
          <a:p>
            <a:r>
              <a:rPr lang="en-US" sz="1100" dirty="0"/>
              <a:t>BL0</a:t>
            </a:r>
            <a:endParaRPr lang="en-US" sz="1400" dirty="0"/>
          </a:p>
        </p:txBody>
      </p:sp>
      <p:sp>
        <p:nvSpPr>
          <p:cNvPr id="621" name="TextBox 620">
            <a:extLst>
              <a:ext uri="{FF2B5EF4-FFF2-40B4-BE49-F238E27FC236}">
                <a16:creationId xmlns:a16="http://schemas.microsoft.com/office/drawing/2014/main" id="{EBBD9781-C9BD-C497-E7A7-0246C1A59FE8}"/>
              </a:ext>
            </a:extLst>
          </p:cNvPr>
          <p:cNvSpPr txBox="1"/>
          <p:nvPr/>
        </p:nvSpPr>
        <p:spPr>
          <a:xfrm>
            <a:off x="7029192" y="1856889"/>
            <a:ext cx="393056" cy="261610"/>
          </a:xfrm>
          <a:prstGeom prst="rect">
            <a:avLst/>
          </a:prstGeom>
          <a:noFill/>
        </p:spPr>
        <p:txBody>
          <a:bodyPr wrap="none" rtlCol="0">
            <a:spAutoFit/>
          </a:bodyPr>
          <a:lstStyle/>
          <a:p>
            <a:r>
              <a:rPr lang="en-US" sz="1100" dirty="0"/>
              <a:t>BL1</a:t>
            </a:r>
            <a:endParaRPr lang="en-US" sz="1400" dirty="0"/>
          </a:p>
        </p:txBody>
      </p:sp>
      <p:sp>
        <p:nvSpPr>
          <p:cNvPr id="622" name="TextBox 621">
            <a:extLst>
              <a:ext uri="{FF2B5EF4-FFF2-40B4-BE49-F238E27FC236}">
                <a16:creationId xmlns:a16="http://schemas.microsoft.com/office/drawing/2014/main" id="{88871912-D3F9-6729-240B-E4009AE639C8}"/>
              </a:ext>
            </a:extLst>
          </p:cNvPr>
          <p:cNvSpPr txBox="1"/>
          <p:nvPr/>
        </p:nvSpPr>
        <p:spPr>
          <a:xfrm>
            <a:off x="7331684" y="1845364"/>
            <a:ext cx="393056" cy="261610"/>
          </a:xfrm>
          <a:prstGeom prst="rect">
            <a:avLst/>
          </a:prstGeom>
          <a:noFill/>
        </p:spPr>
        <p:txBody>
          <a:bodyPr wrap="none" rtlCol="0">
            <a:spAutoFit/>
          </a:bodyPr>
          <a:lstStyle/>
          <a:p>
            <a:r>
              <a:rPr lang="en-US" sz="1100" dirty="0"/>
              <a:t>BL2</a:t>
            </a:r>
            <a:endParaRPr lang="en-US" sz="1400" dirty="0"/>
          </a:p>
        </p:txBody>
      </p:sp>
      <p:sp>
        <p:nvSpPr>
          <p:cNvPr id="623" name="TextBox 622">
            <a:extLst>
              <a:ext uri="{FF2B5EF4-FFF2-40B4-BE49-F238E27FC236}">
                <a16:creationId xmlns:a16="http://schemas.microsoft.com/office/drawing/2014/main" id="{A1B5A78F-B007-6562-8FE0-CE0C77E9A253}"/>
              </a:ext>
            </a:extLst>
          </p:cNvPr>
          <p:cNvSpPr txBox="1"/>
          <p:nvPr/>
        </p:nvSpPr>
        <p:spPr>
          <a:xfrm>
            <a:off x="7572691" y="1856889"/>
            <a:ext cx="393056" cy="261610"/>
          </a:xfrm>
          <a:prstGeom prst="rect">
            <a:avLst/>
          </a:prstGeom>
          <a:noFill/>
        </p:spPr>
        <p:txBody>
          <a:bodyPr wrap="none" rtlCol="0">
            <a:spAutoFit/>
          </a:bodyPr>
          <a:lstStyle/>
          <a:p>
            <a:r>
              <a:rPr lang="en-US" sz="1100" dirty="0"/>
              <a:t>BL3</a:t>
            </a:r>
            <a:endParaRPr lang="en-US" sz="1400" dirty="0"/>
          </a:p>
        </p:txBody>
      </p:sp>
      <p:sp>
        <p:nvSpPr>
          <p:cNvPr id="624" name="TextBox 623">
            <a:extLst>
              <a:ext uri="{FF2B5EF4-FFF2-40B4-BE49-F238E27FC236}">
                <a16:creationId xmlns:a16="http://schemas.microsoft.com/office/drawing/2014/main" id="{0623CE60-6894-9FB2-4919-1DC520836C6D}"/>
              </a:ext>
            </a:extLst>
          </p:cNvPr>
          <p:cNvSpPr txBox="1"/>
          <p:nvPr/>
        </p:nvSpPr>
        <p:spPr>
          <a:xfrm>
            <a:off x="5893788" y="4693652"/>
            <a:ext cx="470000" cy="261610"/>
          </a:xfrm>
          <a:prstGeom prst="rect">
            <a:avLst/>
          </a:prstGeom>
          <a:noFill/>
        </p:spPr>
        <p:txBody>
          <a:bodyPr wrap="none" rtlCol="0">
            <a:spAutoFit/>
          </a:bodyPr>
          <a:lstStyle/>
          <a:p>
            <a:r>
              <a:rPr lang="en-US" sz="1100" dirty="0"/>
              <a:t>GSL0</a:t>
            </a:r>
            <a:endParaRPr lang="en-US" sz="1400" dirty="0"/>
          </a:p>
        </p:txBody>
      </p:sp>
      <p:sp>
        <p:nvSpPr>
          <p:cNvPr id="625" name="TextBox 624">
            <a:extLst>
              <a:ext uri="{FF2B5EF4-FFF2-40B4-BE49-F238E27FC236}">
                <a16:creationId xmlns:a16="http://schemas.microsoft.com/office/drawing/2014/main" id="{630BA883-8221-9537-0419-793D5872EC01}"/>
              </a:ext>
            </a:extLst>
          </p:cNvPr>
          <p:cNvSpPr txBox="1"/>
          <p:nvPr/>
        </p:nvSpPr>
        <p:spPr>
          <a:xfrm>
            <a:off x="6213608" y="4697044"/>
            <a:ext cx="470000" cy="261610"/>
          </a:xfrm>
          <a:prstGeom prst="rect">
            <a:avLst/>
          </a:prstGeom>
          <a:noFill/>
        </p:spPr>
        <p:txBody>
          <a:bodyPr wrap="none" rtlCol="0">
            <a:spAutoFit/>
          </a:bodyPr>
          <a:lstStyle/>
          <a:p>
            <a:r>
              <a:rPr lang="en-US" sz="1100" dirty="0"/>
              <a:t>GSL1</a:t>
            </a:r>
            <a:endParaRPr lang="en-US" sz="1400" dirty="0"/>
          </a:p>
        </p:txBody>
      </p:sp>
      <p:sp>
        <p:nvSpPr>
          <p:cNvPr id="626" name="TextBox 625">
            <a:extLst>
              <a:ext uri="{FF2B5EF4-FFF2-40B4-BE49-F238E27FC236}">
                <a16:creationId xmlns:a16="http://schemas.microsoft.com/office/drawing/2014/main" id="{21035EF9-F735-F1DF-247C-3DB5A854C754}"/>
              </a:ext>
            </a:extLst>
          </p:cNvPr>
          <p:cNvSpPr txBox="1"/>
          <p:nvPr/>
        </p:nvSpPr>
        <p:spPr>
          <a:xfrm>
            <a:off x="5748056" y="2296409"/>
            <a:ext cx="530915" cy="261610"/>
          </a:xfrm>
          <a:prstGeom prst="rect">
            <a:avLst/>
          </a:prstGeom>
          <a:noFill/>
        </p:spPr>
        <p:txBody>
          <a:bodyPr wrap="none" rtlCol="0">
            <a:spAutoFit/>
          </a:bodyPr>
          <a:lstStyle/>
          <a:p>
            <a:r>
              <a:rPr lang="en-US" sz="1100" dirty="0"/>
              <a:t>GWL0</a:t>
            </a:r>
            <a:endParaRPr lang="en-US" sz="1400" dirty="0"/>
          </a:p>
        </p:txBody>
      </p:sp>
      <p:sp>
        <p:nvSpPr>
          <p:cNvPr id="627" name="TextBox 626">
            <a:extLst>
              <a:ext uri="{FF2B5EF4-FFF2-40B4-BE49-F238E27FC236}">
                <a16:creationId xmlns:a16="http://schemas.microsoft.com/office/drawing/2014/main" id="{4CF09EE6-ADEA-4367-3D76-1C70127C1253}"/>
              </a:ext>
            </a:extLst>
          </p:cNvPr>
          <p:cNvSpPr txBox="1"/>
          <p:nvPr/>
        </p:nvSpPr>
        <p:spPr>
          <a:xfrm>
            <a:off x="5739242" y="3102750"/>
            <a:ext cx="530915" cy="261610"/>
          </a:xfrm>
          <a:prstGeom prst="rect">
            <a:avLst/>
          </a:prstGeom>
          <a:noFill/>
        </p:spPr>
        <p:txBody>
          <a:bodyPr wrap="none" rtlCol="0">
            <a:spAutoFit/>
          </a:bodyPr>
          <a:lstStyle/>
          <a:p>
            <a:r>
              <a:rPr lang="en-US" sz="1100" dirty="0"/>
              <a:t>GWL1</a:t>
            </a:r>
            <a:endParaRPr lang="en-US" sz="1400" dirty="0"/>
          </a:p>
        </p:txBody>
      </p:sp>
      <p:sp>
        <p:nvSpPr>
          <p:cNvPr id="628" name="Title 1">
            <a:extLst>
              <a:ext uri="{FF2B5EF4-FFF2-40B4-BE49-F238E27FC236}">
                <a16:creationId xmlns:a16="http://schemas.microsoft.com/office/drawing/2014/main" id="{53FE7E0E-5E76-FD91-097F-86DF060F43B3}"/>
              </a:ext>
            </a:extLst>
          </p:cNvPr>
          <p:cNvSpPr>
            <a:spLocks noGrp="1"/>
          </p:cNvSpPr>
          <p:nvPr>
            <p:ph type="title"/>
          </p:nvPr>
        </p:nvSpPr>
        <p:spPr>
          <a:xfrm>
            <a:off x="100211" y="348813"/>
            <a:ext cx="11879262" cy="656337"/>
          </a:xfrm>
        </p:spPr>
        <p:txBody>
          <a:bodyPr/>
          <a:lstStyle/>
          <a:p>
            <a:r>
              <a:rPr lang="en-US" sz="3200" b="1" dirty="0"/>
              <a:t>1T4R Crossbar Structure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6"/>
                                        </p:tgtEl>
                                        <p:attrNameLst>
                                          <p:attrName>style.visibility</p:attrName>
                                        </p:attrNameLst>
                                      </p:cBhvr>
                                      <p:to>
                                        <p:strVal val="visible"/>
                                      </p:to>
                                    </p:set>
                                    <p:animEffect transition="in" filter="fade">
                                      <p:cBhvr>
                                        <p:cTn id="12" dur="500"/>
                                        <p:tgtEl>
                                          <p:spTgt spid="616"/>
                                        </p:tgtEl>
                                      </p:cBhvr>
                                    </p:animEffect>
                                  </p:childTnLst>
                                </p:cTn>
                              </p:par>
                              <p:par>
                                <p:cTn id="13" presetID="22" presetClass="entr" presetSubtype="2" fill="hold" nodeType="withEffect">
                                  <p:stCondLst>
                                    <p:cond delay="0"/>
                                  </p:stCondLst>
                                  <p:childTnLst>
                                    <p:set>
                                      <p:cBhvr>
                                        <p:cTn id="14" dur="1" fill="hold">
                                          <p:stCondLst>
                                            <p:cond delay="0"/>
                                          </p:stCondLst>
                                        </p:cTn>
                                        <p:tgtEl>
                                          <p:spTgt spid="617"/>
                                        </p:tgtEl>
                                        <p:attrNameLst>
                                          <p:attrName>style.visibility</p:attrName>
                                        </p:attrNameLst>
                                      </p:cBhvr>
                                      <p:to>
                                        <p:strVal val="visible"/>
                                      </p:to>
                                    </p:set>
                                    <p:animEffect transition="in" filter="wipe(right)">
                                      <p:cBhvr>
                                        <p:cTn id="15" dur="500"/>
                                        <p:tgtEl>
                                          <p:spTgt spid="617"/>
                                        </p:tgtEl>
                                      </p:cBhvr>
                                    </p:animEffect>
                                  </p:childTnLst>
                                </p:cTn>
                              </p:par>
                              <p:par>
                                <p:cTn id="16" presetID="22" presetClass="entr" presetSubtype="2" fill="hold" nodeType="withEffect">
                                  <p:stCondLst>
                                    <p:cond delay="0"/>
                                  </p:stCondLst>
                                  <p:childTnLst>
                                    <p:set>
                                      <p:cBhvr>
                                        <p:cTn id="17" dur="1" fill="hold">
                                          <p:stCondLst>
                                            <p:cond delay="0"/>
                                          </p:stCondLst>
                                        </p:cTn>
                                        <p:tgtEl>
                                          <p:spTgt spid="618"/>
                                        </p:tgtEl>
                                        <p:attrNameLst>
                                          <p:attrName>style.visibility</p:attrName>
                                        </p:attrNameLst>
                                      </p:cBhvr>
                                      <p:to>
                                        <p:strVal val="visible"/>
                                      </p:to>
                                    </p:set>
                                    <p:animEffect transition="in" filter="wipe(right)">
                                      <p:cBhvr>
                                        <p:cTn id="18" dur="500"/>
                                        <p:tgtEl>
                                          <p:spTgt spid="6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20"/>
                                        </p:tgtEl>
                                        <p:attrNameLst>
                                          <p:attrName>style.visibility</p:attrName>
                                        </p:attrNameLst>
                                      </p:cBhvr>
                                      <p:to>
                                        <p:strVal val="visible"/>
                                      </p:to>
                                    </p:set>
                                    <p:animEffect transition="in" filter="fade">
                                      <p:cBhvr>
                                        <p:cTn id="21" dur="500"/>
                                        <p:tgtEl>
                                          <p:spTgt spid="6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21"/>
                                        </p:tgtEl>
                                        <p:attrNameLst>
                                          <p:attrName>style.visibility</p:attrName>
                                        </p:attrNameLst>
                                      </p:cBhvr>
                                      <p:to>
                                        <p:strVal val="visible"/>
                                      </p:to>
                                    </p:set>
                                    <p:animEffect transition="in" filter="fade">
                                      <p:cBhvr>
                                        <p:cTn id="24" dur="500"/>
                                        <p:tgtEl>
                                          <p:spTgt spid="6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22"/>
                                        </p:tgtEl>
                                        <p:attrNameLst>
                                          <p:attrName>style.visibility</p:attrName>
                                        </p:attrNameLst>
                                      </p:cBhvr>
                                      <p:to>
                                        <p:strVal val="visible"/>
                                      </p:to>
                                    </p:set>
                                    <p:animEffect transition="in" filter="fade">
                                      <p:cBhvr>
                                        <p:cTn id="27" dur="500"/>
                                        <p:tgtEl>
                                          <p:spTgt spid="62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23"/>
                                        </p:tgtEl>
                                        <p:attrNameLst>
                                          <p:attrName>style.visibility</p:attrName>
                                        </p:attrNameLst>
                                      </p:cBhvr>
                                      <p:to>
                                        <p:strVal val="visible"/>
                                      </p:to>
                                    </p:set>
                                    <p:animEffect transition="in" filter="fade">
                                      <p:cBhvr>
                                        <p:cTn id="30" dur="500"/>
                                        <p:tgtEl>
                                          <p:spTgt spid="6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26"/>
                                        </p:tgtEl>
                                        <p:attrNameLst>
                                          <p:attrName>style.visibility</p:attrName>
                                        </p:attrNameLst>
                                      </p:cBhvr>
                                      <p:to>
                                        <p:strVal val="visible"/>
                                      </p:to>
                                    </p:set>
                                    <p:animEffect transition="in" filter="fade">
                                      <p:cBhvr>
                                        <p:cTn id="33" dur="500"/>
                                        <p:tgtEl>
                                          <p:spTgt spid="62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27"/>
                                        </p:tgtEl>
                                        <p:attrNameLst>
                                          <p:attrName>style.visibility</p:attrName>
                                        </p:attrNameLst>
                                      </p:cBhvr>
                                      <p:to>
                                        <p:strVal val="visible"/>
                                      </p:to>
                                    </p:set>
                                    <p:animEffect transition="in" filter="fade">
                                      <p:cBhvr>
                                        <p:cTn id="36" dur="500"/>
                                        <p:tgtEl>
                                          <p:spTgt spid="62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24"/>
                                        </p:tgtEl>
                                        <p:attrNameLst>
                                          <p:attrName>style.visibility</p:attrName>
                                        </p:attrNameLst>
                                      </p:cBhvr>
                                      <p:to>
                                        <p:strVal val="visible"/>
                                      </p:to>
                                    </p:set>
                                    <p:animEffect transition="in" filter="fade">
                                      <p:cBhvr>
                                        <p:cTn id="39" dur="500"/>
                                        <p:tgtEl>
                                          <p:spTgt spid="62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25"/>
                                        </p:tgtEl>
                                        <p:attrNameLst>
                                          <p:attrName>style.visibility</p:attrName>
                                        </p:attrNameLst>
                                      </p:cBhvr>
                                      <p:to>
                                        <p:strVal val="visible"/>
                                      </p:to>
                                    </p:set>
                                    <p:animEffect transition="in" filter="fade">
                                      <p:cBhvr>
                                        <p:cTn id="42" dur="500"/>
                                        <p:tgtEl>
                                          <p:spTgt spid="6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14"/>
                                        </p:tgtEl>
                                        <p:attrNameLst>
                                          <p:attrName>style.visibility</p:attrName>
                                        </p:attrNameLst>
                                      </p:cBhvr>
                                      <p:to>
                                        <p:strVal val="visible"/>
                                      </p:to>
                                    </p:set>
                                    <p:animEffect transition="in" filter="fade">
                                      <p:cBhvr>
                                        <p:cTn id="47" dur="500"/>
                                        <p:tgtEl>
                                          <p:spTgt spid="61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15"/>
                                        </p:tgtEl>
                                        <p:attrNameLst>
                                          <p:attrName>style.visibility</p:attrName>
                                        </p:attrNameLst>
                                      </p:cBhvr>
                                      <p:to>
                                        <p:strVal val="visible"/>
                                      </p:to>
                                    </p:set>
                                    <p:animEffect transition="in" filter="fade">
                                      <p:cBhvr>
                                        <p:cTn id="50" dur="500"/>
                                        <p:tgtEl>
                                          <p:spTgt spid="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 grpId="0" animBg="1"/>
      <p:bldP spid="615" grpId="0" animBg="1"/>
      <p:bldP spid="616" grpId="0" animBg="1"/>
      <p:bldP spid="620" grpId="0"/>
      <p:bldP spid="621" grpId="0"/>
      <p:bldP spid="622" grpId="0"/>
      <p:bldP spid="623" grpId="0"/>
      <p:bldP spid="624" grpId="0"/>
      <p:bldP spid="625" grpId="0"/>
      <p:bldP spid="626" grpId="0"/>
      <p:bldP spid="6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437AEB1-FED5-9309-2488-7432A89B7E3C}"/>
              </a:ext>
            </a:extLst>
          </p:cNvPr>
          <p:cNvCxnSpPr>
            <a:cxnSpLocks/>
          </p:cNvCxnSpPr>
          <p:nvPr/>
        </p:nvCxnSpPr>
        <p:spPr>
          <a:xfrm>
            <a:off x="1132934" y="2139526"/>
            <a:ext cx="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9A0F4E7-2C2C-2C71-A86B-A86E782964C3}"/>
              </a:ext>
            </a:extLst>
          </p:cNvPr>
          <p:cNvCxnSpPr>
            <a:cxnSpLocks/>
          </p:cNvCxnSpPr>
          <p:nvPr/>
        </p:nvCxnSpPr>
        <p:spPr>
          <a:xfrm>
            <a:off x="886605" y="2158378"/>
            <a:ext cx="3331793"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7" name="Group 6">
            <a:extLst>
              <a:ext uri="{FF2B5EF4-FFF2-40B4-BE49-F238E27FC236}">
                <a16:creationId xmlns:a16="http://schemas.microsoft.com/office/drawing/2014/main" id="{E0CDC8C8-6A2E-3EE5-A967-84FD08EFC37A}"/>
              </a:ext>
            </a:extLst>
          </p:cNvPr>
          <p:cNvGrpSpPr>
            <a:grpSpLocks/>
          </p:cNvGrpSpPr>
          <p:nvPr/>
        </p:nvGrpSpPr>
        <p:grpSpPr bwMode="auto">
          <a:xfrm>
            <a:off x="1136513" y="2158378"/>
            <a:ext cx="146681" cy="197953"/>
            <a:chOff x="5562600" y="3124201"/>
            <a:chExt cx="304800" cy="455612"/>
          </a:xfrm>
        </p:grpSpPr>
        <p:cxnSp>
          <p:nvCxnSpPr>
            <p:cNvPr id="8" name="Straight Connector 7">
              <a:extLst>
                <a:ext uri="{FF2B5EF4-FFF2-40B4-BE49-F238E27FC236}">
                  <a16:creationId xmlns:a16="http://schemas.microsoft.com/office/drawing/2014/main" id="{08877A1A-E2FE-9885-9514-C27ACFF67001}"/>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B08E1F8-2172-4BB3-1AED-6C8450B61937}"/>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EA06E80-D3A8-C8D6-3503-BCF312A1DB9D}"/>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574B62E-6283-5E38-1B28-894198F726D8}"/>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A7D83A6-CEB7-4F0D-B561-A93229152228}"/>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EE4CDC8-912C-1781-B87D-AD99F71E4FB9}"/>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E13A106-1649-95E5-219D-337E0F20DB27}"/>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Isosceles Triangle 14">
              <a:extLst>
                <a:ext uri="{FF2B5EF4-FFF2-40B4-BE49-F238E27FC236}">
                  <a16:creationId xmlns:a16="http://schemas.microsoft.com/office/drawing/2014/main" id="{DFED7D1E-D238-ED3C-715D-6DA01707D51F}"/>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cxnSp>
        <p:nvCxnSpPr>
          <p:cNvPr id="16" name="Straight Connector 15">
            <a:extLst>
              <a:ext uri="{FF2B5EF4-FFF2-40B4-BE49-F238E27FC236}">
                <a16:creationId xmlns:a16="http://schemas.microsoft.com/office/drawing/2014/main" id="{3B959903-CB02-7C49-E81C-908D983D48E9}"/>
              </a:ext>
            </a:extLst>
          </p:cNvPr>
          <p:cNvCxnSpPr>
            <a:cxnSpLocks/>
          </p:cNvCxnSpPr>
          <p:nvPr/>
        </p:nvCxnSpPr>
        <p:spPr>
          <a:xfrm>
            <a:off x="1282429" y="2356330"/>
            <a:ext cx="8261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1A0F3E1-C5E1-42E5-4B1D-272651A9A634}"/>
              </a:ext>
            </a:extLst>
          </p:cNvPr>
          <p:cNvCxnSpPr>
            <a:cxnSpLocks/>
          </p:cNvCxnSpPr>
          <p:nvPr/>
        </p:nvCxnSpPr>
        <p:spPr>
          <a:xfrm>
            <a:off x="1620879" y="1889964"/>
            <a:ext cx="0" cy="25112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C769CC3D-2652-B70C-D9C1-18FEF538E7BF}"/>
              </a:ext>
            </a:extLst>
          </p:cNvPr>
          <p:cNvGrpSpPr/>
          <p:nvPr/>
        </p:nvGrpSpPr>
        <p:grpSpPr>
          <a:xfrm>
            <a:off x="1487145" y="2361283"/>
            <a:ext cx="135298" cy="135716"/>
            <a:chOff x="3334192" y="4394946"/>
            <a:chExt cx="279683" cy="255635"/>
          </a:xfrm>
        </p:grpSpPr>
        <p:cxnSp>
          <p:nvCxnSpPr>
            <p:cNvPr id="19" name="Straight Connector 18">
              <a:extLst>
                <a:ext uri="{FF2B5EF4-FFF2-40B4-BE49-F238E27FC236}">
                  <a16:creationId xmlns:a16="http://schemas.microsoft.com/office/drawing/2014/main" id="{1F9666EF-8FF5-3CF0-A285-1451CB0053D7}"/>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43E573E-A42E-10B2-2E1F-3D45DD231A6A}"/>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4E71295-DBE5-18C1-CA5E-F8E7C40A0F06}"/>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17CC82C-E22F-ABF9-B35D-CE060F01F324}"/>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A0DEA1E-7665-8C84-15AE-AD34F4415553}"/>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52FF201-2201-0902-D3D0-606993DDC9B5}"/>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426BB3C-D5B6-1598-5AE9-D0BFC71B0FE8}"/>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FA680C45-9C16-B547-EBDB-1CCA3CF865F4}"/>
              </a:ext>
            </a:extLst>
          </p:cNvPr>
          <p:cNvGrpSpPr>
            <a:grpSpLocks/>
          </p:cNvGrpSpPr>
          <p:nvPr/>
        </p:nvGrpSpPr>
        <p:grpSpPr bwMode="auto">
          <a:xfrm>
            <a:off x="1217121" y="2389480"/>
            <a:ext cx="146681" cy="197953"/>
            <a:chOff x="5562600" y="3124201"/>
            <a:chExt cx="304800" cy="455612"/>
          </a:xfrm>
        </p:grpSpPr>
        <p:cxnSp>
          <p:nvCxnSpPr>
            <p:cNvPr id="27" name="Straight Connector 26">
              <a:extLst>
                <a:ext uri="{FF2B5EF4-FFF2-40B4-BE49-F238E27FC236}">
                  <a16:creationId xmlns:a16="http://schemas.microsoft.com/office/drawing/2014/main" id="{053C25D0-4A4D-83C3-DE06-173778C93164}"/>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FD5713C-C5D2-9D50-02EF-F3192FA17B7B}"/>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69CA1CE-0475-3638-A2A1-1B6552CC0B18}"/>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829CC6-3B09-42D0-0EDF-F5889B07DA99}"/>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73E9AE9-B545-8355-3A5F-605DFD1F31A5}"/>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E181FC-C246-1F0C-F684-1602863D5E27}"/>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02411E1-E925-653D-C285-855DBA36603D}"/>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Isosceles Triangle 33">
              <a:extLst>
                <a:ext uri="{FF2B5EF4-FFF2-40B4-BE49-F238E27FC236}">
                  <a16:creationId xmlns:a16="http://schemas.microsoft.com/office/drawing/2014/main" id="{AE65BA39-EDAB-27EB-FB05-3CD1F7A929DD}"/>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cxnSp>
        <p:nvCxnSpPr>
          <p:cNvPr id="35" name="Straight Connector 34">
            <a:extLst>
              <a:ext uri="{FF2B5EF4-FFF2-40B4-BE49-F238E27FC236}">
                <a16:creationId xmlns:a16="http://schemas.microsoft.com/office/drawing/2014/main" id="{52F813A7-B7E9-3399-70A4-4249C42241CF}"/>
              </a:ext>
            </a:extLst>
          </p:cNvPr>
          <p:cNvCxnSpPr>
            <a:cxnSpLocks/>
          </p:cNvCxnSpPr>
          <p:nvPr/>
        </p:nvCxnSpPr>
        <p:spPr>
          <a:xfrm>
            <a:off x="1819903" y="1889964"/>
            <a:ext cx="0" cy="25112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20ED109A-560C-6DA6-96A9-AB577499A76F}"/>
              </a:ext>
            </a:extLst>
          </p:cNvPr>
          <p:cNvGrpSpPr/>
          <p:nvPr/>
        </p:nvGrpSpPr>
        <p:grpSpPr>
          <a:xfrm>
            <a:off x="1686169" y="2364566"/>
            <a:ext cx="135298" cy="135716"/>
            <a:chOff x="3334192" y="4394946"/>
            <a:chExt cx="279683" cy="255635"/>
          </a:xfrm>
        </p:grpSpPr>
        <p:cxnSp>
          <p:nvCxnSpPr>
            <p:cNvPr id="37" name="Straight Connector 36">
              <a:extLst>
                <a:ext uri="{FF2B5EF4-FFF2-40B4-BE49-F238E27FC236}">
                  <a16:creationId xmlns:a16="http://schemas.microsoft.com/office/drawing/2014/main" id="{209D866B-81D3-E839-9805-B453023EB133}"/>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C3EDB4D-1A83-CBE8-98CC-05E008BE9AF4}"/>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B7D26A2-B8BF-EE3B-A91A-E53445CB74E0}"/>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ED6CE2C-EEF7-D723-B957-C006CC6BA757}"/>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85628A-0945-BA40-FA4D-060AB7D8B3C5}"/>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3AB2177-3B0A-B782-5A72-C4680F4E56CB}"/>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210C7F9-B61B-E821-3064-D97C76EC3A8C}"/>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 name="Straight Connector 43">
            <a:extLst>
              <a:ext uri="{FF2B5EF4-FFF2-40B4-BE49-F238E27FC236}">
                <a16:creationId xmlns:a16="http://schemas.microsoft.com/office/drawing/2014/main" id="{0711562B-F6D8-AF05-BD93-22AE2151C4F6}"/>
              </a:ext>
            </a:extLst>
          </p:cNvPr>
          <p:cNvCxnSpPr>
            <a:cxnSpLocks/>
          </p:cNvCxnSpPr>
          <p:nvPr/>
        </p:nvCxnSpPr>
        <p:spPr>
          <a:xfrm>
            <a:off x="2030237" y="1889964"/>
            <a:ext cx="0" cy="25112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BB0FD860-10C3-56D7-7242-1CE2EA3B8A45}"/>
              </a:ext>
            </a:extLst>
          </p:cNvPr>
          <p:cNvGrpSpPr/>
          <p:nvPr/>
        </p:nvGrpSpPr>
        <p:grpSpPr>
          <a:xfrm>
            <a:off x="1894939" y="2363163"/>
            <a:ext cx="135298" cy="135716"/>
            <a:chOff x="3334192" y="4394946"/>
            <a:chExt cx="279683" cy="255635"/>
          </a:xfrm>
        </p:grpSpPr>
        <p:cxnSp>
          <p:nvCxnSpPr>
            <p:cNvPr id="46" name="Straight Connector 45">
              <a:extLst>
                <a:ext uri="{FF2B5EF4-FFF2-40B4-BE49-F238E27FC236}">
                  <a16:creationId xmlns:a16="http://schemas.microsoft.com/office/drawing/2014/main" id="{854B8AD3-A887-1174-EFDD-983FE2A4970D}"/>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9A05509-8C11-3654-1BA6-1CAF8B6D85DC}"/>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1AE6E8A-C3F1-CBCD-42C3-7BA1CE6EC9D0}"/>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34D2646-3EF5-3733-0A89-A01947FF1D69}"/>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202374D-5AD3-4BF1-6954-4F92C87CB18B}"/>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D9D76ED-299A-64BE-2ED8-1DCF94CC649F}"/>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D144889-7955-301E-D701-0FF4594DB2BB}"/>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3" name="Straight Connector 52">
            <a:extLst>
              <a:ext uri="{FF2B5EF4-FFF2-40B4-BE49-F238E27FC236}">
                <a16:creationId xmlns:a16="http://schemas.microsoft.com/office/drawing/2014/main" id="{34FA7F09-AD0F-635D-C05E-8BC5761F9425}"/>
              </a:ext>
            </a:extLst>
          </p:cNvPr>
          <p:cNvCxnSpPr>
            <a:cxnSpLocks/>
          </p:cNvCxnSpPr>
          <p:nvPr/>
        </p:nvCxnSpPr>
        <p:spPr>
          <a:xfrm>
            <a:off x="2242307" y="1889964"/>
            <a:ext cx="0" cy="25112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A2906CDE-E2BF-31A7-6F40-35ADE0CAC52C}"/>
              </a:ext>
            </a:extLst>
          </p:cNvPr>
          <p:cNvGrpSpPr/>
          <p:nvPr/>
        </p:nvGrpSpPr>
        <p:grpSpPr>
          <a:xfrm>
            <a:off x="2108574" y="2356368"/>
            <a:ext cx="135298" cy="135716"/>
            <a:chOff x="3334192" y="4394946"/>
            <a:chExt cx="279683" cy="255635"/>
          </a:xfrm>
        </p:grpSpPr>
        <p:cxnSp>
          <p:nvCxnSpPr>
            <p:cNvPr id="55" name="Straight Connector 54">
              <a:extLst>
                <a:ext uri="{FF2B5EF4-FFF2-40B4-BE49-F238E27FC236}">
                  <a16:creationId xmlns:a16="http://schemas.microsoft.com/office/drawing/2014/main" id="{8E2C327E-59BA-939E-66CD-ACB29A79670E}"/>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49E4488-F58E-EAFD-4AE4-3270EF75DB53}"/>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54C06A9-9BCB-14A3-DDE1-325E78F865B7}"/>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02255AA-FE7E-885A-866B-CE0B831A1012}"/>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F14392F-6D10-06A1-CFA8-5798954A26ED}"/>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FA03C39-BD73-D053-98CB-4832C0B7BD26}"/>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1555A03-2217-4A26-0505-A04DC82F69B7}"/>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2" name="Straight Connector 61">
            <a:extLst>
              <a:ext uri="{FF2B5EF4-FFF2-40B4-BE49-F238E27FC236}">
                <a16:creationId xmlns:a16="http://schemas.microsoft.com/office/drawing/2014/main" id="{DB8716A1-ACD3-0B19-48F7-E8DF4BEE32F4}"/>
              </a:ext>
            </a:extLst>
          </p:cNvPr>
          <p:cNvCxnSpPr>
            <a:cxnSpLocks/>
          </p:cNvCxnSpPr>
          <p:nvPr/>
        </p:nvCxnSpPr>
        <p:spPr>
          <a:xfrm>
            <a:off x="1363038" y="2587433"/>
            <a:ext cx="7455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D82B283-5CCB-22B0-7EAF-A83C04F7970E}"/>
              </a:ext>
            </a:extLst>
          </p:cNvPr>
          <p:cNvCxnSpPr>
            <a:cxnSpLocks/>
          </p:cNvCxnSpPr>
          <p:nvPr/>
        </p:nvCxnSpPr>
        <p:spPr>
          <a:xfrm>
            <a:off x="1135110" y="1976304"/>
            <a:ext cx="0" cy="21682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98076318-8285-271B-E6D5-5EFB215F9ECC}"/>
              </a:ext>
            </a:extLst>
          </p:cNvPr>
          <p:cNvCxnSpPr>
            <a:cxnSpLocks/>
          </p:cNvCxnSpPr>
          <p:nvPr/>
        </p:nvCxnSpPr>
        <p:spPr>
          <a:xfrm>
            <a:off x="1032187" y="1976304"/>
            <a:ext cx="0" cy="21682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11841F1-6970-E8E0-63DD-7EFE220A4363}"/>
              </a:ext>
            </a:extLst>
          </p:cNvPr>
          <p:cNvCxnSpPr>
            <a:cxnSpLocks/>
            <a:endCxn id="15" idx="3"/>
          </p:cNvCxnSpPr>
          <p:nvPr/>
        </p:nvCxnSpPr>
        <p:spPr>
          <a:xfrm>
            <a:off x="1032187" y="2257010"/>
            <a:ext cx="136412" cy="1034"/>
          </a:xfrm>
          <a:prstGeom prst="line">
            <a:avLst/>
          </a:prstGeom>
          <a:ln w="19050"/>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D424D149-2551-8106-5481-65B9BD656D89}"/>
              </a:ext>
            </a:extLst>
          </p:cNvPr>
          <p:cNvCxnSpPr>
            <a:cxnSpLocks/>
          </p:cNvCxnSpPr>
          <p:nvPr/>
        </p:nvCxnSpPr>
        <p:spPr>
          <a:xfrm>
            <a:off x="1363038" y="2158378"/>
            <a:ext cx="0" cy="2400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0980A6B-55C2-44EB-DC87-06746EF3B1A8}"/>
              </a:ext>
            </a:extLst>
          </p:cNvPr>
          <p:cNvCxnSpPr>
            <a:cxnSpLocks/>
          </p:cNvCxnSpPr>
          <p:nvPr/>
        </p:nvCxnSpPr>
        <p:spPr>
          <a:xfrm>
            <a:off x="1135909" y="2489024"/>
            <a:ext cx="102923"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68" name="Group 67">
            <a:extLst>
              <a:ext uri="{FF2B5EF4-FFF2-40B4-BE49-F238E27FC236}">
                <a16:creationId xmlns:a16="http://schemas.microsoft.com/office/drawing/2014/main" id="{3E9E0B9B-5A22-8B7B-F543-678376E9AB10}"/>
              </a:ext>
            </a:extLst>
          </p:cNvPr>
          <p:cNvGrpSpPr/>
          <p:nvPr/>
        </p:nvGrpSpPr>
        <p:grpSpPr>
          <a:xfrm>
            <a:off x="1487145" y="2590489"/>
            <a:ext cx="135298" cy="135716"/>
            <a:chOff x="3334192" y="4394946"/>
            <a:chExt cx="279683" cy="255635"/>
          </a:xfrm>
        </p:grpSpPr>
        <p:cxnSp>
          <p:nvCxnSpPr>
            <p:cNvPr id="69" name="Straight Connector 68">
              <a:extLst>
                <a:ext uri="{FF2B5EF4-FFF2-40B4-BE49-F238E27FC236}">
                  <a16:creationId xmlns:a16="http://schemas.microsoft.com/office/drawing/2014/main" id="{43553EF7-EF59-6E31-5324-B27F888FE2A2}"/>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870AC25-125C-CF89-0C0D-C5CC3D2EDE3D}"/>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B1568C72-5549-DEEB-E61C-66BAC7DA5561}"/>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197B8EE-623F-5C4B-8539-E83EB5AB8E70}"/>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5A78C4B-1500-21B0-2739-F78B0CB8187B}"/>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B701ABF-90A4-73C8-C7B7-BF26DDFBFF6B}"/>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B0C4BBA3-40BD-7FF7-3E83-90C2991DE061}"/>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6" name="Group 75">
            <a:extLst>
              <a:ext uri="{FF2B5EF4-FFF2-40B4-BE49-F238E27FC236}">
                <a16:creationId xmlns:a16="http://schemas.microsoft.com/office/drawing/2014/main" id="{1F710ED7-8F5E-7E65-B52B-7BDCDB638E2C}"/>
              </a:ext>
            </a:extLst>
          </p:cNvPr>
          <p:cNvGrpSpPr/>
          <p:nvPr/>
        </p:nvGrpSpPr>
        <p:grpSpPr>
          <a:xfrm>
            <a:off x="1686169" y="2593772"/>
            <a:ext cx="135298" cy="135716"/>
            <a:chOff x="3334192" y="4394946"/>
            <a:chExt cx="279683" cy="255635"/>
          </a:xfrm>
        </p:grpSpPr>
        <p:cxnSp>
          <p:nvCxnSpPr>
            <p:cNvPr id="77" name="Straight Connector 76">
              <a:extLst>
                <a:ext uri="{FF2B5EF4-FFF2-40B4-BE49-F238E27FC236}">
                  <a16:creationId xmlns:a16="http://schemas.microsoft.com/office/drawing/2014/main" id="{03DA5C43-20C3-D9BF-5303-39A81178F622}"/>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F9FCB3F-CE6E-D9AF-A5E7-87A9C05E99C6}"/>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2270599-7EDC-CB61-4413-B35088D2E04E}"/>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26D5AE6-6C7A-85D7-0E5E-DAD5E83F23C4}"/>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9841408-71CF-58AF-C96A-571755A52B7E}"/>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4B41D1A-1E4A-407A-F4D1-CF5F083919CC}"/>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B5F0826-8052-1D0A-B0B7-62549776A104}"/>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01B4DF9E-CC49-545C-6841-C6896AB59B60}"/>
              </a:ext>
            </a:extLst>
          </p:cNvPr>
          <p:cNvGrpSpPr/>
          <p:nvPr/>
        </p:nvGrpSpPr>
        <p:grpSpPr>
          <a:xfrm>
            <a:off x="1894939" y="2592369"/>
            <a:ext cx="135298" cy="135716"/>
            <a:chOff x="3334192" y="4394946"/>
            <a:chExt cx="279683" cy="255635"/>
          </a:xfrm>
        </p:grpSpPr>
        <p:cxnSp>
          <p:nvCxnSpPr>
            <p:cNvPr id="85" name="Straight Connector 84">
              <a:extLst>
                <a:ext uri="{FF2B5EF4-FFF2-40B4-BE49-F238E27FC236}">
                  <a16:creationId xmlns:a16="http://schemas.microsoft.com/office/drawing/2014/main" id="{5BFFB46D-C7E7-110B-067B-0404301AE586}"/>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C9EB7EB-B243-B206-6486-FC816745DA40}"/>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BACE767-26DD-4B70-E405-CF0ADAC45C02}"/>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32D1ECF-ABF3-E862-CE7A-673650CF1709}"/>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096D09C-EEC5-9363-1372-D6FB6B39C1EB}"/>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AF814D4-0D5B-C2A3-FCFF-B45E8553CA5B}"/>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6226645-321A-0081-02A5-9CD7DCA89721}"/>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2" name="Group 91">
            <a:extLst>
              <a:ext uri="{FF2B5EF4-FFF2-40B4-BE49-F238E27FC236}">
                <a16:creationId xmlns:a16="http://schemas.microsoft.com/office/drawing/2014/main" id="{AE91E374-A92D-AF00-CB5D-5B73D6251A0C}"/>
              </a:ext>
            </a:extLst>
          </p:cNvPr>
          <p:cNvGrpSpPr/>
          <p:nvPr/>
        </p:nvGrpSpPr>
        <p:grpSpPr>
          <a:xfrm>
            <a:off x="2108574" y="2585574"/>
            <a:ext cx="135298" cy="135716"/>
            <a:chOff x="3334192" y="4394946"/>
            <a:chExt cx="279683" cy="255635"/>
          </a:xfrm>
        </p:grpSpPr>
        <p:cxnSp>
          <p:nvCxnSpPr>
            <p:cNvPr id="93" name="Straight Connector 92">
              <a:extLst>
                <a:ext uri="{FF2B5EF4-FFF2-40B4-BE49-F238E27FC236}">
                  <a16:creationId xmlns:a16="http://schemas.microsoft.com/office/drawing/2014/main" id="{64217201-E039-CFE9-C15D-CFEE19C240AE}"/>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53A8408-6E2E-9724-FF25-A097963A3326}"/>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6C62C65-495E-27AF-12BE-2A8161120BF3}"/>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5D88D23-CD55-DA54-5986-E2DFCE207756}"/>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1709E725-4717-0A74-C0D9-D302EA81B94F}"/>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57C5C371-7E03-42E6-6EA7-D0D7FC2DD0B2}"/>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63EA95D-7943-C884-0ED7-07972FAFDDFD}"/>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098F5CA8-EA80-7241-3CA4-A7201B40A1E1}"/>
              </a:ext>
            </a:extLst>
          </p:cNvPr>
          <p:cNvGrpSpPr>
            <a:grpSpLocks/>
          </p:cNvGrpSpPr>
          <p:nvPr/>
        </p:nvGrpSpPr>
        <p:grpSpPr bwMode="auto">
          <a:xfrm>
            <a:off x="1136513" y="2832883"/>
            <a:ext cx="146681" cy="197953"/>
            <a:chOff x="5562600" y="3124201"/>
            <a:chExt cx="304800" cy="455612"/>
          </a:xfrm>
        </p:grpSpPr>
        <p:cxnSp>
          <p:nvCxnSpPr>
            <p:cNvPr id="101" name="Straight Connector 100">
              <a:extLst>
                <a:ext uri="{FF2B5EF4-FFF2-40B4-BE49-F238E27FC236}">
                  <a16:creationId xmlns:a16="http://schemas.microsoft.com/office/drawing/2014/main" id="{F25C89C3-AC69-6851-D136-699D256C804D}"/>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445A9BA-83CE-817C-DBB0-DCE429028358}"/>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0A12BD29-3239-EAE5-5EDD-3C294D3FCEEC}"/>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665AEBA-77E5-0CDE-9A3B-7FC3EEA4A4A8}"/>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4D931A1-1413-F3EF-BE9B-974369F59794}"/>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BCA59C90-C9BA-D2E1-F969-92C2768CF31C}"/>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5145541-E898-631F-9347-922C0DEDF653}"/>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Isosceles Triangle 107">
              <a:extLst>
                <a:ext uri="{FF2B5EF4-FFF2-40B4-BE49-F238E27FC236}">
                  <a16:creationId xmlns:a16="http://schemas.microsoft.com/office/drawing/2014/main" id="{602C62B5-682F-F3B4-025C-E25633E69633}"/>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cxnSp>
        <p:nvCxnSpPr>
          <p:cNvPr id="109" name="Straight Connector 108">
            <a:extLst>
              <a:ext uri="{FF2B5EF4-FFF2-40B4-BE49-F238E27FC236}">
                <a16:creationId xmlns:a16="http://schemas.microsoft.com/office/drawing/2014/main" id="{756A51CB-79B3-B427-F834-F355BFC29197}"/>
              </a:ext>
            </a:extLst>
          </p:cNvPr>
          <p:cNvCxnSpPr>
            <a:cxnSpLocks/>
          </p:cNvCxnSpPr>
          <p:nvPr/>
        </p:nvCxnSpPr>
        <p:spPr>
          <a:xfrm>
            <a:off x="1282429" y="3030836"/>
            <a:ext cx="8261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0" name="Group 109">
            <a:extLst>
              <a:ext uri="{FF2B5EF4-FFF2-40B4-BE49-F238E27FC236}">
                <a16:creationId xmlns:a16="http://schemas.microsoft.com/office/drawing/2014/main" id="{0EDF8782-EF4E-CDAA-D68A-6F9E7BB697BC}"/>
              </a:ext>
            </a:extLst>
          </p:cNvPr>
          <p:cNvGrpSpPr/>
          <p:nvPr/>
        </p:nvGrpSpPr>
        <p:grpSpPr>
          <a:xfrm>
            <a:off x="1487145" y="3035788"/>
            <a:ext cx="135298" cy="135716"/>
            <a:chOff x="3334192" y="4394946"/>
            <a:chExt cx="279683" cy="255635"/>
          </a:xfrm>
        </p:grpSpPr>
        <p:cxnSp>
          <p:nvCxnSpPr>
            <p:cNvPr id="111" name="Straight Connector 110">
              <a:extLst>
                <a:ext uri="{FF2B5EF4-FFF2-40B4-BE49-F238E27FC236}">
                  <a16:creationId xmlns:a16="http://schemas.microsoft.com/office/drawing/2014/main" id="{38AB8E89-66F9-EE20-78D6-18A8EC4F1320}"/>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5CC5CAD9-0102-89AB-5104-746C64A50D01}"/>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6119719B-29E7-17F5-6F4D-388A916CEB22}"/>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84BBCFB2-DAAB-7C74-695B-1316D403BE06}"/>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2982F69-90C4-1BFD-C7D8-41A3F187E41E}"/>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21DC5880-11F5-DA32-E29E-9D604D8FA0E5}"/>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5B55C920-BC59-8E00-DEE8-D229F0D80DCE}"/>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8" name="Group 117">
            <a:extLst>
              <a:ext uri="{FF2B5EF4-FFF2-40B4-BE49-F238E27FC236}">
                <a16:creationId xmlns:a16="http://schemas.microsoft.com/office/drawing/2014/main" id="{42BEFAF2-C78A-7F3E-DD0E-644E2B946767}"/>
              </a:ext>
            </a:extLst>
          </p:cNvPr>
          <p:cNvGrpSpPr>
            <a:grpSpLocks/>
          </p:cNvGrpSpPr>
          <p:nvPr/>
        </p:nvGrpSpPr>
        <p:grpSpPr bwMode="auto">
          <a:xfrm>
            <a:off x="1217121" y="3063986"/>
            <a:ext cx="146681" cy="197953"/>
            <a:chOff x="5562600" y="3124201"/>
            <a:chExt cx="304800" cy="455612"/>
          </a:xfrm>
        </p:grpSpPr>
        <p:cxnSp>
          <p:nvCxnSpPr>
            <p:cNvPr id="119" name="Straight Connector 118">
              <a:extLst>
                <a:ext uri="{FF2B5EF4-FFF2-40B4-BE49-F238E27FC236}">
                  <a16:creationId xmlns:a16="http://schemas.microsoft.com/office/drawing/2014/main" id="{E55A98E9-51AE-FA13-5D98-E96AFEB5014D}"/>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7C41A6EB-29F8-4166-9C03-96F9EEBFA3DE}"/>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3A3691A6-6832-E730-914D-A553399867BA}"/>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24F2F48C-664C-DC91-2C51-B473950804E9}"/>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CD15C12-30DA-A076-741E-B4801150AA33}"/>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411E4B73-9470-C2D8-C8A4-8253CFB0BB4A}"/>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9BD402A-44B2-05B7-9749-D944FFFBC1B2}"/>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6" name="Isosceles Triangle 125">
              <a:extLst>
                <a:ext uri="{FF2B5EF4-FFF2-40B4-BE49-F238E27FC236}">
                  <a16:creationId xmlns:a16="http://schemas.microsoft.com/office/drawing/2014/main" id="{E156224C-A700-12E9-8601-94B3D1712249}"/>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grpSp>
        <p:nvGrpSpPr>
          <p:cNvPr id="127" name="Group 126">
            <a:extLst>
              <a:ext uri="{FF2B5EF4-FFF2-40B4-BE49-F238E27FC236}">
                <a16:creationId xmlns:a16="http://schemas.microsoft.com/office/drawing/2014/main" id="{E60458B2-F2A7-5449-3291-9E565AAA3146}"/>
              </a:ext>
            </a:extLst>
          </p:cNvPr>
          <p:cNvGrpSpPr/>
          <p:nvPr/>
        </p:nvGrpSpPr>
        <p:grpSpPr>
          <a:xfrm>
            <a:off x="1686169" y="3036057"/>
            <a:ext cx="135298" cy="135716"/>
            <a:chOff x="3334192" y="4394946"/>
            <a:chExt cx="279683" cy="255635"/>
          </a:xfrm>
        </p:grpSpPr>
        <p:cxnSp>
          <p:nvCxnSpPr>
            <p:cNvPr id="128" name="Straight Connector 127">
              <a:extLst>
                <a:ext uri="{FF2B5EF4-FFF2-40B4-BE49-F238E27FC236}">
                  <a16:creationId xmlns:a16="http://schemas.microsoft.com/office/drawing/2014/main" id="{27CA482F-3794-C1FD-D045-5974711FB757}"/>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7CE1E54-D904-8A8C-503B-6D8EBF819C85}"/>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47B404A7-078A-B050-1F15-4717917E7FA2}"/>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60E2807-9726-9390-396B-52234BDB5100}"/>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EFB9DD3-9B25-5A30-57AB-519E4E7CB855}"/>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5581629-E6E2-EC7B-2084-FD6A376A4B07}"/>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A9414CA-9779-37BC-3714-B8B7F40FDA86}"/>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5" name="Group 134">
            <a:extLst>
              <a:ext uri="{FF2B5EF4-FFF2-40B4-BE49-F238E27FC236}">
                <a16:creationId xmlns:a16="http://schemas.microsoft.com/office/drawing/2014/main" id="{B4EB336A-8D26-99BD-1D52-CD9AF19F8A6C}"/>
              </a:ext>
            </a:extLst>
          </p:cNvPr>
          <p:cNvGrpSpPr/>
          <p:nvPr/>
        </p:nvGrpSpPr>
        <p:grpSpPr>
          <a:xfrm>
            <a:off x="1894939" y="3037669"/>
            <a:ext cx="135298" cy="135716"/>
            <a:chOff x="3334192" y="4394946"/>
            <a:chExt cx="279683" cy="255635"/>
          </a:xfrm>
        </p:grpSpPr>
        <p:cxnSp>
          <p:nvCxnSpPr>
            <p:cNvPr id="136" name="Straight Connector 135">
              <a:extLst>
                <a:ext uri="{FF2B5EF4-FFF2-40B4-BE49-F238E27FC236}">
                  <a16:creationId xmlns:a16="http://schemas.microsoft.com/office/drawing/2014/main" id="{1F4FA55D-B675-5B66-80EB-B7A24AA08D72}"/>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0D9279FD-CD0C-4638-E663-4A4E194A1E5A}"/>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D2826AB3-7C8C-EB6E-644F-450A271D9B3D}"/>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A848AC63-DC5C-FB6B-FF26-1962CB58355A}"/>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514A7336-EEF8-1CF1-FB9C-091BC1687D53}"/>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03336C27-6AFA-E0ED-8D56-72AC507A2F01}"/>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5208685C-5560-DECD-4057-C793BB5EF619}"/>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3" name="Group 142">
            <a:extLst>
              <a:ext uri="{FF2B5EF4-FFF2-40B4-BE49-F238E27FC236}">
                <a16:creationId xmlns:a16="http://schemas.microsoft.com/office/drawing/2014/main" id="{61F6B66F-F5CE-5FF1-B18E-36759BEE9409}"/>
              </a:ext>
            </a:extLst>
          </p:cNvPr>
          <p:cNvGrpSpPr/>
          <p:nvPr/>
        </p:nvGrpSpPr>
        <p:grpSpPr>
          <a:xfrm>
            <a:off x="2108574" y="3030874"/>
            <a:ext cx="135298" cy="135716"/>
            <a:chOff x="3334192" y="4394946"/>
            <a:chExt cx="279683" cy="255635"/>
          </a:xfrm>
        </p:grpSpPr>
        <p:cxnSp>
          <p:nvCxnSpPr>
            <p:cNvPr id="144" name="Straight Connector 143">
              <a:extLst>
                <a:ext uri="{FF2B5EF4-FFF2-40B4-BE49-F238E27FC236}">
                  <a16:creationId xmlns:a16="http://schemas.microsoft.com/office/drawing/2014/main" id="{7B847011-8E8C-50A3-BF5F-5DD92D78757D}"/>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3FE3BDB6-96CD-5F61-7F31-F559295D0ECC}"/>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B6EE72F3-2A39-E13F-58E6-0CB1EAED4333}"/>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862B6CCF-D3E0-4E8D-2F2F-8DC0012BFC27}"/>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2FBDEFDF-C8AA-DE72-C401-43F49B9323D0}"/>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646F5121-699D-CADA-F05C-9826DDA49685}"/>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9EE9B4B1-FA5F-07DA-057F-22287703D7A2}"/>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1" name="Straight Connector 150">
            <a:extLst>
              <a:ext uri="{FF2B5EF4-FFF2-40B4-BE49-F238E27FC236}">
                <a16:creationId xmlns:a16="http://schemas.microsoft.com/office/drawing/2014/main" id="{856E0206-334A-0E53-EEA9-3192C24F4BA8}"/>
              </a:ext>
            </a:extLst>
          </p:cNvPr>
          <p:cNvCxnSpPr>
            <a:cxnSpLocks/>
          </p:cNvCxnSpPr>
          <p:nvPr/>
        </p:nvCxnSpPr>
        <p:spPr>
          <a:xfrm>
            <a:off x="1363038" y="3261938"/>
            <a:ext cx="7455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ADBEC17E-A476-C179-C647-A608E48C9AE8}"/>
              </a:ext>
            </a:extLst>
          </p:cNvPr>
          <p:cNvCxnSpPr>
            <a:cxnSpLocks/>
            <a:endCxn id="108" idx="3"/>
          </p:cNvCxnSpPr>
          <p:nvPr/>
        </p:nvCxnSpPr>
        <p:spPr>
          <a:xfrm>
            <a:off x="1032187" y="2931515"/>
            <a:ext cx="136412" cy="1034"/>
          </a:xfrm>
          <a:prstGeom prst="line">
            <a:avLst/>
          </a:prstGeom>
          <a:ln w="19050"/>
        </p:spPr>
        <p:style>
          <a:lnRef idx="1">
            <a:schemeClr val="dk1"/>
          </a:lnRef>
          <a:fillRef idx="0">
            <a:schemeClr val="dk1"/>
          </a:fillRef>
          <a:effectRef idx="0">
            <a:schemeClr val="dk1"/>
          </a:effectRef>
          <a:fontRef idx="minor">
            <a:schemeClr val="tx1"/>
          </a:fontRef>
        </p:style>
      </p:cxnSp>
      <p:cxnSp>
        <p:nvCxnSpPr>
          <p:cNvPr id="153" name="Straight Connector 152">
            <a:extLst>
              <a:ext uri="{FF2B5EF4-FFF2-40B4-BE49-F238E27FC236}">
                <a16:creationId xmlns:a16="http://schemas.microsoft.com/office/drawing/2014/main" id="{75ED680D-4D7F-0C1F-9170-2B85FA023148}"/>
              </a:ext>
            </a:extLst>
          </p:cNvPr>
          <p:cNvCxnSpPr>
            <a:cxnSpLocks/>
          </p:cNvCxnSpPr>
          <p:nvPr/>
        </p:nvCxnSpPr>
        <p:spPr>
          <a:xfrm>
            <a:off x="1135909" y="3163529"/>
            <a:ext cx="102923"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154" name="Group 153">
            <a:extLst>
              <a:ext uri="{FF2B5EF4-FFF2-40B4-BE49-F238E27FC236}">
                <a16:creationId xmlns:a16="http://schemas.microsoft.com/office/drawing/2014/main" id="{031C6DFA-3450-F02F-31BD-B327A7BBD81D}"/>
              </a:ext>
            </a:extLst>
          </p:cNvPr>
          <p:cNvGrpSpPr/>
          <p:nvPr/>
        </p:nvGrpSpPr>
        <p:grpSpPr>
          <a:xfrm>
            <a:off x="1487145" y="3264995"/>
            <a:ext cx="135298" cy="135716"/>
            <a:chOff x="3334192" y="4394946"/>
            <a:chExt cx="279683" cy="255635"/>
          </a:xfrm>
        </p:grpSpPr>
        <p:cxnSp>
          <p:nvCxnSpPr>
            <p:cNvPr id="155" name="Straight Connector 154">
              <a:extLst>
                <a:ext uri="{FF2B5EF4-FFF2-40B4-BE49-F238E27FC236}">
                  <a16:creationId xmlns:a16="http://schemas.microsoft.com/office/drawing/2014/main" id="{0106FC33-A689-A97E-C8A4-BEB832BE437F}"/>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A4A2701D-56E0-22A5-00E5-C2EE9CC4D9CB}"/>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4C9B0BF5-E5BE-C359-B7CB-F1BF00279EB7}"/>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3457C84F-9A1F-9EC5-C0CD-B597DA138F9D}"/>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752083D7-E8C4-9B8D-4A67-C74E83B35B43}"/>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15D5623D-98A3-4E02-88CF-0CFBFA985CB0}"/>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6C0AB439-854D-BA51-711C-231038FB0C7A}"/>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2" name="Group 161">
            <a:extLst>
              <a:ext uri="{FF2B5EF4-FFF2-40B4-BE49-F238E27FC236}">
                <a16:creationId xmlns:a16="http://schemas.microsoft.com/office/drawing/2014/main" id="{10AA6E05-2BA2-E3DF-9055-03BB4A0A833C}"/>
              </a:ext>
            </a:extLst>
          </p:cNvPr>
          <p:cNvGrpSpPr/>
          <p:nvPr/>
        </p:nvGrpSpPr>
        <p:grpSpPr>
          <a:xfrm>
            <a:off x="1686169" y="3268278"/>
            <a:ext cx="135298" cy="135716"/>
            <a:chOff x="3334192" y="4394946"/>
            <a:chExt cx="279683" cy="255635"/>
          </a:xfrm>
        </p:grpSpPr>
        <p:cxnSp>
          <p:nvCxnSpPr>
            <p:cNvPr id="163" name="Straight Connector 162">
              <a:extLst>
                <a:ext uri="{FF2B5EF4-FFF2-40B4-BE49-F238E27FC236}">
                  <a16:creationId xmlns:a16="http://schemas.microsoft.com/office/drawing/2014/main" id="{77EC5DAA-C16B-BCED-775F-A040BCB99035}"/>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163B7EB7-530B-FD44-967A-F8D4797CD022}"/>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43190696-F9D8-A681-BBCA-A56ACC655180}"/>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E09324A0-ED40-7BF1-2938-F31508DDAEF6}"/>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DF58789C-6C53-5BBA-F859-C96F0C7A5928}"/>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DB5A14C-AEF3-FA17-1F66-5B68B57F9862}"/>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C38DF4FA-E19D-083F-18F1-B99C24AAADDA}"/>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0" name="Group 169">
            <a:extLst>
              <a:ext uri="{FF2B5EF4-FFF2-40B4-BE49-F238E27FC236}">
                <a16:creationId xmlns:a16="http://schemas.microsoft.com/office/drawing/2014/main" id="{91D2C197-3B24-6863-8544-293AC348598E}"/>
              </a:ext>
            </a:extLst>
          </p:cNvPr>
          <p:cNvGrpSpPr/>
          <p:nvPr/>
        </p:nvGrpSpPr>
        <p:grpSpPr>
          <a:xfrm>
            <a:off x="1894939" y="3263860"/>
            <a:ext cx="135298" cy="135716"/>
            <a:chOff x="3334192" y="4394946"/>
            <a:chExt cx="279683" cy="255635"/>
          </a:xfrm>
        </p:grpSpPr>
        <p:cxnSp>
          <p:nvCxnSpPr>
            <p:cNvPr id="171" name="Straight Connector 170">
              <a:extLst>
                <a:ext uri="{FF2B5EF4-FFF2-40B4-BE49-F238E27FC236}">
                  <a16:creationId xmlns:a16="http://schemas.microsoft.com/office/drawing/2014/main" id="{6EFB8C4E-1CF5-0D74-D280-6CE088957CE2}"/>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620D947C-6741-96C4-4E86-5641122919CB}"/>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FAEF42C5-722F-D568-C4E2-37157D55EF91}"/>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615C02C7-2D2C-99AF-F9AC-F887E92A761E}"/>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3D1014E6-85CA-85CB-E23E-29BCE844979B}"/>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53F96509-D576-B1E7-97AB-A357667ADBBC}"/>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6F409D85-50AC-DEAF-7076-F5A7547ACC5A}"/>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8" name="Group 177">
            <a:extLst>
              <a:ext uri="{FF2B5EF4-FFF2-40B4-BE49-F238E27FC236}">
                <a16:creationId xmlns:a16="http://schemas.microsoft.com/office/drawing/2014/main" id="{21681975-BCDA-FCAE-83C5-041C97B680D4}"/>
              </a:ext>
            </a:extLst>
          </p:cNvPr>
          <p:cNvGrpSpPr/>
          <p:nvPr/>
        </p:nvGrpSpPr>
        <p:grpSpPr>
          <a:xfrm>
            <a:off x="2108574" y="3260080"/>
            <a:ext cx="135298" cy="135716"/>
            <a:chOff x="3334192" y="4394946"/>
            <a:chExt cx="279683" cy="255635"/>
          </a:xfrm>
        </p:grpSpPr>
        <p:cxnSp>
          <p:nvCxnSpPr>
            <p:cNvPr id="179" name="Straight Connector 178">
              <a:extLst>
                <a:ext uri="{FF2B5EF4-FFF2-40B4-BE49-F238E27FC236}">
                  <a16:creationId xmlns:a16="http://schemas.microsoft.com/office/drawing/2014/main" id="{F178A449-74C3-D6AD-7361-2F687D6AD382}"/>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94E849AB-866A-A547-30BF-C38DA1886512}"/>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7A92ACB2-2216-68D8-EF97-D44F67C26C0C}"/>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D2C2BE87-CBA1-24EC-0B7A-1B203936B2C1}"/>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D7FBA733-8F5F-9CDE-BC37-8ED2E24E7658}"/>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39CB093A-D762-F2CF-2E22-FDB8075682F9}"/>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DE3222FF-A24B-B47F-13F3-1B7B6B72B89A}"/>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6" name="Group 185">
            <a:extLst>
              <a:ext uri="{FF2B5EF4-FFF2-40B4-BE49-F238E27FC236}">
                <a16:creationId xmlns:a16="http://schemas.microsoft.com/office/drawing/2014/main" id="{AE5213BF-C040-C492-AE18-CB4D4D00C91C}"/>
              </a:ext>
            </a:extLst>
          </p:cNvPr>
          <p:cNvGrpSpPr>
            <a:grpSpLocks/>
          </p:cNvGrpSpPr>
          <p:nvPr/>
        </p:nvGrpSpPr>
        <p:grpSpPr bwMode="auto">
          <a:xfrm>
            <a:off x="1136513" y="3538055"/>
            <a:ext cx="146681" cy="197953"/>
            <a:chOff x="5562600" y="3124201"/>
            <a:chExt cx="304800" cy="455612"/>
          </a:xfrm>
        </p:grpSpPr>
        <p:cxnSp>
          <p:nvCxnSpPr>
            <p:cNvPr id="187" name="Straight Connector 186">
              <a:extLst>
                <a:ext uri="{FF2B5EF4-FFF2-40B4-BE49-F238E27FC236}">
                  <a16:creationId xmlns:a16="http://schemas.microsoft.com/office/drawing/2014/main" id="{F8E045BB-37A3-1089-3DED-81C7C381C8FE}"/>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4A85CAEB-0B20-674C-1076-F8F4464D7A9B}"/>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24C47545-6CB2-6E6B-1D91-41030573251C}"/>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56E94DF-F7B6-971E-AB9E-7735F8A76C7E}"/>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0AB3BF3E-F8A6-9479-611A-25D510929071}"/>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07B37396-C5C8-B947-7C93-67EA945E490A}"/>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4B42356-8875-2C6B-F65F-973FD1F1587D}"/>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4" name="Isosceles Triangle 193">
              <a:extLst>
                <a:ext uri="{FF2B5EF4-FFF2-40B4-BE49-F238E27FC236}">
                  <a16:creationId xmlns:a16="http://schemas.microsoft.com/office/drawing/2014/main" id="{01433254-2491-224B-86EC-4F220E8AFA36}"/>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cxnSp>
        <p:nvCxnSpPr>
          <p:cNvPr id="195" name="Straight Connector 194">
            <a:extLst>
              <a:ext uri="{FF2B5EF4-FFF2-40B4-BE49-F238E27FC236}">
                <a16:creationId xmlns:a16="http://schemas.microsoft.com/office/drawing/2014/main" id="{4F9BBA65-E43B-E7EA-A461-5B56D0C3289E}"/>
              </a:ext>
            </a:extLst>
          </p:cNvPr>
          <p:cNvCxnSpPr>
            <a:cxnSpLocks/>
          </p:cNvCxnSpPr>
          <p:nvPr/>
        </p:nvCxnSpPr>
        <p:spPr>
          <a:xfrm>
            <a:off x="1282429" y="3736006"/>
            <a:ext cx="8261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6" name="Group 195">
            <a:extLst>
              <a:ext uri="{FF2B5EF4-FFF2-40B4-BE49-F238E27FC236}">
                <a16:creationId xmlns:a16="http://schemas.microsoft.com/office/drawing/2014/main" id="{D3491C70-1BFA-014F-FF0F-2C9C912DE747}"/>
              </a:ext>
            </a:extLst>
          </p:cNvPr>
          <p:cNvGrpSpPr/>
          <p:nvPr/>
        </p:nvGrpSpPr>
        <p:grpSpPr>
          <a:xfrm>
            <a:off x="1487145" y="3740959"/>
            <a:ext cx="135298" cy="135716"/>
            <a:chOff x="3334192" y="4394946"/>
            <a:chExt cx="279683" cy="255635"/>
          </a:xfrm>
        </p:grpSpPr>
        <p:cxnSp>
          <p:nvCxnSpPr>
            <p:cNvPr id="197" name="Straight Connector 196">
              <a:extLst>
                <a:ext uri="{FF2B5EF4-FFF2-40B4-BE49-F238E27FC236}">
                  <a16:creationId xmlns:a16="http://schemas.microsoft.com/office/drawing/2014/main" id="{306EABC9-DB0A-FA52-24F6-57B237DE4EC2}"/>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601F4BC-A26B-610F-8F2A-91C991593265}"/>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036897BE-57F6-F2D0-1108-E1FB8EB50DD6}"/>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2B28D948-9D40-5FE9-A67E-8F6ED27F81C3}"/>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4A1C61FD-25F5-DEC7-731A-D4C3D6D44A8F}"/>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851CDC72-FDA3-8F9C-026E-2E1A9752D376}"/>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BE99D4A8-BA2F-E609-D289-C93D5731AB18}"/>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4" name="Group 203">
            <a:extLst>
              <a:ext uri="{FF2B5EF4-FFF2-40B4-BE49-F238E27FC236}">
                <a16:creationId xmlns:a16="http://schemas.microsoft.com/office/drawing/2014/main" id="{1E6A47C3-681D-6338-7E64-DB8BEA27348A}"/>
              </a:ext>
            </a:extLst>
          </p:cNvPr>
          <p:cNvGrpSpPr>
            <a:grpSpLocks/>
          </p:cNvGrpSpPr>
          <p:nvPr/>
        </p:nvGrpSpPr>
        <p:grpSpPr bwMode="auto">
          <a:xfrm>
            <a:off x="1217121" y="3769156"/>
            <a:ext cx="146681" cy="197953"/>
            <a:chOff x="5562600" y="3124201"/>
            <a:chExt cx="304800" cy="455612"/>
          </a:xfrm>
        </p:grpSpPr>
        <p:cxnSp>
          <p:nvCxnSpPr>
            <p:cNvPr id="205" name="Straight Connector 204">
              <a:extLst>
                <a:ext uri="{FF2B5EF4-FFF2-40B4-BE49-F238E27FC236}">
                  <a16:creationId xmlns:a16="http://schemas.microsoft.com/office/drawing/2014/main" id="{2A5665AD-9C02-BB53-4411-D586AFF7069D}"/>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C63833AF-0160-793D-9285-C49BB8724BA3}"/>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9AB0405A-2776-C618-7842-A71001A16938}"/>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6707E955-485C-CD5D-B687-8265D2E8AFA6}"/>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F489C5C-FFDD-6ED8-D697-DA3F9BFE3F47}"/>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1CB2E230-01C5-25A8-EC93-985FD25E6116}"/>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3FA1CEA2-2612-B766-1E50-E0A3637F4601}"/>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2" name="Isosceles Triangle 211">
              <a:extLst>
                <a:ext uri="{FF2B5EF4-FFF2-40B4-BE49-F238E27FC236}">
                  <a16:creationId xmlns:a16="http://schemas.microsoft.com/office/drawing/2014/main" id="{6C8FFF64-00D5-52A3-D5EF-633E384ABE7D}"/>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grpSp>
        <p:nvGrpSpPr>
          <p:cNvPr id="213" name="Group 212">
            <a:extLst>
              <a:ext uri="{FF2B5EF4-FFF2-40B4-BE49-F238E27FC236}">
                <a16:creationId xmlns:a16="http://schemas.microsoft.com/office/drawing/2014/main" id="{EF2D3120-C5A8-F7C5-0113-D2CE9BD3C797}"/>
              </a:ext>
            </a:extLst>
          </p:cNvPr>
          <p:cNvGrpSpPr/>
          <p:nvPr/>
        </p:nvGrpSpPr>
        <p:grpSpPr>
          <a:xfrm>
            <a:off x="1686169" y="3744243"/>
            <a:ext cx="135298" cy="135716"/>
            <a:chOff x="3334192" y="4394946"/>
            <a:chExt cx="279683" cy="255635"/>
          </a:xfrm>
        </p:grpSpPr>
        <p:cxnSp>
          <p:nvCxnSpPr>
            <p:cNvPr id="214" name="Straight Connector 213">
              <a:extLst>
                <a:ext uri="{FF2B5EF4-FFF2-40B4-BE49-F238E27FC236}">
                  <a16:creationId xmlns:a16="http://schemas.microsoft.com/office/drawing/2014/main" id="{4FC19E2E-FE62-822A-D895-903E664C7F6F}"/>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2766A202-8EEE-B119-3B55-BE94D759B305}"/>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0A57090D-6454-EA41-A4D0-A2464535E4AA}"/>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FE5DB267-078E-A2E5-895A-081DB48FCFE7}"/>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5FF32290-AD22-4869-2F5E-4D241B88D51B}"/>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1142A251-2F0E-E650-12E8-00DB71667022}"/>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4983F64A-E5F1-26EF-C344-B950CFDF55C2}"/>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1" name="Group 220">
            <a:extLst>
              <a:ext uri="{FF2B5EF4-FFF2-40B4-BE49-F238E27FC236}">
                <a16:creationId xmlns:a16="http://schemas.microsoft.com/office/drawing/2014/main" id="{ADAC6342-8CB6-8B05-B285-997AEDCB7AAB}"/>
              </a:ext>
            </a:extLst>
          </p:cNvPr>
          <p:cNvGrpSpPr/>
          <p:nvPr/>
        </p:nvGrpSpPr>
        <p:grpSpPr>
          <a:xfrm>
            <a:off x="1894939" y="3742839"/>
            <a:ext cx="135298" cy="135716"/>
            <a:chOff x="3334192" y="4394946"/>
            <a:chExt cx="279683" cy="255635"/>
          </a:xfrm>
        </p:grpSpPr>
        <p:cxnSp>
          <p:nvCxnSpPr>
            <p:cNvPr id="222" name="Straight Connector 221">
              <a:extLst>
                <a:ext uri="{FF2B5EF4-FFF2-40B4-BE49-F238E27FC236}">
                  <a16:creationId xmlns:a16="http://schemas.microsoft.com/office/drawing/2014/main" id="{DCC7A473-A092-2FA6-C5CB-0242F2FD0B7D}"/>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04F7A58-9189-15C8-5853-8ECB8AFA757A}"/>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6D714977-8DC1-0EC2-801A-05E1941FA27E}"/>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41E41AC4-8540-037F-466E-B8E0F496FFCA}"/>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86FC15AA-F20D-06E0-979B-54A4DC22281C}"/>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D647720C-0929-490C-1EA2-7B38605858AD}"/>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B1BBE75E-91EE-E213-BF2E-326203C1742A}"/>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9" name="Group 228">
            <a:extLst>
              <a:ext uri="{FF2B5EF4-FFF2-40B4-BE49-F238E27FC236}">
                <a16:creationId xmlns:a16="http://schemas.microsoft.com/office/drawing/2014/main" id="{20126BCC-D3C6-0572-F5E8-7436CD58CBA0}"/>
              </a:ext>
            </a:extLst>
          </p:cNvPr>
          <p:cNvGrpSpPr/>
          <p:nvPr/>
        </p:nvGrpSpPr>
        <p:grpSpPr>
          <a:xfrm>
            <a:off x="2108574" y="3736044"/>
            <a:ext cx="135298" cy="135716"/>
            <a:chOff x="3334192" y="4394946"/>
            <a:chExt cx="279683" cy="255635"/>
          </a:xfrm>
        </p:grpSpPr>
        <p:cxnSp>
          <p:nvCxnSpPr>
            <p:cNvPr id="230" name="Straight Connector 229">
              <a:extLst>
                <a:ext uri="{FF2B5EF4-FFF2-40B4-BE49-F238E27FC236}">
                  <a16:creationId xmlns:a16="http://schemas.microsoft.com/office/drawing/2014/main" id="{4448AF45-685C-561B-EF2E-F8F345AF73E4}"/>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D86B1D61-EDC6-651B-4FBA-0DD316E86D2C}"/>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0F1178D3-4057-ED47-07E8-F04FF40F1624}"/>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4FF20208-7AAD-B2EA-2FD6-54F027BABC73}"/>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2D2A5B04-C246-AECA-D956-7ED76FAD0FBC}"/>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012BEFD9-DF1A-4A76-227E-381659EC2E8D}"/>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08BCFF55-7277-E81E-645A-83663516D9CB}"/>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37" name="Straight Connector 236">
            <a:extLst>
              <a:ext uri="{FF2B5EF4-FFF2-40B4-BE49-F238E27FC236}">
                <a16:creationId xmlns:a16="http://schemas.microsoft.com/office/drawing/2014/main" id="{023636E6-634C-A6C1-6CEF-285A36567FF0}"/>
              </a:ext>
            </a:extLst>
          </p:cNvPr>
          <p:cNvCxnSpPr>
            <a:cxnSpLocks/>
          </p:cNvCxnSpPr>
          <p:nvPr/>
        </p:nvCxnSpPr>
        <p:spPr>
          <a:xfrm>
            <a:off x="1363038" y="3967109"/>
            <a:ext cx="7455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6F14B786-A7BA-E989-B11B-CE4FCFA3D653}"/>
              </a:ext>
            </a:extLst>
          </p:cNvPr>
          <p:cNvCxnSpPr>
            <a:cxnSpLocks/>
            <a:endCxn id="194" idx="3"/>
          </p:cNvCxnSpPr>
          <p:nvPr/>
        </p:nvCxnSpPr>
        <p:spPr>
          <a:xfrm>
            <a:off x="1032187" y="3636686"/>
            <a:ext cx="136412" cy="1034"/>
          </a:xfrm>
          <a:prstGeom prst="line">
            <a:avLst/>
          </a:prstGeom>
          <a:ln w="19050"/>
        </p:spPr>
        <p:style>
          <a:lnRef idx="1">
            <a:schemeClr val="dk1"/>
          </a:lnRef>
          <a:fillRef idx="0">
            <a:schemeClr val="dk1"/>
          </a:fillRef>
          <a:effectRef idx="0">
            <a:schemeClr val="dk1"/>
          </a:effectRef>
          <a:fontRef idx="minor">
            <a:schemeClr val="tx1"/>
          </a:fontRef>
        </p:style>
      </p:cxnSp>
      <p:cxnSp>
        <p:nvCxnSpPr>
          <p:cNvPr id="239" name="Straight Connector 238">
            <a:extLst>
              <a:ext uri="{FF2B5EF4-FFF2-40B4-BE49-F238E27FC236}">
                <a16:creationId xmlns:a16="http://schemas.microsoft.com/office/drawing/2014/main" id="{FF275D11-9B2B-B887-2393-3A17F5FA8EA5}"/>
              </a:ext>
            </a:extLst>
          </p:cNvPr>
          <p:cNvCxnSpPr>
            <a:cxnSpLocks/>
          </p:cNvCxnSpPr>
          <p:nvPr/>
        </p:nvCxnSpPr>
        <p:spPr>
          <a:xfrm>
            <a:off x="1135909" y="3868700"/>
            <a:ext cx="102923"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240" name="Group 239">
            <a:extLst>
              <a:ext uri="{FF2B5EF4-FFF2-40B4-BE49-F238E27FC236}">
                <a16:creationId xmlns:a16="http://schemas.microsoft.com/office/drawing/2014/main" id="{5B09D917-C06D-273E-2DE0-95C1990146A7}"/>
              </a:ext>
            </a:extLst>
          </p:cNvPr>
          <p:cNvGrpSpPr/>
          <p:nvPr/>
        </p:nvGrpSpPr>
        <p:grpSpPr>
          <a:xfrm>
            <a:off x="1487145" y="3970165"/>
            <a:ext cx="135298" cy="135716"/>
            <a:chOff x="3334192" y="4394946"/>
            <a:chExt cx="279683" cy="255635"/>
          </a:xfrm>
        </p:grpSpPr>
        <p:cxnSp>
          <p:nvCxnSpPr>
            <p:cNvPr id="241" name="Straight Connector 240">
              <a:extLst>
                <a:ext uri="{FF2B5EF4-FFF2-40B4-BE49-F238E27FC236}">
                  <a16:creationId xmlns:a16="http://schemas.microsoft.com/office/drawing/2014/main" id="{C42141EB-3E6D-BCFA-2AF9-000F7C0D97F0}"/>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2C651131-0B06-49FA-9A5C-9533EC9B3B6A}"/>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9F272221-9FD8-B239-C842-62EEF9496C3E}"/>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B316F761-8FB1-BBDB-1B34-7D885DBFB352}"/>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5029255E-6412-4475-BCEA-401909368F42}"/>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C62CC431-218A-E3FE-0E3D-E2D98CF034F7}"/>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ECFC51D-8AE6-5843-0A66-742214DBA670}"/>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8" name="Group 247">
            <a:extLst>
              <a:ext uri="{FF2B5EF4-FFF2-40B4-BE49-F238E27FC236}">
                <a16:creationId xmlns:a16="http://schemas.microsoft.com/office/drawing/2014/main" id="{F90D8AB3-F5E5-34EA-5E42-F4EDAD91C227}"/>
              </a:ext>
            </a:extLst>
          </p:cNvPr>
          <p:cNvGrpSpPr/>
          <p:nvPr/>
        </p:nvGrpSpPr>
        <p:grpSpPr>
          <a:xfrm>
            <a:off x="1686169" y="3970433"/>
            <a:ext cx="135298" cy="135716"/>
            <a:chOff x="3334192" y="4394946"/>
            <a:chExt cx="279683" cy="255635"/>
          </a:xfrm>
        </p:grpSpPr>
        <p:cxnSp>
          <p:nvCxnSpPr>
            <p:cNvPr id="249" name="Straight Connector 248">
              <a:extLst>
                <a:ext uri="{FF2B5EF4-FFF2-40B4-BE49-F238E27FC236}">
                  <a16:creationId xmlns:a16="http://schemas.microsoft.com/office/drawing/2014/main" id="{85D92F0A-C2EF-0C1E-6504-F7F9C97D2227}"/>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872DC0E1-CE61-538C-7467-705265119AD0}"/>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C7584BC1-227C-5FCB-414E-1E0A95689722}"/>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F072F30B-CE1D-FFF5-C04D-BA174F4D0C21}"/>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03AAB504-C2B3-BEB7-0BBA-2F2F095689CA}"/>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B98B3D05-2649-BBDD-12F5-3768D1DFEBB5}"/>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7B621CB5-FE88-FB87-F156-EBCEEC712284}"/>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6" name="Group 255">
            <a:extLst>
              <a:ext uri="{FF2B5EF4-FFF2-40B4-BE49-F238E27FC236}">
                <a16:creationId xmlns:a16="http://schemas.microsoft.com/office/drawing/2014/main" id="{E41F7AE5-4D63-0F79-2D63-23E22F23F25B}"/>
              </a:ext>
            </a:extLst>
          </p:cNvPr>
          <p:cNvGrpSpPr/>
          <p:nvPr/>
        </p:nvGrpSpPr>
        <p:grpSpPr>
          <a:xfrm>
            <a:off x="1894939" y="3969031"/>
            <a:ext cx="135298" cy="135716"/>
            <a:chOff x="3334192" y="4394946"/>
            <a:chExt cx="279683" cy="255635"/>
          </a:xfrm>
        </p:grpSpPr>
        <p:cxnSp>
          <p:nvCxnSpPr>
            <p:cNvPr id="257" name="Straight Connector 256">
              <a:extLst>
                <a:ext uri="{FF2B5EF4-FFF2-40B4-BE49-F238E27FC236}">
                  <a16:creationId xmlns:a16="http://schemas.microsoft.com/office/drawing/2014/main" id="{1D152E21-ECE3-F395-ADCC-0F9CBEE6DD36}"/>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2F65EA7A-4A16-FCDB-ECB6-9B8A8875BBF8}"/>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20A35961-5554-5612-1F82-7A2A93F46E6B}"/>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3C10C42A-B6B6-2702-20A3-DF456BAD3E4F}"/>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419B2913-F52E-0975-855E-BBB58BE99E9D}"/>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09646459-FB91-98FE-921D-9271E5139355}"/>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1CA2DBB9-9483-498F-CE31-9AC6069DC098}"/>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4" name="Group 263">
            <a:extLst>
              <a:ext uri="{FF2B5EF4-FFF2-40B4-BE49-F238E27FC236}">
                <a16:creationId xmlns:a16="http://schemas.microsoft.com/office/drawing/2014/main" id="{7FCD96ED-47D9-4B4C-2BCD-7B3B8AE7367A}"/>
              </a:ext>
            </a:extLst>
          </p:cNvPr>
          <p:cNvGrpSpPr/>
          <p:nvPr/>
        </p:nvGrpSpPr>
        <p:grpSpPr>
          <a:xfrm>
            <a:off x="2108574" y="3965250"/>
            <a:ext cx="135298" cy="135716"/>
            <a:chOff x="3334192" y="4394946"/>
            <a:chExt cx="279683" cy="255635"/>
          </a:xfrm>
        </p:grpSpPr>
        <p:cxnSp>
          <p:nvCxnSpPr>
            <p:cNvPr id="265" name="Straight Connector 264">
              <a:extLst>
                <a:ext uri="{FF2B5EF4-FFF2-40B4-BE49-F238E27FC236}">
                  <a16:creationId xmlns:a16="http://schemas.microsoft.com/office/drawing/2014/main" id="{EC410821-3F24-A554-DCC9-59C67C651BCF}"/>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D45529D5-B91B-06E0-7845-1417E7F3E498}"/>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8E428D77-574C-7408-5B42-EA8D0CE115D4}"/>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82D84B58-5A9B-D6DF-DA2E-311A5A8438FA}"/>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10772B0-BB0D-676D-B681-6BC54D5FE365}"/>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95724D72-F12C-C858-506C-08066A3EED26}"/>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AE298121-00DB-4BA4-9139-C5F8BA02606A}"/>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72" name="Straight Connector 271">
            <a:extLst>
              <a:ext uri="{FF2B5EF4-FFF2-40B4-BE49-F238E27FC236}">
                <a16:creationId xmlns:a16="http://schemas.microsoft.com/office/drawing/2014/main" id="{7626E149-61FB-704D-193D-F157B932E167}"/>
              </a:ext>
            </a:extLst>
          </p:cNvPr>
          <p:cNvCxnSpPr>
            <a:cxnSpLocks/>
          </p:cNvCxnSpPr>
          <p:nvPr/>
        </p:nvCxnSpPr>
        <p:spPr>
          <a:xfrm>
            <a:off x="884183" y="2832883"/>
            <a:ext cx="334887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73" name="Straight Connector 272">
            <a:extLst>
              <a:ext uri="{FF2B5EF4-FFF2-40B4-BE49-F238E27FC236}">
                <a16:creationId xmlns:a16="http://schemas.microsoft.com/office/drawing/2014/main" id="{758678E2-6FA1-765E-DE23-7870F52F0825}"/>
              </a:ext>
            </a:extLst>
          </p:cNvPr>
          <p:cNvCxnSpPr>
            <a:cxnSpLocks/>
          </p:cNvCxnSpPr>
          <p:nvPr/>
        </p:nvCxnSpPr>
        <p:spPr>
          <a:xfrm>
            <a:off x="884183" y="3538055"/>
            <a:ext cx="3334215"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74" name="Straight Connector 273">
            <a:extLst>
              <a:ext uri="{FF2B5EF4-FFF2-40B4-BE49-F238E27FC236}">
                <a16:creationId xmlns:a16="http://schemas.microsoft.com/office/drawing/2014/main" id="{589C04AC-5AC1-DE66-671A-DB8710A5BDFE}"/>
              </a:ext>
            </a:extLst>
          </p:cNvPr>
          <p:cNvCxnSpPr>
            <a:cxnSpLocks/>
          </p:cNvCxnSpPr>
          <p:nvPr/>
        </p:nvCxnSpPr>
        <p:spPr>
          <a:xfrm>
            <a:off x="1363038" y="2832883"/>
            <a:ext cx="0" cy="2400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2394583D-732C-9A7D-B002-95C8E7DB7299}"/>
              </a:ext>
            </a:extLst>
          </p:cNvPr>
          <p:cNvCxnSpPr>
            <a:cxnSpLocks/>
          </p:cNvCxnSpPr>
          <p:nvPr/>
        </p:nvCxnSpPr>
        <p:spPr>
          <a:xfrm>
            <a:off x="1363038" y="3538055"/>
            <a:ext cx="0" cy="2400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5CDC6433-04DE-ED77-6F7D-71E5A20224FB}"/>
              </a:ext>
            </a:extLst>
          </p:cNvPr>
          <p:cNvCxnSpPr>
            <a:cxnSpLocks/>
          </p:cNvCxnSpPr>
          <p:nvPr/>
        </p:nvCxnSpPr>
        <p:spPr>
          <a:xfrm>
            <a:off x="2570981" y="2139526"/>
            <a:ext cx="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7" name="Group 276">
            <a:extLst>
              <a:ext uri="{FF2B5EF4-FFF2-40B4-BE49-F238E27FC236}">
                <a16:creationId xmlns:a16="http://schemas.microsoft.com/office/drawing/2014/main" id="{49CF2160-06F1-BE51-C5BA-6BCDC48067C8}"/>
              </a:ext>
            </a:extLst>
          </p:cNvPr>
          <p:cNvGrpSpPr>
            <a:grpSpLocks/>
          </p:cNvGrpSpPr>
          <p:nvPr/>
        </p:nvGrpSpPr>
        <p:grpSpPr bwMode="auto">
          <a:xfrm>
            <a:off x="2574560" y="2158378"/>
            <a:ext cx="146681" cy="197953"/>
            <a:chOff x="5562600" y="3124201"/>
            <a:chExt cx="304800" cy="455612"/>
          </a:xfrm>
        </p:grpSpPr>
        <p:cxnSp>
          <p:nvCxnSpPr>
            <p:cNvPr id="278" name="Straight Connector 277">
              <a:extLst>
                <a:ext uri="{FF2B5EF4-FFF2-40B4-BE49-F238E27FC236}">
                  <a16:creationId xmlns:a16="http://schemas.microsoft.com/office/drawing/2014/main" id="{E4924C5D-089C-B213-6B09-9F3DEE0CC7C3}"/>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B6FAEA3-5881-2D6D-3F30-239DA7D23B46}"/>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795138E3-7159-A1EE-0A35-8C4632AC0791}"/>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2F7B0134-8338-402A-12D9-6031CDF3D2E3}"/>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D2BE74D5-295D-565B-4713-01EACDAED454}"/>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9DFD0B60-1DC1-AE04-6BD8-6697FC7EFEB4}"/>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33CA3381-AD37-0F90-F629-9E4594BF50A8}"/>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5" name="Isosceles Triangle 284">
              <a:extLst>
                <a:ext uri="{FF2B5EF4-FFF2-40B4-BE49-F238E27FC236}">
                  <a16:creationId xmlns:a16="http://schemas.microsoft.com/office/drawing/2014/main" id="{4D55589D-5AD7-7BDC-944A-B0D11F9376A4}"/>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cxnSp>
        <p:nvCxnSpPr>
          <p:cNvPr id="286" name="Straight Connector 285">
            <a:extLst>
              <a:ext uri="{FF2B5EF4-FFF2-40B4-BE49-F238E27FC236}">
                <a16:creationId xmlns:a16="http://schemas.microsoft.com/office/drawing/2014/main" id="{1EF1A4BB-3ABB-6E4E-CD19-305F312D82A4}"/>
              </a:ext>
            </a:extLst>
          </p:cNvPr>
          <p:cNvCxnSpPr>
            <a:cxnSpLocks/>
          </p:cNvCxnSpPr>
          <p:nvPr/>
        </p:nvCxnSpPr>
        <p:spPr>
          <a:xfrm>
            <a:off x="3058926" y="1889964"/>
            <a:ext cx="0" cy="25112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7" name="Group 286">
            <a:extLst>
              <a:ext uri="{FF2B5EF4-FFF2-40B4-BE49-F238E27FC236}">
                <a16:creationId xmlns:a16="http://schemas.microsoft.com/office/drawing/2014/main" id="{F149A1B3-F91E-A275-7600-FB9B46C40919}"/>
              </a:ext>
            </a:extLst>
          </p:cNvPr>
          <p:cNvGrpSpPr/>
          <p:nvPr/>
        </p:nvGrpSpPr>
        <p:grpSpPr>
          <a:xfrm>
            <a:off x="2925193" y="2361283"/>
            <a:ext cx="135298" cy="135716"/>
            <a:chOff x="3334192" y="4394946"/>
            <a:chExt cx="279683" cy="255635"/>
          </a:xfrm>
        </p:grpSpPr>
        <p:cxnSp>
          <p:nvCxnSpPr>
            <p:cNvPr id="288" name="Straight Connector 287">
              <a:extLst>
                <a:ext uri="{FF2B5EF4-FFF2-40B4-BE49-F238E27FC236}">
                  <a16:creationId xmlns:a16="http://schemas.microsoft.com/office/drawing/2014/main" id="{7911943B-E480-3437-F1FC-BC52D10D4E0E}"/>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EB79401F-FF2A-6261-D1C2-1C4804CC8612}"/>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B7285D3-7D2B-4807-2352-52FDB7CD560D}"/>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E9EE0B5-EBD0-C603-55C9-5A6D338A18C4}"/>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5C2697F8-D66E-0B95-B02A-2F84AA9A1CFF}"/>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C475B88C-5FF0-06E9-B2F1-6C053D3BAB6C}"/>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89184BB4-C6E8-D838-48B5-071D068920AE}"/>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5" name="Group 294">
            <a:extLst>
              <a:ext uri="{FF2B5EF4-FFF2-40B4-BE49-F238E27FC236}">
                <a16:creationId xmlns:a16="http://schemas.microsoft.com/office/drawing/2014/main" id="{89BFCC4C-7EFB-04D6-3675-03B463AF87B8}"/>
              </a:ext>
            </a:extLst>
          </p:cNvPr>
          <p:cNvGrpSpPr>
            <a:grpSpLocks/>
          </p:cNvGrpSpPr>
          <p:nvPr/>
        </p:nvGrpSpPr>
        <p:grpSpPr bwMode="auto">
          <a:xfrm>
            <a:off x="2655168" y="2389480"/>
            <a:ext cx="146681" cy="197953"/>
            <a:chOff x="5562600" y="3124201"/>
            <a:chExt cx="304800" cy="455612"/>
          </a:xfrm>
        </p:grpSpPr>
        <p:cxnSp>
          <p:nvCxnSpPr>
            <p:cNvPr id="296" name="Straight Connector 295">
              <a:extLst>
                <a:ext uri="{FF2B5EF4-FFF2-40B4-BE49-F238E27FC236}">
                  <a16:creationId xmlns:a16="http://schemas.microsoft.com/office/drawing/2014/main" id="{6B6C3A75-8F9E-B5B3-E7F6-A0299DB0BFC2}"/>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B44F8904-A7F7-4E40-BB38-C7F8AD38D99B}"/>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DF281D47-356E-E478-232F-163763B82B9D}"/>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18DC42C0-581B-D5DD-6D6E-1DF5FE8672AE}"/>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D1946AD1-2D66-8AF0-9A6A-F4F2A5C91706}"/>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F34AF841-ADBC-1CD5-65AF-2A8E93E1FE7A}"/>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BB5EE4BE-6ECC-BC58-9365-27288C1A6AAC}"/>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3" name="Isosceles Triangle 302">
              <a:extLst>
                <a:ext uri="{FF2B5EF4-FFF2-40B4-BE49-F238E27FC236}">
                  <a16:creationId xmlns:a16="http://schemas.microsoft.com/office/drawing/2014/main" id="{E75F884F-AC43-A120-7363-FBD4590E198E}"/>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cxnSp>
        <p:nvCxnSpPr>
          <p:cNvPr id="304" name="Straight Connector 303">
            <a:extLst>
              <a:ext uri="{FF2B5EF4-FFF2-40B4-BE49-F238E27FC236}">
                <a16:creationId xmlns:a16="http://schemas.microsoft.com/office/drawing/2014/main" id="{082EAA11-67DF-C272-87AA-1859B28F88D2}"/>
              </a:ext>
            </a:extLst>
          </p:cNvPr>
          <p:cNvCxnSpPr>
            <a:cxnSpLocks/>
          </p:cNvCxnSpPr>
          <p:nvPr/>
        </p:nvCxnSpPr>
        <p:spPr>
          <a:xfrm>
            <a:off x="3257950" y="1889964"/>
            <a:ext cx="0" cy="25112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5" name="Group 304">
            <a:extLst>
              <a:ext uri="{FF2B5EF4-FFF2-40B4-BE49-F238E27FC236}">
                <a16:creationId xmlns:a16="http://schemas.microsoft.com/office/drawing/2014/main" id="{BC538E96-6D6C-9B97-0179-64BA6E156A61}"/>
              </a:ext>
            </a:extLst>
          </p:cNvPr>
          <p:cNvGrpSpPr/>
          <p:nvPr/>
        </p:nvGrpSpPr>
        <p:grpSpPr>
          <a:xfrm>
            <a:off x="3124217" y="2364566"/>
            <a:ext cx="135298" cy="135716"/>
            <a:chOff x="3334192" y="4394946"/>
            <a:chExt cx="279683" cy="255635"/>
          </a:xfrm>
        </p:grpSpPr>
        <p:cxnSp>
          <p:nvCxnSpPr>
            <p:cNvPr id="306" name="Straight Connector 305">
              <a:extLst>
                <a:ext uri="{FF2B5EF4-FFF2-40B4-BE49-F238E27FC236}">
                  <a16:creationId xmlns:a16="http://schemas.microsoft.com/office/drawing/2014/main" id="{599DD340-B600-3626-1A72-64E168A300CF}"/>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CC2D95BF-0830-3E65-4E7C-6E1974B72056}"/>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A423660A-83D5-9C08-93D1-3C33D2227308}"/>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990863B-7AB0-ED59-1523-C936B9835410}"/>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CA069C39-B19F-AFF7-CE42-03E14DE220CE}"/>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5BDF80AB-7DE4-6D00-71F4-3E4876D816DE}"/>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5BF7A9CB-44A0-BF75-7E9C-5DA4A597878C}"/>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3" name="Straight Connector 312">
            <a:extLst>
              <a:ext uri="{FF2B5EF4-FFF2-40B4-BE49-F238E27FC236}">
                <a16:creationId xmlns:a16="http://schemas.microsoft.com/office/drawing/2014/main" id="{D6F5D560-5B26-BEA6-AB21-0DA7B5A981A6}"/>
              </a:ext>
            </a:extLst>
          </p:cNvPr>
          <p:cNvCxnSpPr>
            <a:cxnSpLocks/>
          </p:cNvCxnSpPr>
          <p:nvPr/>
        </p:nvCxnSpPr>
        <p:spPr>
          <a:xfrm>
            <a:off x="3468285" y="1889964"/>
            <a:ext cx="0" cy="25112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4" name="Group 313">
            <a:extLst>
              <a:ext uri="{FF2B5EF4-FFF2-40B4-BE49-F238E27FC236}">
                <a16:creationId xmlns:a16="http://schemas.microsoft.com/office/drawing/2014/main" id="{38525BE6-D9F9-79DC-68E4-C84A4603DD7D}"/>
              </a:ext>
            </a:extLst>
          </p:cNvPr>
          <p:cNvGrpSpPr/>
          <p:nvPr/>
        </p:nvGrpSpPr>
        <p:grpSpPr>
          <a:xfrm>
            <a:off x="3332987" y="2363163"/>
            <a:ext cx="135298" cy="135716"/>
            <a:chOff x="3334192" y="4394946"/>
            <a:chExt cx="279683" cy="255635"/>
          </a:xfrm>
        </p:grpSpPr>
        <p:cxnSp>
          <p:nvCxnSpPr>
            <p:cNvPr id="315" name="Straight Connector 314">
              <a:extLst>
                <a:ext uri="{FF2B5EF4-FFF2-40B4-BE49-F238E27FC236}">
                  <a16:creationId xmlns:a16="http://schemas.microsoft.com/office/drawing/2014/main" id="{DBA03FDC-B4D8-FAD0-2DD2-C35FB57A3BC9}"/>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43700C55-0B7F-326C-141B-88762982A563}"/>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DFEAEDA8-448F-9C7B-0F2F-24875771CC76}"/>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E144031-36D5-60DD-F883-93E0EBA63F94}"/>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86743AB3-0996-EC03-C4C2-5971DEE502F1}"/>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88CF7CC7-2664-D5D5-3B12-BAEB8C70E8A5}"/>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D5BA922B-66FA-BDE4-7119-7AA0015CD0B5}"/>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22" name="Straight Connector 321">
            <a:extLst>
              <a:ext uri="{FF2B5EF4-FFF2-40B4-BE49-F238E27FC236}">
                <a16:creationId xmlns:a16="http://schemas.microsoft.com/office/drawing/2014/main" id="{9880024E-1C6C-07F2-A26A-4EA9BAC7E6C6}"/>
              </a:ext>
            </a:extLst>
          </p:cNvPr>
          <p:cNvCxnSpPr>
            <a:cxnSpLocks/>
          </p:cNvCxnSpPr>
          <p:nvPr/>
        </p:nvCxnSpPr>
        <p:spPr>
          <a:xfrm>
            <a:off x="3680355" y="1889964"/>
            <a:ext cx="0" cy="25112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3" name="Group 322">
            <a:extLst>
              <a:ext uri="{FF2B5EF4-FFF2-40B4-BE49-F238E27FC236}">
                <a16:creationId xmlns:a16="http://schemas.microsoft.com/office/drawing/2014/main" id="{A9CB2015-4596-C276-C656-5383C774E778}"/>
              </a:ext>
            </a:extLst>
          </p:cNvPr>
          <p:cNvGrpSpPr/>
          <p:nvPr/>
        </p:nvGrpSpPr>
        <p:grpSpPr>
          <a:xfrm>
            <a:off x="3546621" y="2356368"/>
            <a:ext cx="135298" cy="135716"/>
            <a:chOff x="3334192" y="4394946"/>
            <a:chExt cx="279683" cy="255635"/>
          </a:xfrm>
        </p:grpSpPr>
        <p:cxnSp>
          <p:nvCxnSpPr>
            <p:cNvPr id="324" name="Straight Connector 323">
              <a:extLst>
                <a:ext uri="{FF2B5EF4-FFF2-40B4-BE49-F238E27FC236}">
                  <a16:creationId xmlns:a16="http://schemas.microsoft.com/office/drawing/2014/main" id="{1CE416EC-5D50-A7B9-B3FF-90760E224119}"/>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D094ECCF-DE1E-163B-6C48-D2430AC99376}"/>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CD282521-2DED-B468-16F5-8E6F6212979E}"/>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D6581238-A9CC-EAED-C3A8-A772C6377EF1}"/>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52833E95-3749-956B-D791-25842EA35D52}"/>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445BF873-8239-A8ED-3197-E7F5EB2AB0DF}"/>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787A7521-2FD1-D3F3-DF17-6A1E90B4CC34}"/>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1" name="Straight Connector 330">
            <a:extLst>
              <a:ext uri="{FF2B5EF4-FFF2-40B4-BE49-F238E27FC236}">
                <a16:creationId xmlns:a16="http://schemas.microsoft.com/office/drawing/2014/main" id="{EC5D012C-73A2-ACA7-0656-13328CFFC455}"/>
              </a:ext>
            </a:extLst>
          </p:cNvPr>
          <p:cNvCxnSpPr>
            <a:cxnSpLocks/>
          </p:cNvCxnSpPr>
          <p:nvPr/>
        </p:nvCxnSpPr>
        <p:spPr>
          <a:xfrm>
            <a:off x="2573158" y="1976304"/>
            <a:ext cx="0" cy="21682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5C58D6C9-695C-D454-1DB8-A595F20228D3}"/>
              </a:ext>
            </a:extLst>
          </p:cNvPr>
          <p:cNvCxnSpPr>
            <a:cxnSpLocks/>
          </p:cNvCxnSpPr>
          <p:nvPr/>
        </p:nvCxnSpPr>
        <p:spPr>
          <a:xfrm>
            <a:off x="2470235" y="1976304"/>
            <a:ext cx="0" cy="21682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9C17A8D6-8B6B-D6B6-C505-3D5FBF72C2AE}"/>
              </a:ext>
            </a:extLst>
          </p:cNvPr>
          <p:cNvCxnSpPr>
            <a:cxnSpLocks/>
            <a:endCxn id="285" idx="3"/>
          </p:cNvCxnSpPr>
          <p:nvPr/>
        </p:nvCxnSpPr>
        <p:spPr>
          <a:xfrm>
            <a:off x="2470235" y="2257010"/>
            <a:ext cx="136412" cy="1034"/>
          </a:xfrm>
          <a:prstGeom prst="line">
            <a:avLst/>
          </a:prstGeom>
          <a:ln w="19050"/>
        </p:spPr>
        <p:style>
          <a:lnRef idx="1">
            <a:schemeClr val="dk1"/>
          </a:lnRef>
          <a:fillRef idx="0">
            <a:schemeClr val="dk1"/>
          </a:fillRef>
          <a:effectRef idx="0">
            <a:schemeClr val="dk1"/>
          </a:effectRef>
          <a:fontRef idx="minor">
            <a:schemeClr val="tx1"/>
          </a:fontRef>
        </p:style>
      </p:cxnSp>
      <p:cxnSp>
        <p:nvCxnSpPr>
          <p:cNvPr id="334" name="Straight Connector 333">
            <a:extLst>
              <a:ext uri="{FF2B5EF4-FFF2-40B4-BE49-F238E27FC236}">
                <a16:creationId xmlns:a16="http://schemas.microsoft.com/office/drawing/2014/main" id="{2F827D73-2179-3391-C46E-FED8B04E026C}"/>
              </a:ext>
            </a:extLst>
          </p:cNvPr>
          <p:cNvCxnSpPr>
            <a:cxnSpLocks/>
          </p:cNvCxnSpPr>
          <p:nvPr/>
        </p:nvCxnSpPr>
        <p:spPr>
          <a:xfrm>
            <a:off x="2801086" y="2158378"/>
            <a:ext cx="0" cy="2400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82A71F6D-A7AD-AFC9-3AD3-3F647D1DF10D}"/>
              </a:ext>
            </a:extLst>
          </p:cNvPr>
          <p:cNvCxnSpPr>
            <a:cxnSpLocks/>
          </p:cNvCxnSpPr>
          <p:nvPr/>
        </p:nvCxnSpPr>
        <p:spPr>
          <a:xfrm>
            <a:off x="2573957" y="2489024"/>
            <a:ext cx="102923"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336" name="Group 335">
            <a:extLst>
              <a:ext uri="{FF2B5EF4-FFF2-40B4-BE49-F238E27FC236}">
                <a16:creationId xmlns:a16="http://schemas.microsoft.com/office/drawing/2014/main" id="{C9980973-CCB0-8A29-9626-61665BEB76F6}"/>
              </a:ext>
            </a:extLst>
          </p:cNvPr>
          <p:cNvGrpSpPr/>
          <p:nvPr/>
        </p:nvGrpSpPr>
        <p:grpSpPr>
          <a:xfrm>
            <a:off x="2925193" y="2584459"/>
            <a:ext cx="135298" cy="135716"/>
            <a:chOff x="3334192" y="4394946"/>
            <a:chExt cx="279683" cy="255635"/>
          </a:xfrm>
        </p:grpSpPr>
        <p:cxnSp>
          <p:nvCxnSpPr>
            <p:cNvPr id="337" name="Straight Connector 336">
              <a:extLst>
                <a:ext uri="{FF2B5EF4-FFF2-40B4-BE49-F238E27FC236}">
                  <a16:creationId xmlns:a16="http://schemas.microsoft.com/office/drawing/2014/main" id="{BCB08F41-8D20-ADDC-6FF7-FECF3F7A5F7A}"/>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D8E3042F-B372-56C0-3CA1-7BAE057065B5}"/>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6C646DD9-E733-BC6B-F0F8-A3205C0EF29A}"/>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C0661512-88E9-E14A-D541-4AD08E36A300}"/>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B39427FF-E73B-FF30-5E6C-5313C5DC7086}"/>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787306C4-9633-E768-F19B-317829548457}"/>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85D99379-1610-E742-B8B3-3FE8ECD63BAB}"/>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4" name="Group 343">
            <a:extLst>
              <a:ext uri="{FF2B5EF4-FFF2-40B4-BE49-F238E27FC236}">
                <a16:creationId xmlns:a16="http://schemas.microsoft.com/office/drawing/2014/main" id="{C82C1186-05C0-A2DF-A8B1-2BE6328C6011}"/>
              </a:ext>
            </a:extLst>
          </p:cNvPr>
          <p:cNvGrpSpPr/>
          <p:nvPr/>
        </p:nvGrpSpPr>
        <p:grpSpPr>
          <a:xfrm>
            <a:off x="3124217" y="2587742"/>
            <a:ext cx="135298" cy="135716"/>
            <a:chOff x="3334192" y="4394946"/>
            <a:chExt cx="279683" cy="255635"/>
          </a:xfrm>
        </p:grpSpPr>
        <p:cxnSp>
          <p:nvCxnSpPr>
            <p:cNvPr id="345" name="Straight Connector 344">
              <a:extLst>
                <a:ext uri="{FF2B5EF4-FFF2-40B4-BE49-F238E27FC236}">
                  <a16:creationId xmlns:a16="http://schemas.microsoft.com/office/drawing/2014/main" id="{5B59AD03-3455-9A72-D4A6-90CD6ABBDCD2}"/>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C9489850-8C67-CEB8-4D62-4C95F1D37BF2}"/>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B7C3A1B1-AE64-0502-3263-046D94CEB927}"/>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C694741B-B4F2-C4B0-D2E5-12DE8D7E2C0C}"/>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A3B35AFF-53AB-C2ED-1C44-F90B4C6496DA}"/>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D55E81D0-6BBB-30D6-F43E-EB1A5011D5A8}"/>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006A4E83-88CA-6D81-20BD-CB9F6F97113E}"/>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2" name="Group 351">
            <a:extLst>
              <a:ext uri="{FF2B5EF4-FFF2-40B4-BE49-F238E27FC236}">
                <a16:creationId xmlns:a16="http://schemas.microsoft.com/office/drawing/2014/main" id="{049E5796-375B-E6B7-28CF-98A84BFB8ED8}"/>
              </a:ext>
            </a:extLst>
          </p:cNvPr>
          <p:cNvGrpSpPr/>
          <p:nvPr/>
        </p:nvGrpSpPr>
        <p:grpSpPr>
          <a:xfrm>
            <a:off x="3332987" y="2589354"/>
            <a:ext cx="135298" cy="135716"/>
            <a:chOff x="3334192" y="4394946"/>
            <a:chExt cx="279683" cy="255635"/>
          </a:xfrm>
        </p:grpSpPr>
        <p:cxnSp>
          <p:nvCxnSpPr>
            <p:cNvPr id="353" name="Straight Connector 352">
              <a:extLst>
                <a:ext uri="{FF2B5EF4-FFF2-40B4-BE49-F238E27FC236}">
                  <a16:creationId xmlns:a16="http://schemas.microsoft.com/office/drawing/2014/main" id="{951F7E31-E693-01CD-97A0-BDDC0C57286B}"/>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94FE66F1-C688-6216-568C-30962C29A84C}"/>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8AF8C8A7-4FF2-378D-EC2C-6730514242EB}"/>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97CB158B-D106-DDD7-AEDE-DC30E31CF451}"/>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69B2F309-9411-E1EF-C7E3-9B237D013477}"/>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30FEDB98-66AA-57F7-4321-604C9BD6959A}"/>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C24826CC-6189-F119-D35C-10A2DAC07D15}"/>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0" name="Group 359">
            <a:extLst>
              <a:ext uri="{FF2B5EF4-FFF2-40B4-BE49-F238E27FC236}">
                <a16:creationId xmlns:a16="http://schemas.microsoft.com/office/drawing/2014/main" id="{AE6B4EE6-974A-71E0-811D-CE00CD06BDC4}"/>
              </a:ext>
            </a:extLst>
          </p:cNvPr>
          <p:cNvGrpSpPr/>
          <p:nvPr/>
        </p:nvGrpSpPr>
        <p:grpSpPr>
          <a:xfrm>
            <a:off x="3546621" y="2585574"/>
            <a:ext cx="135298" cy="135716"/>
            <a:chOff x="3334192" y="4394946"/>
            <a:chExt cx="279683" cy="255635"/>
          </a:xfrm>
        </p:grpSpPr>
        <p:cxnSp>
          <p:nvCxnSpPr>
            <p:cNvPr id="361" name="Straight Connector 360">
              <a:extLst>
                <a:ext uri="{FF2B5EF4-FFF2-40B4-BE49-F238E27FC236}">
                  <a16:creationId xmlns:a16="http://schemas.microsoft.com/office/drawing/2014/main" id="{105F0BD5-6F68-306D-3DA2-F0B7C1A9AD5D}"/>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CDCCE868-74B2-13F8-F847-EA2237090769}"/>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F575139F-6ABB-A5C7-4386-6E694EDAE401}"/>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9274C065-4C44-017D-E381-99A5CFEFA393}"/>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9434FAFB-2E90-F69C-7B70-23C946DB6F4B}"/>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2E7D324C-2CD6-D564-E9CD-C824A74E4F83}"/>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0DBFCA79-5038-71B0-5A04-3F4029EC8FF9}"/>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68" name="Group 367">
            <a:extLst>
              <a:ext uri="{FF2B5EF4-FFF2-40B4-BE49-F238E27FC236}">
                <a16:creationId xmlns:a16="http://schemas.microsoft.com/office/drawing/2014/main" id="{754BCA38-06FB-8701-4DBD-33C0E6B5509A}"/>
              </a:ext>
            </a:extLst>
          </p:cNvPr>
          <p:cNvGrpSpPr>
            <a:grpSpLocks/>
          </p:cNvGrpSpPr>
          <p:nvPr/>
        </p:nvGrpSpPr>
        <p:grpSpPr bwMode="auto">
          <a:xfrm>
            <a:off x="2574560" y="2832883"/>
            <a:ext cx="146681" cy="197953"/>
            <a:chOff x="5562600" y="3124201"/>
            <a:chExt cx="304800" cy="455612"/>
          </a:xfrm>
        </p:grpSpPr>
        <p:cxnSp>
          <p:nvCxnSpPr>
            <p:cNvPr id="369" name="Straight Connector 368">
              <a:extLst>
                <a:ext uri="{FF2B5EF4-FFF2-40B4-BE49-F238E27FC236}">
                  <a16:creationId xmlns:a16="http://schemas.microsoft.com/office/drawing/2014/main" id="{37A29C82-3ED3-4898-6B42-63E1E4E5D39C}"/>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9421C71A-1C72-4F69-7F86-DE72A59DE12A}"/>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1" name="Straight Connector 370">
              <a:extLst>
                <a:ext uri="{FF2B5EF4-FFF2-40B4-BE49-F238E27FC236}">
                  <a16:creationId xmlns:a16="http://schemas.microsoft.com/office/drawing/2014/main" id="{38157FB0-DD84-C53C-2B38-8E0315582944}"/>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2" name="Straight Connector 371">
              <a:extLst>
                <a:ext uri="{FF2B5EF4-FFF2-40B4-BE49-F238E27FC236}">
                  <a16:creationId xmlns:a16="http://schemas.microsoft.com/office/drawing/2014/main" id="{B3BA8AA0-DC23-7FF0-A10A-9525A556C42B}"/>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07E02795-733D-B53C-AE0F-2D998E44FBF7}"/>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B5FAC9E7-B373-403A-E7B3-E1ACDA97E496}"/>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28772E21-F911-DED7-1233-C5029F2F535F}"/>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6" name="Isosceles Triangle 375">
              <a:extLst>
                <a:ext uri="{FF2B5EF4-FFF2-40B4-BE49-F238E27FC236}">
                  <a16:creationId xmlns:a16="http://schemas.microsoft.com/office/drawing/2014/main" id="{D60CA8F4-AEC8-7942-F740-82481E264F7F}"/>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grpSp>
        <p:nvGrpSpPr>
          <p:cNvPr id="377" name="Group 376">
            <a:extLst>
              <a:ext uri="{FF2B5EF4-FFF2-40B4-BE49-F238E27FC236}">
                <a16:creationId xmlns:a16="http://schemas.microsoft.com/office/drawing/2014/main" id="{3822D5C0-E45B-122F-6D3D-87E9F236434E}"/>
              </a:ext>
            </a:extLst>
          </p:cNvPr>
          <p:cNvGrpSpPr/>
          <p:nvPr/>
        </p:nvGrpSpPr>
        <p:grpSpPr>
          <a:xfrm>
            <a:off x="2925193" y="3035788"/>
            <a:ext cx="135298" cy="135716"/>
            <a:chOff x="3334192" y="4394946"/>
            <a:chExt cx="279683" cy="255635"/>
          </a:xfrm>
        </p:grpSpPr>
        <p:cxnSp>
          <p:nvCxnSpPr>
            <p:cNvPr id="378" name="Straight Connector 377">
              <a:extLst>
                <a:ext uri="{FF2B5EF4-FFF2-40B4-BE49-F238E27FC236}">
                  <a16:creationId xmlns:a16="http://schemas.microsoft.com/office/drawing/2014/main" id="{8E0553F6-BEB0-71D3-8A1F-B5F2DD4809A4}"/>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8703C120-50DC-345B-9E77-2F6ECDCB38D3}"/>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6E77E72F-9340-4514-40C5-CAC4171AFC2F}"/>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B8623D9A-8B9A-11A7-91B2-83DD7B454CE8}"/>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FC4E70EE-1873-8FCC-50A3-341A0C053837}"/>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27EF3F0C-1AC8-DD4F-D46F-B7024687B4C7}"/>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42C53681-EC90-3E73-A58D-29183989A62C}"/>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5" name="Group 384">
            <a:extLst>
              <a:ext uri="{FF2B5EF4-FFF2-40B4-BE49-F238E27FC236}">
                <a16:creationId xmlns:a16="http://schemas.microsoft.com/office/drawing/2014/main" id="{4FB02201-8E8B-C8B6-E8CB-64155510E397}"/>
              </a:ext>
            </a:extLst>
          </p:cNvPr>
          <p:cNvGrpSpPr>
            <a:grpSpLocks/>
          </p:cNvGrpSpPr>
          <p:nvPr/>
        </p:nvGrpSpPr>
        <p:grpSpPr bwMode="auto">
          <a:xfrm>
            <a:off x="2655168" y="3063986"/>
            <a:ext cx="146681" cy="197953"/>
            <a:chOff x="5562600" y="3124201"/>
            <a:chExt cx="304800" cy="455612"/>
          </a:xfrm>
        </p:grpSpPr>
        <p:cxnSp>
          <p:nvCxnSpPr>
            <p:cNvPr id="386" name="Straight Connector 385">
              <a:extLst>
                <a:ext uri="{FF2B5EF4-FFF2-40B4-BE49-F238E27FC236}">
                  <a16:creationId xmlns:a16="http://schemas.microsoft.com/office/drawing/2014/main" id="{2A6FB017-047A-C1A6-9B83-8F9FFACAEAF6}"/>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C42EFFDA-A585-4896-0AF1-FB9FA828C4F1}"/>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D70997C7-E045-6373-9807-6BFF69DA98D4}"/>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8FDBECF3-1936-1188-F2B0-29DC90336DE7}"/>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990A6813-3731-30B2-1A37-EB0A0D313B4B}"/>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EB8102EF-1601-161D-9EFF-0C34E577D331}"/>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62033019-B45A-9805-631F-66548AF8460D}"/>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3" name="Isosceles Triangle 392">
              <a:extLst>
                <a:ext uri="{FF2B5EF4-FFF2-40B4-BE49-F238E27FC236}">
                  <a16:creationId xmlns:a16="http://schemas.microsoft.com/office/drawing/2014/main" id="{ADD47DE4-3092-153B-D9AD-16B2DCD111FA}"/>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grpSp>
        <p:nvGrpSpPr>
          <p:cNvPr id="394" name="Group 393">
            <a:extLst>
              <a:ext uri="{FF2B5EF4-FFF2-40B4-BE49-F238E27FC236}">
                <a16:creationId xmlns:a16="http://schemas.microsoft.com/office/drawing/2014/main" id="{89A28B7C-7E1D-2A27-CF64-9BAF8606887A}"/>
              </a:ext>
            </a:extLst>
          </p:cNvPr>
          <p:cNvGrpSpPr/>
          <p:nvPr/>
        </p:nvGrpSpPr>
        <p:grpSpPr>
          <a:xfrm>
            <a:off x="3126953" y="3030027"/>
            <a:ext cx="135298" cy="135716"/>
            <a:chOff x="3334192" y="4394946"/>
            <a:chExt cx="279683" cy="255635"/>
          </a:xfrm>
        </p:grpSpPr>
        <p:cxnSp>
          <p:nvCxnSpPr>
            <p:cNvPr id="395" name="Straight Connector 394">
              <a:extLst>
                <a:ext uri="{FF2B5EF4-FFF2-40B4-BE49-F238E27FC236}">
                  <a16:creationId xmlns:a16="http://schemas.microsoft.com/office/drawing/2014/main" id="{A75FC86B-A271-F8EB-4F4B-21181D345A3B}"/>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D11F05F5-5324-D8BD-A6BD-73CC0854AAC6}"/>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6D6497FB-AFEB-9829-19B3-F41B93704788}"/>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FD48CEF9-C704-F50D-7C42-8A0877497F42}"/>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C47A6639-08CB-D500-211E-065E839E67C7}"/>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0" name="Straight Connector 399">
              <a:extLst>
                <a:ext uri="{FF2B5EF4-FFF2-40B4-BE49-F238E27FC236}">
                  <a16:creationId xmlns:a16="http://schemas.microsoft.com/office/drawing/2014/main" id="{6000CA94-B7CB-70C8-68C5-B35C3630577C}"/>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D40A76C4-889A-BE3C-8290-9F489625D1E0}"/>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02" name="Group 401">
            <a:extLst>
              <a:ext uri="{FF2B5EF4-FFF2-40B4-BE49-F238E27FC236}">
                <a16:creationId xmlns:a16="http://schemas.microsoft.com/office/drawing/2014/main" id="{ADDECE72-7043-74FD-2852-3E237A99EC8A}"/>
              </a:ext>
            </a:extLst>
          </p:cNvPr>
          <p:cNvGrpSpPr/>
          <p:nvPr/>
        </p:nvGrpSpPr>
        <p:grpSpPr>
          <a:xfrm>
            <a:off x="3332987" y="3037669"/>
            <a:ext cx="135298" cy="135716"/>
            <a:chOff x="3334192" y="4394946"/>
            <a:chExt cx="279683" cy="255635"/>
          </a:xfrm>
        </p:grpSpPr>
        <p:cxnSp>
          <p:nvCxnSpPr>
            <p:cNvPr id="403" name="Straight Connector 402">
              <a:extLst>
                <a:ext uri="{FF2B5EF4-FFF2-40B4-BE49-F238E27FC236}">
                  <a16:creationId xmlns:a16="http://schemas.microsoft.com/office/drawing/2014/main" id="{4D038996-002D-C96B-880C-1A0B0E9E14BC}"/>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5194E98-8145-EB0A-9341-D2F21DE1C02F}"/>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4EDD6F0B-3EED-8E92-6B9A-70475B253CB0}"/>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FC3282E1-BCB5-117A-EE71-00CE761F3F1F}"/>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8CE6C233-B437-9D64-84F0-37BF1CB64D85}"/>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2C27B4F7-4858-E848-2259-C6A34E870155}"/>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20C38D96-5849-3175-20C9-D535956C1F8A}"/>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0" name="Group 409">
            <a:extLst>
              <a:ext uri="{FF2B5EF4-FFF2-40B4-BE49-F238E27FC236}">
                <a16:creationId xmlns:a16="http://schemas.microsoft.com/office/drawing/2014/main" id="{DAB45E86-0588-62E5-311A-42FABE24F708}"/>
              </a:ext>
            </a:extLst>
          </p:cNvPr>
          <p:cNvGrpSpPr/>
          <p:nvPr/>
        </p:nvGrpSpPr>
        <p:grpSpPr>
          <a:xfrm>
            <a:off x="3546621" y="3027859"/>
            <a:ext cx="135298" cy="135716"/>
            <a:chOff x="3334192" y="4394946"/>
            <a:chExt cx="279683" cy="255635"/>
          </a:xfrm>
        </p:grpSpPr>
        <p:cxnSp>
          <p:nvCxnSpPr>
            <p:cNvPr id="411" name="Straight Connector 410">
              <a:extLst>
                <a:ext uri="{FF2B5EF4-FFF2-40B4-BE49-F238E27FC236}">
                  <a16:creationId xmlns:a16="http://schemas.microsoft.com/office/drawing/2014/main" id="{AEB44DC6-2A68-A086-70AF-02F68E776BA2}"/>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8ACA015D-3578-FB52-E9A6-3341B517667F}"/>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6BF76E7C-DAAD-425A-7E67-50038912AB5C}"/>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1273390E-76E2-1B89-77C4-CA12FA1A1190}"/>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D34AB4A1-B8AD-F391-16BE-272E87677937}"/>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71470341-DD67-13DD-3AA3-3F9D45342D6B}"/>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F9B33E66-6E92-330D-B0F5-F7DFDF54D14B}"/>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18" name="Straight Connector 417">
            <a:extLst>
              <a:ext uri="{FF2B5EF4-FFF2-40B4-BE49-F238E27FC236}">
                <a16:creationId xmlns:a16="http://schemas.microsoft.com/office/drawing/2014/main" id="{44352B37-0F54-0803-1B82-56D25B9641A7}"/>
              </a:ext>
            </a:extLst>
          </p:cNvPr>
          <p:cNvCxnSpPr>
            <a:cxnSpLocks/>
            <a:endCxn id="376" idx="3"/>
          </p:cNvCxnSpPr>
          <p:nvPr/>
        </p:nvCxnSpPr>
        <p:spPr>
          <a:xfrm>
            <a:off x="2470235" y="2931515"/>
            <a:ext cx="136412" cy="1034"/>
          </a:xfrm>
          <a:prstGeom prst="line">
            <a:avLst/>
          </a:prstGeom>
          <a:ln w="19050"/>
        </p:spPr>
        <p:style>
          <a:lnRef idx="1">
            <a:schemeClr val="dk1"/>
          </a:lnRef>
          <a:fillRef idx="0">
            <a:schemeClr val="dk1"/>
          </a:fillRef>
          <a:effectRef idx="0">
            <a:schemeClr val="dk1"/>
          </a:effectRef>
          <a:fontRef idx="minor">
            <a:schemeClr val="tx1"/>
          </a:fontRef>
        </p:style>
      </p:cxnSp>
      <p:cxnSp>
        <p:nvCxnSpPr>
          <p:cNvPr id="419" name="Straight Connector 418">
            <a:extLst>
              <a:ext uri="{FF2B5EF4-FFF2-40B4-BE49-F238E27FC236}">
                <a16:creationId xmlns:a16="http://schemas.microsoft.com/office/drawing/2014/main" id="{4DD8869B-5793-7F2B-901E-0C8AAA9C7B38}"/>
              </a:ext>
            </a:extLst>
          </p:cNvPr>
          <p:cNvCxnSpPr>
            <a:cxnSpLocks/>
          </p:cNvCxnSpPr>
          <p:nvPr/>
        </p:nvCxnSpPr>
        <p:spPr>
          <a:xfrm>
            <a:off x="2573957" y="3163529"/>
            <a:ext cx="102923"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420" name="Group 419">
            <a:extLst>
              <a:ext uri="{FF2B5EF4-FFF2-40B4-BE49-F238E27FC236}">
                <a16:creationId xmlns:a16="http://schemas.microsoft.com/office/drawing/2014/main" id="{AB014E83-69C5-5CAD-C1A7-469DE481A9B2}"/>
              </a:ext>
            </a:extLst>
          </p:cNvPr>
          <p:cNvGrpSpPr/>
          <p:nvPr/>
        </p:nvGrpSpPr>
        <p:grpSpPr>
          <a:xfrm>
            <a:off x="2925193" y="3264995"/>
            <a:ext cx="135298" cy="135716"/>
            <a:chOff x="3334192" y="4394946"/>
            <a:chExt cx="279683" cy="255635"/>
          </a:xfrm>
        </p:grpSpPr>
        <p:cxnSp>
          <p:nvCxnSpPr>
            <p:cNvPr id="421" name="Straight Connector 420">
              <a:extLst>
                <a:ext uri="{FF2B5EF4-FFF2-40B4-BE49-F238E27FC236}">
                  <a16:creationId xmlns:a16="http://schemas.microsoft.com/office/drawing/2014/main" id="{F5364ACF-0BC6-F337-DBDD-5F5FF1C2F1B3}"/>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35B88195-1410-2242-EA27-53CE436BE004}"/>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A3A228EB-8EAC-7FBA-7F33-68AFB2BAD788}"/>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47E8E146-7099-A9AC-5FB7-3450E47C9207}"/>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FF609147-3FF0-7B6B-2596-73C02256C997}"/>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09D39BD0-2C74-7491-FEFA-4A1B725D272B}"/>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B0761B6F-60A0-40E2-D292-4751BE5F65DB}"/>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28" name="Group 427">
            <a:extLst>
              <a:ext uri="{FF2B5EF4-FFF2-40B4-BE49-F238E27FC236}">
                <a16:creationId xmlns:a16="http://schemas.microsoft.com/office/drawing/2014/main" id="{DFC03C5C-DAFB-7CC6-47A9-203A2C0DA430}"/>
              </a:ext>
            </a:extLst>
          </p:cNvPr>
          <p:cNvGrpSpPr/>
          <p:nvPr/>
        </p:nvGrpSpPr>
        <p:grpSpPr>
          <a:xfrm>
            <a:off x="3124217" y="3262248"/>
            <a:ext cx="135298" cy="135716"/>
            <a:chOff x="3334192" y="4394946"/>
            <a:chExt cx="279683" cy="255635"/>
          </a:xfrm>
        </p:grpSpPr>
        <p:cxnSp>
          <p:nvCxnSpPr>
            <p:cNvPr id="429" name="Straight Connector 428">
              <a:extLst>
                <a:ext uri="{FF2B5EF4-FFF2-40B4-BE49-F238E27FC236}">
                  <a16:creationId xmlns:a16="http://schemas.microsoft.com/office/drawing/2014/main" id="{8514438F-23C6-486C-56FA-F4CA4FD978A8}"/>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D68C4243-D553-A918-DA4A-E9573CCF0406}"/>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AC3F6BF4-DD81-1DDB-1D64-00DAF90DD74D}"/>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C009A3FB-D407-5FBD-B945-C29689E4D4E8}"/>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F17C2F56-6758-846D-889B-A2149E2A3CCD}"/>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6989181A-753E-32E4-B120-8141BF134EE3}"/>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4A43DC85-570D-4982-460D-D231CDC82985}"/>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6" name="Group 435">
            <a:extLst>
              <a:ext uri="{FF2B5EF4-FFF2-40B4-BE49-F238E27FC236}">
                <a16:creationId xmlns:a16="http://schemas.microsoft.com/office/drawing/2014/main" id="{96275109-0905-D3B7-CD95-373CD6D5BA87}"/>
              </a:ext>
            </a:extLst>
          </p:cNvPr>
          <p:cNvGrpSpPr/>
          <p:nvPr/>
        </p:nvGrpSpPr>
        <p:grpSpPr>
          <a:xfrm>
            <a:off x="3332987" y="3266875"/>
            <a:ext cx="135298" cy="135716"/>
            <a:chOff x="3334192" y="4394946"/>
            <a:chExt cx="279683" cy="255635"/>
          </a:xfrm>
        </p:grpSpPr>
        <p:cxnSp>
          <p:nvCxnSpPr>
            <p:cNvPr id="437" name="Straight Connector 436">
              <a:extLst>
                <a:ext uri="{FF2B5EF4-FFF2-40B4-BE49-F238E27FC236}">
                  <a16:creationId xmlns:a16="http://schemas.microsoft.com/office/drawing/2014/main" id="{36DBC33C-1BEC-693B-7515-C4CAE171AF58}"/>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28508943-11C8-FEFF-5EC5-95253F78D9B3}"/>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5E42CEAD-E2DD-BCC8-A075-BC6BA15ADD86}"/>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FDE3063F-881E-2F16-FAE8-B569E7E8B25C}"/>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1C17ED0F-E0BA-2D6D-8875-F48867E37855}"/>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28D4991D-6F77-2321-EAC7-1C237E1FE389}"/>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66B22639-C861-F6AF-A526-1DDCE05342E6}"/>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44" name="Group 443">
            <a:extLst>
              <a:ext uri="{FF2B5EF4-FFF2-40B4-BE49-F238E27FC236}">
                <a16:creationId xmlns:a16="http://schemas.microsoft.com/office/drawing/2014/main" id="{55EBE811-A4EA-A105-64C2-27F6AC5E8294}"/>
              </a:ext>
            </a:extLst>
          </p:cNvPr>
          <p:cNvGrpSpPr/>
          <p:nvPr/>
        </p:nvGrpSpPr>
        <p:grpSpPr>
          <a:xfrm>
            <a:off x="3546621" y="3260080"/>
            <a:ext cx="135298" cy="135716"/>
            <a:chOff x="3334192" y="4394946"/>
            <a:chExt cx="279683" cy="255635"/>
          </a:xfrm>
        </p:grpSpPr>
        <p:cxnSp>
          <p:nvCxnSpPr>
            <p:cNvPr id="445" name="Straight Connector 444">
              <a:extLst>
                <a:ext uri="{FF2B5EF4-FFF2-40B4-BE49-F238E27FC236}">
                  <a16:creationId xmlns:a16="http://schemas.microsoft.com/office/drawing/2014/main" id="{60C586F4-11E0-E96E-9BCF-69B52FE9297C}"/>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D5C6763-3047-594B-7559-FE893C337C68}"/>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EAAC8C60-F9F4-B695-3E9A-BFFDC112E1F2}"/>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5940094D-058C-1F48-9EED-A8372C2569FC}"/>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39AFB226-1829-4CAF-524A-77B7CCCF75E4}"/>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85BA6C2F-6626-DAFF-D04A-E6AA18C9B57B}"/>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513B2BD8-CA9D-6C7F-AAAE-E0ACF679ED8C}"/>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2" name="Group 451">
            <a:extLst>
              <a:ext uri="{FF2B5EF4-FFF2-40B4-BE49-F238E27FC236}">
                <a16:creationId xmlns:a16="http://schemas.microsoft.com/office/drawing/2014/main" id="{9E96BE4B-CA4D-40B0-814A-D5061696316E}"/>
              </a:ext>
            </a:extLst>
          </p:cNvPr>
          <p:cNvGrpSpPr>
            <a:grpSpLocks/>
          </p:cNvGrpSpPr>
          <p:nvPr/>
        </p:nvGrpSpPr>
        <p:grpSpPr bwMode="auto">
          <a:xfrm>
            <a:off x="2574560" y="3538055"/>
            <a:ext cx="146681" cy="197953"/>
            <a:chOff x="5562600" y="3124201"/>
            <a:chExt cx="304800" cy="455612"/>
          </a:xfrm>
        </p:grpSpPr>
        <p:cxnSp>
          <p:nvCxnSpPr>
            <p:cNvPr id="453" name="Straight Connector 452">
              <a:extLst>
                <a:ext uri="{FF2B5EF4-FFF2-40B4-BE49-F238E27FC236}">
                  <a16:creationId xmlns:a16="http://schemas.microsoft.com/office/drawing/2014/main" id="{0DF719DA-D73D-63A4-16DF-DFD4F1179A52}"/>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1FB0ACF4-2B6F-F777-1F38-C5F30CFD46E9}"/>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5" name="Straight Connector 454">
              <a:extLst>
                <a:ext uri="{FF2B5EF4-FFF2-40B4-BE49-F238E27FC236}">
                  <a16:creationId xmlns:a16="http://schemas.microsoft.com/office/drawing/2014/main" id="{A1513D15-3D78-FD0E-D2C9-8DFC8CA04B8A}"/>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6" name="Straight Connector 455">
              <a:extLst>
                <a:ext uri="{FF2B5EF4-FFF2-40B4-BE49-F238E27FC236}">
                  <a16:creationId xmlns:a16="http://schemas.microsoft.com/office/drawing/2014/main" id="{B0C90E1A-2D37-CDDF-72F2-491B417F7A34}"/>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7" name="Straight Connector 456">
              <a:extLst>
                <a:ext uri="{FF2B5EF4-FFF2-40B4-BE49-F238E27FC236}">
                  <a16:creationId xmlns:a16="http://schemas.microsoft.com/office/drawing/2014/main" id="{52DACDF1-F383-2C10-7326-507960333118}"/>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CDE3C293-54B1-D160-3DB7-9C2C43D26E0C}"/>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A4DA730D-9845-F708-83FD-8213E241D997}"/>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60" name="Isosceles Triangle 459">
              <a:extLst>
                <a:ext uri="{FF2B5EF4-FFF2-40B4-BE49-F238E27FC236}">
                  <a16:creationId xmlns:a16="http://schemas.microsoft.com/office/drawing/2014/main" id="{9F035458-BC67-DCA7-ECAC-820E4FE7C475}"/>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grpSp>
        <p:nvGrpSpPr>
          <p:cNvPr id="461" name="Group 460">
            <a:extLst>
              <a:ext uri="{FF2B5EF4-FFF2-40B4-BE49-F238E27FC236}">
                <a16:creationId xmlns:a16="http://schemas.microsoft.com/office/drawing/2014/main" id="{DB8AE0D8-E08B-870F-2852-797BD30C0366}"/>
              </a:ext>
            </a:extLst>
          </p:cNvPr>
          <p:cNvGrpSpPr/>
          <p:nvPr/>
        </p:nvGrpSpPr>
        <p:grpSpPr>
          <a:xfrm>
            <a:off x="2925193" y="3740959"/>
            <a:ext cx="135298" cy="135716"/>
            <a:chOff x="3334192" y="4394946"/>
            <a:chExt cx="279683" cy="255635"/>
          </a:xfrm>
        </p:grpSpPr>
        <p:cxnSp>
          <p:nvCxnSpPr>
            <p:cNvPr id="462" name="Straight Connector 461">
              <a:extLst>
                <a:ext uri="{FF2B5EF4-FFF2-40B4-BE49-F238E27FC236}">
                  <a16:creationId xmlns:a16="http://schemas.microsoft.com/office/drawing/2014/main" id="{39BCE78C-569F-2EAE-AFE4-52CDD84D3617}"/>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B16F4D1A-AB58-05AB-AEC7-02E3E5F74989}"/>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D65B90FA-97D3-7F3D-926E-7668A91E0238}"/>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CB6051FB-7C82-E70C-C41F-B1BD26E3AA78}"/>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6C09B7DF-2301-9496-2C96-198EDC2FA1F7}"/>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B51139ED-7D64-20A5-C0F2-55FE46C16E41}"/>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EA8A6379-D021-BF23-5719-1409EC703288}"/>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69" name="Group 468">
            <a:extLst>
              <a:ext uri="{FF2B5EF4-FFF2-40B4-BE49-F238E27FC236}">
                <a16:creationId xmlns:a16="http://schemas.microsoft.com/office/drawing/2014/main" id="{BD40654D-F1AB-F614-C8A7-AC9A1E509A6F}"/>
              </a:ext>
            </a:extLst>
          </p:cNvPr>
          <p:cNvGrpSpPr>
            <a:grpSpLocks/>
          </p:cNvGrpSpPr>
          <p:nvPr/>
        </p:nvGrpSpPr>
        <p:grpSpPr bwMode="auto">
          <a:xfrm>
            <a:off x="2655168" y="3769156"/>
            <a:ext cx="146681" cy="197953"/>
            <a:chOff x="5562600" y="3124201"/>
            <a:chExt cx="304800" cy="455612"/>
          </a:xfrm>
        </p:grpSpPr>
        <p:cxnSp>
          <p:nvCxnSpPr>
            <p:cNvPr id="470" name="Straight Connector 469">
              <a:extLst>
                <a:ext uri="{FF2B5EF4-FFF2-40B4-BE49-F238E27FC236}">
                  <a16:creationId xmlns:a16="http://schemas.microsoft.com/office/drawing/2014/main" id="{51D973DA-C1FC-6BB6-F254-5877639584A3}"/>
                </a:ext>
              </a:extLst>
            </p:cNvPr>
            <p:cNvCxnSpPr/>
            <p:nvPr/>
          </p:nvCxnSpPr>
          <p:spPr bwMode="auto">
            <a:xfrm rot="5400000">
              <a:off x="5637213" y="3352800"/>
              <a:ext cx="152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3E54B034-D7C2-40B5-EF21-191A922BA656}"/>
                </a:ext>
              </a:extLst>
            </p:cNvPr>
            <p:cNvCxnSpPr/>
            <p:nvPr/>
          </p:nvCxnSpPr>
          <p:spPr bwMode="auto">
            <a:xfrm>
              <a:off x="5788025" y="3429000"/>
              <a:ext cx="77788"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4C56A5F7-A0A4-DBAB-8DB0-75376EFCC333}"/>
                </a:ext>
              </a:extLst>
            </p:cNvPr>
            <p:cNvCxnSpPr/>
            <p:nvPr/>
          </p:nvCxnSpPr>
          <p:spPr bwMode="auto">
            <a:xfrm rot="16200000" flipH="1">
              <a:off x="5713412" y="3351213"/>
              <a:ext cx="150813"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3AED21C8-EE13-70C3-D1F5-4212D4595771}"/>
                </a:ext>
              </a:extLst>
            </p:cNvPr>
            <p:cNvCxnSpPr/>
            <p:nvPr/>
          </p:nvCxnSpPr>
          <p:spPr bwMode="auto">
            <a:xfrm rot="16200000" flipV="1">
              <a:off x="5791200" y="3198814"/>
              <a:ext cx="150813"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3CB26B7C-6E24-FF76-E9DE-5E712879B95E}"/>
                </a:ext>
              </a:extLst>
            </p:cNvPr>
            <p:cNvCxnSpPr/>
            <p:nvPr/>
          </p:nvCxnSpPr>
          <p:spPr bwMode="auto">
            <a:xfrm rot="16200000" flipV="1">
              <a:off x="5790407" y="3502819"/>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540CE47C-0A4E-AF7F-9CE0-DB325F5670BF}"/>
                </a:ext>
              </a:extLst>
            </p:cNvPr>
            <p:cNvCxnSpPr/>
            <p:nvPr/>
          </p:nvCxnSpPr>
          <p:spPr bwMode="auto">
            <a:xfrm flipV="1">
              <a:off x="5789613" y="3276601"/>
              <a:ext cx="76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652B3D39-9A0F-F43E-6FA3-D387549B21D2}"/>
                </a:ext>
              </a:extLst>
            </p:cNvPr>
            <p:cNvCxnSpPr/>
            <p:nvPr/>
          </p:nvCxnSpPr>
          <p:spPr bwMode="auto">
            <a:xfrm flipV="1">
              <a:off x="5562600" y="3351214"/>
              <a:ext cx="152400" cy="158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7" name="Isosceles Triangle 476">
              <a:extLst>
                <a:ext uri="{FF2B5EF4-FFF2-40B4-BE49-F238E27FC236}">
                  <a16:creationId xmlns:a16="http://schemas.microsoft.com/office/drawing/2014/main" id="{4AFE4484-ACC9-426D-AABA-49F1EE69B2E3}"/>
                </a:ext>
              </a:extLst>
            </p:cNvPr>
            <p:cNvSpPr/>
            <p:nvPr/>
          </p:nvSpPr>
          <p:spPr>
            <a:xfrm rot="5400000">
              <a:off x="5633244" y="3326606"/>
              <a:ext cx="46038" cy="53975"/>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p>
          </p:txBody>
        </p:sp>
      </p:grpSp>
      <p:grpSp>
        <p:nvGrpSpPr>
          <p:cNvPr id="478" name="Group 477">
            <a:extLst>
              <a:ext uri="{FF2B5EF4-FFF2-40B4-BE49-F238E27FC236}">
                <a16:creationId xmlns:a16="http://schemas.microsoft.com/office/drawing/2014/main" id="{7A9AA16F-044C-0B8B-EB15-5823448E062E}"/>
              </a:ext>
            </a:extLst>
          </p:cNvPr>
          <p:cNvGrpSpPr/>
          <p:nvPr/>
        </p:nvGrpSpPr>
        <p:grpSpPr>
          <a:xfrm>
            <a:off x="3124217" y="3738212"/>
            <a:ext cx="135298" cy="135716"/>
            <a:chOff x="3334192" y="4394946"/>
            <a:chExt cx="279683" cy="255635"/>
          </a:xfrm>
        </p:grpSpPr>
        <p:cxnSp>
          <p:nvCxnSpPr>
            <p:cNvPr id="479" name="Straight Connector 478">
              <a:extLst>
                <a:ext uri="{FF2B5EF4-FFF2-40B4-BE49-F238E27FC236}">
                  <a16:creationId xmlns:a16="http://schemas.microsoft.com/office/drawing/2014/main" id="{59B39688-331E-4F7F-4DB6-5CEF7D9DEA3A}"/>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C9B0823D-E6FB-4B5A-A4E8-E59E70051C1B}"/>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7EAE85ED-73A4-7750-2988-14ADCECC9A30}"/>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053557B8-989E-E5ED-A0A1-FA182C1796B2}"/>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6E4B1E7F-E061-3FE5-C209-31568954BBE8}"/>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75ED5152-2F2B-53C9-1852-167CBF65D2FA}"/>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9BA4B140-266E-976A-E72D-A2AA996A4739}"/>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86" name="Group 485">
            <a:extLst>
              <a:ext uri="{FF2B5EF4-FFF2-40B4-BE49-F238E27FC236}">
                <a16:creationId xmlns:a16="http://schemas.microsoft.com/office/drawing/2014/main" id="{47B4C958-26F9-2683-551D-C5AA767019EE}"/>
              </a:ext>
            </a:extLst>
          </p:cNvPr>
          <p:cNvGrpSpPr/>
          <p:nvPr/>
        </p:nvGrpSpPr>
        <p:grpSpPr>
          <a:xfrm>
            <a:off x="3332987" y="3739824"/>
            <a:ext cx="135298" cy="135716"/>
            <a:chOff x="3334192" y="4394946"/>
            <a:chExt cx="279683" cy="255635"/>
          </a:xfrm>
        </p:grpSpPr>
        <p:cxnSp>
          <p:nvCxnSpPr>
            <p:cNvPr id="487" name="Straight Connector 486">
              <a:extLst>
                <a:ext uri="{FF2B5EF4-FFF2-40B4-BE49-F238E27FC236}">
                  <a16:creationId xmlns:a16="http://schemas.microsoft.com/office/drawing/2014/main" id="{3DB03C00-953A-B947-FF3B-885AEE09C139}"/>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713C47AB-735F-7E95-F790-4A81E26BAD88}"/>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D2A48687-477D-FB56-31CC-514F1F11419F}"/>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130966DB-2C7C-A2B0-008D-8673AE38A514}"/>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2074D06A-7985-B765-EFE3-7331B597BF9C}"/>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B18D1303-C557-BF92-F736-93991CE4099D}"/>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DFC58508-6F30-E03C-CE9E-668DE4180839}"/>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94" name="Group 493">
            <a:extLst>
              <a:ext uri="{FF2B5EF4-FFF2-40B4-BE49-F238E27FC236}">
                <a16:creationId xmlns:a16="http://schemas.microsoft.com/office/drawing/2014/main" id="{F8A599F7-D53A-2C38-0B2A-5FA540603378}"/>
              </a:ext>
            </a:extLst>
          </p:cNvPr>
          <p:cNvGrpSpPr/>
          <p:nvPr/>
        </p:nvGrpSpPr>
        <p:grpSpPr>
          <a:xfrm>
            <a:off x="3546621" y="3733029"/>
            <a:ext cx="135298" cy="135716"/>
            <a:chOff x="3334192" y="4394946"/>
            <a:chExt cx="279683" cy="255635"/>
          </a:xfrm>
        </p:grpSpPr>
        <p:cxnSp>
          <p:nvCxnSpPr>
            <p:cNvPr id="495" name="Straight Connector 494">
              <a:extLst>
                <a:ext uri="{FF2B5EF4-FFF2-40B4-BE49-F238E27FC236}">
                  <a16:creationId xmlns:a16="http://schemas.microsoft.com/office/drawing/2014/main" id="{FC7F44B2-24ED-20A5-BC0C-51F34DE59F75}"/>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B805688-9572-FDD6-8A4A-393797B7498F}"/>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C65C4830-7DA5-3C2D-CFBE-E8CD92E2215F}"/>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F423010C-2207-B6C5-2D2C-822CFF3FD63D}"/>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6E6FC9C0-25EB-0488-3A7A-55A866132F35}"/>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E95F005F-C7CB-5DC1-6817-0007F95740C0}"/>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31F79727-C279-13D2-3F20-14C0C86A9812}"/>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02" name="Straight Connector 501">
            <a:extLst>
              <a:ext uri="{FF2B5EF4-FFF2-40B4-BE49-F238E27FC236}">
                <a16:creationId xmlns:a16="http://schemas.microsoft.com/office/drawing/2014/main" id="{7ED71BB4-A0A2-3C44-E814-5C9B011A707F}"/>
              </a:ext>
            </a:extLst>
          </p:cNvPr>
          <p:cNvCxnSpPr>
            <a:cxnSpLocks/>
            <a:endCxn id="460" idx="3"/>
          </p:cNvCxnSpPr>
          <p:nvPr/>
        </p:nvCxnSpPr>
        <p:spPr>
          <a:xfrm>
            <a:off x="2470235" y="3636686"/>
            <a:ext cx="136412" cy="1034"/>
          </a:xfrm>
          <a:prstGeom prst="line">
            <a:avLst/>
          </a:prstGeom>
          <a:ln w="19050"/>
        </p:spPr>
        <p:style>
          <a:lnRef idx="1">
            <a:schemeClr val="dk1"/>
          </a:lnRef>
          <a:fillRef idx="0">
            <a:schemeClr val="dk1"/>
          </a:fillRef>
          <a:effectRef idx="0">
            <a:schemeClr val="dk1"/>
          </a:effectRef>
          <a:fontRef idx="minor">
            <a:schemeClr val="tx1"/>
          </a:fontRef>
        </p:style>
      </p:cxnSp>
      <p:cxnSp>
        <p:nvCxnSpPr>
          <p:cNvPr id="503" name="Straight Connector 502">
            <a:extLst>
              <a:ext uri="{FF2B5EF4-FFF2-40B4-BE49-F238E27FC236}">
                <a16:creationId xmlns:a16="http://schemas.microsoft.com/office/drawing/2014/main" id="{9AF4260E-3D5C-D9C6-D408-F965C1062931}"/>
              </a:ext>
            </a:extLst>
          </p:cNvPr>
          <p:cNvCxnSpPr>
            <a:cxnSpLocks/>
          </p:cNvCxnSpPr>
          <p:nvPr/>
        </p:nvCxnSpPr>
        <p:spPr>
          <a:xfrm>
            <a:off x="2573957" y="3868700"/>
            <a:ext cx="102923"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504" name="Group 503">
            <a:extLst>
              <a:ext uri="{FF2B5EF4-FFF2-40B4-BE49-F238E27FC236}">
                <a16:creationId xmlns:a16="http://schemas.microsoft.com/office/drawing/2014/main" id="{09822039-6F2A-F752-E212-E252FDD9BEBD}"/>
              </a:ext>
            </a:extLst>
          </p:cNvPr>
          <p:cNvGrpSpPr/>
          <p:nvPr/>
        </p:nvGrpSpPr>
        <p:grpSpPr>
          <a:xfrm>
            <a:off x="2925193" y="3970165"/>
            <a:ext cx="135298" cy="135716"/>
            <a:chOff x="3334192" y="4394946"/>
            <a:chExt cx="279683" cy="255635"/>
          </a:xfrm>
        </p:grpSpPr>
        <p:cxnSp>
          <p:nvCxnSpPr>
            <p:cNvPr id="505" name="Straight Connector 504">
              <a:extLst>
                <a:ext uri="{FF2B5EF4-FFF2-40B4-BE49-F238E27FC236}">
                  <a16:creationId xmlns:a16="http://schemas.microsoft.com/office/drawing/2014/main" id="{5007B134-4A1A-C7BC-C321-7EC193B4506A}"/>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AF9CA952-E0A7-43F1-33E6-49ACA5D999B5}"/>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2BD4932D-7CE3-F8A3-B036-ED8EC30364E8}"/>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4B419EB4-36CA-B78F-B209-C896E1F2A105}"/>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0EA5A107-5C4B-368F-9E33-3A2AB63A8702}"/>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DA288414-9D02-0258-7EA8-A63E183780FB}"/>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08F31F61-67DD-527F-C24F-C1566DAFB869}"/>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2" name="Group 511">
            <a:extLst>
              <a:ext uri="{FF2B5EF4-FFF2-40B4-BE49-F238E27FC236}">
                <a16:creationId xmlns:a16="http://schemas.microsoft.com/office/drawing/2014/main" id="{2DF9C28D-0E8C-B846-A33E-A04F0A30D5F8}"/>
              </a:ext>
            </a:extLst>
          </p:cNvPr>
          <p:cNvGrpSpPr/>
          <p:nvPr/>
        </p:nvGrpSpPr>
        <p:grpSpPr>
          <a:xfrm>
            <a:off x="3124217" y="3970433"/>
            <a:ext cx="135298" cy="135716"/>
            <a:chOff x="3334192" y="4394946"/>
            <a:chExt cx="279683" cy="255635"/>
          </a:xfrm>
        </p:grpSpPr>
        <p:cxnSp>
          <p:nvCxnSpPr>
            <p:cNvPr id="513" name="Straight Connector 512">
              <a:extLst>
                <a:ext uri="{FF2B5EF4-FFF2-40B4-BE49-F238E27FC236}">
                  <a16:creationId xmlns:a16="http://schemas.microsoft.com/office/drawing/2014/main" id="{A91628E9-0DCF-1160-60F4-7BFAB67D317E}"/>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DBE76E37-F00F-7365-F92B-1001BD269D79}"/>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F3F3246B-71BD-348E-7A74-64329B532AC2}"/>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BBE758B2-C429-9347-F2F9-95325073FC13}"/>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7" name="Straight Connector 516">
              <a:extLst>
                <a:ext uri="{FF2B5EF4-FFF2-40B4-BE49-F238E27FC236}">
                  <a16:creationId xmlns:a16="http://schemas.microsoft.com/office/drawing/2014/main" id="{01CE7FC5-E529-A8AA-210C-C39CC07DEA36}"/>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8" name="Straight Connector 517">
              <a:extLst>
                <a:ext uri="{FF2B5EF4-FFF2-40B4-BE49-F238E27FC236}">
                  <a16:creationId xmlns:a16="http://schemas.microsoft.com/office/drawing/2014/main" id="{6F6E02CF-62B7-752E-0C59-FEDB32EC96DA}"/>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9" name="Straight Connector 518">
              <a:extLst>
                <a:ext uri="{FF2B5EF4-FFF2-40B4-BE49-F238E27FC236}">
                  <a16:creationId xmlns:a16="http://schemas.microsoft.com/office/drawing/2014/main" id="{3FB56E60-DE9F-7FE5-549C-3E3A50799B4F}"/>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20" name="Group 519">
            <a:extLst>
              <a:ext uri="{FF2B5EF4-FFF2-40B4-BE49-F238E27FC236}">
                <a16:creationId xmlns:a16="http://schemas.microsoft.com/office/drawing/2014/main" id="{745A3EBD-BAD2-0520-2743-19C8866EBF21}"/>
              </a:ext>
            </a:extLst>
          </p:cNvPr>
          <p:cNvGrpSpPr/>
          <p:nvPr/>
        </p:nvGrpSpPr>
        <p:grpSpPr>
          <a:xfrm>
            <a:off x="3332987" y="3969031"/>
            <a:ext cx="135298" cy="135716"/>
            <a:chOff x="3334192" y="4394946"/>
            <a:chExt cx="279683" cy="255635"/>
          </a:xfrm>
        </p:grpSpPr>
        <p:cxnSp>
          <p:nvCxnSpPr>
            <p:cNvPr id="521" name="Straight Connector 520">
              <a:extLst>
                <a:ext uri="{FF2B5EF4-FFF2-40B4-BE49-F238E27FC236}">
                  <a16:creationId xmlns:a16="http://schemas.microsoft.com/office/drawing/2014/main" id="{845CDF71-473A-9816-68E8-E697599BEBD5}"/>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2" name="Straight Connector 521">
              <a:extLst>
                <a:ext uri="{FF2B5EF4-FFF2-40B4-BE49-F238E27FC236}">
                  <a16:creationId xmlns:a16="http://schemas.microsoft.com/office/drawing/2014/main" id="{4FA48CBA-EA1C-E6F9-4513-3BA8FEE3DC09}"/>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3" name="Straight Connector 522">
              <a:extLst>
                <a:ext uri="{FF2B5EF4-FFF2-40B4-BE49-F238E27FC236}">
                  <a16:creationId xmlns:a16="http://schemas.microsoft.com/office/drawing/2014/main" id="{1790C8C9-C17B-0B9E-D4C1-59E3AA65EF2B}"/>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4" name="Straight Connector 523">
              <a:extLst>
                <a:ext uri="{FF2B5EF4-FFF2-40B4-BE49-F238E27FC236}">
                  <a16:creationId xmlns:a16="http://schemas.microsoft.com/office/drawing/2014/main" id="{9C643B40-7436-7F23-3176-71777E7C78E9}"/>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5" name="Straight Connector 524">
              <a:extLst>
                <a:ext uri="{FF2B5EF4-FFF2-40B4-BE49-F238E27FC236}">
                  <a16:creationId xmlns:a16="http://schemas.microsoft.com/office/drawing/2014/main" id="{29CF7478-106F-BB06-E9D3-2D05242C9961}"/>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6" name="Straight Connector 525">
              <a:extLst>
                <a:ext uri="{FF2B5EF4-FFF2-40B4-BE49-F238E27FC236}">
                  <a16:creationId xmlns:a16="http://schemas.microsoft.com/office/drawing/2014/main" id="{8BCBB398-0157-BD4B-C57C-998AA22F118E}"/>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7" name="Straight Connector 526">
              <a:extLst>
                <a:ext uri="{FF2B5EF4-FFF2-40B4-BE49-F238E27FC236}">
                  <a16:creationId xmlns:a16="http://schemas.microsoft.com/office/drawing/2014/main" id="{72F088A8-C19A-B15E-F07B-55CE0E6C8DCE}"/>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28" name="Group 527">
            <a:extLst>
              <a:ext uri="{FF2B5EF4-FFF2-40B4-BE49-F238E27FC236}">
                <a16:creationId xmlns:a16="http://schemas.microsoft.com/office/drawing/2014/main" id="{63C27B22-13A7-6950-36DF-B276D7EC5034}"/>
              </a:ext>
            </a:extLst>
          </p:cNvPr>
          <p:cNvGrpSpPr/>
          <p:nvPr/>
        </p:nvGrpSpPr>
        <p:grpSpPr>
          <a:xfrm>
            <a:off x="3546621" y="3965250"/>
            <a:ext cx="135298" cy="135716"/>
            <a:chOff x="3334192" y="4394946"/>
            <a:chExt cx="279683" cy="255635"/>
          </a:xfrm>
        </p:grpSpPr>
        <p:cxnSp>
          <p:nvCxnSpPr>
            <p:cNvPr id="529" name="Straight Connector 528">
              <a:extLst>
                <a:ext uri="{FF2B5EF4-FFF2-40B4-BE49-F238E27FC236}">
                  <a16:creationId xmlns:a16="http://schemas.microsoft.com/office/drawing/2014/main" id="{D44BEDEB-DBCD-FB4A-DFB4-1865D0F52B06}"/>
                </a:ext>
              </a:extLst>
            </p:cNvPr>
            <p:cNvCxnSpPr>
              <a:cxnSpLocks/>
            </p:cNvCxnSpPr>
            <p:nvPr/>
          </p:nvCxnSpPr>
          <p:spPr bwMode="auto">
            <a:xfrm flipH="1" flipV="1">
              <a:off x="3543855" y="4575412"/>
              <a:ext cx="70020" cy="751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a:extLst>
                <a:ext uri="{FF2B5EF4-FFF2-40B4-BE49-F238E27FC236}">
                  <a16:creationId xmlns:a16="http://schemas.microsoft.com/office/drawing/2014/main" id="{4137DE9F-ABD7-9FC2-3CF2-B70F5119C1C9}"/>
                </a:ext>
              </a:extLst>
            </p:cNvPr>
            <p:cNvCxnSpPr/>
            <p:nvPr/>
          </p:nvCxnSpPr>
          <p:spPr bwMode="auto">
            <a:xfrm rot="18354062" flipH="1" flipV="1">
              <a:off x="3481103" y="4593384"/>
              <a:ext cx="76200" cy="238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a:extLst>
                <a:ext uri="{FF2B5EF4-FFF2-40B4-BE49-F238E27FC236}">
                  <a16:creationId xmlns:a16="http://schemas.microsoft.com/office/drawing/2014/main" id="{87DA78C8-07AF-2C6F-37B7-F5EAE9821CDD}"/>
                </a:ext>
              </a:extLst>
            </p:cNvPr>
            <p:cNvCxnSpPr/>
            <p:nvPr/>
          </p:nvCxnSpPr>
          <p:spPr bwMode="auto">
            <a:xfrm rot="7554062" flipH="1">
              <a:off x="3437054" y="4530930"/>
              <a:ext cx="152400" cy="460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a:extLst>
                <a:ext uri="{FF2B5EF4-FFF2-40B4-BE49-F238E27FC236}">
                  <a16:creationId xmlns:a16="http://schemas.microsoft.com/office/drawing/2014/main" id="{E7B42916-A581-512B-9D5E-B3B63FA72935}"/>
                </a:ext>
              </a:extLst>
            </p:cNvPr>
            <p:cNvCxnSpPr/>
            <p:nvPr/>
          </p:nvCxnSpPr>
          <p:spPr bwMode="auto">
            <a:xfrm rot="18354062" flipH="1" flipV="1">
              <a:off x="3406834" y="4509848"/>
              <a:ext cx="152400" cy="444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a:extLst>
                <a:ext uri="{FF2B5EF4-FFF2-40B4-BE49-F238E27FC236}">
                  <a16:creationId xmlns:a16="http://schemas.microsoft.com/office/drawing/2014/main" id="{C4DCC7A6-AE04-FA61-BF11-45A1A7BCB6E3}"/>
                </a:ext>
              </a:extLst>
            </p:cNvPr>
            <p:cNvCxnSpPr/>
            <p:nvPr/>
          </p:nvCxnSpPr>
          <p:spPr bwMode="auto">
            <a:xfrm rot="7554062" flipH="1">
              <a:off x="3363756" y="4477869"/>
              <a:ext cx="152400" cy="46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a:extLst>
                <a:ext uri="{FF2B5EF4-FFF2-40B4-BE49-F238E27FC236}">
                  <a16:creationId xmlns:a16="http://schemas.microsoft.com/office/drawing/2014/main" id="{893AB41B-D842-4D46-C639-045E1C4D0A75}"/>
                </a:ext>
              </a:extLst>
            </p:cNvPr>
            <p:cNvCxnSpPr/>
            <p:nvPr/>
          </p:nvCxnSpPr>
          <p:spPr bwMode="auto">
            <a:xfrm rot="18354062" flipH="1" flipV="1">
              <a:off x="3395907" y="4437641"/>
              <a:ext cx="76200" cy="238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a:extLst>
                <a:ext uri="{FF2B5EF4-FFF2-40B4-BE49-F238E27FC236}">
                  <a16:creationId xmlns:a16="http://schemas.microsoft.com/office/drawing/2014/main" id="{B62826DF-995B-CA49-136B-DD11DF1C545C}"/>
                </a:ext>
              </a:extLst>
            </p:cNvPr>
            <p:cNvCxnSpPr>
              <a:cxnSpLocks/>
            </p:cNvCxnSpPr>
            <p:nvPr/>
          </p:nvCxnSpPr>
          <p:spPr bwMode="auto">
            <a:xfrm flipH="1" flipV="1">
              <a:off x="3334192" y="4394946"/>
              <a:ext cx="73550" cy="837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36" name="Straight Connector 535">
            <a:extLst>
              <a:ext uri="{FF2B5EF4-FFF2-40B4-BE49-F238E27FC236}">
                <a16:creationId xmlns:a16="http://schemas.microsoft.com/office/drawing/2014/main" id="{04B5C929-6969-7480-DDCC-0C26B112C2C5}"/>
              </a:ext>
            </a:extLst>
          </p:cNvPr>
          <p:cNvCxnSpPr>
            <a:cxnSpLocks/>
          </p:cNvCxnSpPr>
          <p:nvPr/>
        </p:nvCxnSpPr>
        <p:spPr>
          <a:xfrm>
            <a:off x="2801086" y="2832883"/>
            <a:ext cx="0" cy="2400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7" name="Straight Connector 536">
            <a:extLst>
              <a:ext uri="{FF2B5EF4-FFF2-40B4-BE49-F238E27FC236}">
                <a16:creationId xmlns:a16="http://schemas.microsoft.com/office/drawing/2014/main" id="{A265E462-E629-421A-0433-60DB3D08AE4B}"/>
              </a:ext>
            </a:extLst>
          </p:cNvPr>
          <p:cNvCxnSpPr>
            <a:cxnSpLocks/>
          </p:cNvCxnSpPr>
          <p:nvPr/>
        </p:nvCxnSpPr>
        <p:spPr>
          <a:xfrm>
            <a:off x="2801086" y="3538055"/>
            <a:ext cx="0" cy="2400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8" name="Straight Connector 537">
            <a:extLst>
              <a:ext uri="{FF2B5EF4-FFF2-40B4-BE49-F238E27FC236}">
                <a16:creationId xmlns:a16="http://schemas.microsoft.com/office/drawing/2014/main" id="{4B3DF9E3-70FE-6223-D3F6-B3D662CF356D}"/>
              </a:ext>
            </a:extLst>
          </p:cNvPr>
          <p:cNvCxnSpPr>
            <a:cxnSpLocks/>
          </p:cNvCxnSpPr>
          <p:nvPr/>
        </p:nvCxnSpPr>
        <p:spPr>
          <a:xfrm>
            <a:off x="2720477" y="2354613"/>
            <a:ext cx="8261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9" name="Straight Connector 538">
            <a:extLst>
              <a:ext uri="{FF2B5EF4-FFF2-40B4-BE49-F238E27FC236}">
                <a16:creationId xmlns:a16="http://schemas.microsoft.com/office/drawing/2014/main" id="{630B3A91-F28D-51A2-5D6C-79F00E317ACE}"/>
              </a:ext>
            </a:extLst>
          </p:cNvPr>
          <p:cNvCxnSpPr>
            <a:cxnSpLocks/>
          </p:cNvCxnSpPr>
          <p:nvPr/>
        </p:nvCxnSpPr>
        <p:spPr>
          <a:xfrm>
            <a:off x="2801086" y="2585715"/>
            <a:ext cx="7455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0" name="Straight Connector 539">
            <a:extLst>
              <a:ext uri="{FF2B5EF4-FFF2-40B4-BE49-F238E27FC236}">
                <a16:creationId xmlns:a16="http://schemas.microsoft.com/office/drawing/2014/main" id="{762F36EB-2A95-9A34-4372-4D94F630A581}"/>
              </a:ext>
            </a:extLst>
          </p:cNvPr>
          <p:cNvCxnSpPr>
            <a:cxnSpLocks/>
          </p:cNvCxnSpPr>
          <p:nvPr/>
        </p:nvCxnSpPr>
        <p:spPr>
          <a:xfrm>
            <a:off x="2720477" y="3029119"/>
            <a:ext cx="8261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1" name="Straight Connector 540">
            <a:extLst>
              <a:ext uri="{FF2B5EF4-FFF2-40B4-BE49-F238E27FC236}">
                <a16:creationId xmlns:a16="http://schemas.microsoft.com/office/drawing/2014/main" id="{615823F0-EACF-2AFD-26AD-4324C975513F}"/>
              </a:ext>
            </a:extLst>
          </p:cNvPr>
          <p:cNvCxnSpPr>
            <a:cxnSpLocks/>
          </p:cNvCxnSpPr>
          <p:nvPr/>
        </p:nvCxnSpPr>
        <p:spPr>
          <a:xfrm>
            <a:off x="2801086" y="3260220"/>
            <a:ext cx="7455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2" name="Straight Connector 541">
            <a:extLst>
              <a:ext uri="{FF2B5EF4-FFF2-40B4-BE49-F238E27FC236}">
                <a16:creationId xmlns:a16="http://schemas.microsoft.com/office/drawing/2014/main" id="{123DC8E8-C72B-9709-83C4-0274A36F90F1}"/>
              </a:ext>
            </a:extLst>
          </p:cNvPr>
          <p:cNvCxnSpPr>
            <a:cxnSpLocks/>
          </p:cNvCxnSpPr>
          <p:nvPr/>
        </p:nvCxnSpPr>
        <p:spPr>
          <a:xfrm>
            <a:off x="2720477" y="3734289"/>
            <a:ext cx="8261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3" name="Straight Connector 542">
            <a:extLst>
              <a:ext uri="{FF2B5EF4-FFF2-40B4-BE49-F238E27FC236}">
                <a16:creationId xmlns:a16="http://schemas.microsoft.com/office/drawing/2014/main" id="{67C2C7DC-295D-68BE-4D05-E5B408FB8B3E}"/>
              </a:ext>
            </a:extLst>
          </p:cNvPr>
          <p:cNvCxnSpPr>
            <a:cxnSpLocks/>
          </p:cNvCxnSpPr>
          <p:nvPr/>
        </p:nvCxnSpPr>
        <p:spPr>
          <a:xfrm>
            <a:off x="2801086" y="3965392"/>
            <a:ext cx="74553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44" name="TextBox 543">
            <a:extLst>
              <a:ext uri="{FF2B5EF4-FFF2-40B4-BE49-F238E27FC236}">
                <a16:creationId xmlns:a16="http://schemas.microsoft.com/office/drawing/2014/main" id="{97EBECFC-DFC0-B04C-68C1-3639BE5D2C5C}"/>
              </a:ext>
            </a:extLst>
          </p:cNvPr>
          <p:cNvSpPr txBox="1"/>
          <p:nvPr/>
        </p:nvSpPr>
        <p:spPr>
          <a:xfrm>
            <a:off x="1436293" y="4045985"/>
            <a:ext cx="2340705" cy="307777"/>
          </a:xfrm>
          <a:prstGeom prst="rect">
            <a:avLst/>
          </a:prstGeom>
          <a:noFill/>
        </p:spPr>
        <p:txBody>
          <a:bodyPr wrap="none" rtlCol="0">
            <a:spAutoFit/>
          </a:bodyPr>
          <a:lstStyle/>
          <a:p>
            <a:r>
              <a:rPr lang="en-US" sz="1400" b="1" dirty="0"/>
              <a:t>…         …                       …         …</a:t>
            </a:r>
          </a:p>
        </p:txBody>
      </p:sp>
      <p:sp>
        <p:nvSpPr>
          <p:cNvPr id="545" name="TextBox 544">
            <a:extLst>
              <a:ext uri="{FF2B5EF4-FFF2-40B4-BE49-F238E27FC236}">
                <a16:creationId xmlns:a16="http://schemas.microsoft.com/office/drawing/2014/main" id="{F9D1BF11-C8BF-83D8-44C8-5583700DA8A5}"/>
              </a:ext>
            </a:extLst>
          </p:cNvPr>
          <p:cNvSpPr txBox="1"/>
          <p:nvPr/>
        </p:nvSpPr>
        <p:spPr>
          <a:xfrm rot="16200000">
            <a:off x="2985401" y="2942860"/>
            <a:ext cx="1980029" cy="307777"/>
          </a:xfrm>
          <a:prstGeom prst="rect">
            <a:avLst/>
          </a:prstGeom>
          <a:noFill/>
        </p:spPr>
        <p:txBody>
          <a:bodyPr wrap="none" rtlCol="0">
            <a:spAutoFit/>
          </a:bodyPr>
          <a:lstStyle/>
          <a:p>
            <a:r>
              <a:rPr lang="en-US" sz="1400" b="1" dirty="0"/>
              <a:t>…         …              …         …</a:t>
            </a:r>
          </a:p>
        </p:txBody>
      </p:sp>
      <p:sp>
        <p:nvSpPr>
          <p:cNvPr id="546" name="Flowchart: Alternate Process 545">
            <a:extLst>
              <a:ext uri="{FF2B5EF4-FFF2-40B4-BE49-F238E27FC236}">
                <a16:creationId xmlns:a16="http://schemas.microsoft.com/office/drawing/2014/main" id="{CF0AFFE8-A49C-5540-860D-C31378269358}"/>
              </a:ext>
            </a:extLst>
          </p:cNvPr>
          <p:cNvSpPr/>
          <p:nvPr/>
        </p:nvSpPr>
        <p:spPr>
          <a:xfrm>
            <a:off x="1550904" y="4404005"/>
            <a:ext cx="2190132" cy="31105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ADC</a:t>
            </a:r>
          </a:p>
        </p:txBody>
      </p:sp>
      <p:sp>
        <p:nvSpPr>
          <p:cNvPr id="547" name="Flowchart: Alternate Process 546">
            <a:extLst>
              <a:ext uri="{FF2B5EF4-FFF2-40B4-BE49-F238E27FC236}">
                <a16:creationId xmlns:a16="http://schemas.microsoft.com/office/drawing/2014/main" id="{6A45B7C5-53EC-9E21-9FC1-C6700E41A4DD}"/>
              </a:ext>
            </a:extLst>
          </p:cNvPr>
          <p:cNvSpPr/>
          <p:nvPr/>
        </p:nvSpPr>
        <p:spPr>
          <a:xfrm rot="16200000">
            <a:off x="-468006" y="2781870"/>
            <a:ext cx="2322046" cy="3823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WL Driver</a:t>
            </a:r>
          </a:p>
        </p:txBody>
      </p:sp>
      <p:sp>
        <p:nvSpPr>
          <p:cNvPr id="548" name="Flowchart: Alternate Process 547">
            <a:extLst>
              <a:ext uri="{FF2B5EF4-FFF2-40B4-BE49-F238E27FC236}">
                <a16:creationId xmlns:a16="http://schemas.microsoft.com/office/drawing/2014/main" id="{6C172FED-B1A9-4B78-0958-216E2453D81A}"/>
              </a:ext>
            </a:extLst>
          </p:cNvPr>
          <p:cNvSpPr/>
          <p:nvPr/>
        </p:nvSpPr>
        <p:spPr>
          <a:xfrm rot="16200000">
            <a:off x="3282685" y="2792385"/>
            <a:ext cx="2322046" cy="38233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WL Driver</a:t>
            </a:r>
          </a:p>
        </p:txBody>
      </p:sp>
      <p:sp>
        <p:nvSpPr>
          <p:cNvPr id="549" name="Rectangle 548">
            <a:extLst>
              <a:ext uri="{FF2B5EF4-FFF2-40B4-BE49-F238E27FC236}">
                <a16:creationId xmlns:a16="http://schemas.microsoft.com/office/drawing/2014/main" id="{E3F6E221-D9F7-058E-FE57-2A5340DDCED7}"/>
              </a:ext>
            </a:extLst>
          </p:cNvPr>
          <p:cNvSpPr/>
          <p:nvPr/>
        </p:nvSpPr>
        <p:spPr>
          <a:xfrm>
            <a:off x="1399583" y="2309457"/>
            <a:ext cx="915736" cy="205740"/>
          </a:xfrm>
          <a:prstGeom prst="rect">
            <a:avLst/>
          </a:prstGeom>
          <a:solidFill>
            <a:schemeClr val="accent6">
              <a:alpha val="3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0" name="Rectangle 549">
            <a:extLst>
              <a:ext uri="{FF2B5EF4-FFF2-40B4-BE49-F238E27FC236}">
                <a16:creationId xmlns:a16="http://schemas.microsoft.com/office/drawing/2014/main" id="{12D1B8B8-2F9F-CC95-E442-256A07DB6519}"/>
              </a:ext>
            </a:extLst>
          </p:cNvPr>
          <p:cNvSpPr/>
          <p:nvPr/>
        </p:nvSpPr>
        <p:spPr>
          <a:xfrm>
            <a:off x="1397947" y="2536772"/>
            <a:ext cx="897391" cy="205740"/>
          </a:xfrm>
          <a:prstGeom prst="rect">
            <a:avLst/>
          </a:prstGeom>
          <a:solidFill>
            <a:schemeClr val="accent4">
              <a:alpha val="3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1" name="Rectangle 550">
            <a:extLst>
              <a:ext uri="{FF2B5EF4-FFF2-40B4-BE49-F238E27FC236}">
                <a16:creationId xmlns:a16="http://schemas.microsoft.com/office/drawing/2014/main" id="{B253483D-4EB4-1504-5A04-45C311226947}"/>
              </a:ext>
            </a:extLst>
          </p:cNvPr>
          <p:cNvSpPr/>
          <p:nvPr/>
        </p:nvSpPr>
        <p:spPr>
          <a:xfrm>
            <a:off x="1416163" y="2941824"/>
            <a:ext cx="915736" cy="205740"/>
          </a:xfrm>
          <a:prstGeom prst="rect">
            <a:avLst/>
          </a:prstGeom>
          <a:solidFill>
            <a:schemeClr val="accent6">
              <a:alpha val="3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2" name="Rectangle 551">
            <a:extLst>
              <a:ext uri="{FF2B5EF4-FFF2-40B4-BE49-F238E27FC236}">
                <a16:creationId xmlns:a16="http://schemas.microsoft.com/office/drawing/2014/main" id="{84563EB3-4D03-FAFD-BC69-0FDE31468D3D}"/>
              </a:ext>
            </a:extLst>
          </p:cNvPr>
          <p:cNvSpPr/>
          <p:nvPr/>
        </p:nvSpPr>
        <p:spPr>
          <a:xfrm>
            <a:off x="1423946" y="3673750"/>
            <a:ext cx="915736" cy="205740"/>
          </a:xfrm>
          <a:prstGeom prst="rect">
            <a:avLst/>
          </a:prstGeom>
          <a:solidFill>
            <a:schemeClr val="accent6">
              <a:alpha val="3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3" name="Rectangle 552">
            <a:extLst>
              <a:ext uri="{FF2B5EF4-FFF2-40B4-BE49-F238E27FC236}">
                <a16:creationId xmlns:a16="http://schemas.microsoft.com/office/drawing/2014/main" id="{A3F315C4-F5A7-8E23-1E7F-BD6E6ACB2ECC}"/>
              </a:ext>
            </a:extLst>
          </p:cNvPr>
          <p:cNvSpPr/>
          <p:nvPr/>
        </p:nvSpPr>
        <p:spPr>
          <a:xfrm>
            <a:off x="1413965" y="3221908"/>
            <a:ext cx="897391" cy="205740"/>
          </a:xfrm>
          <a:prstGeom prst="rect">
            <a:avLst/>
          </a:prstGeom>
          <a:solidFill>
            <a:schemeClr val="accent4">
              <a:alpha val="3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4" name="Rectangle 553">
            <a:extLst>
              <a:ext uri="{FF2B5EF4-FFF2-40B4-BE49-F238E27FC236}">
                <a16:creationId xmlns:a16="http://schemas.microsoft.com/office/drawing/2014/main" id="{630128F6-7C57-78C4-6E07-A8DFC1A940C6}"/>
              </a:ext>
            </a:extLst>
          </p:cNvPr>
          <p:cNvSpPr/>
          <p:nvPr/>
        </p:nvSpPr>
        <p:spPr>
          <a:xfrm>
            <a:off x="1429693" y="3922833"/>
            <a:ext cx="897391" cy="205740"/>
          </a:xfrm>
          <a:prstGeom prst="rect">
            <a:avLst/>
          </a:prstGeom>
          <a:solidFill>
            <a:schemeClr val="accent4">
              <a:alpha val="3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5" name="Rectangle 554">
            <a:extLst>
              <a:ext uri="{FF2B5EF4-FFF2-40B4-BE49-F238E27FC236}">
                <a16:creationId xmlns:a16="http://schemas.microsoft.com/office/drawing/2014/main" id="{2CBB9B44-3A5A-ECB4-E1DE-42068E13C6DE}"/>
              </a:ext>
            </a:extLst>
          </p:cNvPr>
          <p:cNvSpPr/>
          <p:nvPr/>
        </p:nvSpPr>
        <p:spPr>
          <a:xfrm>
            <a:off x="2853663" y="2299967"/>
            <a:ext cx="897391" cy="205740"/>
          </a:xfrm>
          <a:prstGeom prst="rect">
            <a:avLst/>
          </a:prstGeom>
          <a:solidFill>
            <a:srgbClr val="FF3300">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6" name="Rectangle 555">
            <a:extLst>
              <a:ext uri="{FF2B5EF4-FFF2-40B4-BE49-F238E27FC236}">
                <a16:creationId xmlns:a16="http://schemas.microsoft.com/office/drawing/2014/main" id="{92477251-5523-30E2-BDCE-3F3CC04AF4F6}"/>
              </a:ext>
            </a:extLst>
          </p:cNvPr>
          <p:cNvSpPr/>
          <p:nvPr/>
        </p:nvSpPr>
        <p:spPr>
          <a:xfrm>
            <a:off x="2853663" y="2985902"/>
            <a:ext cx="897391" cy="205740"/>
          </a:xfrm>
          <a:prstGeom prst="rect">
            <a:avLst/>
          </a:prstGeom>
          <a:solidFill>
            <a:srgbClr val="FF3300">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7" name="Rectangle 556">
            <a:extLst>
              <a:ext uri="{FF2B5EF4-FFF2-40B4-BE49-F238E27FC236}">
                <a16:creationId xmlns:a16="http://schemas.microsoft.com/office/drawing/2014/main" id="{2100B756-65D7-C32A-103E-232EADB87B88}"/>
              </a:ext>
            </a:extLst>
          </p:cNvPr>
          <p:cNvSpPr/>
          <p:nvPr/>
        </p:nvSpPr>
        <p:spPr>
          <a:xfrm>
            <a:off x="2869072" y="3686610"/>
            <a:ext cx="897391" cy="205740"/>
          </a:xfrm>
          <a:prstGeom prst="rect">
            <a:avLst/>
          </a:prstGeom>
          <a:solidFill>
            <a:srgbClr val="FF3300">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8" name="Rectangle 557">
            <a:extLst>
              <a:ext uri="{FF2B5EF4-FFF2-40B4-BE49-F238E27FC236}">
                <a16:creationId xmlns:a16="http://schemas.microsoft.com/office/drawing/2014/main" id="{73994319-AB7D-B97F-1418-290DFD0746FB}"/>
              </a:ext>
            </a:extLst>
          </p:cNvPr>
          <p:cNvSpPr/>
          <p:nvPr/>
        </p:nvSpPr>
        <p:spPr>
          <a:xfrm>
            <a:off x="2853663" y="2548340"/>
            <a:ext cx="897391" cy="205740"/>
          </a:xfrm>
          <a:prstGeom prst="rect">
            <a:avLst/>
          </a:prstGeom>
          <a:solidFill>
            <a:srgbClr val="7030A0">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9" name="Rectangle 558">
            <a:extLst>
              <a:ext uri="{FF2B5EF4-FFF2-40B4-BE49-F238E27FC236}">
                <a16:creationId xmlns:a16="http://schemas.microsoft.com/office/drawing/2014/main" id="{5CD9648A-E19E-FEB0-4774-8E2C6C8B810E}"/>
              </a:ext>
            </a:extLst>
          </p:cNvPr>
          <p:cNvSpPr/>
          <p:nvPr/>
        </p:nvSpPr>
        <p:spPr>
          <a:xfrm>
            <a:off x="2853663" y="3236157"/>
            <a:ext cx="897391" cy="205740"/>
          </a:xfrm>
          <a:prstGeom prst="rect">
            <a:avLst/>
          </a:prstGeom>
          <a:solidFill>
            <a:srgbClr val="7030A0">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0" name="Rectangle 559">
            <a:extLst>
              <a:ext uri="{FF2B5EF4-FFF2-40B4-BE49-F238E27FC236}">
                <a16:creationId xmlns:a16="http://schemas.microsoft.com/office/drawing/2014/main" id="{89EB65BC-F108-8DA7-84F4-15512FE9E140}"/>
              </a:ext>
            </a:extLst>
          </p:cNvPr>
          <p:cNvSpPr/>
          <p:nvPr/>
        </p:nvSpPr>
        <p:spPr>
          <a:xfrm>
            <a:off x="2876861" y="3935694"/>
            <a:ext cx="897391" cy="205740"/>
          </a:xfrm>
          <a:prstGeom prst="rect">
            <a:avLst/>
          </a:prstGeom>
          <a:solidFill>
            <a:srgbClr val="7030A0">
              <a:alpha val="3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1" name="TextBox 560">
            <a:extLst>
              <a:ext uri="{FF2B5EF4-FFF2-40B4-BE49-F238E27FC236}">
                <a16:creationId xmlns:a16="http://schemas.microsoft.com/office/drawing/2014/main" id="{ECA75175-B0DC-85B0-3C8E-BF54B04B0C59}"/>
              </a:ext>
            </a:extLst>
          </p:cNvPr>
          <p:cNvSpPr txBox="1"/>
          <p:nvPr/>
        </p:nvSpPr>
        <p:spPr>
          <a:xfrm>
            <a:off x="3287734" y="5079623"/>
            <a:ext cx="5614550" cy="461665"/>
          </a:xfrm>
          <a:prstGeom prst="rect">
            <a:avLst/>
          </a:prstGeom>
          <a:noFill/>
        </p:spPr>
        <p:txBody>
          <a:bodyPr wrap="none" rtlCol="0">
            <a:spAutoFit/>
          </a:bodyPr>
          <a:lstStyle/>
          <a:p>
            <a:r>
              <a:rPr lang="en-US" sz="2400" b="1" dirty="0">
                <a:solidFill>
                  <a:srgbClr val="00B050"/>
                </a:solidFill>
                <a:latin typeface="Times New Roman" panose="02020603050405020304" pitchFamily="18" charset="0"/>
                <a:cs typeface="Times New Roman" panose="02020603050405020304" pitchFamily="18" charset="0"/>
              </a:rPr>
              <a:t>We Only need to keep the GSL bits secret</a:t>
            </a:r>
          </a:p>
        </p:txBody>
      </p:sp>
      <p:pic>
        <p:nvPicPr>
          <p:cNvPr id="562" name="图片 1">
            <a:extLst>
              <a:ext uri="{FF2B5EF4-FFF2-40B4-BE49-F238E27FC236}">
                <a16:creationId xmlns:a16="http://schemas.microsoft.com/office/drawing/2014/main" id="{E24AD905-1446-8703-EDC4-3F795388D294}"/>
              </a:ext>
            </a:extLst>
          </p:cNvPr>
          <p:cNvPicPr>
            <a:picLocks noChangeAspect="1"/>
          </p:cNvPicPr>
          <p:nvPr/>
        </p:nvPicPr>
        <p:blipFill>
          <a:blip r:embed="rId3"/>
          <a:stretch>
            <a:fillRect/>
          </a:stretch>
        </p:blipFill>
        <p:spPr>
          <a:xfrm>
            <a:off x="5308543" y="1642998"/>
            <a:ext cx="5823861" cy="3052211"/>
          </a:xfrm>
          <a:prstGeom prst="rect">
            <a:avLst/>
          </a:prstGeom>
        </p:spPr>
      </p:pic>
      <p:grpSp>
        <p:nvGrpSpPr>
          <p:cNvPr id="563" name="Group 562">
            <a:extLst>
              <a:ext uri="{FF2B5EF4-FFF2-40B4-BE49-F238E27FC236}">
                <a16:creationId xmlns:a16="http://schemas.microsoft.com/office/drawing/2014/main" id="{A260BF5F-41D2-6304-C797-E6DBF1D53C29}"/>
              </a:ext>
            </a:extLst>
          </p:cNvPr>
          <p:cNvGrpSpPr/>
          <p:nvPr/>
        </p:nvGrpSpPr>
        <p:grpSpPr>
          <a:xfrm>
            <a:off x="5536471" y="2000443"/>
            <a:ext cx="4980446" cy="907393"/>
            <a:chOff x="5570616" y="2585412"/>
            <a:chExt cx="4980446" cy="907393"/>
          </a:xfrm>
        </p:grpSpPr>
        <p:cxnSp>
          <p:nvCxnSpPr>
            <p:cNvPr id="564" name="Straight Connector 563">
              <a:extLst>
                <a:ext uri="{FF2B5EF4-FFF2-40B4-BE49-F238E27FC236}">
                  <a16:creationId xmlns:a16="http://schemas.microsoft.com/office/drawing/2014/main" id="{F67A7BB8-70A2-8638-010A-AD78AA8FC154}"/>
                </a:ext>
              </a:extLst>
            </p:cNvPr>
            <p:cNvCxnSpPr>
              <a:cxnSpLocks/>
            </p:cNvCxnSpPr>
            <p:nvPr/>
          </p:nvCxnSpPr>
          <p:spPr>
            <a:xfrm>
              <a:off x="5570616" y="2585412"/>
              <a:ext cx="4980446"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65" name="Straight Connector 564">
              <a:extLst>
                <a:ext uri="{FF2B5EF4-FFF2-40B4-BE49-F238E27FC236}">
                  <a16:creationId xmlns:a16="http://schemas.microsoft.com/office/drawing/2014/main" id="{13B6F585-5CFE-E8F7-3B4F-8D3B43E3528A}"/>
                </a:ext>
              </a:extLst>
            </p:cNvPr>
            <p:cNvCxnSpPr>
              <a:cxnSpLocks/>
            </p:cNvCxnSpPr>
            <p:nvPr/>
          </p:nvCxnSpPr>
          <p:spPr>
            <a:xfrm>
              <a:off x="5570616" y="3492805"/>
              <a:ext cx="4980446"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566" name="Group 565">
            <a:extLst>
              <a:ext uri="{FF2B5EF4-FFF2-40B4-BE49-F238E27FC236}">
                <a16:creationId xmlns:a16="http://schemas.microsoft.com/office/drawing/2014/main" id="{200A8135-CAF1-8A60-1B5B-96CF50B5B9E5}"/>
              </a:ext>
            </a:extLst>
          </p:cNvPr>
          <p:cNvGrpSpPr/>
          <p:nvPr/>
        </p:nvGrpSpPr>
        <p:grpSpPr>
          <a:xfrm>
            <a:off x="5626537" y="2231208"/>
            <a:ext cx="4883354" cy="2345808"/>
            <a:chOff x="5660682" y="2816177"/>
            <a:chExt cx="4883354" cy="2345808"/>
          </a:xfrm>
        </p:grpSpPr>
        <p:grpSp>
          <p:nvGrpSpPr>
            <p:cNvPr id="567" name="Group 566">
              <a:extLst>
                <a:ext uri="{FF2B5EF4-FFF2-40B4-BE49-F238E27FC236}">
                  <a16:creationId xmlns:a16="http://schemas.microsoft.com/office/drawing/2014/main" id="{1C2975AA-C172-1A24-24BF-AD09F1B11022}"/>
                </a:ext>
              </a:extLst>
            </p:cNvPr>
            <p:cNvGrpSpPr/>
            <p:nvPr/>
          </p:nvGrpSpPr>
          <p:grpSpPr>
            <a:xfrm>
              <a:off x="6268151" y="2816177"/>
              <a:ext cx="4275885" cy="1517754"/>
              <a:chOff x="6268151" y="2816177"/>
              <a:chExt cx="4275885" cy="1517754"/>
            </a:xfrm>
          </p:grpSpPr>
          <p:grpSp>
            <p:nvGrpSpPr>
              <p:cNvPr id="572" name="Group 571">
                <a:extLst>
                  <a:ext uri="{FF2B5EF4-FFF2-40B4-BE49-F238E27FC236}">
                    <a16:creationId xmlns:a16="http://schemas.microsoft.com/office/drawing/2014/main" id="{8CFBEFE5-4FCF-43B4-D29F-E2831028C7BA}"/>
                  </a:ext>
                </a:extLst>
              </p:cNvPr>
              <p:cNvGrpSpPr/>
              <p:nvPr/>
            </p:nvGrpSpPr>
            <p:grpSpPr>
              <a:xfrm>
                <a:off x="6289638" y="2816177"/>
                <a:ext cx="4254398" cy="601675"/>
                <a:chOff x="6289638" y="2816177"/>
                <a:chExt cx="4254398" cy="601675"/>
              </a:xfrm>
            </p:grpSpPr>
            <p:sp>
              <p:nvSpPr>
                <p:cNvPr id="577" name="Rectangle 576">
                  <a:extLst>
                    <a:ext uri="{FF2B5EF4-FFF2-40B4-BE49-F238E27FC236}">
                      <a16:creationId xmlns:a16="http://schemas.microsoft.com/office/drawing/2014/main" id="{75C6CC8A-8903-F878-DBF7-A4EC0FA4093F}"/>
                    </a:ext>
                  </a:extLst>
                </p:cNvPr>
                <p:cNvSpPr/>
                <p:nvPr/>
              </p:nvSpPr>
              <p:spPr>
                <a:xfrm>
                  <a:off x="6289638" y="3127090"/>
                  <a:ext cx="1025168" cy="290762"/>
                </a:xfrm>
                <a:prstGeom prst="rect">
                  <a:avLst/>
                </a:prstGeom>
                <a:solidFill>
                  <a:srgbClr val="9DC3E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578" name="Rectangle 577">
                  <a:extLst>
                    <a:ext uri="{FF2B5EF4-FFF2-40B4-BE49-F238E27FC236}">
                      <a16:creationId xmlns:a16="http://schemas.microsoft.com/office/drawing/2014/main" id="{723D3B1A-3506-1014-4EBA-E9B8763F0F70}"/>
                    </a:ext>
                  </a:extLst>
                </p:cNvPr>
                <p:cNvSpPr/>
                <p:nvPr/>
              </p:nvSpPr>
              <p:spPr>
                <a:xfrm>
                  <a:off x="7895928" y="2816177"/>
                  <a:ext cx="1025168" cy="290762"/>
                </a:xfrm>
                <a:prstGeom prst="rect">
                  <a:avLst/>
                </a:prstGeom>
                <a:solidFill>
                  <a:srgbClr val="9DC3E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579" name="Rectangle 578">
                  <a:extLst>
                    <a:ext uri="{FF2B5EF4-FFF2-40B4-BE49-F238E27FC236}">
                      <a16:creationId xmlns:a16="http://schemas.microsoft.com/office/drawing/2014/main" id="{BCACAF6C-52C0-8BA0-B851-4DBA01FCD3A2}"/>
                    </a:ext>
                  </a:extLst>
                </p:cNvPr>
                <p:cNvSpPr/>
                <p:nvPr/>
              </p:nvSpPr>
              <p:spPr>
                <a:xfrm>
                  <a:off x="9518868" y="2825604"/>
                  <a:ext cx="1025168" cy="290762"/>
                </a:xfrm>
                <a:prstGeom prst="rect">
                  <a:avLst/>
                </a:prstGeom>
                <a:solidFill>
                  <a:srgbClr val="9DC3E6">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grpSp>
          <p:grpSp>
            <p:nvGrpSpPr>
              <p:cNvPr id="573" name="Group 572">
                <a:extLst>
                  <a:ext uri="{FF2B5EF4-FFF2-40B4-BE49-F238E27FC236}">
                    <a16:creationId xmlns:a16="http://schemas.microsoft.com/office/drawing/2014/main" id="{6D4C3B7B-1815-50B1-DA56-7F985DF2CA7A}"/>
                  </a:ext>
                </a:extLst>
              </p:cNvPr>
              <p:cNvGrpSpPr/>
              <p:nvPr/>
            </p:nvGrpSpPr>
            <p:grpSpPr>
              <a:xfrm>
                <a:off x="6268151" y="3723749"/>
                <a:ext cx="4275293" cy="610182"/>
                <a:chOff x="6268151" y="3723749"/>
                <a:chExt cx="4275293" cy="610182"/>
              </a:xfrm>
            </p:grpSpPr>
            <p:sp>
              <p:nvSpPr>
                <p:cNvPr id="574" name="Rectangle 573">
                  <a:extLst>
                    <a:ext uri="{FF2B5EF4-FFF2-40B4-BE49-F238E27FC236}">
                      <a16:creationId xmlns:a16="http://schemas.microsoft.com/office/drawing/2014/main" id="{2F17E0E2-645C-28C8-71CE-AB46341D07EE}"/>
                    </a:ext>
                  </a:extLst>
                </p:cNvPr>
                <p:cNvSpPr/>
                <p:nvPr/>
              </p:nvSpPr>
              <p:spPr>
                <a:xfrm>
                  <a:off x="6268151" y="4043169"/>
                  <a:ext cx="1025168" cy="290762"/>
                </a:xfrm>
                <a:prstGeom prst="rect">
                  <a:avLst/>
                </a:prstGeom>
                <a:solidFill>
                  <a:schemeClr val="accent2">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575" name="Rectangle 574">
                  <a:extLst>
                    <a:ext uri="{FF2B5EF4-FFF2-40B4-BE49-F238E27FC236}">
                      <a16:creationId xmlns:a16="http://schemas.microsoft.com/office/drawing/2014/main" id="{34185F9B-A42C-BDB1-4562-E42349EE34F1}"/>
                    </a:ext>
                  </a:extLst>
                </p:cNvPr>
                <p:cNvSpPr/>
                <p:nvPr/>
              </p:nvSpPr>
              <p:spPr>
                <a:xfrm>
                  <a:off x="7892379" y="3723749"/>
                  <a:ext cx="1025168" cy="290762"/>
                </a:xfrm>
                <a:prstGeom prst="rect">
                  <a:avLst/>
                </a:prstGeom>
                <a:solidFill>
                  <a:schemeClr val="accent2">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576" name="Rectangle 575">
                  <a:extLst>
                    <a:ext uri="{FF2B5EF4-FFF2-40B4-BE49-F238E27FC236}">
                      <a16:creationId xmlns:a16="http://schemas.microsoft.com/office/drawing/2014/main" id="{863A09C1-E0A0-4452-6931-6BB09A6099A7}"/>
                    </a:ext>
                  </a:extLst>
                </p:cNvPr>
                <p:cNvSpPr/>
                <p:nvPr/>
              </p:nvSpPr>
              <p:spPr>
                <a:xfrm>
                  <a:off x="9518276" y="3735453"/>
                  <a:ext cx="1025168" cy="290762"/>
                </a:xfrm>
                <a:prstGeom prst="rect">
                  <a:avLst/>
                </a:prstGeom>
                <a:solidFill>
                  <a:schemeClr val="accent2">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grpSp>
        </p:grpSp>
        <p:grpSp>
          <p:nvGrpSpPr>
            <p:cNvPr id="568" name="Group 567">
              <a:extLst>
                <a:ext uri="{FF2B5EF4-FFF2-40B4-BE49-F238E27FC236}">
                  <a16:creationId xmlns:a16="http://schemas.microsoft.com/office/drawing/2014/main" id="{F606046B-AC16-75A6-2678-16A94E655C0A}"/>
                </a:ext>
              </a:extLst>
            </p:cNvPr>
            <p:cNvGrpSpPr/>
            <p:nvPr/>
          </p:nvGrpSpPr>
          <p:grpSpPr>
            <a:xfrm>
              <a:off x="5660682" y="4780194"/>
              <a:ext cx="3583291" cy="381791"/>
              <a:chOff x="5660682" y="4780194"/>
              <a:chExt cx="3583291" cy="381791"/>
            </a:xfrm>
          </p:grpSpPr>
          <p:sp>
            <p:nvSpPr>
              <p:cNvPr id="569" name="TextBox 568">
                <a:extLst>
                  <a:ext uri="{FF2B5EF4-FFF2-40B4-BE49-F238E27FC236}">
                    <a16:creationId xmlns:a16="http://schemas.microsoft.com/office/drawing/2014/main" id="{7E0099EE-5669-195E-35D0-5D1689B5A7A9}"/>
                  </a:ext>
                </a:extLst>
              </p:cNvPr>
              <p:cNvSpPr txBox="1"/>
              <p:nvPr/>
            </p:nvSpPr>
            <p:spPr>
              <a:xfrm>
                <a:off x="5660682" y="4792653"/>
                <a:ext cx="418704" cy="369332"/>
              </a:xfrm>
              <a:prstGeom prst="rect">
                <a:avLst/>
              </a:prstGeom>
              <a:noFill/>
            </p:spPr>
            <p:txBody>
              <a:bodyPr wrap="none" rtlCol="0">
                <a:spAutoFit/>
              </a:bodyPr>
              <a:lstStyle/>
              <a:p>
                <a:r>
                  <a:rPr lang="en-US" b="1" dirty="0">
                    <a:solidFill>
                      <a:srgbClr val="FF0000"/>
                    </a:solidFill>
                    <a:latin typeface="Times New Roman" panose="02020603050405020304" pitchFamily="18" charset="0"/>
                    <a:cs typeface="Times New Roman" panose="02020603050405020304" pitchFamily="18" charset="0"/>
                  </a:rPr>
                  <a:t>01</a:t>
                </a:r>
              </a:p>
            </p:txBody>
          </p:sp>
          <p:sp>
            <p:nvSpPr>
              <p:cNvPr id="570" name="TextBox 569">
                <a:extLst>
                  <a:ext uri="{FF2B5EF4-FFF2-40B4-BE49-F238E27FC236}">
                    <a16:creationId xmlns:a16="http://schemas.microsoft.com/office/drawing/2014/main" id="{9F986271-74AB-B86C-B3E5-54CDF4592620}"/>
                  </a:ext>
                </a:extLst>
              </p:cNvPr>
              <p:cNvSpPr txBox="1"/>
              <p:nvPr/>
            </p:nvSpPr>
            <p:spPr>
              <a:xfrm>
                <a:off x="7225211" y="4780194"/>
                <a:ext cx="418704" cy="369332"/>
              </a:xfrm>
              <a:prstGeom prst="rect">
                <a:avLst/>
              </a:prstGeom>
              <a:noFill/>
            </p:spPr>
            <p:txBody>
              <a:bodyPr wrap="none" rtlCol="0">
                <a:spAutoFit/>
              </a:bodyPr>
              <a:lstStyle/>
              <a:p>
                <a:r>
                  <a:rPr lang="en-US" b="1" dirty="0">
                    <a:solidFill>
                      <a:srgbClr val="FF0000"/>
                    </a:solidFill>
                    <a:latin typeface="Times New Roman" panose="02020603050405020304" pitchFamily="18" charset="0"/>
                    <a:cs typeface="Times New Roman" panose="02020603050405020304" pitchFamily="18" charset="0"/>
                  </a:rPr>
                  <a:t>10</a:t>
                </a:r>
              </a:p>
            </p:txBody>
          </p:sp>
          <p:sp>
            <p:nvSpPr>
              <p:cNvPr id="571" name="TextBox 570">
                <a:extLst>
                  <a:ext uri="{FF2B5EF4-FFF2-40B4-BE49-F238E27FC236}">
                    <a16:creationId xmlns:a16="http://schemas.microsoft.com/office/drawing/2014/main" id="{A5701EE8-20A3-BBB6-618F-14813058B8BB}"/>
                  </a:ext>
                </a:extLst>
              </p:cNvPr>
              <p:cNvSpPr txBox="1"/>
              <p:nvPr/>
            </p:nvSpPr>
            <p:spPr>
              <a:xfrm>
                <a:off x="8825269" y="4789621"/>
                <a:ext cx="418704" cy="369332"/>
              </a:xfrm>
              <a:prstGeom prst="rect">
                <a:avLst/>
              </a:prstGeom>
              <a:noFill/>
            </p:spPr>
            <p:txBody>
              <a:bodyPr wrap="none" rtlCol="0">
                <a:spAutoFit/>
              </a:bodyPr>
              <a:lstStyle/>
              <a:p>
                <a:r>
                  <a:rPr lang="en-US" b="1" dirty="0">
                    <a:solidFill>
                      <a:srgbClr val="FF0000"/>
                    </a:solidFill>
                    <a:latin typeface="Times New Roman" panose="02020603050405020304" pitchFamily="18" charset="0"/>
                    <a:cs typeface="Times New Roman" panose="02020603050405020304" pitchFamily="18" charset="0"/>
                  </a:rPr>
                  <a:t>10</a:t>
                </a:r>
              </a:p>
            </p:txBody>
          </p:sp>
        </p:grpSp>
      </p:grpSp>
      <p:grpSp>
        <p:nvGrpSpPr>
          <p:cNvPr id="580" name="Group 579">
            <a:extLst>
              <a:ext uri="{FF2B5EF4-FFF2-40B4-BE49-F238E27FC236}">
                <a16:creationId xmlns:a16="http://schemas.microsoft.com/office/drawing/2014/main" id="{DF96667E-9C49-A2DE-578C-88998B9D777B}"/>
              </a:ext>
            </a:extLst>
          </p:cNvPr>
          <p:cNvGrpSpPr/>
          <p:nvPr/>
        </p:nvGrpSpPr>
        <p:grpSpPr>
          <a:xfrm>
            <a:off x="5536145" y="2001323"/>
            <a:ext cx="4980446" cy="907393"/>
            <a:chOff x="5570616" y="2585412"/>
            <a:chExt cx="4980446" cy="907393"/>
          </a:xfrm>
        </p:grpSpPr>
        <p:cxnSp>
          <p:nvCxnSpPr>
            <p:cNvPr id="581" name="Straight Connector 580">
              <a:extLst>
                <a:ext uri="{FF2B5EF4-FFF2-40B4-BE49-F238E27FC236}">
                  <a16:creationId xmlns:a16="http://schemas.microsoft.com/office/drawing/2014/main" id="{F0130999-4769-4D93-3D96-06624EC2BCD2}"/>
                </a:ext>
              </a:extLst>
            </p:cNvPr>
            <p:cNvCxnSpPr>
              <a:cxnSpLocks/>
            </p:cNvCxnSpPr>
            <p:nvPr/>
          </p:nvCxnSpPr>
          <p:spPr>
            <a:xfrm>
              <a:off x="5570616" y="2585412"/>
              <a:ext cx="4980446"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82" name="Straight Connector 581">
              <a:extLst>
                <a:ext uri="{FF2B5EF4-FFF2-40B4-BE49-F238E27FC236}">
                  <a16:creationId xmlns:a16="http://schemas.microsoft.com/office/drawing/2014/main" id="{F4077610-CDC2-3BD5-8618-936A5D584BEF}"/>
                </a:ext>
              </a:extLst>
            </p:cNvPr>
            <p:cNvCxnSpPr>
              <a:cxnSpLocks/>
            </p:cNvCxnSpPr>
            <p:nvPr/>
          </p:nvCxnSpPr>
          <p:spPr>
            <a:xfrm>
              <a:off x="5570616" y="3492805"/>
              <a:ext cx="498044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grpSp>
      <p:grpSp>
        <p:nvGrpSpPr>
          <p:cNvPr id="583" name="Group 582">
            <a:extLst>
              <a:ext uri="{FF2B5EF4-FFF2-40B4-BE49-F238E27FC236}">
                <a16:creationId xmlns:a16="http://schemas.microsoft.com/office/drawing/2014/main" id="{8EACE772-2A64-2ABB-17BF-80D953308146}"/>
              </a:ext>
            </a:extLst>
          </p:cNvPr>
          <p:cNvGrpSpPr/>
          <p:nvPr/>
        </p:nvGrpSpPr>
        <p:grpSpPr>
          <a:xfrm>
            <a:off x="5617255" y="2246010"/>
            <a:ext cx="4899662" cy="2323088"/>
            <a:chOff x="5651400" y="2830979"/>
            <a:chExt cx="4899662" cy="2323088"/>
          </a:xfrm>
        </p:grpSpPr>
        <p:grpSp>
          <p:nvGrpSpPr>
            <p:cNvPr id="584" name="Group 583">
              <a:extLst>
                <a:ext uri="{FF2B5EF4-FFF2-40B4-BE49-F238E27FC236}">
                  <a16:creationId xmlns:a16="http://schemas.microsoft.com/office/drawing/2014/main" id="{D6602640-F36B-57C2-617C-C79A7061C50F}"/>
                </a:ext>
              </a:extLst>
            </p:cNvPr>
            <p:cNvGrpSpPr/>
            <p:nvPr/>
          </p:nvGrpSpPr>
          <p:grpSpPr>
            <a:xfrm>
              <a:off x="6268151" y="2830979"/>
              <a:ext cx="4282911" cy="1485719"/>
              <a:chOff x="6268151" y="2830979"/>
              <a:chExt cx="4282911" cy="1485719"/>
            </a:xfrm>
          </p:grpSpPr>
          <p:grpSp>
            <p:nvGrpSpPr>
              <p:cNvPr id="589" name="Group 588">
                <a:extLst>
                  <a:ext uri="{FF2B5EF4-FFF2-40B4-BE49-F238E27FC236}">
                    <a16:creationId xmlns:a16="http://schemas.microsoft.com/office/drawing/2014/main" id="{E700928B-DED0-0A31-EBF0-5E6203330585}"/>
                  </a:ext>
                </a:extLst>
              </p:cNvPr>
              <p:cNvGrpSpPr/>
              <p:nvPr/>
            </p:nvGrpSpPr>
            <p:grpSpPr>
              <a:xfrm>
                <a:off x="6289638" y="2830979"/>
                <a:ext cx="4261424" cy="579022"/>
                <a:chOff x="6289638" y="2830979"/>
                <a:chExt cx="4261424" cy="579022"/>
              </a:xfrm>
            </p:grpSpPr>
            <p:sp>
              <p:nvSpPr>
                <p:cNvPr id="594" name="Rectangle 593">
                  <a:extLst>
                    <a:ext uri="{FF2B5EF4-FFF2-40B4-BE49-F238E27FC236}">
                      <a16:creationId xmlns:a16="http://schemas.microsoft.com/office/drawing/2014/main" id="{39AF37C1-D3D2-DD77-8A0A-8212D193750E}"/>
                    </a:ext>
                  </a:extLst>
                </p:cNvPr>
                <p:cNvSpPr/>
                <p:nvPr/>
              </p:nvSpPr>
              <p:spPr>
                <a:xfrm>
                  <a:off x="6289638" y="2830979"/>
                  <a:ext cx="1025168" cy="290762"/>
                </a:xfrm>
                <a:prstGeom prst="rect">
                  <a:avLst/>
                </a:pr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595" name="Rectangle 594">
                  <a:extLst>
                    <a:ext uri="{FF2B5EF4-FFF2-40B4-BE49-F238E27FC236}">
                      <a16:creationId xmlns:a16="http://schemas.microsoft.com/office/drawing/2014/main" id="{F3432869-381A-C3AD-5991-2C33B7CD1FA5}"/>
                    </a:ext>
                  </a:extLst>
                </p:cNvPr>
                <p:cNvSpPr/>
                <p:nvPr/>
              </p:nvSpPr>
              <p:spPr>
                <a:xfrm>
                  <a:off x="7911261" y="3106877"/>
                  <a:ext cx="1025168" cy="290762"/>
                </a:xfrm>
                <a:prstGeom prst="rect">
                  <a:avLst/>
                </a:pr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596" name="Rectangle 595">
                  <a:extLst>
                    <a:ext uri="{FF2B5EF4-FFF2-40B4-BE49-F238E27FC236}">
                      <a16:creationId xmlns:a16="http://schemas.microsoft.com/office/drawing/2014/main" id="{9602D42A-C208-23DE-65D0-D526613E599A}"/>
                    </a:ext>
                  </a:extLst>
                </p:cNvPr>
                <p:cNvSpPr/>
                <p:nvPr/>
              </p:nvSpPr>
              <p:spPr>
                <a:xfrm>
                  <a:off x="9525894" y="3119239"/>
                  <a:ext cx="1025168" cy="290762"/>
                </a:xfrm>
                <a:prstGeom prst="rect">
                  <a:avLst/>
                </a:prstGeom>
                <a:solidFill>
                  <a:schemeClr val="accent4">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grpSp>
          <p:grpSp>
            <p:nvGrpSpPr>
              <p:cNvPr id="590" name="Group 589">
                <a:extLst>
                  <a:ext uri="{FF2B5EF4-FFF2-40B4-BE49-F238E27FC236}">
                    <a16:creationId xmlns:a16="http://schemas.microsoft.com/office/drawing/2014/main" id="{257917D8-F417-476C-8076-DAE7F1509C85}"/>
                  </a:ext>
                </a:extLst>
              </p:cNvPr>
              <p:cNvGrpSpPr/>
              <p:nvPr/>
            </p:nvGrpSpPr>
            <p:grpSpPr>
              <a:xfrm>
                <a:off x="6268151" y="3745594"/>
                <a:ext cx="4282911" cy="571104"/>
                <a:chOff x="6268151" y="3745594"/>
                <a:chExt cx="4282911" cy="571104"/>
              </a:xfrm>
            </p:grpSpPr>
            <p:sp>
              <p:nvSpPr>
                <p:cNvPr id="591" name="Rectangle 590">
                  <a:extLst>
                    <a:ext uri="{FF2B5EF4-FFF2-40B4-BE49-F238E27FC236}">
                      <a16:creationId xmlns:a16="http://schemas.microsoft.com/office/drawing/2014/main" id="{0B9A79E8-33EF-3604-9806-3DE2F09FA1A4}"/>
                    </a:ext>
                  </a:extLst>
                </p:cNvPr>
                <p:cNvSpPr/>
                <p:nvPr/>
              </p:nvSpPr>
              <p:spPr>
                <a:xfrm>
                  <a:off x="6268151" y="3745594"/>
                  <a:ext cx="1025168" cy="290762"/>
                </a:xfrm>
                <a:prstGeom prst="rect">
                  <a:avLst/>
                </a:prstGeom>
                <a:solidFill>
                  <a:schemeClr val="accent6">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592" name="Rectangle 591">
                  <a:extLst>
                    <a:ext uri="{FF2B5EF4-FFF2-40B4-BE49-F238E27FC236}">
                      <a16:creationId xmlns:a16="http://schemas.microsoft.com/office/drawing/2014/main" id="{F5026805-3F0B-8996-F38C-1DEC3B22FC5D}"/>
                    </a:ext>
                  </a:extLst>
                </p:cNvPr>
                <p:cNvSpPr/>
                <p:nvPr/>
              </p:nvSpPr>
              <p:spPr>
                <a:xfrm>
                  <a:off x="7892379" y="4025936"/>
                  <a:ext cx="1025168" cy="290762"/>
                </a:xfrm>
                <a:prstGeom prst="rect">
                  <a:avLst/>
                </a:prstGeom>
                <a:solidFill>
                  <a:schemeClr val="accent6">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593" name="Rectangle 592">
                  <a:extLst>
                    <a:ext uri="{FF2B5EF4-FFF2-40B4-BE49-F238E27FC236}">
                      <a16:creationId xmlns:a16="http://schemas.microsoft.com/office/drawing/2014/main" id="{79A2F08D-69B5-572A-FC87-88BAD80127F7}"/>
                    </a:ext>
                  </a:extLst>
                </p:cNvPr>
                <p:cNvSpPr/>
                <p:nvPr/>
              </p:nvSpPr>
              <p:spPr>
                <a:xfrm>
                  <a:off x="9525894" y="4025936"/>
                  <a:ext cx="1025168" cy="290762"/>
                </a:xfrm>
                <a:prstGeom prst="rect">
                  <a:avLst/>
                </a:prstGeom>
                <a:solidFill>
                  <a:schemeClr val="accent6">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grpSp>
        </p:grpSp>
        <p:grpSp>
          <p:nvGrpSpPr>
            <p:cNvPr id="585" name="Group 584">
              <a:extLst>
                <a:ext uri="{FF2B5EF4-FFF2-40B4-BE49-F238E27FC236}">
                  <a16:creationId xmlns:a16="http://schemas.microsoft.com/office/drawing/2014/main" id="{CBBAC966-B6A9-B027-015A-DBD14702577A}"/>
                </a:ext>
              </a:extLst>
            </p:cNvPr>
            <p:cNvGrpSpPr/>
            <p:nvPr/>
          </p:nvGrpSpPr>
          <p:grpSpPr>
            <a:xfrm>
              <a:off x="5651400" y="4772276"/>
              <a:ext cx="3583291" cy="381791"/>
              <a:chOff x="5788922" y="4139280"/>
              <a:chExt cx="3583291" cy="381791"/>
            </a:xfrm>
          </p:grpSpPr>
          <p:sp>
            <p:nvSpPr>
              <p:cNvPr id="586" name="TextBox 585">
                <a:extLst>
                  <a:ext uri="{FF2B5EF4-FFF2-40B4-BE49-F238E27FC236}">
                    <a16:creationId xmlns:a16="http://schemas.microsoft.com/office/drawing/2014/main" id="{818BECB8-AA56-83AB-FAA5-38690DAB87C7}"/>
                  </a:ext>
                </a:extLst>
              </p:cNvPr>
              <p:cNvSpPr txBox="1"/>
              <p:nvPr/>
            </p:nvSpPr>
            <p:spPr>
              <a:xfrm>
                <a:off x="5788922" y="4151739"/>
                <a:ext cx="418704" cy="369332"/>
              </a:xfrm>
              <a:prstGeom prst="rect">
                <a:avLst/>
              </a:prstGeom>
              <a:noFill/>
            </p:spPr>
            <p:txBody>
              <a:bodyPr wrap="none" rtlCol="0">
                <a:spAutoFit/>
              </a:bodyPr>
              <a:lstStyle/>
              <a:p>
                <a:r>
                  <a:rPr lang="en-US" b="1" dirty="0">
                    <a:solidFill>
                      <a:srgbClr val="FF0000"/>
                    </a:solidFill>
                    <a:latin typeface="Times New Roman" panose="02020603050405020304" pitchFamily="18" charset="0"/>
                    <a:cs typeface="Times New Roman" panose="02020603050405020304" pitchFamily="18" charset="0"/>
                  </a:rPr>
                  <a:t>10</a:t>
                </a:r>
              </a:p>
            </p:txBody>
          </p:sp>
          <p:sp>
            <p:nvSpPr>
              <p:cNvPr id="587" name="TextBox 586">
                <a:extLst>
                  <a:ext uri="{FF2B5EF4-FFF2-40B4-BE49-F238E27FC236}">
                    <a16:creationId xmlns:a16="http://schemas.microsoft.com/office/drawing/2014/main" id="{7F63709A-A89B-E923-5146-F3C8E09B80EE}"/>
                  </a:ext>
                </a:extLst>
              </p:cNvPr>
              <p:cNvSpPr txBox="1"/>
              <p:nvPr/>
            </p:nvSpPr>
            <p:spPr>
              <a:xfrm>
                <a:off x="7353451" y="4139280"/>
                <a:ext cx="418704" cy="369332"/>
              </a:xfrm>
              <a:prstGeom prst="rect">
                <a:avLst/>
              </a:prstGeom>
              <a:noFill/>
            </p:spPr>
            <p:txBody>
              <a:bodyPr wrap="none" rtlCol="0">
                <a:spAutoFit/>
              </a:bodyPr>
              <a:lstStyle/>
              <a:p>
                <a:r>
                  <a:rPr lang="en-US" b="1" dirty="0">
                    <a:solidFill>
                      <a:srgbClr val="FF0000"/>
                    </a:solidFill>
                    <a:latin typeface="Times New Roman" panose="02020603050405020304" pitchFamily="18" charset="0"/>
                    <a:cs typeface="Times New Roman" panose="02020603050405020304" pitchFamily="18" charset="0"/>
                  </a:rPr>
                  <a:t>01</a:t>
                </a:r>
              </a:p>
            </p:txBody>
          </p:sp>
          <p:sp>
            <p:nvSpPr>
              <p:cNvPr id="588" name="TextBox 587">
                <a:extLst>
                  <a:ext uri="{FF2B5EF4-FFF2-40B4-BE49-F238E27FC236}">
                    <a16:creationId xmlns:a16="http://schemas.microsoft.com/office/drawing/2014/main" id="{73252216-29D6-C7AA-D266-73FEDA055C47}"/>
                  </a:ext>
                </a:extLst>
              </p:cNvPr>
              <p:cNvSpPr txBox="1"/>
              <p:nvPr/>
            </p:nvSpPr>
            <p:spPr>
              <a:xfrm>
                <a:off x="8953509" y="4148707"/>
                <a:ext cx="418704" cy="369332"/>
              </a:xfrm>
              <a:prstGeom prst="rect">
                <a:avLst/>
              </a:prstGeom>
              <a:noFill/>
            </p:spPr>
            <p:txBody>
              <a:bodyPr wrap="none" rtlCol="0">
                <a:spAutoFit/>
              </a:bodyPr>
              <a:lstStyle/>
              <a:p>
                <a:r>
                  <a:rPr lang="en-US" b="1" dirty="0">
                    <a:solidFill>
                      <a:srgbClr val="FF0000"/>
                    </a:solidFill>
                    <a:latin typeface="Times New Roman" panose="02020603050405020304" pitchFamily="18" charset="0"/>
                    <a:cs typeface="Times New Roman" panose="02020603050405020304" pitchFamily="18" charset="0"/>
                  </a:rPr>
                  <a:t>01</a:t>
                </a:r>
              </a:p>
            </p:txBody>
          </p:sp>
        </p:grpSp>
      </p:grpSp>
      <p:sp>
        <p:nvSpPr>
          <p:cNvPr id="597" name="Title 1">
            <a:extLst>
              <a:ext uri="{FF2B5EF4-FFF2-40B4-BE49-F238E27FC236}">
                <a16:creationId xmlns:a16="http://schemas.microsoft.com/office/drawing/2014/main" id="{F7AB7F73-5840-5B4C-824B-B54D55C4324C}"/>
              </a:ext>
            </a:extLst>
          </p:cNvPr>
          <p:cNvSpPr>
            <a:spLocks noGrp="1"/>
          </p:cNvSpPr>
          <p:nvPr>
            <p:ph type="title"/>
          </p:nvPr>
        </p:nvSpPr>
        <p:spPr>
          <a:xfrm>
            <a:off x="105610" y="348813"/>
            <a:ext cx="11879262" cy="656337"/>
          </a:xfrm>
        </p:spPr>
        <p:txBody>
          <a:bodyPr/>
          <a:lstStyle/>
          <a:p>
            <a:r>
              <a:rPr lang="en-US" sz="3200" b="1" dirty="0"/>
              <a:t>Secure Crossbar Design</a:t>
            </a:r>
          </a:p>
        </p:txBody>
      </p:sp>
    </p:spTree>
    <p:extLst>
      <p:ext uri="{BB962C8B-B14F-4D97-AF65-F5344CB8AC3E}">
        <p14:creationId xmlns:p14="http://schemas.microsoft.com/office/powerpoint/2010/main" val="108764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5400000">
                                      <p:cBhvr>
                                        <p:cTn id="6" dur="2000" fill="hold"/>
                                        <p:tgtEl>
                                          <p:spTgt spid="547"/>
                                        </p:tgtEl>
                                        <p:attrNameLst>
                                          <p:attrName>r</p:attrName>
                                        </p:attrNameLst>
                                      </p:cBhvr>
                                    </p:animRot>
                                  </p:childTnLst>
                                </p:cTn>
                              </p:par>
                              <p:par>
                                <p:cTn id="7" presetID="8" presetClass="emph" presetSubtype="0" fill="hold" grpId="0" nodeType="withEffect">
                                  <p:stCondLst>
                                    <p:cond delay="0"/>
                                  </p:stCondLst>
                                  <p:childTnLst>
                                    <p:animRot by="5400000">
                                      <p:cBhvr>
                                        <p:cTn id="8" dur="2000" fill="hold"/>
                                        <p:tgtEl>
                                          <p:spTgt spid="548"/>
                                        </p:tgtEl>
                                        <p:attrNameLst>
                                          <p:attrName>r</p:attrName>
                                        </p:attrNameLst>
                                      </p:cBhvr>
                                    </p:animRot>
                                  </p:childTnLst>
                                </p:cTn>
                              </p:par>
                              <p:par>
                                <p:cTn id="9" presetID="8" presetClass="emph" presetSubtype="0" fill="hold" grpId="0" nodeType="withEffect">
                                  <p:stCondLst>
                                    <p:cond delay="0"/>
                                  </p:stCondLst>
                                  <p:childTnLst>
                                    <p:animRot by="-5400000">
                                      <p:cBhvr>
                                        <p:cTn id="10" dur="2000" fill="hold"/>
                                        <p:tgtEl>
                                          <p:spTgt spid="546"/>
                                        </p:tgtEl>
                                        <p:attrNameLst>
                                          <p:attrName>r</p:attrName>
                                        </p:attrNameLst>
                                      </p:cBhvr>
                                    </p:animRot>
                                  </p:childTnLst>
                                </p:cTn>
                              </p:par>
                              <p:par>
                                <p:cTn id="11" presetID="42" presetClass="path" presetSubtype="0" accel="50000" decel="50000" fill="hold" grpId="1" nodeType="withEffect">
                                  <p:stCondLst>
                                    <p:cond delay="0"/>
                                  </p:stCondLst>
                                  <p:childTnLst>
                                    <p:animMotion origin="layout" path="M 4.58333E-6 0 L 0.14974 0.23009 " pathEditMode="relative" rAng="0" ptsTypes="AA">
                                      <p:cBhvr>
                                        <p:cTn id="12" dur="2000" fill="hold"/>
                                        <p:tgtEl>
                                          <p:spTgt spid="547"/>
                                        </p:tgtEl>
                                        <p:attrNameLst>
                                          <p:attrName>ppt_x</p:attrName>
                                          <p:attrName>ppt_y</p:attrName>
                                        </p:attrNameLst>
                                      </p:cBhvr>
                                      <p:rCtr x="7487" y="11505"/>
                                    </p:animMotion>
                                  </p:childTnLst>
                                </p:cTn>
                              </p:par>
                              <p:par>
                                <p:cTn id="13" presetID="42" presetClass="path" presetSubtype="0" accel="50000" decel="50000" fill="hold" grpId="1" nodeType="withEffect">
                                  <p:stCondLst>
                                    <p:cond delay="0"/>
                                  </p:stCondLst>
                                  <p:childTnLst>
                                    <p:animMotion origin="layout" path="M 2.5E-6 1.11111E-6 L -0.15795 -0.18102 " pathEditMode="relative" rAng="0" ptsTypes="AA">
                                      <p:cBhvr>
                                        <p:cTn id="14" dur="2000" fill="hold"/>
                                        <p:tgtEl>
                                          <p:spTgt spid="548"/>
                                        </p:tgtEl>
                                        <p:attrNameLst>
                                          <p:attrName>ppt_x</p:attrName>
                                          <p:attrName>ppt_y</p:attrName>
                                        </p:attrNameLst>
                                      </p:cBhvr>
                                      <p:rCtr x="-7904" y="-9051"/>
                                    </p:animMotion>
                                  </p:childTnLst>
                                </p:cTn>
                              </p:par>
                              <p:par>
                                <p:cTn id="15" presetID="42" presetClass="path" presetSubtype="0" accel="50000" decel="50000" fill="hold" grpId="1" nodeType="withEffect">
                                  <p:stCondLst>
                                    <p:cond delay="0"/>
                                  </p:stCondLst>
                                  <p:childTnLst>
                                    <p:animMotion origin="layout" path="M -1.66667E-6 -1.48148E-6 L 0.1474 -0.22986 " pathEditMode="relative" rAng="0" ptsTypes="AA">
                                      <p:cBhvr>
                                        <p:cTn id="16" dur="2000" fill="hold"/>
                                        <p:tgtEl>
                                          <p:spTgt spid="546"/>
                                        </p:tgtEl>
                                        <p:attrNameLst>
                                          <p:attrName>ppt_x</p:attrName>
                                          <p:attrName>ppt_y</p:attrName>
                                        </p:attrNameLst>
                                      </p:cBhvr>
                                      <p:rCtr x="7370" y="-11505"/>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6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66"/>
                                        </p:tgtEl>
                                        <p:attrNameLst>
                                          <p:attrName>style.visibility</p:attrName>
                                        </p:attrNameLst>
                                      </p:cBhvr>
                                      <p:to>
                                        <p:strVal val="visible"/>
                                      </p:to>
                                    </p:set>
                                    <p:animEffect transition="in" filter="fade">
                                      <p:cBhvr>
                                        <p:cTn id="25" dur="500"/>
                                        <p:tgtEl>
                                          <p:spTgt spid="566"/>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563"/>
                                        </p:tgtEl>
                                        <p:attrNameLst>
                                          <p:attrName>style.visibility</p:attrName>
                                        </p:attrNameLst>
                                      </p:cBhvr>
                                      <p:to>
                                        <p:strVal val="visible"/>
                                      </p:to>
                                    </p:set>
                                    <p:animEffect transition="in" filter="wipe(left)">
                                      <p:cBhvr>
                                        <p:cTn id="29" dur="1000"/>
                                        <p:tgtEl>
                                          <p:spTgt spid="56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566"/>
                                        </p:tgtEl>
                                      </p:cBhvr>
                                    </p:animEffect>
                                    <p:set>
                                      <p:cBhvr>
                                        <p:cTn id="34" dur="1" fill="hold">
                                          <p:stCondLst>
                                            <p:cond delay="499"/>
                                          </p:stCondLst>
                                        </p:cTn>
                                        <p:tgtEl>
                                          <p:spTgt spid="566"/>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500"/>
                                        <p:tgtEl>
                                          <p:spTgt spid="563"/>
                                        </p:tgtEl>
                                      </p:cBhvr>
                                    </p:animEffect>
                                    <p:set>
                                      <p:cBhvr>
                                        <p:cTn id="37" dur="1" fill="hold">
                                          <p:stCondLst>
                                            <p:cond delay="499"/>
                                          </p:stCondLst>
                                        </p:cTn>
                                        <p:tgtEl>
                                          <p:spTgt spid="563"/>
                                        </p:tgtEl>
                                        <p:attrNameLst>
                                          <p:attrName>style.visibility</p:attrName>
                                        </p:attrNameLst>
                                      </p:cBhvr>
                                      <p:to>
                                        <p:strVal val="hidden"/>
                                      </p:to>
                                    </p:set>
                                  </p:child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583"/>
                                        </p:tgtEl>
                                        <p:attrNameLst>
                                          <p:attrName>style.visibility</p:attrName>
                                        </p:attrNameLst>
                                      </p:cBhvr>
                                      <p:to>
                                        <p:strVal val="visible"/>
                                      </p:to>
                                    </p:set>
                                    <p:animEffect transition="in" filter="fade">
                                      <p:cBhvr>
                                        <p:cTn id="41" dur="500"/>
                                        <p:tgtEl>
                                          <p:spTgt spid="583"/>
                                        </p:tgtEl>
                                      </p:cBhvr>
                                    </p:animEffect>
                                  </p:childTnLst>
                                </p:cTn>
                              </p:par>
                            </p:childTnLst>
                          </p:cTn>
                        </p:par>
                        <p:par>
                          <p:cTn id="42" fill="hold">
                            <p:stCondLst>
                              <p:cond delay="1000"/>
                            </p:stCondLst>
                            <p:childTnLst>
                              <p:par>
                                <p:cTn id="43" presetID="22" presetClass="entr" presetSubtype="8" fill="hold" nodeType="afterEffect">
                                  <p:stCondLst>
                                    <p:cond delay="0"/>
                                  </p:stCondLst>
                                  <p:childTnLst>
                                    <p:set>
                                      <p:cBhvr>
                                        <p:cTn id="44" dur="1" fill="hold">
                                          <p:stCondLst>
                                            <p:cond delay="0"/>
                                          </p:stCondLst>
                                        </p:cTn>
                                        <p:tgtEl>
                                          <p:spTgt spid="580"/>
                                        </p:tgtEl>
                                        <p:attrNameLst>
                                          <p:attrName>style.visibility</p:attrName>
                                        </p:attrNameLst>
                                      </p:cBhvr>
                                      <p:to>
                                        <p:strVal val="visible"/>
                                      </p:to>
                                    </p:set>
                                    <p:animEffect transition="in" filter="wipe(left)">
                                      <p:cBhvr>
                                        <p:cTn id="45" dur="1000"/>
                                        <p:tgtEl>
                                          <p:spTgt spid="58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5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 grpId="0" animBg="1"/>
      <p:bldP spid="546" grpId="1" animBg="1"/>
      <p:bldP spid="547" grpId="0" animBg="1"/>
      <p:bldP spid="547" grpId="1" animBg="1"/>
      <p:bldP spid="548" grpId="0" animBg="1"/>
      <p:bldP spid="548" grpId="1" animBg="1"/>
      <p:bldP spid="56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C0D78E5-AF78-7A52-856A-7BD92D30A002}"/>
              </a:ext>
            </a:extLst>
          </p:cNvPr>
          <p:cNvSpPr/>
          <p:nvPr/>
        </p:nvSpPr>
        <p:spPr>
          <a:xfrm>
            <a:off x="809727" y="3762933"/>
            <a:ext cx="857839" cy="365125"/>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0</a:t>
            </a:r>
          </a:p>
        </p:txBody>
      </p:sp>
      <p:sp>
        <p:nvSpPr>
          <p:cNvPr id="6" name="Rectangle: Rounded Corners 5">
            <a:extLst>
              <a:ext uri="{FF2B5EF4-FFF2-40B4-BE49-F238E27FC236}">
                <a16:creationId xmlns:a16="http://schemas.microsoft.com/office/drawing/2014/main" id="{9A4C5B2F-9596-B370-EA24-B965CB38C8BC}"/>
              </a:ext>
            </a:extLst>
          </p:cNvPr>
          <p:cNvSpPr/>
          <p:nvPr/>
        </p:nvSpPr>
        <p:spPr>
          <a:xfrm>
            <a:off x="2019991" y="3762932"/>
            <a:ext cx="857839" cy="365125"/>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1</a:t>
            </a:r>
          </a:p>
        </p:txBody>
      </p:sp>
      <p:sp>
        <p:nvSpPr>
          <p:cNvPr id="7" name="Rectangle: Rounded Corners 6">
            <a:extLst>
              <a:ext uri="{FF2B5EF4-FFF2-40B4-BE49-F238E27FC236}">
                <a16:creationId xmlns:a16="http://schemas.microsoft.com/office/drawing/2014/main" id="{DAA4F2AC-6F8D-EB0D-8420-736213F2095D}"/>
              </a:ext>
            </a:extLst>
          </p:cNvPr>
          <p:cNvSpPr/>
          <p:nvPr/>
        </p:nvSpPr>
        <p:spPr>
          <a:xfrm>
            <a:off x="3287405" y="3762931"/>
            <a:ext cx="857839" cy="365125"/>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2</a:t>
            </a:r>
          </a:p>
        </p:txBody>
      </p:sp>
      <p:sp>
        <p:nvSpPr>
          <p:cNvPr id="8" name="TextBox 7">
            <a:extLst>
              <a:ext uri="{FF2B5EF4-FFF2-40B4-BE49-F238E27FC236}">
                <a16:creationId xmlns:a16="http://schemas.microsoft.com/office/drawing/2014/main" id="{A95AD376-CD32-7BC4-1EB7-B9FBC1DAD8EF}"/>
              </a:ext>
            </a:extLst>
          </p:cNvPr>
          <p:cNvSpPr txBox="1"/>
          <p:nvPr/>
        </p:nvSpPr>
        <p:spPr>
          <a:xfrm>
            <a:off x="4441816" y="3682916"/>
            <a:ext cx="415498"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t>
            </a:r>
          </a:p>
        </p:txBody>
      </p:sp>
      <p:sp>
        <p:nvSpPr>
          <p:cNvPr id="9" name="Rectangle: Rounded Corners 8">
            <a:extLst>
              <a:ext uri="{FF2B5EF4-FFF2-40B4-BE49-F238E27FC236}">
                <a16:creationId xmlns:a16="http://schemas.microsoft.com/office/drawing/2014/main" id="{2F6B69B6-1323-7E45-FD86-FC0F4CDEB957}"/>
              </a:ext>
            </a:extLst>
          </p:cNvPr>
          <p:cNvSpPr/>
          <p:nvPr/>
        </p:nvSpPr>
        <p:spPr>
          <a:xfrm>
            <a:off x="5143711" y="3762931"/>
            <a:ext cx="857839" cy="365125"/>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63</a:t>
            </a:r>
          </a:p>
        </p:txBody>
      </p:sp>
      <p:sp>
        <p:nvSpPr>
          <p:cNvPr id="10" name="Rectangle: Rounded Corners 9">
            <a:extLst>
              <a:ext uri="{FF2B5EF4-FFF2-40B4-BE49-F238E27FC236}">
                <a16:creationId xmlns:a16="http://schemas.microsoft.com/office/drawing/2014/main" id="{FE5AD5EE-B099-4C65-7055-C4DFED1A5F7A}"/>
              </a:ext>
            </a:extLst>
          </p:cNvPr>
          <p:cNvSpPr/>
          <p:nvPr/>
        </p:nvSpPr>
        <p:spPr>
          <a:xfrm>
            <a:off x="809727" y="4135679"/>
            <a:ext cx="857839" cy="365125"/>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64</a:t>
            </a:r>
          </a:p>
        </p:txBody>
      </p:sp>
      <p:sp>
        <p:nvSpPr>
          <p:cNvPr id="11" name="Rectangle: Rounded Corners 10">
            <a:extLst>
              <a:ext uri="{FF2B5EF4-FFF2-40B4-BE49-F238E27FC236}">
                <a16:creationId xmlns:a16="http://schemas.microsoft.com/office/drawing/2014/main" id="{91023C05-332B-4B02-AC81-DA4B5BC0F32F}"/>
              </a:ext>
            </a:extLst>
          </p:cNvPr>
          <p:cNvSpPr/>
          <p:nvPr/>
        </p:nvSpPr>
        <p:spPr>
          <a:xfrm>
            <a:off x="2019991" y="4135678"/>
            <a:ext cx="857839" cy="365125"/>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65</a:t>
            </a:r>
          </a:p>
        </p:txBody>
      </p:sp>
      <p:sp>
        <p:nvSpPr>
          <p:cNvPr id="12" name="Rectangle: Rounded Corners 11">
            <a:extLst>
              <a:ext uri="{FF2B5EF4-FFF2-40B4-BE49-F238E27FC236}">
                <a16:creationId xmlns:a16="http://schemas.microsoft.com/office/drawing/2014/main" id="{C1C736BA-D6AA-D4AA-DAED-71B0C63597F7}"/>
              </a:ext>
            </a:extLst>
          </p:cNvPr>
          <p:cNvSpPr/>
          <p:nvPr/>
        </p:nvSpPr>
        <p:spPr>
          <a:xfrm>
            <a:off x="3287405" y="4135677"/>
            <a:ext cx="857839" cy="365125"/>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66</a:t>
            </a:r>
          </a:p>
        </p:txBody>
      </p:sp>
      <p:sp>
        <p:nvSpPr>
          <p:cNvPr id="13" name="TextBox 12">
            <a:extLst>
              <a:ext uri="{FF2B5EF4-FFF2-40B4-BE49-F238E27FC236}">
                <a16:creationId xmlns:a16="http://schemas.microsoft.com/office/drawing/2014/main" id="{8EB21375-1780-1EAB-B88D-00DA23886A8F}"/>
              </a:ext>
            </a:extLst>
          </p:cNvPr>
          <p:cNvSpPr txBox="1"/>
          <p:nvPr/>
        </p:nvSpPr>
        <p:spPr>
          <a:xfrm>
            <a:off x="4441816" y="4055662"/>
            <a:ext cx="415498" cy="369332"/>
          </a:xfrm>
          <a:prstGeom prst="rect">
            <a:avLst/>
          </a:prstGeom>
          <a:noFill/>
        </p:spPr>
        <p:txBody>
          <a:bodyPr wrap="none" rtlCol="0">
            <a:spAutoFit/>
          </a:bodyPr>
          <a:lstStyle/>
          <a:p>
            <a:r>
              <a:rPr lang="en-US" b="1" dirty="0">
                <a:latin typeface="Times New Roman" panose="02020603050405020304" pitchFamily="18" charset="0"/>
                <a:cs typeface="Times New Roman" panose="02020603050405020304" pitchFamily="18" charset="0"/>
              </a:rPr>
              <a:t>…</a:t>
            </a:r>
          </a:p>
        </p:txBody>
      </p:sp>
      <p:sp>
        <p:nvSpPr>
          <p:cNvPr id="14" name="Rectangle: Rounded Corners 13">
            <a:extLst>
              <a:ext uri="{FF2B5EF4-FFF2-40B4-BE49-F238E27FC236}">
                <a16:creationId xmlns:a16="http://schemas.microsoft.com/office/drawing/2014/main" id="{D593B009-2D46-CF8E-2D82-87D30E9C43BE}"/>
              </a:ext>
            </a:extLst>
          </p:cNvPr>
          <p:cNvSpPr/>
          <p:nvPr/>
        </p:nvSpPr>
        <p:spPr>
          <a:xfrm>
            <a:off x="5143711" y="4135677"/>
            <a:ext cx="857839" cy="365125"/>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127</a:t>
            </a:r>
          </a:p>
        </p:txBody>
      </p:sp>
      <p:grpSp>
        <p:nvGrpSpPr>
          <p:cNvPr id="15" name="Group 14">
            <a:extLst>
              <a:ext uri="{FF2B5EF4-FFF2-40B4-BE49-F238E27FC236}">
                <a16:creationId xmlns:a16="http://schemas.microsoft.com/office/drawing/2014/main" id="{E8C9DB94-921E-FA3E-6FD1-E70602F502E0}"/>
              </a:ext>
            </a:extLst>
          </p:cNvPr>
          <p:cNvGrpSpPr/>
          <p:nvPr/>
        </p:nvGrpSpPr>
        <p:grpSpPr>
          <a:xfrm>
            <a:off x="2435455" y="3376569"/>
            <a:ext cx="1558440" cy="369332"/>
            <a:chOff x="1235207" y="1670206"/>
            <a:chExt cx="1558440" cy="369332"/>
          </a:xfrm>
        </p:grpSpPr>
        <p:sp>
          <p:nvSpPr>
            <p:cNvPr id="16" name="TextBox 15">
              <a:extLst>
                <a:ext uri="{FF2B5EF4-FFF2-40B4-BE49-F238E27FC236}">
                  <a16:creationId xmlns:a16="http://schemas.microsoft.com/office/drawing/2014/main" id="{3A54C419-532B-2E55-8425-2510F6C4446F}"/>
                </a:ext>
              </a:extLst>
            </p:cNvPr>
            <p:cNvSpPr txBox="1"/>
            <p:nvPr/>
          </p:nvSpPr>
          <p:spPr>
            <a:xfrm>
              <a:off x="1235207" y="1670206"/>
              <a:ext cx="155844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{0,1,2,3,4}</a:t>
              </a:r>
            </a:p>
          </p:txBody>
        </p:sp>
        <p:pic>
          <p:nvPicPr>
            <p:cNvPr id="17" name="Picture 2" descr="Element of symbol in PowerPoint 2016">
              <a:extLst>
                <a:ext uri="{FF2B5EF4-FFF2-40B4-BE49-F238E27FC236}">
                  <a16:creationId xmlns:a16="http://schemas.microsoft.com/office/drawing/2014/main" id="{37AA1302-87DC-5AD0-FE85-D3D56F93CC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2948" y="1788197"/>
              <a:ext cx="114300" cy="133350"/>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图片 1">
            <a:extLst>
              <a:ext uri="{FF2B5EF4-FFF2-40B4-BE49-F238E27FC236}">
                <a16:creationId xmlns:a16="http://schemas.microsoft.com/office/drawing/2014/main" id="{8D43E673-231B-A112-4829-78C866DCB4DF}"/>
              </a:ext>
            </a:extLst>
          </p:cNvPr>
          <p:cNvPicPr>
            <a:picLocks noChangeAspect="1"/>
          </p:cNvPicPr>
          <p:nvPr/>
        </p:nvPicPr>
        <p:blipFill>
          <a:blip r:embed="rId4"/>
          <a:stretch>
            <a:fillRect/>
          </a:stretch>
        </p:blipFill>
        <p:spPr>
          <a:xfrm>
            <a:off x="1091875" y="988594"/>
            <a:ext cx="4429748" cy="2321574"/>
          </a:xfrm>
          <a:prstGeom prst="rect">
            <a:avLst/>
          </a:prstGeom>
        </p:spPr>
      </p:pic>
      <p:sp>
        <p:nvSpPr>
          <p:cNvPr id="19" name="Rectangle 18">
            <a:extLst>
              <a:ext uri="{FF2B5EF4-FFF2-40B4-BE49-F238E27FC236}">
                <a16:creationId xmlns:a16="http://schemas.microsoft.com/office/drawing/2014/main" id="{EA070E1E-7049-A7E4-0E5A-2B41BBFD2E9C}"/>
              </a:ext>
            </a:extLst>
          </p:cNvPr>
          <p:cNvSpPr/>
          <p:nvPr/>
        </p:nvSpPr>
        <p:spPr>
          <a:xfrm>
            <a:off x="809727" y="4703399"/>
            <a:ext cx="5191823" cy="29693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10E32D54-3122-14D0-423E-1870F3696780}"/>
              </a:ext>
            </a:extLst>
          </p:cNvPr>
          <p:cNvGrpSpPr/>
          <p:nvPr/>
        </p:nvGrpSpPr>
        <p:grpSpPr>
          <a:xfrm>
            <a:off x="38123" y="4667202"/>
            <a:ext cx="7498154" cy="1416097"/>
            <a:chOff x="2546762" y="5246567"/>
            <a:chExt cx="7498154" cy="1416097"/>
          </a:xfrm>
        </p:grpSpPr>
        <p:sp>
          <p:nvSpPr>
            <p:cNvPr id="21" name="TextBox 20">
              <a:extLst>
                <a:ext uri="{FF2B5EF4-FFF2-40B4-BE49-F238E27FC236}">
                  <a16:creationId xmlns:a16="http://schemas.microsoft.com/office/drawing/2014/main" id="{5AAA0CB5-C662-A73B-7760-4F5C081DA68A}"/>
                </a:ext>
              </a:extLst>
            </p:cNvPr>
            <p:cNvSpPr txBox="1"/>
            <p:nvPr/>
          </p:nvSpPr>
          <p:spPr>
            <a:xfrm>
              <a:off x="2546762" y="5246567"/>
              <a:ext cx="6206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GSL</a:t>
              </a:r>
            </a:p>
          </p:txBody>
        </p:sp>
        <p:sp>
          <p:nvSpPr>
            <p:cNvPr id="22" name="TextBox 21">
              <a:extLst>
                <a:ext uri="{FF2B5EF4-FFF2-40B4-BE49-F238E27FC236}">
                  <a16:creationId xmlns:a16="http://schemas.microsoft.com/office/drawing/2014/main" id="{4BCF5E97-111C-92B9-0074-CB95FEAE57CE}"/>
                </a:ext>
              </a:extLst>
            </p:cNvPr>
            <p:cNvSpPr txBox="1"/>
            <p:nvPr/>
          </p:nvSpPr>
          <p:spPr>
            <a:xfrm>
              <a:off x="4229075" y="5768479"/>
              <a:ext cx="31451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49D368AA-098C-D260-5328-0B6284A7677A}"/>
                </a:ext>
              </a:extLst>
            </p:cNvPr>
            <p:cNvSpPr txBox="1"/>
            <p:nvPr/>
          </p:nvSpPr>
          <p:spPr>
            <a:xfrm>
              <a:off x="5456447" y="5775655"/>
              <a:ext cx="31451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502F637D-6CC0-420C-9D80-29BE50D0132F}"/>
                </a:ext>
              </a:extLst>
            </p:cNvPr>
            <p:cNvSpPr txBox="1"/>
            <p:nvPr/>
          </p:nvSpPr>
          <p:spPr>
            <a:xfrm>
              <a:off x="6757303" y="5749419"/>
              <a:ext cx="31451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B5435294-A300-CE9E-7136-ECB1C875DA35}"/>
                </a:ext>
              </a:extLst>
            </p:cNvPr>
            <p:cNvSpPr txBox="1"/>
            <p:nvPr/>
          </p:nvSpPr>
          <p:spPr>
            <a:xfrm>
              <a:off x="7328884" y="5742243"/>
              <a:ext cx="31451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85B153F8-1F22-9715-B7E0-91464895B19F}"/>
                </a:ext>
              </a:extLst>
            </p:cNvPr>
            <p:cNvSpPr txBox="1"/>
            <p:nvPr/>
          </p:nvSpPr>
          <p:spPr>
            <a:xfrm>
              <a:off x="6991738" y="5662810"/>
              <a:ext cx="4154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E7147963-85E5-F50E-F8E0-281BC4CBA6F3}"/>
                </a:ext>
              </a:extLst>
            </p:cNvPr>
            <p:cNvSpPr txBox="1"/>
            <p:nvPr/>
          </p:nvSpPr>
          <p:spPr>
            <a:xfrm>
              <a:off x="8634033" y="5759381"/>
              <a:ext cx="31451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34D7ACC1-696B-C818-F5AE-06BC6A368357}"/>
                </a:ext>
              </a:extLst>
            </p:cNvPr>
            <p:cNvSpPr txBox="1"/>
            <p:nvPr/>
          </p:nvSpPr>
          <p:spPr>
            <a:xfrm>
              <a:off x="8935317" y="5751218"/>
              <a:ext cx="110959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W</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 256</a:t>
              </a:r>
              <a:endParaRPr lang="en-US" baseline="-250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7950B9AF-9A73-ED0F-66D0-CDE83BC5A197}"/>
                </a:ext>
              </a:extLst>
            </p:cNvPr>
            <p:cNvSpPr txBox="1"/>
            <p:nvPr/>
          </p:nvSpPr>
          <p:spPr>
            <a:xfrm>
              <a:off x="3600514" y="5253780"/>
              <a:ext cx="482911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                    0                    0             …              1</a:t>
              </a:r>
            </a:p>
          </p:txBody>
        </p:sp>
        <p:sp>
          <p:nvSpPr>
            <p:cNvPr id="30" name="Rectangle: Rounded Corners 29">
              <a:extLst>
                <a:ext uri="{FF2B5EF4-FFF2-40B4-BE49-F238E27FC236}">
                  <a16:creationId xmlns:a16="http://schemas.microsoft.com/office/drawing/2014/main" id="{28D09E8F-D8C4-C8A5-C82D-A44E74C1946B}"/>
                </a:ext>
              </a:extLst>
            </p:cNvPr>
            <p:cNvSpPr/>
            <p:nvPr/>
          </p:nvSpPr>
          <p:spPr>
            <a:xfrm>
              <a:off x="3318366" y="5746450"/>
              <a:ext cx="857839" cy="365125"/>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0</a:t>
              </a:r>
            </a:p>
          </p:txBody>
        </p:sp>
        <p:sp>
          <p:nvSpPr>
            <p:cNvPr id="31" name="Rectangle: Rounded Corners 30">
              <a:extLst>
                <a:ext uri="{FF2B5EF4-FFF2-40B4-BE49-F238E27FC236}">
                  <a16:creationId xmlns:a16="http://schemas.microsoft.com/office/drawing/2014/main" id="{14E2FE3C-A6AD-8F51-2B07-170E56C8EA73}"/>
                </a:ext>
              </a:extLst>
            </p:cNvPr>
            <p:cNvSpPr/>
            <p:nvPr/>
          </p:nvSpPr>
          <p:spPr>
            <a:xfrm>
              <a:off x="4566947" y="5763588"/>
              <a:ext cx="857839" cy="365125"/>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65</a:t>
              </a:r>
            </a:p>
          </p:txBody>
        </p:sp>
        <p:sp>
          <p:nvSpPr>
            <p:cNvPr id="32" name="Rectangle: Rounded Corners 31">
              <a:extLst>
                <a:ext uri="{FF2B5EF4-FFF2-40B4-BE49-F238E27FC236}">
                  <a16:creationId xmlns:a16="http://schemas.microsoft.com/office/drawing/2014/main" id="{1DDEBCF1-856A-BEF5-EB75-748B5E238F14}"/>
                </a:ext>
              </a:extLst>
            </p:cNvPr>
            <p:cNvSpPr/>
            <p:nvPr/>
          </p:nvSpPr>
          <p:spPr>
            <a:xfrm>
              <a:off x="5825980" y="5772686"/>
              <a:ext cx="857839" cy="365125"/>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66</a:t>
              </a:r>
            </a:p>
          </p:txBody>
        </p:sp>
        <p:sp>
          <p:nvSpPr>
            <p:cNvPr id="33" name="Rectangle: Rounded Corners 32">
              <a:extLst>
                <a:ext uri="{FF2B5EF4-FFF2-40B4-BE49-F238E27FC236}">
                  <a16:creationId xmlns:a16="http://schemas.microsoft.com/office/drawing/2014/main" id="{4152E2C3-1CCA-DD5E-B60A-3F33968789F0}"/>
                </a:ext>
              </a:extLst>
            </p:cNvPr>
            <p:cNvSpPr/>
            <p:nvPr/>
          </p:nvSpPr>
          <p:spPr>
            <a:xfrm>
              <a:off x="7652350" y="5742374"/>
              <a:ext cx="857839" cy="365125"/>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63</a:t>
              </a:r>
            </a:p>
          </p:txBody>
        </p:sp>
        <p:sp>
          <p:nvSpPr>
            <p:cNvPr id="34" name="TextBox 33">
              <a:extLst>
                <a:ext uri="{FF2B5EF4-FFF2-40B4-BE49-F238E27FC236}">
                  <a16:creationId xmlns:a16="http://schemas.microsoft.com/office/drawing/2014/main" id="{572B88A1-2715-C06D-A244-9CCED30DAB1A}"/>
                </a:ext>
              </a:extLst>
            </p:cNvPr>
            <p:cNvSpPr txBox="1"/>
            <p:nvPr/>
          </p:nvSpPr>
          <p:spPr>
            <a:xfrm>
              <a:off x="4229075" y="6286156"/>
              <a:ext cx="31451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A4DAE0C8-3E91-01C6-96AF-AD299CC976DE}"/>
                </a:ext>
              </a:extLst>
            </p:cNvPr>
            <p:cNvSpPr txBox="1"/>
            <p:nvPr/>
          </p:nvSpPr>
          <p:spPr>
            <a:xfrm>
              <a:off x="5456447" y="6293332"/>
              <a:ext cx="31451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677F0E61-2DCB-4DE2-A157-0829D65A0693}"/>
                </a:ext>
              </a:extLst>
            </p:cNvPr>
            <p:cNvSpPr txBox="1"/>
            <p:nvPr/>
          </p:nvSpPr>
          <p:spPr>
            <a:xfrm>
              <a:off x="6757303" y="6267096"/>
              <a:ext cx="31451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C164D5BB-0B2F-0ACF-72F3-95D807833AAA}"/>
                </a:ext>
              </a:extLst>
            </p:cNvPr>
            <p:cNvSpPr txBox="1"/>
            <p:nvPr/>
          </p:nvSpPr>
          <p:spPr>
            <a:xfrm>
              <a:off x="7328884" y="6259920"/>
              <a:ext cx="31451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D7E92320-4F2B-9AE6-6272-1DA0D35344D7}"/>
                </a:ext>
              </a:extLst>
            </p:cNvPr>
            <p:cNvSpPr txBox="1"/>
            <p:nvPr/>
          </p:nvSpPr>
          <p:spPr>
            <a:xfrm>
              <a:off x="6991738" y="6180487"/>
              <a:ext cx="4154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7E37700F-7521-A8F4-2BA6-3688EE5576AC}"/>
                </a:ext>
              </a:extLst>
            </p:cNvPr>
            <p:cNvSpPr txBox="1"/>
            <p:nvPr/>
          </p:nvSpPr>
          <p:spPr>
            <a:xfrm>
              <a:off x="8634033" y="6277058"/>
              <a:ext cx="31451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3A5927DA-7F7B-1CA0-03DF-020B88C47D1A}"/>
                </a:ext>
              </a:extLst>
            </p:cNvPr>
            <p:cNvSpPr txBox="1"/>
            <p:nvPr/>
          </p:nvSpPr>
          <p:spPr>
            <a:xfrm>
              <a:off x="8935317" y="6268895"/>
              <a:ext cx="110959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W</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256</a:t>
              </a:r>
              <a:endParaRPr lang="en-US" baseline="-25000" dirty="0">
                <a:latin typeface="Times New Roman" panose="02020603050405020304" pitchFamily="18" charset="0"/>
                <a:cs typeface="Times New Roman" panose="02020603050405020304" pitchFamily="18" charset="0"/>
              </a:endParaRPr>
            </a:p>
          </p:txBody>
        </p:sp>
        <p:sp>
          <p:nvSpPr>
            <p:cNvPr id="41" name="Rectangle: Rounded Corners 40">
              <a:extLst>
                <a:ext uri="{FF2B5EF4-FFF2-40B4-BE49-F238E27FC236}">
                  <a16:creationId xmlns:a16="http://schemas.microsoft.com/office/drawing/2014/main" id="{0DBEAB87-6EED-49F2-6E2F-821B9B788F7E}"/>
                </a:ext>
              </a:extLst>
            </p:cNvPr>
            <p:cNvSpPr/>
            <p:nvPr/>
          </p:nvSpPr>
          <p:spPr>
            <a:xfrm>
              <a:off x="3318366" y="6264127"/>
              <a:ext cx="857839" cy="365125"/>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64</a:t>
              </a:r>
            </a:p>
          </p:txBody>
        </p:sp>
        <p:sp>
          <p:nvSpPr>
            <p:cNvPr id="42" name="Rectangle: Rounded Corners 41">
              <a:extLst>
                <a:ext uri="{FF2B5EF4-FFF2-40B4-BE49-F238E27FC236}">
                  <a16:creationId xmlns:a16="http://schemas.microsoft.com/office/drawing/2014/main" id="{819D3888-9A89-0695-7E49-AB8B1F5DE66E}"/>
                </a:ext>
              </a:extLst>
            </p:cNvPr>
            <p:cNvSpPr/>
            <p:nvPr/>
          </p:nvSpPr>
          <p:spPr>
            <a:xfrm>
              <a:off x="4566947" y="6281265"/>
              <a:ext cx="857839" cy="365125"/>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1</a:t>
              </a:r>
            </a:p>
          </p:txBody>
        </p:sp>
        <p:sp>
          <p:nvSpPr>
            <p:cNvPr id="43" name="Rectangle: Rounded Corners 42">
              <a:extLst>
                <a:ext uri="{FF2B5EF4-FFF2-40B4-BE49-F238E27FC236}">
                  <a16:creationId xmlns:a16="http://schemas.microsoft.com/office/drawing/2014/main" id="{5915CA31-583B-DF9A-F614-0C14C9508CFB}"/>
                </a:ext>
              </a:extLst>
            </p:cNvPr>
            <p:cNvSpPr/>
            <p:nvPr/>
          </p:nvSpPr>
          <p:spPr>
            <a:xfrm>
              <a:off x="5825980" y="6290363"/>
              <a:ext cx="857839" cy="365125"/>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2</a:t>
              </a:r>
            </a:p>
          </p:txBody>
        </p:sp>
        <p:sp>
          <p:nvSpPr>
            <p:cNvPr id="44" name="Rectangle: Rounded Corners 43">
              <a:extLst>
                <a:ext uri="{FF2B5EF4-FFF2-40B4-BE49-F238E27FC236}">
                  <a16:creationId xmlns:a16="http://schemas.microsoft.com/office/drawing/2014/main" id="{06EE02DD-C78D-3531-ED80-35D2CA72D534}"/>
                </a:ext>
              </a:extLst>
            </p:cNvPr>
            <p:cNvSpPr/>
            <p:nvPr/>
          </p:nvSpPr>
          <p:spPr>
            <a:xfrm>
              <a:off x="7652350" y="6260051"/>
              <a:ext cx="857839" cy="365125"/>
            </a:xfrm>
            <a:prstGeom prst="round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127</a:t>
              </a:r>
            </a:p>
          </p:txBody>
        </p:sp>
      </p:grpSp>
      <p:grpSp>
        <p:nvGrpSpPr>
          <p:cNvPr id="45" name="Group 44">
            <a:extLst>
              <a:ext uri="{FF2B5EF4-FFF2-40B4-BE49-F238E27FC236}">
                <a16:creationId xmlns:a16="http://schemas.microsoft.com/office/drawing/2014/main" id="{2591BE6C-A1D9-6919-68D7-AEA69F212C29}"/>
              </a:ext>
            </a:extLst>
          </p:cNvPr>
          <p:cNvGrpSpPr/>
          <p:nvPr/>
        </p:nvGrpSpPr>
        <p:grpSpPr>
          <a:xfrm>
            <a:off x="809727" y="1392688"/>
            <a:ext cx="5191823" cy="2290228"/>
            <a:chOff x="3318366" y="1972053"/>
            <a:chExt cx="5191823" cy="2290228"/>
          </a:xfrm>
        </p:grpSpPr>
        <p:sp>
          <p:nvSpPr>
            <p:cNvPr id="46" name="Rectangle: Rounded Corners 45">
              <a:extLst>
                <a:ext uri="{FF2B5EF4-FFF2-40B4-BE49-F238E27FC236}">
                  <a16:creationId xmlns:a16="http://schemas.microsoft.com/office/drawing/2014/main" id="{83D53F28-26A1-7905-801E-EFBE3D7A166E}"/>
                </a:ext>
              </a:extLst>
            </p:cNvPr>
            <p:cNvSpPr/>
            <p:nvPr/>
          </p:nvSpPr>
          <p:spPr>
            <a:xfrm>
              <a:off x="4221313" y="1972055"/>
              <a:ext cx="793807" cy="276225"/>
            </a:xfrm>
            <a:prstGeom prst="roundRect">
              <a:avLst/>
            </a:prstGeom>
            <a:solidFill>
              <a:schemeClr val="bg1">
                <a:lumMod val="85000"/>
                <a:alpha val="50196"/>
              </a:schemeClr>
            </a:solidFill>
            <a:ln>
              <a:solidFill>
                <a:srgbClr val="00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8C66F4CE-1DEE-5912-187E-8781D8AF158F}"/>
                </a:ext>
              </a:extLst>
            </p:cNvPr>
            <p:cNvSpPr/>
            <p:nvPr/>
          </p:nvSpPr>
          <p:spPr>
            <a:xfrm>
              <a:off x="4238284" y="2257096"/>
              <a:ext cx="793807" cy="276225"/>
            </a:xfrm>
            <a:prstGeom prst="roundRect">
              <a:avLst/>
            </a:prstGeom>
            <a:solidFill>
              <a:schemeClr val="bg1">
                <a:lumMod val="85000"/>
                <a:alpha val="50196"/>
              </a:schemeClr>
            </a:solidFill>
            <a:ln>
              <a:solidFill>
                <a:srgbClr val="00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Rounded Corners 47">
              <a:extLst>
                <a:ext uri="{FF2B5EF4-FFF2-40B4-BE49-F238E27FC236}">
                  <a16:creationId xmlns:a16="http://schemas.microsoft.com/office/drawing/2014/main" id="{56E3BD97-94AF-3D75-8397-9886F119C8D5}"/>
                </a:ext>
              </a:extLst>
            </p:cNvPr>
            <p:cNvSpPr/>
            <p:nvPr/>
          </p:nvSpPr>
          <p:spPr>
            <a:xfrm>
              <a:off x="5450501" y="1972054"/>
              <a:ext cx="793807" cy="276225"/>
            </a:xfrm>
            <a:prstGeom prst="roundRect">
              <a:avLst/>
            </a:prstGeom>
            <a:solidFill>
              <a:schemeClr val="bg1">
                <a:lumMod val="85000"/>
                <a:alpha val="50196"/>
              </a:schemeClr>
            </a:solidFill>
            <a:ln>
              <a:solidFill>
                <a:srgbClr val="00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CCD171ED-82F0-4A6F-818A-8567E6B93C67}"/>
                </a:ext>
              </a:extLst>
            </p:cNvPr>
            <p:cNvSpPr/>
            <p:nvPr/>
          </p:nvSpPr>
          <p:spPr>
            <a:xfrm>
              <a:off x="5450501" y="2257096"/>
              <a:ext cx="793807" cy="276225"/>
            </a:xfrm>
            <a:prstGeom prst="roundRect">
              <a:avLst/>
            </a:prstGeom>
            <a:solidFill>
              <a:schemeClr val="bg1">
                <a:lumMod val="85000"/>
                <a:alpha val="50196"/>
              </a:schemeClr>
            </a:solidFill>
            <a:ln>
              <a:solidFill>
                <a:srgbClr val="00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AAE9D558-DA3E-53B0-BDB0-1924462CEED6}"/>
                </a:ext>
              </a:extLst>
            </p:cNvPr>
            <p:cNvSpPr/>
            <p:nvPr/>
          </p:nvSpPr>
          <p:spPr>
            <a:xfrm>
              <a:off x="6711234" y="1972053"/>
              <a:ext cx="793807" cy="276225"/>
            </a:xfrm>
            <a:prstGeom prst="roundRect">
              <a:avLst/>
            </a:prstGeom>
            <a:solidFill>
              <a:schemeClr val="bg1">
                <a:lumMod val="85000"/>
                <a:alpha val="50196"/>
              </a:schemeClr>
            </a:solidFill>
            <a:ln>
              <a:solidFill>
                <a:srgbClr val="00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0A232DE8-F773-99BB-0393-79736FA69F8B}"/>
                </a:ext>
              </a:extLst>
            </p:cNvPr>
            <p:cNvSpPr/>
            <p:nvPr/>
          </p:nvSpPr>
          <p:spPr>
            <a:xfrm>
              <a:off x="6722711" y="2248278"/>
              <a:ext cx="793807" cy="276225"/>
            </a:xfrm>
            <a:prstGeom prst="roundRect">
              <a:avLst/>
            </a:prstGeom>
            <a:solidFill>
              <a:schemeClr val="bg1">
                <a:lumMod val="85000"/>
                <a:alpha val="50196"/>
              </a:schemeClr>
            </a:solidFill>
            <a:ln>
              <a:solidFill>
                <a:srgbClr val="000000">
                  <a:alpha val="50196"/>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1">
              <a:extLst>
                <a:ext uri="{FF2B5EF4-FFF2-40B4-BE49-F238E27FC236}">
                  <a16:creationId xmlns:a16="http://schemas.microsoft.com/office/drawing/2014/main" id="{20503DC4-F5AB-C437-C2E7-2EFE78B3DBD2}"/>
                </a:ext>
              </a:extLst>
            </p:cNvPr>
            <p:cNvGrpSpPr/>
            <p:nvPr/>
          </p:nvGrpSpPr>
          <p:grpSpPr>
            <a:xfrm>
              <a:off x="3318366" y="2419350"/>
              <a:ext cx="5191823" cy="1842931"/>
              <a:chOff x="3318366" y="2419350"/>
              <a:chExt cx="5191823" cy="1842931"/>
            </a:xfrm>
          </p:grpSpPr>
          <p:cxnSp>
            <p:nvCxnSpPr>
              <p:cNvPr id="53" name="Straight Connector 52">
                <a:extLst>
                  <a:ext uri="{FF2B5EF4-FFF2-40B4-BE49-F238E27FC236}">
                    <a16:creationId xmlns:a16="http://schemas.microsoft.com/office/drawing/2014/main" id="{9980C25C-2FBF-A9EB-8252-656BA854A8E5}"/>
                  </a:ext>
                </a:extLst>
              </p:cNvPr>
              <p:cNvCxnSpPr>
                <a:cxnSpLocks/>
              </p:cNvCxnSpPr>
              <p:nvPr/>
            </p:nvCxnSpPr>
            <p:spPr>
              <a:xfrm flipH="1">
                <a:off x="3318366" y="2419350"/>
                <a:ext cx="793807" cy="1842931"/>
              </a:xfrm>
              <a:prstGeom prst="line">
                <a:avLst/>
              </a:prstGeom>
              <a:ln w="28575">
                <a:solidFill>
                  <a:srgbClr val="B7DDE8"/>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22A9919-9A78-3183-9673-D3E12197D472}"/>
                  </a:ext>
                </a:extLst>
              </p:cNvPr>
              <p:cNvCxnSpPr>
                <a:cxnSpLocks/>
              </p:cNvCxnSpPr>
              <p:nvPr/>
            </p:nvCxnSpPr>
            <p:spPr>
              <a:xfrm>
                <a:off x="7643394" y="2419350"/>
                <a:ext cx="866795" cy="1842931"/>
              </a:xfrm>
              <a:prstGeom prst="line">
                <a:avLst/>
              </a:prstGeom>
              <a:ln w="28575">
                <a:solidFill>
                  <a:srgbClr val="B7DDE8"/>
                </a:solidFill>
              </a:ln>
            </p:spPr>
            <p:style>
              <a:lnRef idx="1">
                <a:schemeClr val="accent1"/>
              </a:lnRef>
              <a:fillRef idx="0">
                <a:schemeClr val="accent1"/>
              </a:fillRef>
              <a:effectRef idx="0">
                <a:schemeClr val="accent1"/>
              </a:effectRef>
              <a:fontRef idx="minor">
                <a:schemeClr val="tx1"/>
              </a:fontRef>
            </p:style>
          </p:cxnSp>
        </p:grpSp>
      </p:grpSp>
      <p:grpSp>
        <p:nvGrpSpPr>
          <p:cNvPr id="55" name="Group 54">
            <a:extLst>
              <a:ext uri="{FF2B5EF4-FFF2-40B4-BE49-F238E27FC236}">
                <a16:creationId xmlns:a16="http://schemas.microsoft.com/office/drawing/2014/main" id="{17869A71-E27E-551F-701A-5E906D9C8C5B}"/>
              </a:ext>
            </a:extLst>
          </p:cNvPr>
          <p:cNvGrpSpPr/>
          <p:nvPr/>
        </p:nvGrpSpPr>
        <p:grpSpPr>
          <a:xfrm>
            <a:off x="38123" y="4671263"/>
            <a:ext cx="7498154" cy="1416097"/>
            <a:chOff x="2546762" y="5246567"/>
            <a:chExt cx="7498154" cy="1416097"/>
          </a:xfrm>
        </p:grpSpPr>
        <p:sp>
          <p:nvSpPr>
            <p:cNvPr id="56" name="TextBox 55">
              <a:extLst>
                <a:ext uri="{FF2B5EF4-FFF2-40B4-BE49-F238E27FC236}">
                  <a16:creationId xmlns:a16="http://schemas.microsoft.com/office/drawing/2014/main" id="{B6547B06-6D4C-7ADC-81F1-12A23A6EF0CE}"/>
                </a:ext>
              </a:extLst>
            </p:cNvPr>
            <p:cNvSpPr txBox="1"/>
            <p:nvPr/>
          </p:nvSpPr>
          <p:spPr>
            <a:xfrm>
              <a:off x="2546762" y="5246567"/>
              <a:ext cx="6206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GSL</a:t>
              </a:r>
            </a:p>
          </p:txBody>
        </p:sp>
        <p:sp>
          <p:nvSpPr>
            <p:cNvPr id="57" name="TextBox 56">
              <a:extLst>
                <a:ext uri="{FF2B5EF4-FFF2-40B4-BE49-F238E27FC236}">
                  <a16:creationId xmlns:a16="http://schemas.microsoft.com/office/drawing/2014/main" id="{4F6B918B-030F-3E3B-63E5-9A1450887FB8}"/>
                </a:ext>
              </a:extLst>
            </p:cNvPr>
            <p:cNvSpPr txBox="1"/>
            <p:nvPr/>
          </p:nvSpPr>
          <p:spPr>
            <a:xfrm>
              <a:off x="4229075" y="5768479"/>
              <a:ext cx="31451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DDC0C681-AAE0-9B02-F468-5057996CB896}"/>
                </a:ext>
              </a:extLst>
            </p:cNvPr>
            <p:cNvSpPr txBox="1"/>
            <p:nvPr/>
          </p:nvSpPr>
          <p:spPr>
            <a:xfrm>
              <a:off x="5456447" y="5775655"/>
              <a:ext cx="31451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59" name="TextBox 58">
              <a:extLst>
                <a:ext uri="{FF2B5EF4-FFF2-40B4-BE49-F238E27FC236}">
                  <a16:creationId xmlns:a16="http://schemas.microsoft.com/office/drawing/2014/main" id="{16CB5E70-56F2-52DA-FBEE-DC68D3142843}"/>
                </a:ext>
              </a:extLst>
            </p:cNvPr>
            <p:cNvSpPr txBox="1"/>
            <p:nvPr/>
          </p:nvSpPr>
          <p:spPr>
            <a:xfrm>
              <a:off x="6757303" y="5749419"/>
              <a:ext cx="31451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60" name="TextBox 59">
              <a:extLst>
                <a:ext uri="{FF2B5EF4-FFF2-40B4-BE49-F238E27FC236}">
                  <a16:creationId xmlns:a16="http://schemas.microsoft.com/office/drawing/2014/main" id="{8442B82A-39BC-98EC-0944-1880DE6A1EB4}"/>
                </a:ext>
              </a:extLst>
            </p:cNvPr>
            <p:cNvSpPr txBox="1"/>
            <p:nvPr/>
          </p:nvSpPr>
          <p:spPr>
            <a:xfrm>
              <a:off x="7328884" y="5742243"/>
              <a:ext cx="31451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61" name="TextBox 60">
              <a:extLst>
                <a:ext uri="{FF2B5EF4-FFF2-40B4-BE49-F238E27FC236}">
                  <a16:creationId xmlns:a16="http://schemas.microsoft.com/office/drawing/2014/main" id="{531A58FE-B863-038C-0CDF-06BD1BCE048D}"/>
                </a:ext>
              </a:extLst>
            </p:cNvPr>
            <p:cNvSpPr txBox="1"/>
            <p:nvPr/>
          </p:nvSpPr>
          <p:spPr>
            <a:xfrm>
              <a:off x="6991738" y="5662810"/>
              <a:ext cx="4154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62" name="TextBox 61">
              <a:extLst>
                <a:ext uri="{FF2B5EF4-FFF2-40B4-BE49-F238E27FC236}">
                  <a16:creationId xmlns:a16="http://schemas.microsoft.com/office/drawing/2014/main" id="{7D70D1C9-A9E9-216B-2EAA-4E936B90ADC0}"/>
                </a:ext>
              </a:extLst>
            </p:cNvPr>
            <p:cNvSpPr txBox="1"/>
            <p:nvPr/>
          </p:nvSpPr>
          <p:spPr>
            <a:xfrm>
              <a:off x="8634033" y="5759381"/>
              <a:ext cx="31451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1C73FD1E-33B0-12D3-89A7-02BB97CAE723}"/>
                </a:ext>
              </a:extLst>
            </p:cNvPr>
            <p:cNvSpPr txBox="1"/>
            <p:nvPr/>
          </p:nvSpPr>
          <p:spPr>
            <a:xfrm>
              <a:off x="8935317" y="5751218"/>
              <a:ext cx="110959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W</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256</a:t>
              </a:r>
              <a:endParaRPr lang="en-US" baseline="-25000" dirty="0">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id="{2E5BA393-AA6A-55B0-B912-6B41A017B5CC}"/>
                </a:ext>
              </a:extLst>
            </p:cNvPr>
            <p:cNvSpPr txBox="1"/>
            <p:nvPr/>
          </p:nvSpPr>
          <p:spPr>
            <a:xfrm>
              <a:off x="3600514" y="5253780"/>
              <a:ext cx="482911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                    0                    1             …              0</a:t>
              </a:r>
            </a:p>
          </p:txBody>
        </p:sp>
        <p:sp>
          <p:nvSpPr>
            <p:cNvPr id="65" name="Rectangle: Rounded Corners 64">
              <a:extLst>
                <a:ext uri="{FF2B5EF4-FFF2-40B4-BE49-F238E27FC236}">
                  <a16:creationId xmlns:a16="http://schemas.microsoft.com/office/drawing/2014/main" id="{538DC23A-3887-9AF8-24F7-CB8F3B5D812D}"/>
                </a:ext>
              </a:extLst>
            </p:cNvPr>
            <p:cNvSpPr/>
            <p:nvPr/>
          </p:nvSpPr>
          <p:spPr>
            <a:xfrm>
              <a:off x="3318366" y="5746450"/>
              <a:ext cx="857839" cy="365125"/>
            </a:xfrm>
            <a:prstGeom prst="roundRect">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64</a:t>
              </a:r>
            </a:p>
          </p:txBody>
        </p:sp>
        <p:sp>
          <p:nvSpPr>
            <p:cNvPr id="66" name="Rectangle: Rounded Corners 65">
              <a:extLst>
                <a:ext uri="{FF2B5EF4-FFF2-40B4-BE49-F238E27FC236}">
                  <a16:creationId xmlns:a16="http://schemas.microsoft.com/office/drawing/2014/main" id="{B8E18116-16D5-2946-8865-62FDF17F684D}"/>
                </a:ext>
              </a:extLst>
            </p:cNvPr>
            <p:cNvSpPr/>
            <p:nvPr/>
          </p:nvSpPr>
          <p:spPr>
            <a:xfrm>
              <a:off x="4566947" y="5763588"/>
              <a:ext cx="857839" cy="365125"/>
            </a:xfrm>
            <a:prstGeom prst="roundRect">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65</a:t>
              </a:r>
            </a:p>
          </p:txBody>
        </p:sp>
        <p:sp>
          <p:nvSpPr>
            <p:cNvPr id="67" name="Rectangle: Rounded Corners 66">
              <a:extLst>
                <a:ext uri="{FF2B5EF4-FFF2-40B4-BE49-F238E27FC236}">
                  <a16:creationId xmlns:a16="http://schemas.microsoft.com/office/drawing/2014/main" id="{E2AAF8EF-E1AF-06F3-D2B5-BE5A6027CA54}"/>
                </a:ext>
              </a:extLst>
            </p:cNvPr>
            <p:cNvSpPr/>
            <p:nvPr/>
          </p:nvSpPr>
          <p:spPr>
            <a:xfrm>
              <a:off x="5825980" y="5772686"/>
              <a:ext cx="857839" cy="365125"/>
            </a:xfrm>
            <a:prstGeom prst="roundRect">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2</a:t>
              </a:r>
            </a:p>
          </p:txBody>
        </p:sp>
        <p:sp>
          <p:nvSpPr>
            <p:cNvPr id="68" name="Rectangle: Rounded Corners 67">
              <a:extLst>
                <a:ext uri="{FF2B5EF4-FFF2-40B4-BE49-F238E27FC236}">
                  <a16:creationId xmlns:a16="http://schemas.microsoft.com/office/drawing/2014/main" id="{8017F984-DBB5-82ED-D7DE-1152FB5B0E10}"/>
                </a:ext>
              </a:extLst>
            </p:cNvPr>
            <p:cNvSpPr/>
            <p:nvPr/>
          </p:nvSpPr>
          <p:spPr>
            <a:xfrm>
              <a:off x="7652350" y="5742374"/>
              <a:ext cx="857839" cy="365125"/>
            </a:xfrm>
            <a:prstGeom prst="roundRect">
              <a:avLst/>
            </a:prstGeom>
            <a:solidFill>
              <a:srgbClr val="FF33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127</a:t>
              </a:r>
            </a:p>
          </p:txBody>
        </p:sp>
        <p:sp>
          <p:nvSpPr>
            <p:cNvPr id="69" name="TextBox 68">
              <a:extLst>
                <a:ext uri="{FF2B5EF4-FFF2-40B4-BE49-F238E27FC236}">
                  <a16:creationId xmlns:a16="http://schemas.microsoft.com/office/drawing/2014/main" id="{665A1722-7910-34C5-7AFA-62F83CDCD3DF}"/>
                </a:ext>
              </a:extLst>
            </p:cNvPr>
            <p:cNvSpPr txBox="1"/>
            <p:nvPr/>
          </p:nvSpPr>
          <p:spPr>
            <a:xfrm>
              <a:off x="4229075" y="6286156"/>
              <a:ext cx="31451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70" name="TextBox 69">
              <a:extLst>
                <a:ext uri="{FF2B5EF4-FFF2-40B4-BE49-F238E27FC236}">
                  <a16:creationId xmlns:a16="http://schemas.microsoft.com/office/drawing/2014/main" id="{3383E736-EAC5-EB3C-75AC-D85691F84EB8}"/>
                </a:ext>
              </a:extLst>
            </p:cNvPr>
            <p:cNvSpPr txBox="1"/>
            <p:nvPr/>
          </p:nvSpPr>
          <p:spPr>
            <a:xfrm>
              <a:off x="5456447" y="6293332"/>
              <a:ext cx="31451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71" name="TextBox 70">
              <a:extLst>
                <a:ext uri="{FF2B5EF4-FFF2-40B4-BE49-F238E27FC236}">
                  <a16:creationId xmlns:a16="http://schemas.microsoft.com/office/drawing/2014/main" id="{B257668E-082E-A813-B83D-37D488A49505}"/>
                </a:ext>
              </a:extLst>
            </p:cNvPr>
            <p:cNvSpPr txBox="1"/>
            <p:nvPr/>
          </p:nvSpPr>
          <p:spPr>
            <a:xfrm>
              <a:off x="6757303" y="6267096"/>
              <a:ext cx="31451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72" name="TextBox 71">
              <a:extLst>
                <a:ext uri="{FF2B5EF4-FFF2-40B4-BE49-F238E27FC236}">
                  <a16:creationId xmlns:a16="http://schemas.microsoft.com/office/drawing/2014/main" id="{EBD19AFA-1344-56BE-7B58-858CF34C336D}"/>
                </a:ext>
              </a:extLst>
            </p:cNvPr>
            <p:cNvSpPr txBox="1"/>
            <p:nvPr/>
          </p:nvSpPr>
          <p:spPr>
            <a:xfrm>
              <a:off x="7328884" y="6259920"/>
              <a:ext cx="31451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73" name="TextBox 72">
              <a:extLst>
                <a:ext uri="{FF2B5EF4-FFF2-40B4-BE49-F238E27FC236}">
                  <a16:creationId xmlns:a16="http://schemas.microsoft.com/office/drawing/2014/main" id="{0E0C245C-5A35-39E4-6F6F-FD47B7EFECC1}"/>
                </a:ext>
              </a:extLst>
            </p:cNvPr>
            <p:cNvSpPr txBox="1"/>
            <p:nvPr/>
          </p:nvSpPr>
          <p:spPr>
            <a:xfrm>
              <a:off x="6991738" y="6180487"/>
              <a:ext cx="4154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74" name="TextBox 73">
              <a:extLst>
                <a:ext uri="{FF2B5EF4-FFF2-40B4-BE49-F238E27FC236}">
                  <a16:creationId xmlns:a16="http://schemas.microsoft.com/office/drawing/2014/main" id="{3B35ACC3-16A9-EB4F-C0A5-DCA42CA5EC69}"/>
                </a:ext>
              </a:extLst>
            </p:cNvPr>
            <p:cNvSpPr txBox="1"/>
            <p:nvPr/>
          </p:nvSpPr>
          <p:spPr>
            <a:xfrm>
              <a:off x="8634033" y="6277058"/>
              <a:ext cx="31451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t>
              </a:r>
              <a:endParaRPr lang="en-US" baseline="-25000" dirty="0">
                <a:latin typeface="Times New Roman" panose="02020603050405020304" pitchFamily="18" charset="0"/>
                <a:cs typeface="Times New Roman" panose="02020603050405020304" pitchFamily="18" charset="0"/>
              </a:endParaRPr>
            </a:p>
          </p:txBody>
        </p:sp>
        <p:sp>
          <p:nvSpPr>
            <p:cNvPr id="75" name="TextBox 74">
              <a:extLst>
                <a:ext uri="{FF2B5EF4-FFF2-40B4-BE49-F238E27FC236}">
                  <a16:creationId xmlns:a16="http://schemas.microsoft.com/office/drawing/2014/main" id="{A259AA73-8BFB-B97D-7F3B-6B3037B31317}"/>
                </a:ext>
              </a:extLst>
            </p:cNvPr>
            <p:cNvSpPr txBox="1"/>
            <p:nvPr/>
          </p:nvSpPr>
          <p:spPr>
            <a:xfrm>
              <a:off x="8935317" y="6268895"/>
              <a:ext cx="110959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W</a:t>
              </a:r>
              <a:r>
                <a:rPr lang="en-US" baseline="-25000"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 256</a:t>
              </a:r>
              <a:endParaRPr lang="en-US" baseline="-25000" dirty="0">
                <a:latin typeface="Times New Roman" panose="02020603050405020304" pitchFamily="18" charset="0"/>
                <a:cs typeface="Times New Roman" panose="02020603050405020304" pitchFamily="18" charset="0"/>
              </a:endParaRPr>
            </a:p>
          </p:txBody>
        </p:sp>
        <p:sp>
          <p:nvSpPr>
            <p:cNvPr id="76" name="Rectangle: Rounded Corners 75">
              <a:extLst>
                <a:ext uri="{FF2B5EF4-FFF2-40B4-BE49-F238E27FC236}">
                  <a16:creationId xmlns:a16="http://schemas.microsoft.com/office/drawing/2014/main" id="{6D9952C0-CDF5-B805-4E5D-E26B06E80C29}"/>
                </a:ext>
              </a:extLst>
            </p:cNvPr>
            <p:cNvSpPr/>
            <p:nvPr/>
          </p:nvSpPr>
          <p:spPr>
            <a:xfrm>
              <a:off x="3318366" y="6264127"/>
              <a:ext cx="857839" cy="365125"/>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0</a:t>
              </a:r>
            </a:p>
          </p:txBody>
        </p:sp>
        <p:sp>
          <p:nvSpPr>
            <p:cNvPr id="77" name="Rectangle: Rounded Corners 76">
              <a:extLst>
                <a:ext uri="{FF2B5EF4-FFF2-40B4-BE49-F238E27FC236}">
                  <a16:creationId xmlns:a16="http://schemas.microsoft.com/office/drawing/2014/main" id="{4ACB982E-A757-FA45-1202-B8D83DB3C627}"/>
                </a:ext>
              </a:extLst>
            </p:cNvPr>
            <p:cNvSpPr/>
            <p:nvPr/>
          </p:nvSpPr>
          <p:spPr>
            <a:xfrm>
              <a:off x="4566947" y="6281265"/>
              <a:ext cx="857839" cy="365125"/>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1</a:t>
              </a:r>
            </a:p>
          </p:txBody>
        </p:sp>
        <p:sp>
          <p:nvSpPr>
            <p:cNvPr id="78" name="Rectangle: Rounded Corners 77">
              <a:extLst>
                <a:ext uri="{FF2B5EF4-FFF2-40B4-BE49-F238E27FC236}">
                  <a16:creationId xmlns:a16="http://schemas.microsoft.com/office/drawing/2014/main" id="{BE5B4364-7511-F52B-E5BE-E08E7611A47C}"/>
                </a:ext>
              </a:extLst>
            </p:cNvPr>
            <p:cNvSpPr/>
            <p:nvPr/>
          </p:nvSpPr>
          <p:spPr>
            <a:xfrm>
              <a:off x="5825980" y="6290363"/>
              <a:ext cx="857839" cy="365125"/>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66</a:t>
              </a:r>
            </a:p>
          </p:txBody>
        </p:sp>
        <p:sp>
          <p:nvSpPr>
            <p:cNvPr id="79" name="Rectangle: Rounded Corners 78">
              <a:extLst>
                <a:ext uri="{FF2B5EF4-FFF2-40B4-BE49-F238E27FC236}">
                  <a16:creationId xmlns:a16="http://schemas.microsoft.com/office/drawing/2014/main" id="{C9B5E3B8-F331-6A93-A4FD-706C1E02933E}"/>
                </a:ext>
              </a:extLst>
            </p:cNvPr>
            <p:cNvSpPr/>
            <p:nvPr/>
          </p:nvSpPr>
          <p:spPr>
            <a:xfrm>
              <a:off x="7652350" y="6260051"/>
              <a:ext cx="857839" cy="365125"/>
            </a:xfrm>
            <a:prstGeom prst="round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S</a:t>
              </a:r>
              <a:r>
                <a:rPr lang="en-US" b="1" baseline="-25000" dirty="0">
                  <a:solidFill>
                    <a:schemeClr val="tx1"/>
                  </a:solidFill>
                  <a:latin typeface="Times New Roman" panose="02020603050405020304" pitchFamily="18" charset="0"/>
                  <a:cs typeface="Times New Roman" panose="02020603050405020304" pitchFamily="18" charset="0"/>
                </a:rPr>
                <a:t>63</a:t>
              </a:r>
            </a:p>
          </p:txBody>
        </p:sp>
      </p:grpSp>
      <p:grpSp>
        <p:nvGrpSpPr>
          <p:cNvPr id="80" name="Group 79">
            <a:extLst>
              <a:ext uri="{FF2B5EF4-FFF2-40B4-BE49-F238E27FC236}">
                <a16:creationId xmlns:a16="http://schemas.microsoft.com/office/drawing/2014/main" id="{4B0AFA58-6778-E951-EE28-7298B44CF75F}"/>
              </a:ext>
            </a:extLst>
          </p:cNvPr>
          <p:cNvGrpSpPr/>
          <p:nvPr/>
        </p:nvGrpSpPr>
        <p:grpSpPr>
          <a:xfrm>
            <a:off x="7497805" y="1953956"/>
            <a:ext cx="4033248" cy="3108114"/>
            <a:chOff x="8026134" y="1575251"/>
            <a:chExt cx="4033248" cy="3108114"/>
          </a:xfrm>
        </p:grpSpPr>
        <p:sp>
          <p:nvSpPr>
            <p:cNvPr id="81" name="TextBox 80">
              <a:extLst>
                <a:ext uri="{FF2B5EF4-FFF2-40B4-BE49-F238E27FC236}">
                  <a16:creationId xmlns:a16="http://schemas.microsoft.com/office/drawing/2014/main" id="{BE6D384E-C9F2-0C19-3B26-281210A6F450}"/>
                </a:ext>
              </a:extLst>
            </p:cNvPr>
            <p:cNvSpPr txBox="1"/>
            <p:nvPr/>
          </p:nvSpPr>
          <p:spPr>
            <a:xfrm>
              <a:off x="8368307" y="1575251"/>
              <a:ext cx="369107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 S</a:t>
              </a:r>
              <a:r>
                <a:rPr lang="en-US" baseline="-25000" dirty="0">
                  <a:latin typeface="Times New Roman" panose="02020603050405020304" pitchFamily="18" charset="0"/>
                  <a:cs typeface="Times New Roman" panose="02020603050405020304" pitchFamily="18" charset="0"/>
                </a:rPr>
                <a:t>65</a:t>
              </a:r>
              <a:r>
                <a:rPr lang="en-US" dirty="0">
                  <a:latin typeface="Times New Roman" panose="02020603050405020304" pitchFamily="18" charset="0"/>
                  <a:cs typeface="Times New Roman" panose="02020603050405020304" pitchFamily="18" charset="0"/>
                </a:rPr>
                <a:t> + S</a:t>
              </a:r>
              <a:r>
                <a:rPr lang="en-US" baseline="-25000" dirty="0">
                  <a:latin typeface="Times New Roman" panose="02020603050405020304" pitchFamily="18" charset="0"/>
                  <a:cs typeface="Times New Roman" panose="02020603050405020304" pitchFamily="18" charset="0"/>
                </a:rPr>
                <a:t>66</a:t>
              </a:r>
              <a:r>
                <a:rPr lang="en-US" dirty="0">
                  <a:latin typeface="Times New Roman" panose="02020603050405020304" pitchFamily="18" charset="0"/>
                  <a:cs typeface="Times New Roman" panose="02020603050405020304" pitchFamily="18" charset="0"/>
                </a:rPr>
                <a:t> + … + S</a:t>
              </a:r>
              <a:r>
                <a:rPr lang="en-US" baseline="-25000" dirty="0">
                  <a:latin typeface="Times New Roman" panose="02020603050405020304" pitchFamily="18" charset="0"/>
                  <a:cs typeface="Times New Roman" panose="02020603050405020304" pitchFamily="18" charset="0"/>
                </a:rPr>
                <a:t>63</a:t>
              </a:r>
              <a:r>
                <a:rPr lang="en-US" dirty="0">
                  <a:latin typeface="Times New Roman" panose="02020603050405020304" pitchFamily="18" charset="0"/>
                  <a:cs typeface="Times New Roman" panose="02020603050405020304" pitchFamily="18" charset="0"/>
                </a:rPr>
                <a:t> = W</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 256</a:t>
              </a:r>
            </a:p>
          </p:txBody>
        </p:sp>
        <p:sp>
          <p:nvSpPr>
            <p:cNvPr id="82" name="TextBox 81">
              <a:extLst>
                <a:ext uri="{FF2B5EF4-FFF2-40B4-BE49-F238E27FC236}">
                  <a16:creationId xmlns:a16="http://schemas.microsoft.com/office/drawing/2014/main" id="{887508E7-850B-DC78-B68E-4F1337F68C47}"/>
                </a:ext>
              </a:extLst>
            </p:cNvPr>
            <p:cNvSpPr txBox="1"/>
            <p:nvPr/>
          </p:nvSpPr>
          <p:spPr>
            <a:xfrm>
              <a:off x="8368307" y="2417538"/>
              <a:ext cx="365260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64</a:t>
              </a:r>
              <a:r>
                <a:rPr lang="en-US" dirty="0">
                  <a:latin typeface="Times New Roman" panose="02020603050405020304" pitchFamily="18" charset="0"/>
                  <a:cs typeface="Times New Roman" panose="02020603050405020304" pitchFamily="18" charset="0"/>
                </a:rPr>
                <a:t> + S</a:t>
              </a:r>
              <a:r>
                <a:rPr lang="en-US" baseline="-25000" dirty="0">
                  <a:latin typeface="Times New Roman" panose="02020603050405020304" pitchFamily="18" charset="0"/>
                  <a:cs typeface="Times New Roman" panose="02020603050405020304" pitchFamily="18" charset="0"/>
                </a:rPr>
                <a:t>65</a:t>
              </a:r>
              <a:r>
                <a:rPr lang="en-US" dirty="0">
                  <a:latin typeface="Times New Roman" panose="02020603050405020304" pitchFamily="18" charset="0"/>
                  <a:cs typeface="Times New Roman" panose="02020603050405020304" pitchFamily="18" charset="0"/>
                </a:rPr>
                <a:t> + S</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 + S</a:t>
              </a:r>
              <a:r>
                <a:rPr lang="en-US" baseline="-25000" dirty="0">
                  <a:latin typeface="Times New Roman" panose="02020603050405020304" pitchFamily="18" charset="0"/>
                  <a:cs typeface="Times New Roman" panose="02020603050405020304" pitchFamily="18" charset="0"/>
                </a:rPr>
                <a:t>127</a:t>
              </a:r>
              <a:r>
                <a:rPr lang="en-US" dirty="0">
                  <a:latin typeface="Times New Roman" panose="02020603050405020304" pitchFamily="18" charset="0"/>
                  <a:cs typeface="Times New Roman" panose="02020603050405020304" pitchFamily="18" charset="0"/>
                </a:rPr>
                <a:t> = W</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256</a:t>
              </a:r>
            </a:p>
          </p:txBody>
        </p:sp>
        <p:grpSp>
          <p:nvGrpSpPr>
            <p:cNvPr id="83" name="Group 82">
              <a:extLst>
                <a:ext uri="{FF2B5EF4-FFF2-40B4-BE49-F238E27FC236}">
                  <a16:creationId xmlns:a16="http://schemas.microsoft.com/office/drawing/2014/main" id="{49D7638A-87BA-3EC1-E750-A0AE4533E51C}"/>
                </a:ext>
              </a:extLst>
            </p:cNvPr>
            <p:cNvGrpSpPr/>
            <p:nvPr/>
          </p:nvGrpSpPr>
          <p:grpSpPr>
            <a:xfrm>
              <a:off x="8026134" y="1694422"/>
              <a:ext cx="3917831" cy="2312779"/>
              <a:chOff x="8026134" y="1694422"/>
              <a:chExt cx="3917831" cy="2312779"/>
            </a:xfrm>
          </p:grpSpPr>
          <p:sp>
            <p:nvSpPr>
              <p:cNvPr id="85" name="TextBox 84">
                <a:extLst>
                  <a:ext uri="{FF2B5EF4-FFF2-40B4-BE49-F238E27FC236}">
                    <a16:creationId xmlns:a16="http://schemas.microsoft.com/office/drawing/2014/main" id="{C4CDA92C-AF61-3234-D780-FABB51F3FA2B}"/>
                  </a:ext>
                </a:extLst>
              </p:cNvPr>
              <p:cNvSpPr txBox="1"/>
              <p:nvPr/>
            </p:nvSpPr>
            <p:spPr>
              <a:xfrm>
                <a:off x="8368306" y="1992839"/>
                <a:ext cx="357565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64</a:t>
                </a:r>
                <a:r>
                  <a:rPr lang="en-US" dirty="0">
                    <a:latin typeface="Times New Roman" panose="02020603050405020304" pitchFamily="18" charset="0"/>
                    <a:cs typeface="Times New Roman" panose="02020603050405020304" pitchFamily="18" charset="0"/>
                  </a:rPr>
                  <a:t> + S</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S</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 + S</a:t>
                </a:r>
                <a:r>
                  <a:rPr lang="en-US" baseline="-25000" dirty="0">
                    <a:latin typeface="Times New Roman" panose="02020603050405020304" pitchFamily="18" charset="0"/>
                    <a:cs typeface="Times New Roman" panose="02020603050405020304" pitchFamily="18" charset="0"/>
                  </a:rPr>
                  <a:t>127</a:t>
                </a:r>
                <a:r>
                  <a:rPr lang="en-US" dirty="0">
                    <a:latin typeface="Times New Roman" panose="02020603050405020304" pitchFamily="18" charset="0"/>
                    <a:cs typeface="Times New Roman" panose="02020603050405020304" pitchFamily="18" charset="0"/>
                  </a:rPr>
                  <a:t> = W</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256</a:t>
                </a:r>
              </a:p>
            </p:txBody>
          </p:sp>
          <p:sp>
            <p:nvSpPr>
              <p:cNvPr id="86" name="TextBox 85">
                <a:extLst>
                  <a:ext uri="{FF2B5EF4-FFF2-40B4-BE49-F238E27FC236}">
                    <a16:creationId xmlns:a16="http://schemas.microsoft.com/office/drawing/2014/main" id="{2AF2F173-BE4D-8435-0D76-BAB6067CAEB4}"/>
                  </a:ext>
                </a:extLst>
              </p:cNvPr>
              <p:cNvSpPr txBox="1"/>
              <p:nvPr/>
            </p:nvSpPr>
            <p:spPr>
              <a:xfrm>
                <a:off x="8368307" y="2805106"/>
                <a:ext cx="349871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 S</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S</a:t>
                </a:r>
                <a:r>
                  <a:rPr lang="en-US" baseline="-25000" dirty="0">
                    <a:latin typeface="Times New Roman" panose="02020603050405020304" pitchFamily="18" charset="0"/>
                    <a:cs typeface="Times New Roman" panose="02020603050405020304" pitchFamily="18" charset="0"/>
                  </a:rPr>
                  <a:t>66</a:t>
                </a:r>
                <a:r>
                  <a:rPr lang="en-US" dirty="0">
                    <a:latin typeface="Times New Roman" panose="02020603050405020304" pitchFamily="18" charset="0"/>
                    <a:cs typeface="Times New Roman" panose="02020603050405020304" pitchFamily="18" charset="0"/>
                  </a:rPr>
                  <a:t> + … + S</a:t>
                </a:r>
                <a:r>
                  <a:rPr lang="en-US" baseline="-25000" dirty="0">
                    <a:latin typeface="Times New Roman" panose="02020603050405020304" pitchFamily="18" charset="0"/>
                    <a:cs typeface="Times New Roman" panose="02020603050405020304" pitchFamily="18" charset="0"/>
                  </a:rPr>
                  <a:t>63</a:t>
                </a:r>
                <a:r>
                  <a:rPr lang="en-US" dirty="0">
                    <a:latin typeface="Times New Roman" panose="02020603050405020304" pitchFamily="18" charset="0"/>
                    <a:cs typeface="Times New Roman" panose="02020603050405020304" pitchFamily="18" charset="0"/>
                  </a:rPr>
                  <a:t> = W</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256</a:t>
                </a:r>
              </a:p>
            </p:txBody>
          </p:sp>
          <p:sp>
            <p:nvSpPr>
              <p:cNvPr id="87" name="TextBox 86">
                <a:extLst>
                  <a:ext uri="{FF2B5EF4-FFF2-40B4-BE49-F238E27FC236}">
                    <a16:creationId xmlns:a16="http://schemas.microsoft.com/office/drawing/2014/main" id="{9B506E86-83A6-CE01-622F-B3B5B0DF844F}"/>
                  </a:ext>
                </a:extLst>
              </p:cNvPr>
              <p:cNvSpPr txBox="1"/>
              <p:nvPr/>
            </p:nvSpPr>
            <p:spPr>
              <a:xfrm>
                <a:off x="8389559" y="3252486"/>
                <a:ext cx="109196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0 ≤ Si ≤ 4</a:t>
                </a:r>
              </a:p>
            </p:txBody>
          </p:sp>
          <p:sp>
            <p:nvSpPr>
              <p:cNvPr id="88" name="Left Brace 87">
                <a:extLst>
                  <a:ext uri="{FF2B5EF4-FFF2-40B4-BE49-F238E27FC236}">
                    <a16:creationId xmlns:a16="http://schemas.microsoft.com/office/drawing/2014/main" id="{2EFDAC4E-3ADE-AC68-C76A-BF6081199FD6}"/>
                  </a:ext>
                </a:extLst>
              </p:cNvPr>
              <p:cNvSpPr/>
              <p:nvPr/>
            </p:nvSpPr>
            <p:spPr>
              <a:xfrm>
                <a:off x="8026134" y="1694422"/>
                <a:ext cx="315591" cy="2194787"/>
              </a:xfrm>
              <a:prstGeom prst="leftBrace">
                <a:avLst>
                  <a:gd name="adj1" fmla="val 77035"/>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TextBox 88">
                <a:extLst>
                  <a:ext uri="{FF2B5EF4-FFF2-40B4-BE49-F238E27FC236}">
                    <a16:creationId xmlns:a16="http://schemas.microsoft.com/office/drawing/2014/main" id="{E494D602-08D7-43AA-1447-5AEDAD2F0DA6}"/>
                  </a:ext>
                </a:extLst>
              </p:cNvPr>
              <p:cNvSpPr txBox="1"/>
              <p:nvPr/>
            </p:nvSpPr>
            <p:spPr>
              <a:xfrm>
                <a:off x="8389559" y="3637869"/>
                <a:ext cx="74892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Si    ℤ</a:t>
                </a:r>
              </a:p>
            </p:txBody>
          </p:sp>
          <p:pic>
            <p:nvPicPr>
              <p:cNvPr id="90" name="Picture 4" descr="Element of symbol in PowerPoint 2016">
                <a:extLst>
                  <a:ext uri="{FF2B5EF4-FFF2-40B4-BE49-F238E27FC236}">
                    <a16:creationId xmlns:a16="http://schemas.microsoft.com/office/drawing/2014/main" id="{0A72E633-D872-0710-73E8-EE7F519BB1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9951" y="3755860"/>
                <a:ext cx="114300" cy="133350"/>
              </a:xfrm>
              <a:prstGeom prst="rect">
                <a:avLst/>
              </a:prstGeom>
              <a:noFill/>
              <a:extLst>
                <a:ext uri="{909E8E84-426E-40DD-AFC4-6F175D3DCCD1}">
                  <a14:hiddenFill xmlns:a14="http://schemas.microsoft.com/office/drawing/2010/main">
                    <a:solidFill>
                      <a:srgbClr val="FFFFFF"/>
                    </a:solidFill>
                  </a14:hiddenFill>
                </a:ext>
              </a:extLst>
            </p:spPr>
          </p:pic>
        </p:grpSp>
        <p:sp>
          <p:nvSpPr>
            <p:cNvPr id="84" name="TextBox 83">
              <a:extLst>
                <a:ext uri="{FF2B5EF4-FFF2-40B4-BE49-F238E27FC236}">
                  <a16:creationId xmlns:a16="http://schemas.microsoft.com/office/drawing/2014/main" id="{CB5CBE6A-F538-A55B-6D84-40FA19383AF5}"/>
                </a:ext>
              </a:extLst>
            </p:cNvPr>
            <p:cNvSpPr txBox="1"/>
            <p:nvPr/>
          </p:nvSpPr>
          <p:spPr>
            <a:xfrm>
              <a:off x="8232373" y="4037034"/>
              <a:ext cx="3634649" cy="646331"/>
            </a:xfrm>
            <a:prstGeom prst="rect">
              <a:avLst/>
            </a:prstGeom>
            <a:noFill/>
          </p:spPr>
          <p:txBody>
            <a:bodyPr wrap="none" rtlCol="0">
              <a:spAutoFit/>
            </a:bodyPr>
            <a:lstStyle/>
            <a:p>
              <a:pPr algn="ctr"/>
              <a:r>
                <a:rPr lang="en-US" b="1" i="0" dirty="0">
                  <a:solidFill>
                    <a:srgbClr val="00B050"/>
                  </a:solidFill>
                  <a:effectLst/>
                  <a:latin typeface="Times New Roman" panose="02020603050405020304" pitchFamily="18" charset="0"/>
                  <a:cs typeface="Times New Roman" panose="02020603050405020304" pitchFamily="18" charset="0"/>
                </a:rPr>
                <a:t>Mixed-integer linear programming</a:t>
              </a:r>
            </a:p>
            <a:p>
              <a:pPr algn="ctr"/>
              <a:r>
                <a:rPr lang="en-US" b="1" i="0" dirty="0">
                  <a:solidFill>
                    <a:srgbClr val="00B050"/>
                  </a:solidFill>
                  <a:effectLst/>
                  <a:latin typeface="Times New Roman" panose="02020603050405020304" pitchFamily="18" charset="0"/>
                  <a:cs typeface="Times New Roman" panose="02020603050405020304" pitchFamily="18" charset="0"/>
                </a:rPr>
                <a:t> (MIP) model</a:t>
              </a:r>
              <a:endParaRPr lang="en-US" b="1" dirty="0">
                <a:solidFill>
                  <a:srgbClr val="00B050"/>
                </a:solidFill>
                <a:latin typeface="Times New Roman" panose="02020603050405020304" pitchFamily="18" charset="0"/>
                <a:cs typeface="Times New Roman" panose="02020603050405020304" pitchFamily="18" charset="0"/>
              </a:endParaRPr>
            </a:p>
          </p:txBody>
        </p:sp>
      </p:grpSp>
      <p:sp>
        <p:nvSpPr>
          <p:cNvPr id="91" name="Title 1">
            <a:extLst>
              <a:ext uri="{FF2B5EF4-FFF2-40B4-BE49-F238E27FC236}">
                <a16:creationId xmlns:a16="http://schemas.microsoft.com/office/drawing/2014/main" id="{FB35F700-48CB-E6E9-C998-89F878344011}"/>
              </a:ext>
            </a:extLst>
          </p:cNvPr>
          <p:cNvSpPr>
            <a:spLocks noGrp="1"/>
          </p:cNvSpPr>
          <p:nvPr>
            <p:ph type="title"/>
          </p:nvPr>
        </p:nvSpPr>
        <p:spPr>
          <a:xfrm>
            <a:off x="105610" y="348813"/>
            <a:ext cx="11879262" cy="656337"/>
          </a:xfrm>
        </p:spPr>
        <p:txBody>
          <a:bodyPr/>
          <a:lstStyle/>
          <a:p>
            <a:r>
              <a:rPr lang="en-US" sz="3200" b="1" dirty="0" err="1"/>
              <a:t>Bitline</a:t>
            </a:r>
            <a:r>
              <a:rPr lang="en-US" sz="3200" b="1" dirty="0"/>
              <a:t> Level Sharing</a:t>
            </a:r>
          </a:p>
        </p:txBody>
      </p:sp>
    </p:spTree>
    <p:extLst>
      <p:ext uri="{BB962C8B-B14F-4D97-AF65-F5344CB8AC3E}">
        <p14:creationId xmlns:p14="http://schemas.microsoft.com/office/powerpoint/2010/main" val="12486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mph" presetSubtype="2" fill="hold" nodeType="clickEffect">
                                  <p:stCondLst>
                                    <p:cond delay="0"/>
                                  </p:stCondLst>
                                  <p:childTnLst>
                                    <p:animClr clrSpc="rgb" dir="cw">
                                      <p:cBhvr>
                                        <p:cTn id="32" dur="500" fill="hold"/>
                                        <p:tgtEl>
                                          <p:spTgt spid="5"/>
                                        </p:tgtEl>
                                        <p:attrNameLst>
                                          <p:attrName>fillcolor</p:attrName>
                                        </p:attrNameLst>
                                      </p:cBhvr>
                                      <p:to>
                                        <a:srgbClr val="339933"/>
                                      </p:to>
                                    </p:animClr>
                                    <p:set>
                                      <p:cBhvr>
                                        <p:cTn id="33" dur="500" fill="hold"/>
                                        <p:tgtEl>
                                          <p:spTgt spid="5"/>
                                        </p:tgtEl>
                                        <p:attrNameLst>
                                          <p:attrName>fill.type</p:attrName>
                                        </p:attrNameLst>
                                      </p:cBhvr>
                                      <p:to>
                                        <p:strVal val="solid"/>
                                      </p:to>
                                    </p:set>
                                    <p:set>
                                      <p:cBhvr>
                                        <p:cTn id="34" dur="500" fill="hold"/>
                                        <p:tgtEl>
                                          <p:spTgt spid="5"/>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500" fill="hold"/>
                                        <p:tgtEl>
                                          <p:spTgt spid="11"/>
                                        </p:tgtEl>
                                        <p:attrNameLst>
                                          <p:attrName>fillcolor</p:attrName>
                                        </p:attrNameLst>
                                      </p:cBhvr>
                                      <p:to>
                                        <a:srgbClr val="339933"/>
                                      </p:to>
                                    </p:animClr>
                                    <p:set>
                                      <p:cBhvr>
                                        <p:cTn id="37" dur="500" fill="hold"/>
                                        <p:tgtEl>
                                          <p:spTgt spid="11"/>
                                        </p:tgtEl>
                                        <p:attrNameLst>
                                          <p:attrName>fill.type</p:attrName>
                                        </p:attrNameLst>
                                      </p:cBhvr>
                                      <p:to>
                                        <p:strVal val="solid"/>
                                      </p:to>
                                    </p:set>
                                    <p:set>
                                      <p:cBhvr>
                                        <p:cTn id="38" dur="500" fill="hold"/>
                                        <p:tgtEl>
                                          <p:spTgt spid="11"/>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500" fill="hold"/>
                                        <p:tgtEl>
                                          <p:spTgt spid="12"/>
                                        </p:tgtEl>
                                        <p:attrNameLst>
                                          <p:attrName>fillcolor</p:attrName>
                                        </p:attrNameLst>
                                      </p:cBhvr>
                                      <p:to>
                                        <a:srgbClr val="339933"/>
                                      </p:to>
                                    </p:animClr>
                                    <p:set>
                                      <p:cBhvr>
                                        <p:cTn id="41" dur="500" fill="hold"/>
                                        <p:tgtEl>
                                          <p:spTgt spid="12"/>
                                        </p:tgtEl>
                                        <p:attrNameLst>
                                          <p:attrName>fill.type</p:attrName>
                                        </p:attrNameLst>
                                      </p:cBhvr>
                                      <p:to>
                                        <p:strVal val="solid"/>
                                      </p:to>
                                    </p:set>
                                    <p:set>
                                      <p:cBhvr>
                                        <p:cTn id="42" dur="500" fill="hold"/>
                                        <p:tgtEl>
                                          <p:spTgt spid="12"/>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500" fill="hold"/>
                                        <p:tgtEl>
                                          <p:spTgt spid="9"/>
                                        </p:tgtEl>
                                        <p:attrNameLst>
                                          <p:attrName>fillcolor</p:attrName>
                                        </p:attrNameLst>
                                      </p:cBhvr>
                                      <p:to>
                                        <a:srgbClr val="339933"/>
                                      </p:to>
                                    </p:animClr>
                                    <p:set>
                                      <p:cBhvr>
                                        <p:cTn id="45" dur="500" fill="hold"/>
                                        <p:tgtEl>
                                          <p:spTgt spid="9"/>
                                        </p:tgtEl>
                                        <p:attrNameLst>
                                          <p:attrName>fill.type</p:attrName>
                                        </p:attrNameLst>
                                      </p:cBhvr>
                                      <p:to>
                                        <p:strVal val="solid"/>
                                      </p:to>
                                    </p:set>
                                    <p:set>
                                      <p:cBhvr>
                                        <p:cTn id="46" dur="500" fill="hold"/>
                                        <p:tgtEl>
                                          <p:spTgt spid="9"/>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500" fill="hold"/>
                                        <p:tgtEl>
                                          <p:spTgt spid="10"/>
                                        </p:tgtEl>
                                        <p:attrNameLst>
                                          <p:attrName>fillcolor</p:attrName>
                                        </p:attrNameLst>
                                      </p:cBhvr>
                                      <p:to>
                                        <a:srgbClr val="FFCC66"/>
                                      </p:to>
                                    </p:animClr>
                                    <p:set>
                                      <p:cBhvr>
                                        <p:cTn id="49" dur="500" fill="hold"/>
                                        <p:tgtEl>
                                          <p:spTgt spid="10"/>
                                        </p:tgtEl>
                                        <p:attrNameLst>
                                          <p:attrName>fill.type</p:attrName>
                                        </p:attrNameLst>
                                      </p:cBhvr>
                                      <p:to>
                                        <p:strVal val="solid"/>
                                      </p:to>
                                    </p:set>
                                    <p:set>
                                      <p:cBhvr>
                                        <p:cTn id="50" dur="500" fill="hold"/>
                                        <p:tgtEl>
                                          <p:spTgt spid="10"/>
                                        </p:tgtEl>
                                        <p:attrNameLst>
                                          <p:attrName>fill.on</p:attrName>
                                        </p:attrNameLst>
                                      </p:cBhvr>
                                      <p:to>
                                        <p:strVal val="true"/>
                                      </p:to>
                                    </p:set>
                                  </p:childTnLst>
                                </p:cTn>
                              </p:par>
                              <p:par>
                                <p:cTn id="51" presetID="1" presetClass="emph" presetSubtype="2" fill="hold" nodeType="withEffect">
                                  <p:stCondLst>
                                    <p:cond delay="0"/>
                                  </p:stCondLst>
                                  <p:childTnLst>
                                    <p:animClr clrSpc="rgb" dir="cw">
                                      <p:cBhvr>
                                        <p:cTn id="52" dur="500" fill="hold"/>
                                        <p:tgtEl>
                                          <p:spTgt spid="6"/>
                                        </p:tgtEl>
                                        <p:attrNameLst>
                                          <p:attrName>fillcolor</p:attrName>
                                        </p:attrNameLst>
                                      </p:cBhvr>
                                      <p:to>
                                        <a:srgbClr val="FFCC66"/>
                                      </p:to>
                                    </p:animClr>
                                    <p:set>
                                      <p:cBhvr>
                                        <p:cTn id="53" dur="500" fill="hold"/>
                                        <p:tgtEl>
                                          <p:spTgt spid="6"/>
                                        </p:tgtEl>
                                        <p:attrNameLst>
                                          <p:attrName>fill.type</p:attrName>
                                        </p:attrNameLst>
                                      </p:cBhvr>
                                      <p:to>
                                        <p:strVal val="solid"/>
                                      </p:to>
                                    </p:set>
                                    <p:set>
                                      <p:cBhvr>
                                        <p:cTn id="54" dur="500" fill="hold"/>
                                        <p:tgtEl>
                                          <p:spTgt spid="6"/>
                                        </p:tgtEl>
                                        <p:attrNameLst>
                                          <p:attrName>fill.on</p:attrName>
                                        </p:attrNameLst>
                                      </p:cBhvr>
                                      <p:to>
                                        <p:strVal val="true"/>
                                      </p:to>
                                    </p:set>
                                  </p:childTnLst>
                                </p:cTn>
                              </p:par>
                              <p:par>
                                <p:cTn id="55" presetID="1" presetClass="emph" presetSubtype="2" fill="hold" nodeType="withEffect">
                                  <p:stCondLst>
                                    <p:cond delay="0"/>
                                  </p:stCondLst>
                                  <p:childTnLst>
                                    <p:animClr clrSpc="rgb" dir="cw">
                                      <p:cBhvr>
                                        <p:cTn id="56" dur="500" fill="hold"/>
                                        <p:tgtEl>
                                          <p:spTgt spid="7"/>
                                        </p:tgtEl>
                                        <p:attrNameLst>
                                          <p:attrName>fillcolor</p:attrName>
                                        </p:attrNameLst>
                                      </p:cBhvr>
                                      <p:to>
                                        <a:srgbClr val="FFCC66"/>
                                      </p:to>
                                    </p:animClr>
                                    <p:set>
                                      <p:cBhvr>
                                        <p:cTn id="57" dur="500" fill="hold"/>
                                        <p:tgtEl>
                                          <p:spTgt spid="7"/>
                                        </p:tgtEl>
                                        <p:attrNameLst>
                                          <p:attrName>fill.type</p:attrName>
                                        </p:attrNameLst>
                                      </p:cBhvr>
                                      <p:to>
                                        <p:strVal val="solid"/>
                                      </p:to>
                                    </p:set>
                                    <p:set>
                                      <p:cBhvr>
                                        <p:cTn id="58" dur="500" fill="hold"/>
                                        <p:tgtEl>
                                          <p:spTgt spid="7"/>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500" fill="hold"/>
                                        <p:tgtEl>
                                          <p:spTgt spid="14"/>
                                        </p:tgtEl>
                                        <p:attrNameLst>
                                          <p:attrName>fillcolor</p:attrName>
                                        </p:attrNameLst>
                                      </p:cBhvr>
                                      <p:to>
                                        <a:srgbClr val="FFCC66"/>
                                      </p:to>
                                    </p:animClr>
                                    <p:set>
                                      <p:cBhvr>
                                        <p:cTn id="61" dur="500" fill="hold"/>
                                        <p:tgtEl>
                                          <p:spTgt spid="14"/>
                                        </p:tgtEl>
                                        <p:attrNameLst>
                                          <p:attrName>fill.type</p:attrName>
                                        </p:attrNameLst>
                                      </p:cBhvr>
                                      <p:to>
                                        <p:strVal val="solid"/>
                                      </p:to>
                                    </p:set>
                                    <p:set>
                                      <p:cBhvr>
                                        <p:cTn id="62" dur="500" fill="hold"/>
                                        <p:tgtEl>
                                          <p:spTgt spid="14"/>
                                        </p:tgtEl>
                                        <p:attrNameLst>
                                          <p:attrName>fill.on</p:attrName>
                                        </p:attrNameLst>
                                      </p:cBhvr>
                                      <p:to>
                                        <p:strVal val="true"/>
                                      </p:to>
                                    </p:set>
                                  </p:childTnLst>
                                </p:cTn>
                              </p:par>
                              <p:par>
                                <p:cTn id="63" presetID="1" presetClass="entr" presetSubtype="0" fill="hold"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nodeType="clickEffect">
                                  <p:stCondLst>
                                    <p:cond delay="0"/>
                                  </p:stCondLst>
                                  <p:childTnLst>
                                    <p:animEffect transition="out" filter="fade">
                                      <p:cBhvr>
                                        <p:cTn id="70" dur="500"/>
                                        <p:tgtEl>
                                          <p:spTgt spid="20"/>
                                        </p:tgtEl>
                                      </p:cBhvr>
                                    </p:animEffect>
                                    <p:set>
                                      <p:cBhvr>
                                        <p:cTn id="71" dur="1" fill="hold">
                                          <p:stCondLst>
                                            <p:cond delay="499"/>
                                          </p:stCondLst>
                                        </p:cTn>
                                        <p:tgtEl>
                                          <p:spTgt spid="20"/>
                                        </p:tgtEl>
                                        <p:attrNameLst>
                                          <p:attrName>style.visibility</p:attrName>
                                        </p:attrNameLst>
                                      </p:cBhvr>
                                      <p:to>
                                        <p:strVal val="hidden"/>
                                      </p:to>
                                    </p:set>
                                  </p:childTnLst>
                                </p:cTn>
                              </p:par>
                            </p:childTnLst>
                          </p:cTn>
                        </p:par>
                        <p:par>
                          <p:cTn id="72" fill="hold">
                            <p:stCondLst>
                              <p:cond delay="500"/>
                            </p:stCondLst>
                            <p:childTnLst>
                              <p:par>
                                <p:cTn id="73" presetID="10" presetClass="entr" presetSubtype="0" fill="hold" nodeType="after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fade">
                                      <p:cBhvr>
                                        <p:cTn id="75" dur="500"/>
                                        <p:tgtEl>
                                          <p:spTgt spid="55"/>
                                        </p:tgtEl>
                                      </p:cBhvr>
                                    </p:animEffect>
                                  </p:childTnLst>
                                </p:cTn>
                              </p:par>
                              <p:par>
                                <p:cTn id="76" presetID="1" presetClass="emph" presetSubtype="2" fill="hold" nodeType="withEffect">
                                  <p:stCondLst>
                                    <p:cond delay="0"/>
                                  </p:stCondLst>
                                  <p:childTnLst>
                                    <p:animClr clrSpc="rgb" dir="cw">
                                      <p:cBhvr>
                                        <p:cTn id="77" dur="500" fill="hold"/>
                                        <p:tgtEl>
                                          <p:spTgt spid="5"/>
                                        </p:tgtEl>
                                        <p:attrNameLst>
                                          <p:attrName>fillcolor</p:attrName>
                                        </p:attrNameLst>
                                      </p:cBhvr>
                                      <p:to>
                                        <a:srgbClr val="66CCFF"/>
                                      </p:to>
                                    </p:animClr>
                                    <p:set>
                                      <p:cBhvr>
                                        <p:cTn id="78" dur="500" fill="hold"/>
                                        <p:tgtEl>
                                          <p:spTgt spid="5"/>
                                        </p:tgtEl>
                                        <p:attrNameLst>
                                          <p:attrName>fill.type</p:attrName>
                                        </p:attrNameLst>
                                      </p:cBhvr>
                                      <p:to>
                                        <p:strVal val="solid"/>
                                      </p:to>
                                    </p:set>
                                    <p:set>
                                      <p:cBhvr>
                                        <p:cTn id="79" dur="500" fill="hold"/>
                                        <p:tgtEl>
                                          <p:spTgt spid="5"/>
                                        </p:tgtEl>
                                        <p:attrNameLst>
                                          <p:attrName>fill.on</p:attrName>
                                        </p:attrNameLst>
                                      </p:cBhvr>
                                      <p:to>
                                        <p:strVal val="true"/>
                                      </p:to>
                                    </p:set>
                                  </p:childTnLst>
                                </p:cTn>
                              </p:par>
                              <p:par>
                                <p:cTn id="80" presetID="1" presetClass="emph" presetSubtype="2" fill="hold" nodeType="withEffect">
                                  <p:stCondLst>
                                    <p:cond delay="0"/>
                                  </p:stCondLst>
                                  <p:childTnLst>
                                    <p:animClr clrSpc="rgb" dir="cw">
                                      <p:cBhvr>
                                        <p:cTn id="81" dur="500" fill="hold"/>
                                        <p:tgtEl>
                                          <p:spTgt spid="6"/>
                                        </p:tgtEl>
                                        <p:attrNameLst>
                                          <p:attrName>fillcolor</p:attrName>
                                        </p:attrNameLst>
                                      </p:cBhvr>
                                      <p:to>
                                        <a:srgbClr val="66CCFF"/>
                                      </p:to>
                                    </p:animClr>
                                    <p:set>
                                      <p:cBhvr>
                                        <p:cTn id="82" dur="500" fill="hold"/>
                                        <p:tgtEl>
                                          <p:spTgt spid="6"/>
                                        </p:tgtEl>
                                        <p:attrNameLst>
                                          <p:attrName>fill.type</p:attrName>
                                        </p:attrNameLst>
                                      </p:cBhvr>
                                      <p:to>
                                        <p:strVal val="solid"/>
                                      </p:to>
                                    </p:set>
                                    <p:set>
                                      <p:cBhvr>
                                        <p:cTn id="83" dur="500" fill="hold"/>
                                        <p:tgtEl>
                                          <p:spTgt spid="6"/>
                                        </p:tgtEl>
                                        <p:attrNameLst>
                                          <p:attrName>fill.on</p:attrName>
                                        </p:attrNameLst>
                                      </p:cBhvr>
                                      <p:to>
                                        <p:strVal val="true"/>
                                      </p:to>
                                    </p:set>
                                  </p:childTnLst>
                                </p:cTn>
                              </p:par>
                              <p:par>
                                <p:cTn id="84" presetID="1" presetClass="emph" presetSubtype="2" fill="hold" nodeType="withEffect">
                                  <p:stCondLst>
                                    <p:cond delay="0"/>
                                  </p:stCondLst>
                                  <p:childTnLst>
                                    <p:animClr clrSpc="rgb" dir="cw">
                                      <p:cBhvr>
                                        <p:cTn id="85" dur="500" fill="hold"/>
                                        <p:tgtEl>
                                          <p:spTgt spid="12"/>
                                        </p:tgtEl>
                                        <p:attrNameLst>
                                          <p:attrName>fillcolor</p:attrName>
                                        </p:attrNameLst>
                                      </p:cBhvr>
                                      <p:to>
                                        <a:srgbClr val="66CCFF"/>
                                      </p:to>
                                    </p:animClr>
                                    <p:set>
                                      <p:cBhvr>
                                        <p:cTn id="86" dur="500" fill="hold"/>
                                        <p:tgtEl>
                                          <p:spTgt spid="12"/>
                                        </p:tgtEl>
                                        <p:attrNameLst>
                                          <p:attrName>fill.type</p:attrName>
                                        </p:attrNameLst>
                                      </p:cBhvr>
                                      <p:to>
                                        <p:strVal val="solid"/>
                                      </p:to>
                                    </p:set>
                                    <p:set>
                                      <p:cBhvr>
                                        <p:cTn id="87" dur="500" fill="hold"/>
                                        <p:tgtEl>
                                          <p:spTgt spid="12"/>
                                        </p:tgtEl>
                                        <p:attrNameLst>
                                          <p:attrName>fill.on</p:attrName>
                                        </p:attrNameLst>
                                      </p:cBhvr>
                                      <p:to>
                                        <p:strVal val="true"/>
                                      </p:to>
                                    </p:set>
                                  </p:childTnLst>
                                </p:cTn>
                              </p:par>
                              <p:par>
                                <p:cTn id="88" presetID="1" presetClass="emph" presetSubtype="2" fill="hold" nodeType="withEffect">
                                  <p:stCondLst>
                                    <p:cond delay="0"/>
                                  </p:stCondLst>
                                  <p:childTnLst>
                                    <p:animClr clrSpc="rgb" dir="cw">
                                      <p:cBhvr>
                                        <p:cTn id="89" dur="500" fill="hold"/>
                                        <p:tgtEl>
                                          <p:spTgt spid="9"/>
                                        </p:tgtEl>
                                        <p:attrNameLst>
                                          <p:attrName>fillcolor</p:attrName>
                                        </p:attrNameLst>
                                      </p:cBhvr>
                                      <p:to>
                                        <a:srgbClr val="66CCFF"/>
                                      </p:to>
                                    </p:animClr>
                                    <p:set>
                                      <p:cBhvr>
                                        <p:cTn id="90" dur="500" fill="hold"/>
                                        <p:tgtEl>
                                          <p:spTgt spid="9"/>
                                        </p:tgtEl>
                                        <p:attrNameLst>
                                          <p:attrName>fill.type</p:attrName>
                                        </p:attrNameLst>
                                      </p:cBhvr>
                                      <p:to>
                                        <p:strVal val="solid"/>
                                      </p:to>
                                    </p:set>
                                    <p:set>
                                      <p:cBhvr>
                                        <p:cTn id="91" dur="500" fill="hold"/>
                                        <p:tgtEl>
                                          <p:spTgt spid="9"/>
                                        </p:tgtEl>
                                        <p:attrNameLst>
                                          <p:attrName>fill.on</p:attrName>
                                        </p:attrNameLst>
                                      </p:cBhvr>
                                      <p:to>
                                        <p:strVal val="true"/>
                                      </p:to>
                                    </p:set>
                                  </p:childTnLst>
                                </p:cTn>
                              </p:par>
                              <p:par>
                                <p:cTn id="92" presetID="1" presetClass="emph" presetSubtype="2" fill="hold" nodeType="withEffect">
                                  <p:stCondLst>
                                    <p:cond delay="0"/>
                                  </p:stCondLst>
                                  <p:childTnLst>
                                    <p:animClr clrSpc="rgb" dir="cw">
                                      <p:cBhvr>
                                        <p:cTn id="93" dur="500" fill="hold"/>
                                        <p:tgtEl>
                                          <p:spTgt spid="10"/>
                                        </p:tgtEl>
                                        <p:attrNameLst>
                                          <p:attrName>fillcolor</p:attrName>
                                        </p:attrNameLst>
                                      </p:cBhvr>
                                      <p:to>
                                        <a:srgbClr val="FF3300"/>
                                      </p:to>
                                    </p:animClr>
                                    <p:set>
                                      <p:cBhvr>
                                        <p:cTn id="94" dur="500" fill="hold"/>
                                        <p:tgtEl>
                                          <p:spTgt spid="10"/>
                                        </p:tgtEl>
                                        <p:attrNameLst>
                                          <p:attrName>fill.type</p:attrName>
                                        </p:attrNameLst>
                                      </p:cBhvr>
                                      <p:to>
                                        <p:strVal val="solid"/>
                                      </p:to>
                                    </p:set>
                                    <p:set>
                                      <p:cBhvr>
                                        <p:cTn id="95" dur="500" fill="hold"/>
                                        <p:tgtEl>
                                          <p:spTgt spid="10"/>
                                        </p:tgtEl>
                                        <p:attrNameLst>
                                          <p:attrName>fill.on</p:attrName>
                                        </p:attrNameLst>
                                      </p:cBhvr>
                                      <p:to>
                                        <p:strVal val="true"/>
                                      </p:to>
                                    </p:set>
                                  </p:childTnLst>
                                </p:cTn>
                              </p:par>
                              <p:par>
                                <p:cTn id="96" presetID="1" presetClass="emph" presetSubtype="2" fill="hold" nodeType="withEffect">
                                  <p:stCondLst>
                                    <p:cond delay="0"/>
                                  </p:stCondLst>
                                  <p:childTnLst>
                                    <p:animClr clrSpc="rgb" dir="cw">
                                      <p:cBhvr>
                                        <p:cTn id="97" dur="500" fill="hold"/>
                                        <p:tgtEl>
                                          <p:spTgt spid="11"/>
                                        </p:tgtEl>
                                        <p:attrNameLst>
                                          <p:attrName>fillcolor</p:attrName>
                                        </p:attrNameLst>
                                      </p:cBhvr>
                                      <p:to>
                                        <a:srgbClr val="FF3300"/>
                                      </p:to>
                                    </p:animClr>
                                    <p:set>
                                      <p:cBhvr>
                                        <p:cTn id="98" dur="500" fill="hold"/>
                                        <p:tgtEl>
                                          <p:spTgt spid="11"/>
                                        </p:tgtEl>
                                        <p:attrNameLst>
                                          <p:attrName>fill.type</p:attrName>
                                        </p:attrNameLst>
                                      </p:cBhvr>
                                      <p:to>
                                        <p:strVal val="solid"/>
                                      </p:to>
                                    </p:set>
                                    <p:set>
                                      <p:cBhvr>
                                        <p:cTn id="99" dur="500" fill="hold"/>
                                        <p:tgtEl>
                                          <p:spTgt spid="11"/>
                                        </p:tgtEl>
                                        <p:attrNameLst>
                                          <p:attrName>fill.on</p:attrName>
                                        </p:attrNameLst>
                                      </p:cBhvr>
                                      <p:to>
                                        <p:strVal val="true"/>
                                      </p:to>
                                    </p:set>
                                  </p:childTnLst>
                                </p:cTn>
                              </p:par>
                              <p:par>
                                <p:cTn id="100" presetID="1" presetClass="emph" presetSubtype="2" fill="hold" nodeType="withEffect">
                                  <p:stCondLst>
                                    <p:cond delay="0"/>
                                  </p:stCondLst>
                                  <p:childTnLst>
                                    <p:animClr clrSpc="rgb" dir="cw">
                                      <p:cBhvr>
                                        <p:cTn id="101" dur="500" fill="hold"/>
                                        <p:tgtEl>
                                          <p:spTgt spid="7"/>
                                        </p:tgtEl>
                                        <p:attrNameLst>
                                          <p:attrName>fillcolor</p:attrName>
                                        </p:attrNameLst>
                                      </p:cBhvr>
                                      <p:to>
                                        <a:srgbClr val="FF3300"/>
                                      </p:to>
                                    </p:animClr>
                                    <p:set>
                                      <p:cBhvr>
                                        <p:cTn id="102" dur="500" fill="hold"/>
                                        <p:tgtEl>
                                          <p:spTgt spid="7"/>
                                        </p:tgtEl>
                                        <p:attrNameLst>
                                          <p:attrName>fill.type</p:attrName>
                                        </p:attrNameLst>
                                      </p:cBhvr>
                                      <p:to>
                                        <p:strVal val="solid"/>
                                      </p:to>
                                    </p:set>
                                    <p:set>
                                      <p:cBhvr>
                                        <p:cTn id="103" dur="500" fill="hold"/>
                                        <p:tgtEl>
                                          <p:spTgt spid="7"/>
                                        </p:tgtEl>
                                        <p:attrNameLst>
                                          <p:attrName>fill.on</p:attrName>
                                        </p:attrNameLst>
                                      </p:cBhvr>
                                      <p:to>
                                        <p:strVal val="true"/>
                                      </p:to>
                                    </p:set>
                                  </p:childTnLst>
                                </p:cTn>
                              </p:par>
                              <p:par>
                                <p:cTn id="104" presetID="1" presetClass="emph" presetSubtype="2" fill="hold" nodeType="withEffect">
                                  <p:stCondLst>
                                    <p:cond delay="0"/>
                                  </p:stCondLst>
                                  <p:childTnLst>
                                    <p:animClr clrSpc="rgb" dir="cw">
                                      <p:cBhvr>
                                        <p:cTn id="105" dur="500" fill="hold"/>
                                        <p:tgtEl>
                                          <p:spTgt spid="14"/>
                                        </p:tgtEl>
                                        <p:attrNameLst>
                                          <p:attrName>fillcolor</p:attrName>
                                        </p:attrNameLst>
                                      </p:cBhvr>
                                      <p:to>
                                        <a:srgbClr val="FF3300"/>
                                      </p:to>
                                    </p:animClr>
                                    <p:set>
                                      <p:cBhvr>
                                        <p:cTn id="106" dur="500" fill="hold"/>
                                        <p:tgtEl>
                                          <p:spTgt spid="14"/>
                                        </p:tgtEl>
                                        <p:attrNameLst>
                                          <p:attrName>fill.type</p:attrName>
                                        </p:attrNameLst>
                                      </p:cBhvr>
                                      <p:to>
                                        <p:strVal val="solid"/>
                                      </p:to>
                                    </p:set>
                                    <p:set>
                                      <p:cBhvr>
                                        <p:cTn id="107" dur="500" fill="hold"/>
                                        <p:tgtEl>
                                          <p:spTgt spid="14"/>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animBg="1"/>
      <p:bldP spid="10" grpId="0" animBg="1"/>
      <p:bldP spid="11" grpId="0" animBg="1"/>
      <p:bldP spid="12" grpId="0" animBg="1"/>
      <p:bldP spid="13" grpId="0"/>
      <p:bldP spid="14"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2">
            <a:extLst>
              <a:ext uri="{FF2B5EF4-FFF2-40B4-BE49-F238E27FC236}">
                <a16:creationId xmlns:a16="http://schemas.microsoft.com/office/drawing/2014/main" id="{14F32CA8-0AF8-B9D6-609A-83B8B4E39AF2}"/>
              </a:ext>
            </a:extLst>
          </p:cNvPr>
          <p:cNvGraphicFramePr>
            <a:graphicFrameLocks/>
          </p:cNvGraphicFramePr>
          <p:nvPr/>
        </p:nvGraphicFramePr>
        <p:xfrm>
          <a:off x="5774561" y="1118254"/>
          <a:ext cx="4215675" cy="276520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图表 1">
            <a:extLst>
              <a:ext uri="{FF2B5EF4-FFF2-40B4-BE49-F238E27FC236}">
                <a16:creationId xmlns:a16="http://schemas.microsoft.com/office/drawing/2014/main" id="{698F4A72-4961-6E03-02D0-7405570B5E5A}"/>
              </a:ext>
            </a:extLst>
          </p:cNvPr>
          <p:cNvGraphicFramePr>
            <a:graphicFrameLocks/>
          </p:cNvGraphicFramePr>
          <p:nvPr/>
        </p:nvGraphicFramePr>
        <p:xfrm>
          <a:off x="1127292" y="1109882"/>
          <a:ext cx="4216780" cy="2773574"/>
        </p:xfrm>
        <a:graphic>
          <a:graphicData uri="http://schemas.openxmlformats.org/drawingml/2006/chart">
            <c:chart xmlns:c="http://schemas.openxmlformats.org/drawingml/2006/chart" xmlns:r="http://schemas.openxmlformats.org/officeDocument/2006/relationships" r:id="rId4"/>
          </a:graphicData>
        </a:graphic>
      </p:graphicFrame>
      <p:sp>
        <p:nvSpPr>
          <p:cNvPr id="7" name="矩形 12">
            <a:extLst>
              <a:ext uri="{FF2B5EF4-FFF2-40B4-BE49-F238E27FC236}">
                <a16:creationId xmlns:a16="http://schemas.microsoft.com/office/drawing/2014/main" id="{E1F15576-2E6B-D78D-1805-6BA8E02F7985}"/>
              </a:ext>
            </a:extLst>
          </p:cNvPr>
          <p:cNvSpPr/>
          <p:nvPr/>
        </p:nvSpPr>
        <p:spPr>
          <a:xfrm>
            <a:off x="357588" y="4258961"/>
            <a:ext cx="10833946" cy="13192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Tahoma" panose="020B060403050404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17780594-B132-C001-86BB-7ED2CF1E2B8F}"/>
              </a:ext>
            </a:extLst>
          </p:cNvPr>
          <p:cNvSpPr txBox="1"/>
          <p:nvPr/>
        </p:nvSpPr>
        <p:spPr>
          <a:xfrm>
            <a:off x="522459" y="4343802"/>
            <a:ext cx="10839378" cy="1015663"/>
          </a:xfrm>
          <a:prstGeom prst="rect">
            <a:avLst/>
          </a:prstGeom>
          <a:noFill/>
        </p:spPr>
        <p:txBody>
          <a:bodyPr wrap="none" rtlCol="0">
            <a:spAutoFit/>
          </a:bodyPr>
          <a:lstStyle/>
          <a:p>
            <a:pPr marL="457200" indent="-457200">
              <a:buAutoNum type="arabicParenBoth"/>
            </a:pPr>
            <a:r>
              <a:rPr lang="en-US" sz="2000" b="1" dirty="0">
                <a:solidFill>
                  <a:schemeClr val="bg1"/>
                </a:solidFill>
                <a:latin typeface="Times New Roman" panose="02020603050405020304" pitchFamily="18" charset="0"/>
                <a:cs typeface="Times New Roman" panose="02020603050405020304" pitchFamily="18" charset="0"/>
              </a:rPr>
              <a:t>With more GSLs, the difference between original weights and the mapped weights increases</a:t>
            </a:r>
          </a:p>
          <a:p>
            <a:pPr marL="457200" indent="-457200">
              <a:buAutoNum type="arabicParenBoth"/>
            </a:pPr>
            <a:r>
              <a:rPr lang="en-US" sz="2000" b="1" dirty="0">
                <a:solidFill>
                  <a:schemeClr val="bg1"/>
                </a:solidFill>
                <a:latin typeface="Times New Roman" panose="02020603050405020304" pitchFamily="18" charset="0"/>
                <a:cs typeface="Times New Roman" panose="02020603050405020304" pitchFamily="18" charset="0"/>
              </a:rPr>
              <a:t>Different DNN can use different number of GSLs</a:t>
            </a:r>
          </a:p>
          <a:p>
            <a:pPr marL="457200" indent="-457200">
              <a:buAutoNum type="arabicParenBoth"/>
            </a:pPr>
            <a:r>
              <a:rPr lang="en-US" sz="2000" b="1" dirty="0">
                <a:solidFill>
                  <a:schemeClr val="bg1"/>
                </a:solidFill>
                <a:latin typeface="Times New Roman" panose="02020603050405020304" pitchFamily="18" charset="0"/>
                <a:cs typeface="Times New Roman" panose="02020603050405020304" pitchFamily="18" charset="0"/>
              </a:rPr>
              <a:t>We conservatively use the smallest number, i.e., 8 (reduces storage overhead from 32X to 4X) </a:t>
            </a:r>
          </a:p>
        </p:txBody>
      </p:sp>
      <p:sp>
        <p:nvSpPr>
          <p:cNvPr id="9" name="Title 1">
            <a:extLst>
              <a:ext uri="{FF2B5EF4-FFF2-40B4-BE49-F238E27FC236}">
                <a16:creationId xmlns:a16="http://schemas.microsoft.com/office/drawing/2014/main" id="{81711176-4FE9-DD1D-85BD-223241DA9310}"/>
              </a:ext>
            </a:extLst>
          </p:cNvPr>
          <p:cNvSpPr>
            <a:spLocks noGrp="1"/>
          </p:cNvSpPr>
          <p:nvPr>
            <p:ph type="title"/>
          </p:nvPr>
        </p:nvSpPr>
        <p:spPr>
          <a:xfrm>
            <a:off x="105610" y="348813"/>
            <a:ext cx="11879262" cy="656337"/>
          </a:xfrm>
        </p:spPr>
        <p:txBody>
          <a:bodyPr/>
          <a:lstStyle/>
          <a:p>
            <a:r>
              <a:rPr lang="en-US" sz="3200" b="1" dirty="0" err="1"/>
              <a:t>Bitline</a:t>
            </a:r>
            <a:r>
              <a:rPr lang="en-US" sz="3200" b="1" dirty="0"/>
              <a:t> Level Sharing</a:t>
            </a:r>
          </a:p>
        </p:txBody>
      </p:sp>
    </p:spTree>
    <p:extLst>
      <p:ext uri="{BB962C8B-B14F-4D97-AF65-F5344CB8AC3E}">
        <p14:creationId xmlns:p14="http://schemas.microsoft.com/office/powerpoint/2010/main" val="3786319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6" name="Group 395">
            <a:extLst>
              <a:ext uri="{FF2B5EF4-FFF2-40B4-BE49-F238E27FC236}">
                <a16:creationId xmlns:a16="http://schemas.microsoft.com/office/drawing/2014/main" id="{F99FFB8D-6D2B-44DA-AF4E-420739F91B9E}"/>
              </a:ext>
            </a:extLst>
          </p:cNvPr>
          <p:cNvGrpSpPr/>
          <p:nvPr/>
        </p:nvGrpSpPr>
        <p:grpSpPr>
          <a:xfrm>
            <a:off x="726327" y="1306113"/>
            <a:ext cx="963442" cy="871106"/>
            <a:chOff x="324133" y="1869120"/>
            <a:chExt cx="963442" cy="871106"/>
          </a:xfrm>
        </p:grpSpPr>
        <p:sp>
          <p:nvSpPr>
            <p:cNvPr id="22" name="Oval 21">
              <a:extLst>
                <a:ext uri="{FF2B5EF4-FFF2-40B4-BE49-F238E27FC236}">
                  <a16:creationId xmlns:a16="http://schemas.microsoft.com/office/drawing/2014/main" id="{F3158A53-1B18-4123-A1A1-3A56D1F30885}"/>
                </a:ext>
              </a:extLst>
            </p:cNvPr>
            <p:cNvSpPr/>
            <p:nvPr/>
          </p:nvSpPr>
          <p:spPr>
            <a:xfrm>
              <a:off x="686936" y="1869120"/>
              <a:ext cx="237836" cy="2329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7" name="Oval 56">
              <a:extLst>
                <a:ext uri="{FF2B5EF4-FFF2-40B4-BE49-F238E27FC236}">
                  <a16:creationId xmlns:a16="http://schemas.microsoft.com/office/drawing/2014/main" id="{814456AA-897F-48CC-B42F-5967878F9D01}"/>
                </a:ext>
              </a:extLst>
            </p:cNvPr>
            <p:cNvSpPr/>
            <p:nvPr/>
          </p:nvSpPr>
          <p:spPr>
            <a:xfrm>
              <a:off x="686936" y="2188208"/>
              <a:ext cx="237836" cy="2329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8" name="Oval 57">
              <a:extLst>
                <a:ext uri="{FF2B5EF4-FFF2-40B4-BE49-F238E27FC236}">
                  <a16:creationId xmlns:a16="http://schemas.microsoft.com/office/drawing/2014/main" id="{F08E2F34-5D60-4E8B-A8C5-BC838444F5C4}"/>
                </a:ext>
              </a:extLst>
            </p:cNvPr>
            <p:cNvSpPr/>
            <p:nvPr/>
          </p:nvSpPr>
          <p:spPr>
            <a:xfrm>
              <a:off x="686936" y="2507296"/>
              <a:ext cx="237836" cy="2329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9" name="Oval 58">
              <a:extLst>
                <a:ext uri="{FF2B5EF4-FFF2-40B4-BE49-F238E27FC236}">
                  <a16:creationId xmlns:a16="http://schemas.microsoft.com/office/drawing/2014/main" id="{CB2C79E3-E9D9-4842-8B78-56F4AD3E41CE}"/>
                </a:ext>
              </a:extLst>
            </p:cNvPr>
            <p:cNvSpPr/>
            <p:nvPr/>
          </p:nvSpPr>
          <p:spPr>
            <a:xfrm>
              <a:off x="324133" y="2040571"/>
              <a:ext cx="237836" cy="2329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60" name="Oval 59">
              <a:extLst>
                <a:ext uri="{FF2B5EF4-FFF2-40B4-BE49-F238E27FC236}">
                  <a16:creationId xmlns:a16="http://schemas.microsoft.com/office/drawing/2014/main" id="{AC16BDB4-9039-48A5-BB81-152EED10E4D1}"/>
                </a:ext>
              </a:extLst>
            </p:cNvPr>
            <p:cNvSpPr/>
            <p:nvPr/>
          </p:nvSpPr>
          <p:spPr>
            <a:xfrm>
              <a:off x="324133" y="2380874"/>
              <a:ext cx="237836" cy="2329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61" name="Oval 60">
              <a:extLst>
                <a:ext uri="{FF2B5EF4-FFF2-40B4-BE49-F238E27FC236}">
                  <a16:creationId xmlns:a16="http://schemas.microsoft.com/office/drawing/2014/main" id="{226F91BC-3518-45F4-A954-F53A171741EE}"/>
                </a:ext>
              </a:extLst>
            </p:cNvPr>
            <p:cNvSpPr/>
            <p:nvPr/>
          </p:nvSpPr>
          <p:spPr>
            <a:xfrm>
              <a:off x="1049739" y="2040571"/>
              <a:ext cx="237836" cy="2329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62" name="Oval 61">
              <a:extLst>
                <a:ext uri="{FF2B5EF4-FFF2-40B4-BE49-F238E27FC236}">
                  <a16:creationId xmlns:a16="http://schemas.microsoft.com/office/drawing/2014/main" id="{C67F2E99-6A14-48D3-B577-5C69B5956D8A}"/>
                </a:ext>
              </a:extLst>
            </p:cNvPr>
            <p:cNvSpPr/>
            <p:nvPr/>
          </p:nvSpPr>
          <p:spPr>
            <a:xfrm>
              <a:off x="1049739" y="2380874"/>
              <a:ext cx="237836" cy="2329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cxnSp>
          <p:nvCxnSpPr>
            <p:cNvPr id="64" name="Straight Connector 63">
              <a:extLst>
                <a:ext uri="{FF2B5EF4-FFF2-40B4-BE49-F238E27FC236}">
                  <a16:creationId xmlns:a16="http://schemas.microsoft.com/office/drawing/2014/main" id="{EC590367-5B4C-42E3-9EF1-CF5A89AFA169}"/>
                </a:ext>
              </a:extLst>
            </p:cNvPr>
            <p:cNvCxnSpPr>
              <a:stCxn id="59" idx="6"/>
              <a:endCxn id="22" idx="2"/>
            </p:cNvCxnSpPr>
            <p:nvPr/>
          </p:nvCxnSpPr>
          <p:spPr>
            <a:xfrm flipV="1">
              <a:off x="561969" y="1985585"/>
              <a:ext cx="124967" cy="171451"/>
            </a:xfrm>
            <a:prstGeom prst="line">
              <a:avLst/>
            </a:prstGeom>
            <a:solidFill>
              <a:schemeClr val="bg1">
                <a:lumMod val="50000"/>
              </a:schemeClr>
            </a:solidFill>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8DD3B05-C432-4762-91FE-239509029333}"/>
                </a:ext>
              </a:extLst>
            </p:cNvPr>
            <p:cNvCxnSpPr>
              <a:stCxn id="59" idx="6"/>
              <a:endCxn id="57" idx="2"/>
            </p:cNvCxnSpPr>
            <p:nvPr/>
          </p:nvCxnSpPr>
          <p:spPr>
            <a:xfrm>
              <a:off x="561969" y="2157036"/>
              <a:ext cx="124967" cy="147637"/>
            </a:xfrm>
            <a:prstGeom prst="line">
              <a:avLst/>
            </a:prstGeom>
            <a:solidFill>
              <a:schemeClr val="bg1">
                <a:lumMod val="50000"/>
              </a:schemeClr>
            </a:solidFill>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C7DA994-0E89-4DDC-9BBB-61B5964E793A}"/>
                </a:ext>
              </a:extLst>
            </p:cNvPr>
            <p:cNvCxnSpPr>
              <a:stCxn id="59" idx="6"/>
              <a:endCxn id="58" idx="2"/>
            </p:cNvCxnSpPr>
            <p:nvPr/>
          </p:nvCxnSpPr>
          <p:spPr>
            <a:xfrm>
              <a:off x="561969" y="2157036"/>
              <a:ext cx="124967" cy="466725"/>
            </a:xfrm>
            <a:prstGeom prst="line">
              <a:avLst/>
            </a:prstGeom>
            <a:solidFill>
              <a:schemeClr val="bg1">
                <a:lumMod val="50000"/>
              </a:schemeClr>
            </a:solidFill>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F536973-F949-4BE5-A921-351DF6C7E571}"/>
                </a:ext>
              </a:extLst>
            </p:cNvPr>
            <p:cNvCxnSpPr>
              <a:stCxn id="60" idx="6"/>
              <a:endCxn id="22" idx="2"/>
            </p:cNvCxnSpPr>
            <p:nvPr/>
          </p:nvCxnSpPr>
          <p:spPr>
            <a:xfrm flipV="1">
              <a:off x="561969" y="1985585"/>
              <a:ext cx="124967" cy="511754"/>
            </a:xfrm>
            <a:prstGeom prst="line">
              <a:avLst/>
            </a:prstGeom>
            <a:solidFill>
              <a:schemeClr val="bg1">
                <a:lumMod val="50000"/>
              </a:schemeClr>
            </a:solidFill>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D58C914-ABAB-4DBC-BBDE-64EEB3F34F7B}"/>
                </a:ext>
              </a:extLst>
            </p:cNvPr>
            <p:cNvCxnSpPr>
              <a:stCxn id="60" idx="6"/>
              <a:endCxn id="57" idx="2"/>
            </p:cNvCxnSpPr>
            <p:nvPr/>
          </p:nvCxnSpPr>
          <p:spPr>
            <a:xfrm flipV="1">
              <a:off x="561969" y="2304673"/>
              <a:ext cx="124967" cy="192666"/>
            </a:xfrm>
            <a:prstGeom prst="line">
              <a:avLst/>
            </a:prstGeom>
            <a:solidFill>
              <a:schemeClr val="bg1">
                <a:lumMod val="50000"/>
              </a:schemeClr>
            </a:solidFill>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18B4C07-EC30-4544-8559-AC88317BF173}"/>
                </a:ext>
              </a:extLst>
            </p:cNvPr>
            <p:cNvCxnSpPr>
              <a:stCxn id="60" idx="6"/>
              <a:endCxn id="58" idx="2"/>
            </p:cNvCxnSpPr>
            <p:nvPr/>
          </p:nvCxnSpPr>
          <p:spPr>
            <a:xfrm>
              <a:off x="561969" y="2497339"/>
              <a:ext cx="124967" cy="126422"/>
            </a:xfrm>
            <a:prstGeom prst="line">
              <a:avLst/>
            </a:prstGeom>
            <a:solidFill>
              <a:schemeClr val="bg1">
                <a:lumMod val="50000"/>
              </a:schemeClr>
            </a:solidFill>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BBE3792-36D0-4D52-B0EB-0F87F12CA9F8}"/>
                </a:ext>
              </a:extLst>
            </p:cNvPr>
            <p:cNvCxnSpPr>
              <a:stCxn id="22" idx="6"/>
              <a:endCxn id="61" idx="2"/>
            </p:cNvCxnSpPr>
            <p:nvPr/>
          </p:nvCxnSpPr>
          <p:spPr>
            <a:xfrm>
              <a:off x="924772" y="1985585"/>
              <a:ext cx="124967" cy="171451"/>
            </a:xfrm>
            <a:prstGeom prst="line">
              <a:avLst/>
            </a:prstGeom>
            <a:solidFill>
              <a:schemeClr val="bg1">
                <a:lumMod val="50000"/>
              </a:schemeClr>
            </a:solidFill>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99A44BD-EED6-4836-9C2D-53804F4E0023}"/>
                </a:ext>
              </a:extLst>
            </p:cNvPr>
            <p:cNvCxnSpPr>
              <a:stCxn id="22" idx="6"/>
              <a:endCxn id="62" idx="2"/>
            </p:cNvCxnSpPr>
            <p:nvPr/>
          </p:nvCxnSpPr>
          <p:spPr>
            <a:xfrm>
              <a:off x="924772" y="1985585"/>
              <a:ext cx="124967" cy="511754"/>
            </a:xfrm>
            <a:prstGeom prst="line">
              <a:avLst/>
            </a:prstGeom>
            <a:solidFill>
              <a:schemeClr val="bg1">
                <a:lumMod val="50000"/>
              </a:schemeClr>
            </a:solidFill>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39F0D4C-31C5-44E1-A2ED-FED4D4D0A7E4}"/>
                </a:ext>
              </a:extLst>
            </p:cNvPr>
            <p:cNvCxnSpPr>
              <a:stCxn id="57" idx="6"/>
              <a:endCxn id="61" idx="2"/>
            </p:cNvCxnSpPr>
            <p:nvPr/>
          </p:nvCxnSpPr>
          <p:spPr>
            <a:xfrm flipV="1">
              <a:off x="924772" y="2157036"/>
              <a:ext cx="124967" cy="147637"/>
            </a:xfrm>
            <a:prstGeom prst="line">
              <a:avLst/>
            </a:prstGeom>
            <a:solidFill>
              <a:schemeClr val="bg1">
                <a:lumMod val="50000"/>
              </a:schemeClr>
            </a:solidFill>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20CBA982-8B07-496E-AE03-D06AB39E1723}"/>
                </a:ext>
              </a:extLst>
            </p:cNvPr>
            <p:cNvCxnSpPr>
              <a:stCxn id="57" idx="6"/>
              <a:endCxn id="62" idx="2"/>
            </p:cNvCxnSpPr>
            <p:nvPr/>
          </p:nvCxnSpPr>
          <p:spPr>
            <a:xfrm>
              <a:off x="924772" y="2304673"/>
              <a:ext cx="124967" cy="192666"/>
            </a:xfrm>
            <a:prstGeom prst="line">
              <a:avLst/>
            </a:prstGeom>
            <a:solidFill>
              <a:schemeClr val="bg1">
                <a:lumMod val="50000"/>
              </a:schemeClr>
            </a:solidFill>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5B8015AF-D959-4906-B81A-1CD63B6FA6FF}"/>
                </a:ext>
              </a:extLst>
            </p:cNvPr>
            <p:cNvCxnSpPr>
              <a:stCxn id="58" idx="6"/>
              <a:endCxn id="61" idx="2"/>
            </p:cNvCxnSpPr>
            <p:nvPr/>
          </p:nvCxnSpPr>
          <p:spPr>
            <a:xfrm flipV="1">
              <a:off x="924772" y="2157036"/>
              <a:ext cx="124967" cy="466725"/>
            </a:xfrm>
            <a:prstGeom prst="line">
              <a:avLst/>
            </a:prstGeom>
            <a:solidFill>
              <a:schemeClr val="bg1">
                <a:lumMod val="50000"/>
              </a:schemeClr>
            </a:solidFill>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C04B4CEB-DFBF-4D57-8FFE-DDC136235B37}"/>
                </a:ext>
              </a:extLst>
            </p:cNvPr>
            <p:cNvCxnSpPr>
              <a:stCxn id="58" idx="6"/>
              <a:endCxn id="62" idx="2"/>
            </p:cNvCxnSpPr>
            <p:nvPr/>
          </p:nvCxnSpPr>
          <p:spPr>
            <a:xfrm flipV="1">
              <a:off x="924772" y="2497339"/>
              <a:ext cx="124967" cy="126422"/>
            </a:xfrm>
            <a:prstGeom prst="line">
              <a:avLst/>
            </a:prstGeom>
            <a:solidFill>
              <a:schemeClr val="bg1">
                <a:lumMod val="50000"/>
              </a:schemeClr>
            </a:solidFill>
            <a:ln w="19050">
              <a:solidFill>
                <a:schemeClr val="accent5"/>
              </a:solidFill>
            </a:ln>
          </p:spPr>
          <p:style>
            <a:lnRef idx="1">
              <a:schemeClr val="accent1"/>
            </a:lnRef>
            <a:fillRef idx="0">
              <a:schemeClr val="accent1"/>
            </a:fillRef>
            <a:effectRef idx="0">
              <a:schemeClr val="accent1"/>
            </a:effectRef>
            <a:fontRef idx="minor">
              <a:schemeClr val="tx1"/>
            </a:fontRef>
          </p:style>
        </p:cxnSp>
      </p:grpSp>
      <p:pic>
        <p:nvPicPr>
          <p:cNvPr id="301" name="Graphic 300" descr="Processor with solid fill">
            <a:extLst>
              <a:ext uri="{FF2B5EF4-FFF2-40B4-BE49-F238E27FC236}">
                <a16:creationId xmlns:a16="http://schemas.microsoft.com/office/drawing/2014/main" id="{E902A2A3-E612-4975-88A6-6BE3E4D0FC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64019" y="5249921"/>
            <a:ext cx="1423990" cy="1423990"/>
          </a:xfrm>
          <a:prstGeom prst="rect">
            <a:avLst/>
          </a:prstGeom>
        </p:spPr>
      </p:pic>
      <p:pic>
        <p:nvPicPr>
          <p:cNvPr id="315" name="Graphic 314" descr="Images with solid fill">
            <a:extLst>
              <a:ext uri="{FF2B5EF4-FFF2-40B4-BE49-F238E27FC236}">
                <a16:creationId xmlns:a16="http://schemas.microsoft.com/office/drawing/2014/main" id="{B4318C1C-D43B-4B27-985A-0879A28B0D9C}"/>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62345" y="3438931"/>
            <a:ext cx="914400" cy="914400"/>
          </a:xfrm>
          <a:prstGeom prst="rect">
            <a:avLst/>
          </a:prstGeom>
        </p:spPr>
      </p:pic>
      <p:grpSp>
        <p:nvGrpSpPr>
          <p:cNvPr id="325" name="Group 324">
            <a:extLst>
              <a:ext uri="{FF2B5EF4-FFF2-40B4-BE49-F238E27FC236}">
                <a16:creationId xmlns:a16="http://schemas.microsoft.com/office/drawing/2014/main" id="{8E7E9449-F3F0-4BE2-9F68-3C10EA9A57F7}"/>
              </a:ext>
            </a:extLst>
          </p:cNvPr>
          <p:cNvGrpSpPr/>
          <p:nvPr/>
        </p:nvGrpSpPr>
        <p:grpSpPr>
          <a:xfrm>
            <a:off x="661800" y="2122467"/>
            <a:ext cx="455745" cy="448354"/>
            <a:chOff x="3082392" y="1550153"/>
            <a:chExt cx="914400" cy="914400"/>
          </a:xfrm>
        </p:grpSpPr>
        <p:pic>
          <p:nvPicPr>
            <p:cNvPr id="307" name="Graphic 306" descr="Braille with solid fill">
              <a:extLst>
                <a:ext uri="{FF2B5EF4-FFF2-40B4-BE49-F238E27FC236}">
                  <a16:creationId xmlns:a16="http://schemas.microsoft.com/office/drawing/2014/main" id="{61654A00-DE80-4091-8537-CA3774BC5200}"/>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82392" y="1550153"/>
              <a:ext cx="914400" cy="914400"/>
            </a:xfrm>
            <a:prstGeom prst="rect">
              <a:avLst/>
            </a:prstGeom>
          </p:spPr>
        </p:pic>
        <p:sp>
          <p:nvSpPr>
            <p:cNvPr id="324" name="Rectangle 323">
              <a:extLst>
                <a:ext uri="{FF2B5EF4-FFF2-40B4-BE49-F238E27FC236}">
                  <a16:creationId xmlns:a16="http://schemas.microsoft.com/office/drawing/2014/main" id="{F25965F0-5B5E-4C26-ACB9-50665AEE6181}"/>
                </a:ext>
              </a:extLst>
            </p:cNvPr>
            <p:cNvSpPr/>
            <p:nvPr/>
          </p:nvSpPr>
          <p:spPr>
            <a:xfrm>
              <a:off x="3179720" y="1735260"/>
              <a:ext cx="792983" cy="585953"/>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grpSp>
        <p:nvGrpSpPr>
          <p:cNvPr id="326" name="Group 325">
            <a:extLst>
              <a:ext uri="{FF2B5EF4-FFF2-40B4-BE49-F238E27FC236}">
                <a16:creationId xmlns:a16="http://schemas.microsoft.com/office/drawing/2014/main" id="{11F2B6BE-C44A-46F2-B9FC-0F314187DA52}"/>
              </a:ext>
            </a:extLst>
          </p:cNvPr>
          <p:cNvGrpSpPr/>
          <p:nvPr/>
        </p:nvGrpSpPr>
        <p:grpSpPr>
          <a:xfrm>
            <a:off x="1286263" y="2112384"/>
            <a:ext cx="457200" cy="448056"/>
            <a:chOff x="3082392" y="1550153"/>
            <a:chExt cx="914400" cy="914400"/>
          </a:xfrm>
        </p:grpSpPr>
        <p:pic>
          <p:nvPicPr>
            <p:cNvPr id="327" name="Graphic 326" descr="Braille with solid fill">
              <a:extLst>
                <a:ext uri="{FF2B5EF4-FFF2-40B4-BE49-F238E27FC236}">
                  <a16:creationId xmlns:a16="http://schemas.microsoft.com/office/drawing/2014/main" id="{04FF9201-5D0F-4938-B38C-B02C701BCE2D}"/>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82392" y="1550153"/>
              <a:ext cx="914400" cy="914400"/>
            </a:xfrm>
            <a:prstGeom prst="rect">
              <a:avLst/>
            </a:prstGeom>
          </p:spPr>
        </p:pic>
        <p:sp>
          <p:nvSpPr>
            <p:cNvPr id="328" name="Rectangle 327">
              <a:extLst>
                <a:ext uri="{FF2B5EF4-FFF2-40B4-BE49-F238E27FC236}">
                  <a16:creationId xmlns:a16="http://schemas.microsoft.com/office/drawing/2014/main" id="{145F5726-B727-4779-85C4-1C933B253C78}"/>
                </a:ext>
              </a:extLst>
            </p:cNvPr>
            <p:cNvSpPr/>
            <p:nvPr/>
          </p:nvSpPr>
          <p:spPr>
            <a:xfrm>
              <a:off x="3179720" y="1735260"/>
              <a:ext cx="792983" cy="585953"/>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grpSp>
        <p:nvGrpSpPr>
          <p:cNvPr id="329" name="Group 328">
            <a:extLst>
              <a:ext uri="{FF2B5EF4-FFF2-40B4-BE49-F238E27FC236}">
                <a16:creationId xmlns:a16="http://schemas.microsoft.com/office/drawing/2014/main" id="{DD256459-5187-45A8-BD65-133BB3BDDE9F}"/>
              </a:ext>
            </a:extLst>
          </p:cNvPr>
          <p:cNvGrpSpPr/>
          <p:nvPr/>
        </p:nvGrpSpPr>
        <p:grpSpPr>
          <a:xfrm>
            <a:off x="3635880" y="994579"/>
            <a:ext cx="914400" cy="914400"/>
            <a:chOff x="3082392" y="1550153"/>
            <a:chExt cx="914400" cy="914400"/>
          </a:xfrm>
        </p:grpSpPr>
        <p:pic>
          <p:nvPicPr>
            <p:cNvPr id="330" name="Graphic 329" descr="Braille with solid fill">
              <a:extLst>
                <a:ext uri="{FF2B5EF4-FFF2-40B4-BE49-F238E27FC236}">
                  <a16:creationId xmlns:a16="http://schemas.microsoft.com/office/drawing/2014/main" id="{3DDCBA4D-02CA-4045-8C63-9B686BE36809}"/>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082392" y="1550153"/>
              <a:ext cx="914400" cy="914400"/>
            </a:xfrm>
            <a:prstGeom prst="rect">
              <a:avLst/>
            </a:prstGeom>
          </p:spPr>
        </p:pic>
        <p:sp>
          <p:nvSpPr>
            <p:cNvPr id="331" name="Rectangle 330">
              <a:extLst>
                <a:ext uri="{FF2B5EF4-FFF2-40B4-BE49-F238E27FC236}">
                  <a16:creationId xmlns:a16="http://schemas.microsoft.com/office/drawing/2014/main" id="{9BD1A13B-2D92-4B38-A51C-0B0534A94185}"/>
                </a:ext>
              </a:extLst>
            </p:cNvPr>
            <p:cNvSpPr/>
            <p:nvPr/>
          </p:nvSpPr>
          <p:spPr>
            <a:xfrm>
              <a:off x="3179720" y="1735260"/>
              <a:ext cx="792983" cy="585953"/>
            </a:xfrm>
            <a:prstGeom prst="rect">
              <a:avLst/>
            </a:prstGeom>
            <a:no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grpSp>
        <p:nvGrpSpPr>
          <p:cNvPr id="332" name="Group 331">
            <a:extLst>
              <a:ext uri="{FF2B5EF4-FFF2-40B4-BE49-F238E27FC236}">
                <a16:creationId xmlns:a16="http://schemas.microsoft.com/office/drawing/2014/main" id="{C01D451F-53F5-4FA0-8F44-1224B9E3E70A}"/>
              </a:ext>
            </a:extLst>
          </p:cNvPr>
          <p:cNvGrpSpPr/>
          <p:nvPr/>
        </p:nvGrpSpPr>
        <p:grpSpPr>
          <a:xfrm>
            <a:off x="4489348" y="994579"/>
            <a:ext cx="914400" cy="914400"/>
            <a:chOff x="3082392" y="1550153"/>
            <a:chExt cx="914400" cy="914400"/>
          </a:xfrm>
        </p:grpSpPr>
        <p:pic>
          <p:nvPicPr>
            <p:cNvPr id="333" name="Graphic 332" descr="Braille with solid fill">
              <a:extLst>
                <a:ext uri="{FF2B5EF4-FFF2-40B4-BE49-F238E27FC236}">
                  <a16:creationId xmlns:a16="http://schemas.microsoft.com/office/drawing/2014/main" id="{FD9772F1-D447-4F81-82D7-A2971D2A8FE0}"/>
                </a:ext>
              </a:extLst>
            </p:cNvPr>
            <p:cNvPicPr>
              <a:picLocks noChangeAspect="1"/>
            </p:cNvPicPr>
            <p:nvPr/>
          </p:nvPicPr>
          <p:blipFill>
            <a:blip r:embed="rId13"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82392" y="1550153"/>
              <a:ext cx="914400" cy="914400"/>
            </a:xfrm>
            <a:prstGeom prst="rect">
              <a:avLst/>
            </a:prstGeom>
          </p:spPr>
        </p:pic>
        <p:sp>
          <p:nvSpPr>
            <p:cNvPr id="334" name="Rectangle 333">
              <a:extLst>
                <a:ext uri="{FF2B5EF4-FFF2-40B4-BE49-F238E27FC236}">
                  <a16:creationId xmlns:a16="http://schemas.microsoft.com/office/drawing/2014/main" id="{C3ECDDA2-04AA-4522-87C3-B80D85B7E8AD}"/>
                </a:ext>
              </a:extLst>
            </p:cNvPr>
            <p:cNvSpPr/>
            <p:nvPr/>
          </p:nvSpPr>
          <p:spPr>
            <a:xfrm>
              <a:off x="3179720" y="1735260"/>
              <a:ext cx="792983" cy="585953"/>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grpSp>
        <p:nvGrpSpPr>
          <p:cNvPr id="335" name="Group 334">
            <a:extLst>
              <a:ext uri="{FF2B5EF4-FFF2-40B4-BE49-F238E27FC236}">
                <a16:creationId xmlns:a16="http://schemas.microsoft.com/office/drawing/2014/main" id="{6BB5A746-AA85-4794-AE1F-E638B151C799}"/>
              </a:ext>
            </a:extLst>
          </p:cNvPr>
          <p:cNvGrpSpPr/>
          <p:nvPr/>
        </p:nvGrpSpPr>
        <p:grpSpPr>
          <a:xfrm>
            <a:off x="5356054" y="994579"/>
            <a:ext cx="914400" cy="914400"/>
            <a:chOff x="3082392" y="1550153"/>
            <a:chExt cx="914400" cy="914400"/>
          </a:xfrm>
        </p:grpSpPr>
        <p:pic>
          <p:nvPicPr>
            <p:cNvPr id="336" name="Graphic 335" descr="Braille with solid fill">
              <a:extLst>
                <a:ext uri="{FF2B5EF4-FFF2-40B4-BE49-F238E27FC236}">
                  <a16:creationId xmlns:a16="http://schemas.microsoft.com/office/drawing/2014/main" id="{41B3DBB8-E4BB-4F3B-8594-CD2C8851ACB8}"/>
                </a:ext>
              </a:extLst>
            </p:cNvPr>
            <p:cNvPicPr>
              <a:picLocks noChangeAspect="1"/>
            </p:cNvPicPr>
            <p:nvPr/>
          </p:nvPicPr>
          <p:blipFill>
            <a:blip r:embed="rId14" cstate="hq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082392" y="1550153"/>
              <a:ext cx="914400" cy="914400"/>
            </a:xfrm>
            <a:prstGeom prst="rect">
              <a:avLst/>
            </a:prstGeom>
          </p:spPr>
        </p:pic>
        <p:sp>
          <p:nvSpPr>
            <p:cNvPr id="337" name="Rectangle 336">
              <a:extLst>
                <a:ext uri="{FF2B5EF4-FFF2-40B4-BE49-F238E27FC236}">
                  <a16:creationId xmlns:a16="http://schemas.microsoft.com/office/drawing/2014/main" id="{CC8E22A7-8E6B-4CF8-ADE7-3CF4ED1F2ED2}"/>
                </a:ext>
              </a:extLst>
            </p:cNvPr>
            <p:cNvSpPr/>
            <p:nvPr/>
          </p:nvSpPr>
          <p:spPr>
            <a:xfrm>
              <a:off x="3179720" y="1735260"/>
              <a:ext cx="792983" cy="585953"/>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grpSp>
        <p:nvGrpSpPr>
          <p:cNvPr id="341" name="Group 340">
            <a:extLst>
              <a:ext uri="{FF2B5EF4-FFF2-40B4-BE49-F238E27FC236}">
                <a16:creationId xmlns:a16="http://schemas.microsoft.com/office/drawing/2014/main" id="{B138BB0D-5FC7-49A4-877B-6FFEAE1B0C0F}"/>
              </a:ext>
            </a:extLst>
          </p:cNvPr>
          <p:cNvGrpSpPr/>
          <p:nvPr/>
        </p:nvGrpSpPr>
        <p:grpSpPr>
          <a:xfrm>
            <a:off x="3654292" y="1799915"/>
            <a:ext cx="914400" cy="914400"/>
            <a:chOff x="3082392" y="1550153"/>
            <a:chExt cx="914400" cy="914400"/>
          </a:xfrm>
        </p:grpSpPr>
        <p:pic>
          <p:nvPicPr>
            <p:cNvPr id="342" name="Graphic 341" descr="Braille with solid fill">
              <a:extLst>
                <a:ext uri="{FF2B5EF4-FFF2-40B4-BE49-F238E27FC236}">
                  <a16:creationId xmlns:a16="http://schemas.microsoft.com/office/drawing/2014/main" id="{C2C0B61F-65B8-4D8F-904C-822A1062B4EB}"/>
                </a:ext>
              </a:extLst>
            </p:cNvPr>
            <p:cNvPicPr>
              <a:picLocks noChangeAspect="1"/>
            </p:cNvPicPr>
            <p:nvPr/>
          </p:nvPicPr>
          <p:blipFill>
            <a:blip r:embed="rId16" cstate="hq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082392" y="1550153"/>
              <a:ext cx="914400" cy="914400"/>
            </a:xfrm>
            <a:prstGeom prst="rect">
              <a:avLst/>
            </a:prstGeom>
          </p:spPr>
        </p:pic>
        <p:sp>
          <p:nvSpPr>
            <p:cNvPr id="343" name="Rectangle 342">
              <a:extLst>
                <a:ext uri="{FF2B5EF4-FFF2-40B4-BE49-F238E27FC236}">
                  <a16:creationId xmlns:a16="http://schemas.microsoft.com/office/drawing/2014/main" id="{7DE52CF6-72F1-494B-BB2F-1E9604064954}"/>
                </a:ext>
              </a:extLst>
            </p:cNvPr>
            <p:cNvSpPr/>
            <p:nvPr/>
          </p:nvSpPr>
          <p:spPr>
            <a:xfrm>
              <a:off x="3179720" y="1735260"/>
              <a:ext cx="792983" cy="585953"/>
            </a:xfrm>
            <a:prstGeom prst="rect">
              <a:avLst/>
            </a:prstGeom>
            <a:noFill/>
            <a:ln w="2857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grpSp>
        <p:nvGrpSpPr>
          <p:cNvPr id="344" name="Group 343">
            <a:extLst>
              <a:ext uri="{FF2B5EF4-FFF2-40B4-BE49-F238E27FC236}">
                <a16:creationId xmlns:a16="http://schemas.microsoft.com/office/drawing/2014/main" id="{3F51BF01-0A24-4546-A641-EC35FE41E072}"/>
              </a:ext>
            </a:extLst>
          </p:cNvPr>
          <p:cNvGrpSpPr/>
          <p:nvPr/>
        </p:nvGrpSpPr>
        <p:grpSpPr>
          <a:xfrm>
            <a:off x="4507760" y="1799915"/>
            <a:ext cx="914400" cy="914400"/>
            <a:chOff x="3082392" y="1550153"/>
            <a:chExt cx="914400" cy="914400"/>
          </a:xfrm>
        </p:grpSpPr>
        <p:pic>
          <p:nvPicPr>
            <p:cNvPr id="345" name="Graphic 344" descr="Braille with solid fill">
              <a:extLst>
                <a:ext uri="{FF2B5EF4-FFF2-40B4-BE49-F238E27FC236}">
                  <a16:creationId xmlns:a16="http://schemas.microsoft.com/office/drawing/2014/main" id="{EDB603CC-6783-4271-83A7-D2837C0A2126}"/>
                </a:ext>
              </a:extLst>
            </p:cNvPr>
            <p:cNvPicPr>
              <a:picLocks noChangeAspect="1"/>
            </p:cNvPicPr>
            <p:nvPr/>
          </p:nvPicPr>
          <p:blipFill>
            <a:blip r:embed="rId18"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82392" y="1550153"/>
              <a:ext cx="914400" cy="914400"/>
            </a:xfrm>
            <a:prstGeom prst="rect">
              <a:avLst/>
            </a:prstGeom>
          </p:spPr>
        </p:pic>
        <p:sp>
          <p:nvSpPr>
            <p:cNvPr id="346" name="Rectangle 345">
              <a:extLst>
                <a:ext uri="{FF2B5EF4-FFF2-40B4-BE49-F238E27FC236}">
                  <a16:creationId xmlns:a16="http://schemas.microsoft.com/office/drawing/2014/main" id="{353AA5ED-B859-4D84-AB5F-22785C91BEFC}"/>
                </a:ext>
              </a:extLst>
            </p:cNvPr>
            <p:cNvSpPr/>
            <p:nvPr/>
          </p:nvSpPr>
          <p:spPr>
            <a:xfrm>
              <a:off x="3179720" y="1735260"/>
              <a:ext cx="792983" cy="585953"/>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grpSp>
        <p:nvGrpSpPr>
          <p:cNvPr id="347" name="Group 346">
            <a:extLst>
              <a:ext uri="{FF2B5EF4-FFF2-40B4-BE49-F238E27FC236}">
                <a16:creationId xmlns:a16="http://schemas.microsoft.com/office/drawing/2014/main" id="{B2AB3294-C628-486E-8598-0FF3CDD7DD89}"/>
              </a:ext>
            </a:extLst>
          </p:cNvPr>
          <p:cNvGrpSpPr/>
          <p:nvPr/>
        </p:nvGrpSpPr>
        <p:grpSpPr>
          <a:xfrm>
            <a:off x="5374466" y="1799915"/>
            <a:ext cx="914400" cy="914400"/>
            <a:chOff x="3082392" y="1550153"/>
            <a:chExt cx="914400" cy="914400"/>
          </a:xfrm>
        </p:grpSpPr>
        <p:pic>
          <p:nvPicPr>
            <p:cNvPr id="348" name="Graphic 347" descr="Braille with solid fill">
              <a:extLst>
                <a:ext uri="{FF2B5EF4-FFF2-40B4-BE49-F238E27FC236}">
                  <a16:creationId xmlns:a16="http://schemas.microsoft.com/office/drawing/2014/main" id="{AEE436C1-7BFB-4AF6-A857-E18FC288624B}"/>
                </a:ext>
              </a:extLst>
            </p:cNvPr>
            <p:cNvPicPr>
              <a:picLocks noChangeAspect="1"/>
            </p:cNvPicPr>
            <p:nvPr/>
          </p:nvPicPr>
          <p:blipFill>
            <a:blip r:embed="rId19" cstate="hqprint">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3082392" y="1550153"/>
              <a:ext cx="914400" cy="914400"/>
            </a:xfrm>
            <a:prstGeom prst="rect">
              <a:avLst/>
            </a:prstGeom>
          </p:spPr>
        </p:pic>
        <p:sp>
          <p:nvSpPr>
            <p:cNvPr id="349" name="Rectangle 348">
              <a:extLst>
                <a:ext uri="{FF2B5EF4-FFF2-40B4-BE49-F238E27FC236}">
                  <a16:creationId xmlns:a16="http://schemas.microsoft.com/office/drawing/2014/main" id="{F589E583-98AC-4446-B2DF-A2D75728004E}"/>
                </a:ext>
              </a:extLst>
            </p:cNvPr>
            <p:cNvSpPr/>
            <p:nvPr/>
          </p:nvSpPr>
          <p:spPr>
            <a:xfrm>
              <a:off x="3179720" y="1735260"/>
              <a:ext cx="792983" cy="58595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369" name="Rectangle: Rounded Corners 368">
            <a:extLst>
              <a:ext uri="{FF2B5EF4-FFF2-40B4-BE49-F238E27FC236}">
                <a16:creationId xmlns:a16="http://schemas.microsoft.com/office/drawing/2014/main" id="{FAA4E732-FE28-4A52-A075-202178D89B6F}"/>
              </a:ext>
            </a:extLst>
          </p:cNvPr>
          <p:cNvSpPr/>
          <p:nvPr/>
        </p:nvSpPr>
        <p:spPr>
          <a:xfrm>
            <a:off x="7946702" y="1079403"/>
            <a:ext cx="2031341" cy="158397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70" name="Rectangle: Rounded Corners 369">
            <a:extLst>
              <a:ext uri="{FF2B5EF4-FFF2-40B4-BE49-F238E27FC236}">
                <a16:creationId xmlns:a16="http://schemas.microsoft.com/office/drawing/2014/main" id="{7F51485D-7D62-406E-8B3C-C82BC0F3735B}"/>
              </a:ext>
            </a:extLst>
          </p:cNvPr>
          <p:cNvSpPr/>
          <p:nvPr/>
        </p:nvSpPr>
        <p:spPr>
          <a:xfrm>
            <a:off x="10038458" y="1079403"/>
            <a:ext cx="1084284" cy="158397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371" name="Group 370">
            <a:extLst>
              <a:ext uri="{FF2B5EF4-FFF2-40B4-BE49-F238E27FC236}">
                <a16:creationId xmlns:a16="http://schemas.microsoft.com/office/drawing/2014/main" id="{5E56EDDB-A48E-49EC-B26C-1D076969D719}"/>
              </a:ext>
            </a:extLst>
          </p:cNvPr>
          <p:cNvGrpSpPr/>
          <p:nvPr/>
        </p:nvGrpSpPr>
        <p:grpSpPr>
          <a:xfrm>
            <a:off x="10109237" y="1847346"/>
            <a:ext cx="914400" cy="914400"/>
            <a:chOff x="3082392" y="1550153"/>
            <a:chExt cx="914400" cy="914400"/>
          </a:xfrm>
        </p:grpSpPr>
        <p:pic>
          <p:nvPicPr>
            <p:cNvPr id="372" name="Graphic 371" descr="Braille with solid fill">
              <a:extLst>
                <a:ext uri="{FF2B5EF4-FFF2-40B4-BE49-F238E27FC236}">
                  <a16:creationId xmlns:a16="http://schemas.microsoft.com/office/drawing/2014/main" id="{583F68CE-F7B6-459A-9A98-1373E57988C3}"/>
                </a:ext>
              </a:extLst>
            </p:cNvPr>
            <p:cNvPicPr>
              <a:picLocks noChangeAspect="1"/>
            </p:cNvPicPr>
            <p:nvPr/>
          </p:nvPicPr>
          <p:blipFill>
            <a:blip r:embed="rId14" cstate="hq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082392" y="1550153"/>
              <a:ext cx="914400" cy="914400"/>
            </a:xfrm>
            <a:prstGeom prst="rect">
              <a:avLst/>
            </a:prstGeom>
          </p:spPr>
        </p:pic>
        <p:sp>
          <p:nvSpPr>
            <p:cNvPr id="373" name="Rectangle 372">
              <a:extLst>
                <a:ext uri="{FF2B5EF4-FFF2-40B4-BE49-F238E27FC236}">
                  <a16:creationId xmlns:a16="http://schemas.microsoft.com/office/drawing/2014/main" id="{AA9D3A6C-F978-4E7D-93F0-710FB8759D04}"/>
                </a:ext>
              </a:extLst>
            </p:cNvPr>
            <p:cNvSpPr/>
            <p:nvPr/>
          </p:nvSpPr>
          <p:spPr>
            <a:xfrm>
              <a:off x="3179720" y="1735260"/>
              <a:ext cx="792983" cy="585953"/>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grpSp>
        <p:nvGrpSpPr>
          <p:cNvPr id="374" name="Group 373">
            <a:extLst>
              <a:ext uri="{FF2B5EF4-FFF2-40B4-BE49-F238E27FC236}">
                <a16:creationId xmlns:a16="http://schemas.microsoft.com/office/drawing/2014/main" id="{8E243CD0-B7FF-471F-A2DC-AB02C5F3A460}"/>
              </a:ext>
            </a:extLst>
          </p:cNvPr>
          <p:cNvGrpSpPr/>
          <p:nvPr/>
        </p:nvGrpSpPr>
        <p:grpSpPr>
          <a:xfrm>
            <a:off x="8013600" y="1194554"/>
            <a:ext cx="914400" cy="914400"/>
            <a:chOff x="3082392" y="1550153"/>
            <a:chExt cx="914400" cy="914400"/>
          </a:xfrm>
        </p:grpSpPr>
        <p:pic>
          <p:nvPicPr>
            <p:cNvPr id="375" name="Graphic 374" descr="Braille with solid fill">
              <a:extLst>
                <a:ext uri="{FF2B5EF4-FFF2-40B4-BE49-F238E27FC236}">
                  <a16:creationId xmlns:a16="http://schemas.microsoft.com/office/drawing/2014/main" id="{432B9EF0-902A-4199-964A-CE80F2191E60}"/>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082392" y="1550153"/>
              <a:ext cx="914400" cy="914400"/>
            </a:xfrm>
            <a:prstGeom prst="rect">
              <a:avLst/>
            </a:prstGeom>
          </p:spPr>
        </p:pic>
        <p:sp>
          <p:nvSpPr>
            <p:cNvPr id="376" name="Rectangle 375">
              <a:extLst>
                <a:ext uri="{FF2B5EF4-FFF2-40B4-BE49-F238E27FC236}">
                  <a16:creationId xmlns:a16="http://schemas.microsoft.com/office/drawing/2014/main" id="{A3EBB604-9B7D-457F-BCAC-2D81B3FDAF05}"/>
                </a:ext>
              </a:extLst>
            </p:cNvPr>
            <p:cNvSpPr/>
            <p:nvPr/>
          </p:nvSpPr>
          <p:spPr>
            <a:xfrm>
              <a:off x="3179720" y="1735260"/>
              <a:ext cx="792983" cy="585953"/>
            </a:xfrm>
            <a:prstGeom prst="rect">
              <a:avLst/>
            </a:prstGeom>
            <a:no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grpSp>
        <p:nvGrpSpPr>
          <p:cNvPr id="377" name="Group 376">
            <a:extLst>
              <a:ext uri="{FF2B5EF4-FFF2-40B4-BE49-F238E27FC236}">
                <a16:creationId xmlns:a16="http://schemas.microsoft.com/office/drawing/2014/main" id="{DD51463B-FCED-47B1-88A0-B38DE88F7BD2}"/>
              </a:ext>
            </a:extLst>
          </p:cNvPr>
          <p:cNvGrpSpPr/>
          <p:nvPr/>
        </p:nvGrpSpPr>
        <p:grpSpPr>
          <a:xfrm>
            <a:off x="8015930" y="1828769"/>
            <a:ext cx="914400" cy="914400"/>
            <a:chOff x="3082392" y="1550153"/>
            <a:chExt cx="914400" cy="914400"/>
          </a:xfrm>
        </p:grpSpPr>
        <p:pic>
          <p:nvPicPr>
            <p:cNvPr id="378" name="Graphic 377" descr="Braille with solid fill">
              <a:extLst>
                <a:ext uri="{FF2B5EF4-FFF2-40B4-BE49-F238E27FC236}">
                  <a16:creationId xmlns:a16="http://schemas.microsoft.com/office/drawing/2014/main" id="{9CC8CE7B-54E3-4330-BF68-11CFF03C72C6}"/>
                </a:ext>
              </a:extLst>
            </p:cNvPr>
            <p:cNvPicPr>
              <a:picLocks noChangeAspect="1"/>
            </p:cNvPicPr>
            <p:nvPr/>
          </p:nvPicPr>
          <p:blipFill>
            <a:blip r:embed="rId16" cstate="hq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082392" y="1550153"/>
              <a:ext cx="914400" cy="914400"/>
            </a:xfrm>
            <a:prstGeom prst="rect">
              <a:avLst/>
            </a:prstGeom>
          </p:spPr>
        </p:pic>
        <p:sp>
          <p:nvSpPr>
            <p:cNvPr id="379" name="Rectangle 378">
              <a:extLst>
                <a:ext uri="{FF2B5EF4-FFF2-40B4-BE49-F238E27FC236}">
                  <a16:creationId xmlns:a16="http://schemas.microsoft.com/office/drawing/2014/main" id="{3BC9D4A4-2BDF-418D-87F2-D9CCA9430EC0}"/>
                </a:ext>
              </a:extLst>
            </p:cNvPr>
            <p:cNvSpPr/>
            <p:nvPr/>
          </p:nvSpPr>
          <p:spPr>
            <a:xfrm>
              <a:off x="3179720" y="1735260"/>
              <a:ext cx="792983" cy="585953"/>
            </a:xfrm>
            <a:prstGeom prst="rect">
              <a:avLst/>
            </a:prstGeom>
            <a:noFill/>
            <a:ln w="2857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grpSp>
        <p:nvGrpSpPr>
          <p:cNvPr id="380" name="Group 379">
            <a:extLst>
              <a:ext uri="{FF2B5EF4-FFF2-40B4-BE49-F238E27FC236}">
                <a16:creationId xmlns:a16="http://schemas.microsoft.com/office/drawing/2014/main" id="{5ED7EFDA-7CEB-48FA-8EBF-99F85105F506}"/>
              </a:ext>
            </a:extLst>
          </p:cNvPr>
          <p:cNvGrpSpPr/>
          <p:nvPr/>
        </p:nvGrpSpPr>
        <p:grpSpPr>
          <a:xfrm>
            <a:off x="8885703" y="1832710"/>
            <a:ext cx="914400" cy="914400"/>
            <a:chOff x="3082392" y="1550153"/>
            <a:chExt cx="914400" cy="914400"/>
          </a:xfrm>
        </p:grpSpPr>
        <p:pic>
          <p:nvPicPr>
            <p:cNvPr id="381" name="Graphic 380" descr="Braille with solid fill">
              <a:extLst>
                <a:ext uri="{FF2B5EF4-FFF2-40B4-BE49-F238E27FC236}">
                  <a16:creationId xmlns:a16="http://schemas.microsoft.com/office/drawing/2014/main" id="{18EBFDB5-AEA5-4AFA-B753-A9510FF32E62}"/>
                </a:ext>
              </a:extLst>
            </p:cNvPr>
            <p:cNvPicPr>
              <a:picLocks noChangeAspect="1"/>
            </p:cNvPicPr>
            <p:nvPr/>
          </p:nvPicPr>
          <p:blipFill>
            <a:blip r:embed="rId18"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82392" y="1550153"/>
              <a:ext cx="914400" cy="914400"/>
            </a:xfrm>
            <a:prstGeom prst="rect">
              <a:avLst/>
            </a:prstGeom>
          </p:spPr>
        </p:pic>
        <p:sp>
          <p:nvSpPr>
            <p:cNvPr id="382" name="Rectangle 381">
              <a:extLst>
                <a:ext uri="{FF2B5EF4-FFF2-40B4-BE49-F238E27FC236}">
                  <a16:creationId xmlns:a16="http://schemas.microsoft.com/office/drawing/2014/main" id="{FBB35B4F-EE23-4AFF-965A-D3B6AB952EC0}"/>
                </a:ext>
              </a:extLst>
            </p:cNvPr>
            <p:cNvSpPr/>
            <p:nvPr/>
          </p:nvSpPr>
          <p:spPr>
            <a:xfrm>
              <a:off x="3179720" y="1735260"/>
              <a:ext cx="792983" cy="585953"/>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grpSp>
        <p:nvGrpSpPr>
          <p:cNvPr id="383" name="Group 382">
            <a:extLst>
              <a:ext uri="{FF2B5EF4-FFF2-40B4-BE49-F238E27FC236}">
                <a16:creationId xmlns:a16="http://schemas.microsoft.com/office/drawing/2014/main" id="{66515136-22D8-403E-BFD3-4DDF80B6375F}"/>
              </a:ext>
            </a:extLst>
          </p:cNvPr>
          <p:cNvGrpSpPr/>
          <p:nvPr/>
        </p:nvGrpSpPr>
        <p:grpSpPr>
          <a:xfrm>
            <a:off x="10109237" y="1207369"/>
            <a:ext cx="914400" cy="914400"/>
            <a:chOff x="3082392" y="1550153"/>
            <a:chExt cx="914400" cy="914400"/>
          </a:xfrm>
        </p:grpSpPr>
        <p:pic>
          <p:nvPicPr>
            <p:cNvPr id="384" name="Graphic 383" descr="Braille with solid fill">
              <a:extLst>
                <a:ext uri="{FF2B5EF4-FFF2-40B4-BE49-F238E27FC236}">
                  <a16:creationId xmlns:a16="http://schemas.microsoft.com/office/drawing/2014/main" id="{A0529BAE-EDAC-45BD-B779-035EE22C2B9F}"/>
                </a:ext>
              </a:extLst>
            </p:cNvPr>
            <p:cNvPicPr>
              <a:picLocks noChangeAspect="1"/>
            </p:cNvPicPr>
            <p:nvPr/>
          </p:nvPicPr>
          <p:blipFill>
            <a:blip r:embed="rId13"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82392" y="1550153"/>
              <a:ext cx="914400" cy="914400"/>
            </a:xfrm>
            <a:prstGeom prst="rect">
              <a:avLst/>
            </a:prstGeom>
          </p:spPr>
        </p:pic>
        <p:sp>
          <p:nvSpPr>
            <p:cNvPr id="385" name="Rectangle 384">
              <a:extLst>
                <a:ext uri="{FF2B5EF4-FFF2-40B4-BE49-F238E27FC236}">
                  <a16:creationId xmlns:a16="http://schemas.microsoft.com/office/drawing/2014/main" id="{76A11720-F7E5-4A15-9878-BDD5801E9CD6}"/>
                </a:ext>
              </a:extLst>
            </p:cNvPr>
            <p:cNvSpPr/>
            <p:nvPr/>
          </p:nvSpPr>
          <p:spPr>
            <a:xfrm>
              <a:off x="3179720" y="1735260"/>
              <a:ext cx="792983" cy="585953"/>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grpSp>
        <p:nvGrpSpPr>
          <p:cNvPr id="386" name="Group 385">
            <a:extLst>
              <a:ext uri="{FF2B5EF4-FFF2-40B4-BE49-F238E27FC236}">
                <a16:creationId xmlns:a16="http://schemas.microsoft.com/office/drawing/2014/main" id="{1EB71D93-3E60-4F3E-AC00-F54552ACC2D9}"/>
              </a:ext>
            </a:extLst>
          </p:cNvPr>
          <p:cNvGrpSpPr/>
          <p:nvPr/>
        </p:nvGrpSpPr>
        <p:grpSpPr>
          <a:xfrm>
            <a:off x="8888783" y="1194282"/>
            <a:ext cx="914400" cy="914400"/>
            <a:chOff x="3082392" y="1550153"/>
            <a:chExt cx="914400" cy="914400"/>
          </a:xfrm>
        </p:grpSpPr>
        <p:pic>
          <p:nvPicPr>
            <p:cNvPr id="387" name="Graphic 386" descr="Braille with solid fill">
              <a:extLst>
                <a:ext uri="{FF2B5EF4-FFF2-40B4-BE49-F238E27FC236}">
                  <a16:creationId xmlns:a16="http://schemas.microsoft.com/office/drawing/2014/main" id="{1FD94C23-0DB6-47CF-8F53-CCC4C9DCCACC}"/>
                </a:ext>
              </a:extLst>
            </p:cNvPr>
            <p:cNvPicPr>
              <a:picLocks noChangeAspect="1"/>
            </p:cNvPicPr>
            <p:nvPr/>
          </p:nvPicPr>
          <p:blipFill>
            <a:blip r:embed="rId19" cstate="hqprint">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3082392" y="1550153"/>
              <a:ext cx="914400" cy="914400"/>
            </a:xfrm>
            <a:prstGeom prst="rect">
              <a:avLst/>
            </a:prstGeom>
          </p:spPr>
        </p:pic>
        <p:sp>
          <p:nvSpPr>
            <p:cNvPr id="388" name="Rectangle 387">
              <a:extLst>
                <a:ext uri="{FF2B5EF4-FFF2-40B4-BE49-F238E27FC236}">
                  <a16:creationId xmlns:a16="http://schemas.microsoft.com/office/drawing/2014/main" id="{66270CA8-75AD-4796-B5F6-38A536B4DE81}"/>
                </a:ext>
              </a:extLst>
            </p:cNvPr>
            <p:cNvSpPr/>
            <p:nvPr/>
          </p:nvSpPr>
          <p:spPr>
            <a:xfrm>
              <a:off x="3179720" y="1735260"/>
              <a:ext cx="792983" cy="58595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390" name="TextBox 389">
            <a:extLst>
              <a:ext uri="{FF2B5EF4-FFF2-40B4-BE49-F238E27FC236}">
                <a16:creationId xmlns:a16="http://schemas.microsoft.com/office/drawing/2014/main" id="{090B5B18-8A0B-4E84-9FF8-4AC9CDB72C64}"/>
              </a:ext>
            </a:extLst>
          </p:cNvPr>
          <p:cNvSpPr txBox="1"/>
          <p:nvPr/>
        </p:nvSpPr>
        <p:spPr>
          <a:xfrm>
            <a:off x="6616530" y="1256908"/>
            <a:ext cx="1109599" cy="338554"/>
          </a:xfrm>
          <a:prstGeom prst="rect">
            <a:avLst/>
          </a:prstGeom>
          <a:noFill/>
        </p:spPr>
        <p:txBody>
          <a:bodyPr wrap="none" rtlCol="0">
            <a:spAutoFit/>
          </a:bodyPr>
          <a:lstStyle/>
          <a:p>
            <a:r>
              <a:rPr lang="en-US" altLang="zh-CN" sz="1600" b="1">
                <a:latin typeface="Times New Roman" panose="02020603050405020304" pitchFamily="18" charset="0"/>
                <a:ea typeface="Tahoma" panose="020B0604030504040204" pitchFamily="34" charset="0"/>
                <a:cs typeface="Times New Roman" panose="02020603050405020304" pitchFamily="18" charset="0"/>
              </a:rPr>
              <a:t>Clustering</a:t>
            </a:r>
            <a:endParaRPr lang="zh-CN" altLang="en-US" b="1">
              <a:latin typeface="Times New Roman" panose="02020603050405020304" pitchFamily="18" charset="0"/>
              <a:cs typeface="Times New Roman" panose="02020603050405020304" pitchFamily="18" charset="0"/>
            </a:endParaRPr>
          </a:p>
        </p:txBody>
      </p:sp>
      <p:sp>
        <p:nvSpPr>
          <p:cNvPr id="391" name="TextBox 390">
            <a:extLst>
              <a:ext uri="{FF2B5EF4-FFF2-40B4-BE49-F238E27FC236}">
                <a16:creationId xmlns:a16="http://schemas.microsoft.com/office/drawing/2014/main" id="{0771CC42-CC49-4778-B7D1-D6A769A460E4}"/>
              </a:ext>
            </a:extLst>
          </p:cNvPr>
          <p:cNvSpPr txBox="1"/>
          <p:nvPr/>
        </p:nvSpPr>
        <p:spPr>
          <a:xfrm>
            <a:off x="2069962" y="1256908"/>
            <a:ext cx="1359668" cy="338554"/>
          </a:xfrm>
          <a:prstGeom prst="rect">
            <a:avLst/>
          </a:prstGeom>
          <a:noFill/>
        </p:spPr>
        <p:txBody>
          <a:bodyPr wrap="none" rtlCol="0">
            <a:spAutoFit/>
          </a:bodyPr>
          <a:lstStyle/>
          <a:p>
            <a:r>
              <a:rPr lang="en-US" altLang="zh-CN" sz="1600" b="1">
                <a:latin typeface="Times New Roman" panose="02020603050405020304" pitchFamily="18" charset="0"/>
                <a:ea typeface="Tahoma" panose="020B0604030504040204" pitchFamily="34" charset="0"/>
                <a:cs typeface="Times New Roman" panose="02020603050405020304" pitchFamily="18" charset="0"/>
              </a:rPr>
              <a:t>Decomposing</a:t>
            </a:r>
            <a:endParaRPr lang="zh-CN" altLang="en-US" b="1">
              <a:latin typeface="Times New Roman" panose="02020603050405020304" pitchFamily="18" charset="0"/>
              <a:cs typeface="Times New Roman" panose="02020603050405020304" pitchFamily="18" charset="0"/>
            </a:endParaRPr>
          </a:p>
        </p:txBody>
      </p:sp>
      <p:sp>
        <p:nvSpPr>
          <p:cNvPr id="392" name="TextBox 391">
            <a:extLst>
              <a:ext uri="{FF2B5EF4-FFF2-40B4-BE49-F238E27FC236}">
                <a16:creationId xmlns:a16="http://schemas.microsoft.com/office/drawing/2014/main" id="{0A3A3A7C-A2F9-4ED4-9334-AEEB3493223B}"/>
              </a:ext>
            </a:extLst>
          </p:cNvPr>
          <p:cNvSpPr txBox="1"/>
          <p:nvPr/>
        </p:nvSpPr>
        <p:spPr>
          <a:xfrm>
            <a:off x="10147901" y="2736081"/>
            <a:ext cx="926857" cy="338554"/>
          </a:xfrm>
          <a:prstGeom prst="rect">
            <a:avLst/>
          </a:prstGeom>
          <a:noFill/>
        </p:spPr>
        <p:txBody>
          <a:bodyPr wrap="none" rtlCol="0">
            <a:spAutoFit/>
          </a:bodyPr>
          <a:lstStyle/>
          <a:p>
            <a:r>
              <a:rPr lang="en-US" altLang="zh-CN" sz="1600" b="1">
                <a:latin typeface="Times New Roman" panose="02020603050405020304" pitchFamily="18" charset="0"/>
                <a:ea typeface="Tahoma" panose="020B0604030504040204" pitchFamily="34" charset="0"/>
                <a:cs typeface="Times New Roman" panose="02020603050405020304" pitchFamily="18" charset="0"/>
              </a:rPr>
              <a:t>Flipping</a:t>
            </a:r>
            <a:endParaRPr lang="zh-CN" altLang="en-US" b="1">
              <a:latin typeface="Times New Roman" panose="02020603050405020304" pitchFamily="18" charset="0"/>
              <a:cs typeface="Times New Roman" panose="02020603050405020304" pitchFamily="18" charset="0"/>
            </a:endParaRPr>
          </a:p>
        </p:txBody>
      </p:sp>
      <p:sp>
        <p:nvSpPr>
          <p:cNvPr id="393" name="TextBox 392">
            <a:extLst>
              <a:ext uri="{FF2B5EF4-FFF2-40B4-BE49-F238E27FC236}">
                <a16:creationId xmlns:a16="http://schemas.microsoft.com/office/drawing/2014/main" id="{AB5A9749-2655-4E7D-A07F-4C3AA9A67449}"/>
              </a:ext>
            </a:extLst>
          </p:cNvPr>
          <p:cNvSpPr txBox="1"/>
          <p:nvPr/>
        </p:nvSpPr>
        <p:spPr>
          <a:xfrm>
            <a:off x="6164885" y="3350389"/>
            <a:ext cx="1519968" cy="338554"/>
          </a:xfrm>
          <a:prstGeom prst="rect">
            <a:avLst/>
          </a:prstGeom>
          <a:noFill/>
        </p:spPr>
        <p:txBody>
          <a:bodyPr wrap="none" rtlCol="0">
            <a:spAutoFit/>
          </a:bodyPr>
          <a:lstStyle/>
          <a:p>
            <a:r>
              <a:rPr lang="en-US" altLang="zh-CN" sz="1600" b="1">
                <a:latin typeface="Times New Roman" panose="02020603050405020304" pitchFamily="18" charset="0"/>
                <a:ea typeface="Tahoma" panose="020B0604030504040204" pitchFamily="34" charset="0"/>
                <a:cs typeface="Times New Roman" panose="02020603050405020304" pitchFamily="18" charset="0"/>
              </a:rPr>
              <a:t>Reconstructing</a:t>
            </a:r>
            <a:endParaRPr lang="zh-CN" altLang="en-US" b="1">
              <a:latin typeface="Times New Roman" panose="02020603050405020304" pitchFamily="18" charset="0"/>
              <a:cs typeface="Times New Roman" panose="02020603050405020304" pitchFamily="18" charset="0"/>
            </a:endParaRPr>
          </a:p>
        </p:txBody>
      </p:sp>
      <p:sp>
        <p:nvSpPr>
          <p:cNvPr id="394" name="TextBox 393">
            <a:extLst>
              <a:ext uri="{FF2B5EF4-FFF2-40B4-BE49-F238E27FC236}">
                <a16:creationId xmlns:a16="http://schemas.microsoft.com/office/drawing/2014/main" id="{4E61B26C-755E-410C-8A82-22A5E54BF1D9}"/>
              </a:ext>
            </a:extLst>
          </p:cNvPr>
          <p:cNvSpPr txBox="1"/>
          <p:nvPr/>
        </p:nvSpPr>
        <p:spPr>
          <a:xfrm>
            <a:off x="3389549" y="3397158"/>
            <a:ext cx="1200970" cy="338554"/>
          </a:xfrm>
          <a:prstGeom prst="rect">
            <a:avLst/>
          </a:prstGeom>
          <a:noFill/>
        </p:spPr>
        <p:txBody>
          <a:bodyPr wrap="none" rtlCol="0">
            <a:spAutoFit/>
          </a:bodyPr>
          <a:lstStyle/>
          <a:p>
            <a:r>
              <a:rPr lang="en-US" altLang="zh-CN" sz="1600" b="1">
                <a:latin typeface="Times New Roman" panose="02020603050405020304" pitchFamily="18" charset="0"/>
                <a:ea typeface="Tahoma" panose="020B0604030504040204" pitchFamily="34" charset="0"/>
                <a:cs typeface="Times New Roman" panose="02020603050405020304" pitchFamily="18" charset="0"/>
              </a:rPr>
              <a:t>Calibrating</a:t>
            </a:r>
            <a:endParaRPr lang="zh-CN" altLang="en-US" b="1">
              <a:latin typeface="Times New Roman" panose="02020603050405020304" pitchFamily="18" charset="0"/>
              <a:cs typeface="Times New Roman" panose="02020603050405020304" pitchFamily="18" charset="0"/>
            </a:endParaRPr>
          </a:p>
        </p:txBody>
      </p:sp>
      <p:sp>
        <p:nvSpPr>
          <p:cNvPr id="395" name="TextBox 394">
            <a:extLst>
              <a:ext uri="{FF2B5EF4-FFF2-40B4-BE49-F238E27FC236}">
                <a16:creationId xmlns:a16="http://schemas.microsoft.com/office/drawing/2014/main" id="{EF41C9F3-72C1-4912-8E86-86551BD21D3F}"/>
              </a:ext>
            </a:extLst>
          </p:cNvPr>
          <p:cNvSpPr txBox="1"/>
          <p:nvPr/>
        </p:nvSpPr>
        <p:spPr>
          <a:xfrm>
            <a:off x="10129985" y="4911367"/>
            <a:ext cx="982961" cy="338554"/>
          </a:xfrm>
          <a:prstGeom prst="rect">
            <a:avLst/>
          </a:prstGeom>
          <a:noFill/>
        </p:spPr>
        <p:txBody>
          <a:bodyPr wrap="none" rtlCol="0">
            <a:spAutoFit/>
          </a:bodyPr>
          <a:lstStyle/>
          <a:p>
            <a:r>
              <a:rPr lang="en-US" altLang="zh-CN" sz="1600" b="1">
                <a:latin typeface="Times New Roman" panose="02020603050405020304" pitchFamily="18" charset="0"/>
                <a:ea typeface="Tahoma" panose="020B0604030504040204" pitchFamily="34" charset="0"/>
                <a:cs typeface="Times New Roman" panose="02020603050405020304" pitchFamily="18" charset="0"/>
              </a:rPr>
              <a:t>Mapping</a:t>
            </a:r>
            <a:endParaRPr lang="zh-CN" altLang="en-US" b="1">
              <a:latin typeface="Times New Roman" panose="02020603050405020304" pitchFamily="18" charset="0"/>
              <a:cs typeface="Times New Roman" panose="02020603050405020304" pitchFamily="18" charset="0"/>
            </a:endParaRPr>
          </a:p>
        </p:txBody>
      </p:sp>
      <p:sp>
        <p:nvSpPr>
          <p:cNvPr id="397" name="TextBox 396">
            <a:extLst>
              <a:ext uri="{FF2B5EF4-FFF2-40B4-BE49-F238E27FC236}">
                <a16:creationId xmlns:a16="http://schemas.microsoft.com/office/drawing/2014/main" id="{037B7BF9-152C-45E1-A29A-65EC45440F64}"/>
              </a:ext>
            </a:extLst>
          </p:cNvPr>
          <p:cNvSpPr txBox="1"/>
          <p:nvPr/>
        </p:nvSpPr>
        <p:spPr>
          <a:xfrm>
            <a:off x="10129566" y="1078881"/>
            <a:ext cx="838691" cy="307777"/>
          </a:xfrm>
          <a:prstGeom prst="rect">
            <a:avLst/>
          </a:prstGeom>
          <a:noFill/>
        </p:spPr>
        <p:txBody>
          <a:bodyPr wrap="none" rtlCol="0">
            <a:spAutoFit/>
          </a:bodyPr>
          <a:lstStyle/>
          <a:p>
            <a:r>
              <a:rPr lang="en-US" altLang="zh-CN" sz="1400">
                <a:latin typeface="Times New Roman" panose="02020603050405020304" pitchFamily="18" charset="0"/>
                <a:ea typeface="Tahoma" panose="020B0604030504040204" pitchFamily="34" charset="0"/>
                <a:cs typeface="Times New Roman" panose="02020603050405020304" pitchFamily="18" charset="0"/>
              </a:rPr>
              <a:t>Cluster 2</a:t>
            </a:r>
            <a:endParaRPr lang="zh-CN" altLang="en-US" sz="1600">
              <a:latin typeface="Times New Roman" panose="02020603050405020304" pitchFamily="18" charset="0"/>
              <a:cs typeface="Times New Roman" panose="02020603050405020304" pitchFamily="18" charset="0"/>
            </a:endParaRPr>
          </a:p>
        </p:txBody>
      </p:sp>
      <p:sp>
        <p:nvSpPr>
          <p:cNvPr id="398" name="TextBox 397">
            <a:extLst>
              <a:ext uri="{FF2B5EF4-FFF2-40B4-BE49-F238E27FC236}">
                <a16:creationId xmlns:a16="http://schemas.microsoft.com/office/drawing/2014/main" id="{710FBB92-E857-4E8B-B253-D2DBEB908C5E}"/>
              </a:ext>
            </a:extLst>
          </p:cNvPr>
          <p:cNvSpPr txBox="1"/>
          <p:nvPr/>
        </p:nvSpPr>
        <p:spPr>
          <a:xfrm>
            <a:off x="8028210" y="1050036"/>
            <a:ext cx="838691" cy="307777"/>
          </a:xfrm>
          <a:prstGeom prst="rect">
            <a:avLst/>
          </a:prstGeom>
          <a:noFill/>
        </p:spPr>
        <p:txBody>
          <a:bodyPr wrap="none" rtlCol="0">
            <a:spAutoFit/>
          </a:bodyPr>
          <a:lstStyle/>
          <a:p>
            <a:r>
              <a:rPr lang="en-US" altLang="zh-CN" sz="1400">
                <a:latin typeface="Times New Roman" panose="02020603050405020304" pitchFamily="18" charset="0"/>
                <a:ea typeface="Tahoma" panose="020B0604030504040204" pitchFamily="34" charset="0"/>
                <a:cs typeface="Times New Roman" panose="02020603050405020304" pitchFamily="18" charset="0"/>
              </a:rPr>
              <a:t>Cluster 1</a:t>
            </a:r>
            <a:endParaRPr lang="zh-CN" altLang="en-US" sz="1600">
              <a:latin typeface="Times New Roman" panose="02020603050405020304" pitchFamily="18" charset="0"/>
              <a:cs typeface="Times New Roman" panose="02020603050405020304" pitchFamily="18" charset="0"/>
            </a:endParaRPr>
          </a:p>
        </p:txBody>
      </p:sp>
      <p:grpSp>
        <p:nvGrpSpPr>
          <p:cNvPr id="448" name="Group 447">
            <a:extLst>
              <a:ext uri="{FF2B5EF4-FFF2-40B4-BE49-F238E27FC236}">
                <a16:creationId xmlns:a16="http://schemas.microsoft.com/office/drawing/2014/main" id="{A6E38774-C674-4A80-8EF4-A43D85BF72F2}"/>
              </a:ext>
            </a:extLst>
          </p:cNvPr>
          <p:cNvGrpSpPr/>
          <p:nvPr/>
        </p:nvGrpSpPr>
        <p:grpSpPr>
          <a:xfrm>
            <a:off x="4857608" y="3364245"/>
            <a:ext cx="963442" cy="871106"/>
            <a:chOff x="324133" y="1869120"/>
            <a:chExt cx="963442" cy="871106"/>
          </a:xfrm>
        </p:grpSpPr>
        <p:sp>
          <p:nvSpPr>
            <p:cNvPr id="449" name="Oval 448">
              <a:extLst>
                <a:ext uri="{FF2B5EF4-FFF2-40B4-BE49-F238E27FC236}">
                  <a16:creationId xmlns:a16="http://schemas.microsoft.com/office/drawing/2014/main" id="{CF8F4FC5-E121-410D-9678-B53B2DEA5B52}"/>
                </a:ext>
              </a:extLst>
            </p:cNvPr>
            <p:cNvSpPr/>
            <p:nvPr/>
          </p:nvSpPr>
          <p:spPr>
            <a:xfrm>
              <a:off x="686936" y="1869120"/>
              <a:ext cx="237836" cy="2329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50" name="Oval 449">
              <a:extLst>
                <a:ext uri="{FF2B5EF4-FFF2-40B4-BE49-F238E27FC236}">
                  <a16:creationId xmlns:a16="http://schemas.microsoft.com/office/drawing/2014/main" id="{9B910493-DA4B-46AE-AEE7-18849FD50784}"/>
                </a:ext>
              </a:extLst>
            </p:cNvPr>
            <p:cNvSpPr/>
            <p:nvPr/>
          </p:nvSpPr>
          <p:spPr>
            <a:xfrm>
              <a:off x="686936" y="2188208"/>
              <a:ext cx="237836" cy="2329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51" name="Oval 450">
              <a:extLst>
                <a:ext uri="{FF2B5EF4-FFF2-40B4-BE49-F238E27FC236}">
                  <a16:creationId xmlns:a16="http://schemas.microsoft.com/office/drawing/2014/main" id="{2F443D0D-DFF2-4609-BDA4-1C9AEF69F126}"/>
                </a:ext>
              </a:extLst>
            </p:cNvPr>
            <p:cNvSpPr/>
            <p:nvPr/>
          </p:nvSpPr>
          <p:spPr>
            <a:xfrm>
              <a:off x="686936" y="2507296"/>
              <a:ext cx="237836" cy="2329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52" name="Oval 451">
              <a:extLst>
                <a:ext uri="{FF2B5EF4-FFF2-40B4-BE49-F238E27FC236}">
                  <a16:creationId xmlns:a16="http://schemas.microsoft.com/office/drawing/2014/main" id="{22F3C42A-D820-4F91-AD34-5A2C7B4A53C8}"/>
                </a:ext>
              </a:extLst>
            </p:cNvPr>
            <p:cNvSpPr/>
            <p:nvPr/>
          </p:nvSpPr>
          <p:spPr>
            <a:xfrm>
              <a:off x="324133" y="2040571"/>
              <a:ext cx="237836" cy="2329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53" name="Oval 452">
              <a:extLst>
                <a:ext uri="{FF2B5EF4-FFF2-40B4-BE49-F238E27FC236}">
                  <a16:creationId xmlns:a16="http://schemas.microsoft.com/office/drawing/2014/main" id="{D9C970A3-F3D3-42E0-988A-283FD800E9DB}"/>
                </a:ext>
              </a:extLst>
            </p:cNvPr>
            <p:cNvSpPr/>
            <p:nvPr/>
          </p:nvSpPr>
          <p:spPr>
            <a:xfrm>
              <a:off x="324133" y="2380874"/>
              <a:ext cx="237836" cy="2329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54" name="Oval 453">
              <a:extLst>
                <a:ext uri="{FF2B5EF4-FFF2-40B4-BE49-F238E27FC236}">
                  <a16:creationId xmlns:a16="http://schemas.microsoft.com/office/drawing/2014/main" id="{E2EC112A-28B1-435F-941A-D2D6C8ACC18B}"/>
                </a:ext>
              </a:extLst>
            </p:cNvPr>
            <p:cNvSpPr/>
            <p:nvPr/>
          </p:nvSpPr>
          <p:spPr>
            <a:xfrm>
              <a:off x="1049739" y="2040571"/>
              <a:ext cx="237836" cy="2329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55" name="Oval 454">
              <a:extLst>
                <a:ext uri="{FF2B5EF4-FFF2-40B4-BE49-F238E27FC236}">
                  <a16:creationId xmlns:a16="http://schemas.microsoft.com/office/drawing/2014/main" id="{5B1F0D5F-D1D7-4CB5-ABA3-ECE834FA5590}"/>
                </a:ext>
              </a:extLst>
            </p:cNvPr>
            <p:cNvSpPr/>
            <p:nvPr/>
          </p:nvSpPr>
          <p:spPr>
            <a:xfrm>
              <a:off x="1049739" y="2380874"/>
              <a:ext cx="237836" cy="23293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cxnSp>
          <p:nvCxnSpPr>
            <p:cNvPr id="456" name="Straight Connector 455">
              <a:extLst>
                <a:ext uri="{FF2B5EF4-FFF2-40B4-BE49-F238E27FC236}">
                  <a16:creationId xmlns:a16="http://schemas.microsoft.com/office/drawing/2014/main" id="{27650F83-86A9-439C-8DF7-6143528BBF7C}"/>
                </a:ext>
              </a:extLst>
            </p:cNvPr>
            <p:cNvCxnSpPr>
              <a:stCxn id="452" idx="6"/>
              <a:endCxn id="449" idx="2"/>
            </p:cNvCxnSpPr>
            <p:nvPr/>
          </p:nvCxnSpPr>
          <p:spPr>
            <a:xfrm flipV="1">
              <a:off x="561969" y="1985585"/>
              <a:ext cx="124967" cy="171451"/>
            </a:xfrm>
            <a:prstGeom prst="line">
              <a:avLst/>
            </a:prstGeom>
            <a:solidFill>
              <a:schemeClr val="bg1">
                <a:lumMod val="50000"/>
              </a:schemeClr>
            </a:solidFill>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57" name="Straight Connector 456">
              <a:extLst>
                <a:ext uri="{FF2B5EF4-FFF2-40B4-BE49-F238E27FC236}">
                  <a16:creationId xmlns:a16="http://schemas.microsoft.com/office/drawing/2014/main" id="{0992DD7D-24F9-4B6D-AD5E-B1E681EA7440}"/>
                </a:ext>
              </a:extLst>
            </p:cNvPr>
            <p:cNvCxnSpPr>
              <a:stCxn id="452" idx="6"/>
              <a:endCxn id="450" idx="2"/>
            </p:cNvCxnSpPr>
            <p:nvPr/>
          </p:nvCxnSpPr>
          <p:spPr>
            <a:xfrm>
              <a:off x="561969" y="2157036"/>
              <a:ext cx="124967" cy="147637"/>
            </a:xfrm>
            <a:prstGeom prst="line">
              <a:avLst/>
            </a:prstGeom>
            <a:solidFill>
              <a:schemeClr val="bg1">
                <a:lumMod val="50000"/>
              </a:schemeClr>
            </a:solidFill>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8B7B979D-3CE8-48FC-8C57-AEF5B084D405}"/>
                </a:ext>
              </a:extLst>
            </p:cNvPr>
            <p:cNvCxnSpPr>
              <a:stCxn id="452" idx="6"/>
              <a:endCxn id="451" idx="2"/>
            </p:cNvCxnSpPr>
            <p:nvPr/>
          </p:nvCxnSpPr>
          <p:spPr>
            <a:xfrm>
              <a:off x="561969" y="2157036"/>
              <a:ext cx="124967" cy="466725"/>
            </a:xfrm>
            <a:prstGeom prst="line">
              <a:avLst/>
            </a:prstGeom>
            <a:solidFill>
              <a:schemeClr val="bg1">
                <a:lumMod val="50000"/>
              </a:schemeClr>
            </a:solidFill>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FBEABB7E-A4FC-440D-BB3A-6C33340A5A09}"/>
                </a:ext>
              </a:extLst>
            </p:cNvPr>
            <p:cNvCxnSpPr>
              <a:stCxn id="453" idx="6"/>
              <a:endCxn id="449" idx="2"/>
            </p:cNvCxnSpPr>
            <p:nvPr/>
          </p:nvCxnSpPr>
          <p:spPr>
            <a:xfrm flipV="1">
              <a:off x="561969" y="1985585"/>
              <a:ext cx="124967" cy="511754"/>
            </a:xfrm>
            <a:prstGeom prst="line">
              <a:avLst/>
            </a:prstGeom>
            <a:solidFill>
              <a:schemeClr val="bg1">
                <a:lumMod val="50000"/>
              </a:schemeClr>
            </a:solidFill>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CF772DE2-7510-4D24-AB23-4840DB603C3B}"/>
                </a:ext>
              </a:extLst>
            </p:cNvPr>
            <p:cNvCxnSpPr>
              <a:stCxn id="453" idx="6"/>
              <a:endCxn id="450" idx="2"/>
            </p:cNvCxnSpPr>
            <p:nvPr/>
          </p:nvCxnSpPr>
          <p:spPr>
            <a:xfrm flipV="1">
              <a:off x="561969" y="2304673"/>
              <a:ext cx="124967" cy="192666"/>
            </a:xfrm>
            <a:prstGeom prst="line">
              <a:avLst/>
            </a:prstGeom>
            <a:solidFill>
              <a:schemeClr val="bg1">
                <a:lumMod val="50000"/>
              </a:schemeClr>
            </a:solidFill>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B6D11FE2-838C-4B44-917D-F1FD4ACCBAD6}"/>
                </a:ext>
              </a:extLst>
            </p:cNvPr>
            <p:cNvCxnSpPr>
              <a:stCxn id="453" idx="6"/>
              <a:endCxn id="451" idx="2"/>
            </p:cNvCxnSpPr>
            <p:nvPr/>
          </p:nvCxnSpPr>
          <p:spPr>
            <a:xfrm>
              <a:off x="561969" y="2497339"/>
              <a:ext cx="124967" cy="126422"/>
            </a:xfrm>
            <a:prstGeom prst="line">
              <a:avLst/>
            </a:prstGeom>
            <a:solidFill>
              <a:schemeClr val="bg1">
                <a:lumMod val="50000"/>
              </a:schemeClr>
            </a:solidFill>
            <a:ln w="190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195B64F5-EA5F-4BB2-99FB-8DFD2409E770}"/>
                </a:ext>
              </a:extLst>
            </p:cNvPr>
            <p:cNvCxnSpPr>
              <a:stCxn id="449" idx="6"/>
              <a:endCxn id="454" idx="2"/>
            </p:cNvCxnSpPr>
            <p:nvPr/>
          </p:nvCxnSpPr>
          <p:spPr>
            <a:xfrm>
              <a:off x="924772" y="1985585"/>
              <a:ext cx="124967" cy="171451"/>
            </a:xfrm>
            <a:prstGeom prst="line">
              <a:avLst/>
            </a:prstGeom>
            <a:solidFill>
              <a:schemeClr val="bg1">
                <a:lumMod val="50000"/>
              </a:schemeClr>
            </a:solidFill>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4EA6765B-3A5D-4ECC-A207-6998816F3015}"/>
                </a:ext>
              </a:extLst>
            </p:cNvPr>
            <p:cNvCxnSpPr>
              <a:stCxn id="449" idx="6"/>
              <a:endCxn id="455" idx="2"/>
            </p:cNvCxnSpPr>
            <p:nvPr/>
          </p:nvCxnSpPr>
          <p:spPr>
            <a:xfrm>
              <a:off x="924772" y="1985585"/>
              <a:ext cx="124967" cy="511754"/>
            </a:xfrm>
            <a:prstGeom prst="line">
              <a:avLst/>
            </a:prstGeom>
            <a:solidFill>
              <a:schemeClr val="bg1">
                <a:lumMod val="50000"/>
              </a:schemeClr>
            </a:solidFill>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84630A1E-F261-47EB-A837-25A15E18F55D}"/>
                </a:ext>
              </a:extLst>
            </p:cNvPr>
            <p:cNvCxnSpPr>
              <a:stCxn id="450" idx="6"/>
              <a:endCxn id="454" idx="2"/>
            </p:cNvCxnSpPr>
            <p:nvPr/>
          </p:nvCxnSpPr>
          <p:spPr>
            <a:xfrm flipV="1">
              <a:off x="924772" y="2157036"/>
              <a:ext cx="124967" cy="147637"/>
            </a:xfrm>
            <a:prstGeom prst="line">
              <a:avLst/>
            </a:prstGeom>
            <a:solidFill>
              <a:schemeClr val="bg1">
                <a:lumMod val="50000"/>
              </a:schemeClr>
            </a:solidFill>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21F2147C-EC31-41D1-BEA0-6389D28F6965}"/>
                </a:ext>
              </a:extLst>
            </p:cNvPr>
            <p:cNvCxnSpPr>
              <a:stCxn id="450" idx="6"/>
              <a:endCxn id="455" idx="2"/>
            </p:cNvCxnSpPr>
            <p:nvPr/>
          </p:nvCxnSpPr>
          <p:spPr>
            <a:xfrm>
              <a:off x="924772" y="2304673"/>
              <a:ext cx="124967" cy="192666"/>
            </a:xfrm>
            <a:prstGeom prst="line">
              <a:avLst/>
            </a:prstGeom>
            <a:solidFill>
              <a:schemeClr val="bg1">
                <a:lumMod val="50000"/>
              </a:schemeClr>
            </a:solidFill>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F40977B6-F3D9-443A-84CE-844838CFC98A}"/>
                </a:ext>
              </a:extLst>
            </p:cNvPr>
            <p:cNvCxnSpPr>
              <a:stCxn id="451" idx="6"/>
              <a:endCxn id="454" idx="2"/>
            </p:cNvCxnSpPr>
            <p:nvPr/>
          </p:nvCxnSpPr>
          <p:spPr>
            <a:xfrm flipV="1">
              <a:off x="924772" y="2157036"/>
              <a:ext cx="124967" cy="466725"/>
            </a:xfrm>
            <a:prstGeom prst="line">
              <a:avLst/>
            </a:prstGeom>
            <a:solidFill>
              <a:schemeClr val="bg1">
                <a:lumMod val="50000"/>
              </a:schemeClr>
            </a:solidFill>
            <a:ln w="190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562DD5EB-4996-45FF-9785-04E6C197ABDE}"/>
                </a:ext>
              </a:extLst>
            </p:cNvPr>
            <p:cNvCxnSpPr>
              <a:stCxn id="451" idx="6"/>
              <a:endCxn id="455" idx="2"/>
            </p:cNvCxnSpPr>
            <p:nvPr/>
          </p:nvCxnSpPr>
          <p:spPr>
            <a:xfrm flipV="1">
              <a:off x="924772" y="2497339"/>
              <a:ext cx="124967" cy="126422"/>
            </a:xfrm>
            <a:prstGeom prst="line">
              <a:avLst/>
            </a:prstGeom>
            <a:solidFill>
              <a:schemeClr val="bg1">
                <a:lumMod val="50000"/>
              </a:schemeClr>
            </a:solidFill>
            <a:ln w="1905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468" name="Group 467">
            <a:extLst>
              <a:ext uri="{FF2B5EF4-FFF2-40B4-BE49-F238E27FC236}">
                <a16:creationId xmlns:a16="http://schemas.microsoft.com/office/drawing/2014/main" id="{722014E8-DBAF-40F0-AF1F-2EE9238AA766}"/>
              </a:ext>
            </a:extLst>
          </p:cNvPr>
          <p:cNvGrpSpPr/>
          <p:nvPr/>
        </p:nvGrpSpPr>
        <p:grpSpPr>
          <a:xfrm>
            <a:off x="4793081" y="4180599"/>
            <a:ext cx="455745" cy="448354"/>
            <a:chOff x="3082392" y="1550153"/>
            <a:chExt cx="914400" cy="914400"/>
          </a:xfrm>
        </p:grpSpPr>
        <p:pic>
          <p:nvPicPr>
            <p:cNvPr id="469" name="Graphic 468" descr="Braille with solid fill">
              <a:extLst>
                <a:ext uri="{FF2B5EF4-FFF2-40B4-BE49-F238E27FC236}">
                  <a16:creationId xmlns:a16="http://schemas.microsoft.com/office/drawing/2014/main" id="{E04057F9-968F-4466-9EF3-A90D4B039B06}"/>
                </a:ext>
              </a:extLst>
            </p:cNvPr>
            <p:cNvPicPr>
              <a:picLocks noChangeAspect="1"/>
            </p:cNvPicPr>
            <p:nvPr/>
          </p:nvPicPr>
          <p:blipFill>
            <a:blip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82392" y="1550153"/>
              <a:ext cx="914400" cy="914400"/>
            </a:xfrm>
            <a:prstGeom prst="rect">
              <a:avLst/>
            </a:prstGeom>
          </p:spPr>
        </p:pic>
        <p:sp>
          <p:nvSpPr>
            <p:cNvPr id="470" name="Rectangle 469">
              <a:extLst>
                <a:ext uri="{FF2B5EF4-FFF2-40B4-BE49-F238E27FC236}">
                  <a16:creationId xmlns:a16="http://schemas.microsoft.com/office/drawing/2014/main" id="{974DD160-C16A-4FA4-B5ED-E63409169BE6}"/>
                </a:ext>
              </a:extLst>
            </p:cNvPr>
            <p:cNvSpPr/>
            <p:nvPr/>
          </p:nvSpPr>
          <p:spPr>
            <a:xfrm>
              <a:off x="3179720" y="1735260"/>
              <a:ext cx="792983" cy="585953"/>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grpSp>
        <p:nvGrpSpPr>
          <p:cNvPr id="471" name="Group 470">
            <a:extLst>
              <a:ext uri="{FF2B5EF4-FFF2-40B4-BE49-F238E27FC236}">
                <a16:creationId xmlns:a16="http://schemas.microsoft.com/office/drawing/2014/main" id="{1EE3E9F2-BF7B-49C5-8DF7-ACEF6A94A203}"/>
              </a:ext>
            </a:extLst>
          </p:cNvPr>
          <p:cNvGrpSpPr/>
          <p:nvPr/>
        </p:nvGrpSpPr>
        <p:grpSpPr>
          <a:xfrm>
            <a:off x="5417544" y="4170516"/>
            <a:ext cx="457200" cy="448056"/>
            <a:chOff x="3082392" y="1550153"/>
            <a:chExt cx="914400" cy="914400"/>
          </a:xfrm>
        </p:grpSpPr>
        <p:pic>
          <p:nvPicPr>
            <p:cNvPr id="472" name="Graphic 471" descr="Braille with solid fill">
              <a:extLst>
                <a:ext uri="{FF2B5EF4-FFF2-40B4-BE49-F238E27FC236}">
                  <a16:creationId xmlns:a16="http://schemas.microsoft.com/office/drawing/2014/main" id="{F9B65416-5060-4FAA-BFEC-BFEEA8054A86}"/>
                </a:ext>
              </a:extLst>
            </p:cNvPr>
            <p:cNvPicPr>
              <a:picLocks noChangeAspect="1"/>
            </p:cNvPicPr>
            <p:nvPr/>
          </p:nvPicPr>
          <p:blipFill>
            <a:blip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82392" y="1550153"/>
              <a:ext cx="914400" cy="914400"/>
            </a:xfrm>
            <a:prstGeom prst="rect">
              <a:avLst/>
            </a:prstGeom>
          </p:spPr>
        </p:pic>
        <p:sp>
          <p:nvSpPr>
            <p:cNvPr id="473" name="Rectangle 472">
              <a:extLst>
                <a:ext uri="{FF2B5EF4-FFF2-40B4-BE49-F238E27FC236}">
                  <a16:creationId xmlns:a16="http://schemas.microsoft.com/office/drawing/2014/main" id="{9C6C2DBA-6C54-4785-AE25-D00626F53D5B}"/>
                </a:ext>
              </a:extLst>
            </p:cNvPr>
            <p:cNvSpPr/>
            <p:nvPr/>
          </p:nvSpPr>
          <p:spPr>
            <a:xfrm>
              <a:off x="3179720" y="1735260"/>
              <a:ext cx="792983" cy="585953"/>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489" name="Rectangle: Rounded Corners 488">
            <a:extLst>
              <a:ext uri="{FF2B5EF4-FFF2-40B4-BE49-F238E27FC236}">
                <a16:creationId xmlns:a16="http://schemas.microsoft.com/office/drawing/2014/main" id="{7F23BC97-558B-45E8-BCD0-9939994D955A}"/>
              </a:ext>
            </a:extLst>
          </p:cNvPr>
          <p:cNvSpPr/>
          <p:nvPr/>
        </p:nvSpPr>
        <p:spPr>
          <a:xfrm>
            <a:off x="7946702" y="3225868"/>
            <a:ext cx="2031341" cy="158397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490" name="Rectangle: Rounded Corners 489">
            <a:extLst>
              <a:ext uri="{FF2B5EF4-FFF2-40B4-BE49-F238E27FC236}">
                <a16:creationId xmlns:a16="http://schemas.microsoft.com/office/drawing/2014/main" id="{7B9D94F7-5948-4157-BF6C-20CE0F6D6DE8}"/>
              </a:ext>
            </a:extLst>
          </p:cNvPr>
          <p:cNvSpPr/>
          <p:nvPr/>
        </p:nvSpPr>
        <p:spPr>
          <a:xfrm>
            <a:off x="10038458" y="3225868"/>
            <a:ext cx="1084284" cy="158397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nvGrpSpPr>
          <p:cNvPr id="491" name="Group 490">
            <a:extLst>
              <a:ext uri="{FF2B5EF4-FFF2-40B4-BE49-F238E27FC236}">
                <a16:creationId xmlns:a16="http://schemas.microsoft.com/office/drawing/2014/main" id="{2A17CE97-060F-4277-B028-38A03A55F9CA}"/>
              </a:ext>
            </a:extLst>
          </p:cNvPr>
          <p:cNvGrpSpPr/>
          <p:nvPr/>
        </p:nvGrpSpPr>
        <p:grpSpPr>
          <a:xfrm>
            <a:off x="10109237" y="3993811"/>
            <a:ext cx="914400" cy="914400"/>
            <a:chOff x="3082392" y="1550153"/>
            <a:chExt cx="914400" cy="914400"/>
          </a:xfrm>
        </p:grpSpPr>
        <p:pic>
          <p:nvPicPr>
            <p:cNvPr id="492" name="Graphic 491" descr="Braille with solid fill">
              <a:extLst>
                <a:ext uri="{FF2B5EF4-FFF2-40B4-BE49-F238E27FC236}">
                  <a16:creationId xmlns:a16="http://schemas.microsoft.com/office/drawing/2014/main" id="{998E0DEA-A535-4EFF-8475-ED71A06AD0BE}"/>
                </a:ext>
              </a:extLst>
            </p:cNvPr>
            <p:cNvPicPr>
              <a:picLocks noChangeAspect="1"/>
            </p:cNvPicPr>
            <p:nvPr/>
          </p:nvPicPr>
          <p:blipFill>
            <a:blip r:embed="rId14" cstate="hq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082392" y="1550153"/>
              <a:ext cx="914400" cy="914400"/>
            </a:xfrm>
            <a:prstGeom prst="rect">
              <a:avLst/>
            </a:prstGeom>
          </p:spPr>
        </p:pic>
        <p:sp>
          <p:nvSpPr>
            <p:cNvPr id="493" name="Rectangle 492">
              <a:extLst>
                <a:ext uri="{FF2B5EF4-FFF2-40B4-BE49-F238E27FC236}">
                  <a16:creationId xmlns:a16="http://schemas.microsoft.com/office/drawing/2014/main" id="{17EDBA59-64F4-4A01-AC4B-E200AEAEF841}"/>
                </a:ext>
              </a:extLst>
            </p:cNvPr>
            <p:cNvSpPr/>
            <p:nvPr/>
          </p:nvSpPr>
          <p:spPr>
            <a:xfrm>
              <a:off x="3179720" y="1735260"/>
              <a:ext cx="792983" cy="585953"/>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grpSp>
        <p:nvGrpSpPr>
          <p:cNvPr id="494" name="Group 493">
            <a:extLst>
              <a:ext uri="{FF2B5EF4-FFF2-40B4-BE49-F238E27FC236}">
                <a16:creationId xmlns:a16="http://schemas.microsoft.com/office/drawing/2014/main" id="{21308843-E5DE-4B16-9698-BE930B08EEEB}"/>
              </a:ext>
            </a:extLst>
          </p:cNvPr>
          <p:cNvGrpSpPr/>
          <p:nvPr/>
        </p:nvGrpSpPr>
        <p:grpSpPr>
          <a:xfrm>
            <a:off x="8013600" y="3341019"/>
            <a:ext cx="914400" cy="914400"/>
            <a:chOff x="3082392" y="1550153"/>
            <a:chExt cx="914400" cy="914400"/>
          </a:xfrm>
        </p:grpSpPr>
        <p:pic>
          <p:nvPicPr>
            <p:cNvPr id="495" name="Graphic 494" descr="Braille with solid fill">
              <a:extLst>
                <a:ext uri="{FF2B5EF4-FFF2-40B4-BE49-F238E27FC236}">
                  <a16:creationId xmlns:a16="http://schemas.microsoft.com/office/drawing/2014/main" id="{D0D10C99-67AC-4749-83FF-ACDCC35F99E3}"/>
                </a:ext>
              </a:extLst>
            </p:cNvPr>
            <p:cNvPicPr>
              <a:picLocks noChangeAspect="1"/>
            </p:cNvPicPr>
            <p:nvPr/>
          </p:nvPicPr>
          <p:blipFill>
            <a:blip r:embed="rId11" cstate="hq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082392" y="1550153"/>
              <a:ext cx="914400" cy="914400"/>
            </a:xfrm>
            <a:prstGeom prst="rect">
              <a:avLst/>
            </a:prstGeom>
          </p:spPr>
        </p:pic>
        <p:sp>
          <p:nvSpPr>
            <p:cNvPr id="496" name="Rectangle 495">
              <a:extLst>
                <a:ext uri="{FF2B5EF4-FFF2-40B4-BE49-F238E27FC236}">
                  <a16:creationId xmlns:a16="http://schemas.microsoft.com/office/drawing/2014/main" id="{471F3A0B-83E6-49CC-92D4-72D307CE9A97}"/>
                </a:ext>
              </a:extLst>
            </p:cNvPr>
            <p:cNvSpPr/>
            <p:nvPr/>
          </p:nvSpPr>
          <p:spPr>
            <a:xfrm>
              <a:off x="3179720" y="1735260"/>
              <a:ext cx="792983" cy="585953"/>
            </a:xfrm>
            <a:prstGeom prst="rect">
              <a:avLst/>
            </a:prstGeom>
            <a:no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grpSp>
        <p:nvGrpSpPr>
          <p:cNvPr id="497" name="Group 496">
            <a:extLst>
              <a:ext uri="{FF2B5EF4-FFF2-40B4-BE49-F238E27FC236}">
                <a16:creationId xmlns:a16="http://schemas.microsoft.com/office/drawing/2014/main" id="{0F46FA41-39BB-4130-9917-040F29425061}"/>
              </a:ext>
            </a:extLst>
          </p:cNvPr>
          <p:cNvGrpSpPr/>
          <p:nvPr/>
        </p:nvGrpSpPr>
        <p:grpSpPr>
          <a:xfrm>
            <a:off x="8015930" y="3975234"/>
            <a:ext cx="914400" cy="914400"/>
            <a:chOff x="3082392" y="1550153"/>
            <a:chExt cx="914400" cy="914400"/>
          </a:xfrm>
        </p:grpSpPr>
        <p:pic>
          <p:nvPicPr>
            <p:cNvPr id="498" name="Graphic 497" descr="Braille with solid fill">
              <a:extLst>
                <a:ext uri="{FF2B5EF4-FFF2-40B4-BE49-F238E27FC236}">
                  <a16:creationId xmlns:a16="http://schemas.microsoft.com/office/drawing/2014/main" id="{FBB75854-3840-48D6-A331-D4740F009FA9}"/>
                </a:ext>
              </a:extLst>
            </p:cNvPr>
            <p:cNvPicPr>
              <a:picLocks noChangeAspect="1"/>
            </p:cNvPicPr>
            <p:nvPr/>
          </p:nvPicPr>
          <p:blipFill>
            <a:blip r:embed="rId16" cstate="hq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082392" y="1550153"/>
              <a:ext cx="914400" cy="914400"/>
            </a:xfrm>
            <a:prstGeom prst="rect">
              <a:avLst/>
            </a:prstGeom>
          </p:spPr>
        </p:pic>
        <p:sp>
          <p:nvSpPr>
            <p:cNvPr id="499" name="Rectangle 498">
              <a:extLst>
                <a:ext uri="{FF2B5EF4-FFF2-40B4-BE49-F238E27FC236}">
                  <a16:creationId xmlns:a16="http://schemas.microsoft.com/office/drawing/2014/main" id="{7DF1CC68-BA53-42E8-ACF6-9422FC668F67}"/>
                </a:ext>
              </a:extLst>
            </p:cNvPr>
            <p:cNvSpPr/>
            <p:nvPr/>
          </p:nvSpPr>
          <p:spPr>
            <a:xfrm>
              <a:off x="3179720" y="1735260"/>
              <a:ext cx="792983" cy="585953"/>
            </a:xfrm>
            <a:prstGeom prst="rect">
              <a:avLst/>
            </a:prstGeom>
            <a:noFill/>
            <a:ln w="2857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grpSp>
        <p:nvGrpSpPr>
          <p:cNvPr id="500" name="Group 499">
            <a:extLst>
              <a:ext uri="{FF2B5EF4-FFF2-40B4-BE49-F238E27FC236}">
                <a16:creationId xmlns:a16="http://schemas.microsoft.com/office/drawing/2014/main" id="{85A74A0A-3B6D-4B38-BACA-B1C8C5857CA0}"/>
              </a:ext>
            </a:extLst>
          </p:cNvPr>
          <p:cNvGrpSpPr/>
          <p:nvPr/>
        </p:nvGrpSpPr>
        <p:grpSpPr>
          <a:xfrm>
            <a:off x="8885703" y="3979175"/>
            <a:ext cx="914400" cy="914400"/>
            <a:chOff x="3082392" y="1550153"/>
            <a:chExt cx="914400" cy="914400"/>
          </a:xfrm>
        </p:grpSpPr>
        <p:pic>
          <p:nvPicPr>
            <p:cNvPr id="501" name="Graphic 500" descr="Braille with solid fill">
              <a:extLst>
                <a:ext uri="{FF2B5EF4-FFF2-40B4-BE49-F238E27FC236}">
                  <a16:creationId xmlns:a16="http://schemas.microsoft.com/office/drawing/2014/main" id="{19BE1192-CB6F-49A0-8B2D-F39699AF694D}"/>
                </a:ext>
              </a:extLst>
            </p:cNvPr>
            <p:cNvPicPr>
              <a:picLocks noChangeAspect="1"/>
            </p:cNvPicPr>
            <p:nvPr/>
          </p:nvPicPr>
          <p:blipFill>
            <a:blip r:embed="rId18"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82392" y="1550153"/>
              <a:ext cx="914400" cy="914400"/>
            </a:xfrm>
            <a:prstGeom prst="rect">
              <a:avLst/>
            </a:prstGeom>
          </p:spPr>
        </p:pic>
        <p:sp>
          <p:nvSpPr>
            <p:cNvPr id="502" name="Rectangle 501">
              <a:extLst>
                <a:ext uri="{FF2B5EF4-FFF2-40B4-BE49-F238E27FC236}">
                  <a16:creationId xmlns:a16="http://schemas.microsoft.com/office/drawing/2014/main" id="{07F99E07-5E2D-4E03-ADE3-02A8A9928AD2}"/>
                </a:ext>
              </a:extLst>
            </p:cNvPr>
            <p:cNvSpPr/>
            <p:nvPr/>
          </p:nvSpPr>
          <p:spPr>
            <a:xfrm>
              <a:off x="3179720" y="1735260"/>
              <a:ext cx="792983" cy="585953"/>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grpSp>
        <p:nvGrpSpPr>
          <p:cNvPr id="503" name="Group 502">
            <a:extLst>
              <a:ext uri="{FF2B5EF4-FFF2-40B4-BE49-F238E27FC236}">
                <a16:creationId xmlns:a16="http://schemas.microsoft.com/office/drawing/2014/main" id="{B6A9145A-9CF0-4108-96B0-6E62F6103624}"/>
              </a:ext>
            </a:extLst>
          </p:cNvPr>
          <p:cNvGrpSpPr/>
          <p:nvPr/>
        </p:nvGrpSpPr>
        <p:grpSpPr>
          <a:xfrm>
            <a:off x="10109237" y="3353834"/>
            <a:ext cx="914400" cy="914400"/>
            <a:chOff x="3082392" y="1550153"/>
            <a:chExt cx="914400" cy="914400"/>
          </a:xfrm>
        </p:grpSpPr>
        <p:pic>
          <p:nvPicPr>
            <p:cNvPr id="504" name="Graphic 503" descr="Braille with solid fill">
              <a:extLst>
                <a:ext uri="{FF2B5EF4-FFF2-40B4-BE49-F238E27FC236}">
                  <a16:creationId xmlns:a16="http://schemas.microsoft.com/office/drawing/2014/main" id="{B4D2FC72-86E3-48AE-87E1-7AB18BF60E00}"/>
                </a:ext>
              </a:extLst>
            </p:cNvPr>
            <p:cNvPicPr>
              <a:picLocks noChangeAspect="1"/>
            </p:cNvPicPr>
            <p:nvPr/>
          </p:nvPicPr>
          <p:blipFill>
            <a:blip r:embed="rId13"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82392" y="1550153"/>
              <a:ext cx="914400" cy="914400"/>
            </a:xfrm>
            <a:prstGeom prst="rect">
              <a:avLst/>
            </a:prstGeom>
          </p:spPr>
        </p:pic>
        <p:sp>
          <p:nvSpPr>
            <p:cNvPr id="505" name="Rectangle 504">
              <a:extLst>
                <a:ext uri="{FF2B5EF4-FFF2-40B4-BE49-F238E27FC236}">
                  <a16:creationId xmlns:a16="http://schemas.microsoft.com/office/drawing/2014/main" id="{93A468B5-8167-4637-A721-E9650BA53E37}"/>
                </a:ext>
              </a:extLst>
            </p:cNvPr>
            <p:cNvSpPr/>
            <p:nvPr/>
          </p:nvSpPr>
          <p:spPr>
            <a:xfrm>
              <a:off x="3179720" y="1735260"/>
              <a:ext cx="792983" cy="585953"/>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grpSp>
        <p:nvGrpSpPr>
          <p:cNvPr id="506" name="Group 505">
            <a:extLst>
              <a:ext uri="{FF2B5EF4-FFF2-40B4-BE49-F238E27FC236}">
                <a16:creationId xmlns:a16="http://schemas.microsoft.com/office/drawing/2014/main" id="{664A314B-D21A-4C36-A8C1-592970F018B9}"/>
              </a:ext>
            </a:extLst>
          </p:cNvPr>
          <p:cNvGrpSpPr/>
          <p:nvPr/>
        </p:nvGrpSpPr>
        <p:grpSpPr>
          <a:xfrm>
            <a:off x="8888783" y="3340747"/>
            <a:ext cx="914400" cy="914400"/>
            <a:chOff x="3082392" y="1550153"/>
            <a:chExt cx="914400" cy="914400"/>
          </a:xfrm>
        </p:grpSpPr>
        <p:pic>
          <p:nvPicPr>
            <p:cNvPr id="507" name="Graphic 506" descr="Braille with solid fill">
              <a:extLst>
                <a:ext uri="{FF2B5EF4-FFF2-40B4-BE49-F238E27FC236}">
                  <a16:creationId xmlns:a16="http://schemas.microsoft.com/office/drawing/2014/main" id="{D2A1D8C4-9CED-4F46-947E-C39490591DE8}"/>
                </a:ext>
              </a:extLst>
            </p:cNvPr>
            <p:cNvPicPr>
              <a:picLocks noChangeAspect="1"/>
            </p:cNvPicPr>
            <p:nvPr/>
          </p:nvPicPr>
          <p:blipFill>
            <a:blip r:embed="rId19" cstate="hqprint">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3082392" y="1550153"/>
              <a:ext cx="914400" cy="914400"/>
            </a:xfrm>
            <a:prstGeom prst="rect">
              <a:avLst/>
            </a:prstGeom>
          </p:spPr>
        </p:pic>
        <p:sp>
          <p:nvSpPr>
            <p:cNvPr id="508" name="Rectangle 507">
              <a:extLst>
                <a:ext uri="{FF2B5EF4-FFF2-40B4-BE49-F238E27FC236}">
                  <a16:creationId xmlns:a16="http://schemas.microsoft.com/office/drawing/2014/main" id="{D95AB551-0FFF-4E31-83DD-E8D35D37F834}"/>
                </a:ext>
              </a:extLst>
            </p:cNvPr>
            <p:cNvSpPr/>
            <p:nvPr/>
          </p:nvSpPr>
          <p:spPr>
            <a:xfrm>
              <a:off x="3179720" y="1735260"/>
              <a:ext cx="792983" cy="585953"/>
            </a:xfrm>
            <a:prstGeom prst="rect">
              <a:avLst/>
            </a:prstGeom>
            <a:no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509" name="TextBox 508">
            <a:extLst>
              <a:ext uri="{FF2B5EF4-FFF2-40B4-BE49-F238E27FC236}">
                <a16:creationId xmlns:a16="http://schemas.microsoft.com/office/drawing/2014/main" id="{18D0FD81-92DB-4747-ACC5-B4C3BA47012A}"/>
              </a:ext>
            </a:extLst>
          </p:cNvPr>
          <p:cNvSpPr txBox="1"/>
          <p:nvPr/>
        </p:nvSpPr>
        <p:spPr>
          <a:xfrm>
            <a:off x="10129566" y="3225346"/>
            <a:ext cx="838691" cy="307777"/>
          </a:xfrm>
          <a:prstGeom prst="rect">
            <a:avLst/>
          </a:prstGeom>
          <a:noFill/>
        </p:spPr>
        <p:txBody>
          <a:bodyPr wrap="none" rtlCol="0">
            <a:spAutoFit/>
          </a:bodyPr>
          <a:lstStyle/>
          <a:p>
            <a:r>
              <a:rPr lang="en-US" altLang="zh-CN" sz="1400">
                <a:latin typeface="Times New Roman" panose="02020603050405020304" pitchFamily="18" charset="0"/>
                <a:ea typeface="Tahoma" panose="020B0604030504040204" pitchFamily="34" charset="0"/>
                <a:cs typeface="Times New Roman" panose="02020603050405020304" pitchFamily="18" charset="0"/>
              </a:rPr>
              <a:t>Cluster 2</a:t>
            </a:r>
            <a:endParaRPr lang="zh-CN" altLang="en-US" sz="1600">
              <a:latin typeface="Times New Roman" panose="02020603050405020304" pitchFamily="18" charset="0"/>
              <a:cs typeface="Times New Roman" panose="02020603050405020304" pitchFamily="18" charset="0"/>
            </a:endParaRPr>
          </a:p>
        </p:txBody>
      </p:sp>
      <p:sp>
        <p:nvSpPr>
          <p:cNvPr id="510" name="TextBox 509">
            <a:extLst>
              <a:ext uri="{FF2B5EF4-FFF2-40B4-BE49-F238E27FC236}">
                <a16:creationId xmlns:a16="http://schemas.microsoft.com/office/drawing/2014/main" id="{C914D2B6-8506-4A6B-B151-15631BF82F86}"/>
              </a:ext>
            </a:extLst>
          </p:cNvPr>
          <p:cNvSpPr txBox="1"/>
          <p:nvPr/>
        </p:nvSpPr>
        <p:spPr>
          <a:xfrm>
            <a:off x="8028210" y="3196501"/>
            <a:ext cx="838691" cy="307777"/>
          </a:xfrm>
          <a:prstGeom prst="rect">
            <a:avLst/>
          </a:prstGeom>
          <a:noFill/>
        </p:spPr>
        <p:txBody>
          <a:bodyPr wrap="none" rtlCol="0">
            <a:spAutoFit/>
          </a:bodyPr>
          <a:lstStyle/>
          <a:p>
            <a:r>
              <a:rPr lang="en-US" altLang="zh-CN" sz="1400">
                <a:latin typeface="Times New Roman" panose="02020603050405020304" pitchFamily="18" charset="0"/>
                <a:ea typeface="Tahoma" panose="020B0604030504040204" pitchFamily="34" charset="0"/>
                <a:cs typeface="Times New Roman" panose="02020603050405020304" pitchFamily="18" charset="0"/>
              </a:rPr>
              <a:t>Cluster 1</a:t>
            </a:r>
            <a:endParaRPr lang="zh-CN" altLang="en-US" sz="1600">
              <a:latin typeface="Times New Roman" panose="02020603050405020304" pitchFamily="18" charset="0"/>
              <a:cs typeface="Times New Roman" panose="02020603050405020304" pitchFamily="18" charset="0"/>
            </a:endParaRPr>
          </a:p>
        </p:txBody>
      </p:sp>
      <p:cxnSp>
        <p:nvCxnSpPr>
          <p:cNvPr id="514" name="Straight Arrow Connector 513">
            <a:extLst>
              <a:ext uri="{FF2B5EF4-FFF2-40B4-BE49-F238E27FC236}">
                <a16:creationId xmlns:a16="http://schemas.microsoft.com/office/drawing/2014/main" id="{E8CD5AD0-861D-46DF-A3B9-2AFB3567FA26}"/>
              </a:ext>
            </a:extLst>
          </p:cNvPr>
          <p:cNvCxnSpPr>
            <a:cxnSpLocks/>
          </p:cNvCxnSpPr>
          <p:nvPr/>
        </p:nvCxnSpPr>
        <p:spPr>
          <a:xfrm>
            <a:off x="1934383" y="1829023"/>
            <a:ext cx="1597891"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5" name="Straight Arrow Connector 514">
            <a:extLst>
              <a:ext uri="{FF2B5EF4-FFF2-40B4-BE49-F238E27FC236}">
                <a16:creationId xmlns:a16="http://schemas.microsoft.com/office/drawing/2014/main" id="{672F29ED-E64A-40D2-AA37-6F5DB3FF0F05}"/>
              </a:ext>
            </a:extLst>
          </p:cNvPr>
          <p:cNvCxnSpPr>
            <a:cxnSpLocks/>
          </p:cNvCxnSpPr>
          <p:nvPr/>
        </p:nvCxnSpPr>
        <p:spPr>
          <a:xfrm>
            <a:off x="6516133" y="1829023"/>
            <a:ext cx="1228581"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6" name="Straight Arrow Connector 515">
            <a:extLst>
              <a:ext uri="{FF2B5EF4-FFF2-40B4-BE49-F238E27FC236}">
                <a16:creationId xmlns:a16="http://schemas.microsoft.com/office/drawing/2014/main" id="{C0526268-AA36-472A-B246-A10D857506B1}"/>
              </a:ext>
            </a:extLst>
          </p:cNvPr>
          <p:cNvCxnSpPr>
            <a:cxnSpLocks/>
          </p:cNvCxnSpPr>
          <p:nvPr/>
        </p:nvCxnSpPr>
        <p:spPr>
          <a:xfrm flipH="1">
            <a:off x="6035842" y="3916645"/>
            <a:ext cx="1816077"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8" name="Straight Arrow Connector 517">
            <a:extLst>
              <a:ext uri="{FF2B5EF4-FFF2-40B4-BE49-F238E27FC236}">
                <a16:creationId xmlns:a16="http://schemas.microsoft.com/office/drawing/2014/main" id="{AD2F2BDF-A593-4AC0-8DB8-A530BAB97E9F}"/>
              </a:ext>
            </a:extLst>
          </p:cNvPr>
          <p:cNvCxnSpPr>
            <a:cxnSpLocks/>
          </p:cNvCxnSpPr>
          <p:nvPr/>
        </p:nvCxnSpPr>
        <p:spPr>
          <a:xfrm>
            <a:off x="3274169" y="3940481"/>
            <a:ext cx="1358681"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9" name="Straight Arrow Connector 518">
            <a:extLst>
              <a:ext uri="{FF2B5EF4-FFF2-40B4-BE49-F238E27FC236}">
                <a16:creationId xmlns:a16="http://schemas.microsoft.com/office/drawing/2014/main" id="{C9CCDA2E-6177-48FE-B6AB-305B9467E353}"/>
              </a:ext>
            </a:extLst>
          </p:cNvPr>
          <p:cNvCxnSpPr>
            <a:cxnSpLocks/>
          </p:cNvCxnSpPr>
          <p:nvPr/>
        </p:nvCxnSpPr>
        <p:spPr>
          <a:xfrm>
            <a:off x="9764082" y="4889634"/>
            <a:ext cx="0" cy="46107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25" name="Straight Arrow Connector 524">
            <a:extLst>
              <a:ext uri="{FF2B5EF4-FFF2-40B4-BE49-F238E27FC236}">
                <a16:creationId xmlns:a16="http://schemas.microsoft.com/office/drawing/2014/main" id="{EAAB54B1-F030-4182-81D3-A6B8339DBDA8}"/>
              </a:ext>
            </a:extLst>
          </p:cNvPr>
          <p:cNvCxnSpPr>
            <a:cxnSpLocks/>
          </p:cNvCxnSpPr>
          <p:nvPr/>
        </p:nvCxnSpPr>
        <p:spPr>
          <a:xfrm flipV="1">
            <a:off x="7159497" y="1847347"/>
            <a:ext cx="0" cy="1053459"/>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30" name="Straight Connector 529">
            <a:extLst>
              <a:ext uri="{FF2B5EF4-FFF2-40B4-BE49-F238E27FC236}">
                <a16:creationId xmlns:a16="http://schemas.microsoft.com/office/drawing/2014/main" id="{7175089C-8500-4D93-9670-1C90A4516BAD}"/>
              </a:ext>
            </a:extLst>
          </p:cNvPr>
          <p:cNvCxnSpPr>
            <a:cxnSpLocks/>
          </p:cNvCxnSpPr>
          <p:nvPr/>
        </p:nvCxnSpPr>
        <p:spPr>
          <a:xfrm flipH="1">
            <a:off x="5344048" y="2905358"/>
            <a:ext cx="4400556" cy="0"/>
          </a:xfrm>
          <a:prstGeom prst="line">
            <a:avLst/>
          </a:prstGeom>
          <a:ln w="38100">
            <a:solidFill>
              <a:schemeClr val="tx1"/>
            </a:solidFill>
            <a:headEnd type="stealth" w="lg" len="lg"/>
            <a:tailEnd w="lg" len="lg"/>
          </a:ln>
        </p:spPr>
        <p:style>
          <a:lnRef idx="1">
            <a:schemeClr val="accent1"/>
          </a:lnRef>
          <a:fillRef idx="0">
            <a:schemeClr val="accent1"/>
          </a:fillRef>
          <a:effectRef idx="0">
            <a:schemeClr val="accent1"/>
          </a:effectRef>
          <a:fontRef idx="minor">
            <a:schemeClr val="tx1"/>
          </a:fontRef>
        </p:style>
      </p:cxnSp>
      <p:cxnSp>
        <p:nvCxnSpPr>
          <p:cNvPr id="534" name="Straight Connector 533">
            <a:extLst>
              <a:ext uri="{FF2B5EF4-FFF2-40B4-BE49-F238E27FC236}">
                <a16:creationId xmlns:a16="http://schemas.microsoft.com/office/drawing/2014/main" id="{15C092D4-B383-41C9-816B-5710F1895583}"/>
              </a:ext>
            </a:extLst>
          </p:cNvPr>
          <p:cNvCxnSpPr>
            <a:cxnSpLocks/>
          </p:cNvCxnSpPr>
          <p:nvPr/>
        </p:nvCxnSpPr>
        <p:spPr>
          <a:xfrm flipV="1">
            <a:off x="5362518" y="2900806"/>
            <a:ext cx="1" cy="3245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a:extLst>
              <a:ext uri="{FF2B5EF4-FFF2-40B4-BE49-F238E27FC236}">
                <a16:creationId xmlns:a16="http://schemas.microsoft.com/office/drawing/2014/main" id="{206E86BD-143D-4E16-B2C1-8234358A5E60}"/>
              </a:ext>
            </a:extLst>
          </p:cNvPr>
          <p:cNvCxnSpPr>
            <a:cxnSpLocks/>
          </p:cNvCxnSpPr>
          <p:nvPr/>
        </p:nvCxnSpPr>
        <p:spPr>
          <a:xfrm flipV="1">
            <a:off x="5372102" y="4679260"/>
            <a:ext cx="1" cy="3245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7" name="Straight Arrow Connector 536">
            <a:extLst>
              <a:ext uri="{FF2B5EF4-FFF2-40B4-BE49-F238E27FC236}">
                <a16:creationId xmlns:a16="http://schemas.microsoft.com/office/drawing/2014/main" id="{BC994406-9688-4757-824A-7E1CF42E5D07}"/>
              </a:ext>
            </a:extLst>
          </p:cNvPr>
          <p:cNvCxnSpPr>
            <a:cxnSpLocks/>
          </p:cNvCxnSpPr>
          <p:nvPr/>
        </p:nvCxnSpPr>
        <p:spPr>
          <a:xfrm>
            <a:off x="5351364" y="5003800"/>
            <a:ext cx="4402344"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pic>
        <p:nvPicPr>
          <p:cNvPr id="540" name="Graphic 539" descr="Badge 1 with solid fill">
            <a:extLst>
              <a:ext uri="{FF2B5EF4-FFF2-40B4-BE49-F238E27FC236}">
                <a16:creationId xmlns:a16="http://schemas.microsoft.com/office/drawing/2014/main" id="{76B2537B-C94A-4D4F-8CCB-BB5386D52E86}"/>
              </a:ext>
            </a:extLst>
          </p:cNvPr>
          <p:cNvPicPr>
            <a:picLocks noChangeAspect="1"/>
          </p:cNvPicPr>
          <p:nvPr/>
        </p:nvPicPr>
        <p:blipFill>
          <a:blip r:embed="rId21" cstate="hqprint">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851236" y="1269590"/>
            <a:ext cx="313190" cy="313190"/>
          </a:xfrm>
          <a:prstGeom prst="rect">
            <a:avLst/>
          </a:prstGeom>
        </p:spPr>
      </p:pic>
      <p:pic>
        <p:nvPicPr>
          <p:cNvPr id="542" name="Graphic 541" descr="Badge with solid fill">
            <a:extLst>
              <a:ext uri="{FF2B5EF4-FFF2-40B4-BE49-F238E27FC236}">
                <a16:creationId xmlns:a16="http://schemas.microsoft.com/office/drawing/2014/main" id="{13CCED27-C6A8-419E-8517-4E4584E113EF}"/>
              </a:ext>
            </a:extLst>
          </p:cNvPr>
          <p:cNvPicPr>
            <a:picLocks noChangeAspect="1"/>
          </p:cNvPicPr>
          <p:nvPr/>
        </p:nvPicPr>
        <p:blipFill>
          <a:blip r:embed="rId23" cstate="hqprint">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6400667" y="1270737"/>
            <a:ext cx="310896" cy="310896"/>
          </a:xfrm>
          <a:prstGeom prst="rect">
            <a:avLst/>
          </a:prstGeom>
        </p:spPr>
      </p:pic>
      <p:pic>
        <p:nvPicPr>
          <p:cNvPr id="544" name="Graphic 543" descr="Badge 3 with solid fill">
            <a:extLst>
              <a:ext uri="{FF2B5EF4-FFF2-40B4-BE49-F238E27FC236}">
                <a16:creationId xmlns:a16="http://schemas.microsoft.com/office/drawing/2014/main" id="{C268FB60-A24B-4715-91EE-F81CE6F7CEFB}"/>
              </a:ext>
            </a:extLst>
          </p:cNvPr>
          <p:cNvPicPr>
            <a:picLocks noChangeAspect="1"/>
          </p:cNvPicPr>
          <p:nvPr/>
        </p:nvPicPr>
        <p:blipFill>
          <a:blip r:embed="rId25" cstate="hqprint">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9918855" y="2770224"/>
            <a:ext cx="310896" cy="310896"/>
          </a:xfrm>
          <a:prstGeom prst="rect">
            <a:avLst/>
          </a:prstGeom>
        </p:spPr>
      </p:pic>
      <p:pic>
        <p:nvPicPr>
          <p:cNvPr id="546" name="Graphic 545" descr="Badge 4 with solid fill">
            <a:extLst>
              <a:ext uri="{FF2B5EF4-FFF2-40B4-BE49-F238E27FC236}">
                <a16:creationId xmlns:a16="http://schemas.microsoft.com/office/drawing/2014/main" id="{13592920-C2F5-4DA0-9BA8-27E97947EA20}"/>
              </a:ext>
            </a:extLst>
          </p:cNvPr>
          <p:cNvPicPr>
            <a:picLocks noChangeAspect="1"/>
          </p:cNvPicPr>
          <p:nvPr/>
        </p:nvPicPr>
        <p:blipFill>
          <a:blip r:embed="rId27" cstate="hqprint">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5966606" y="3371555"/>
            <a:ext cx="310896" cy="310896"/>
          </a:xfrm>
          <a:prstGeom prst="rect">
            <a:avLst/>
          </a:prstGeom>
        </p:spPr>
      </p:pic>
      <p:pic>
        <p:nvPicPr>
          <p:cNvPr id="548" name="Graphic 547" descr="Badge 5 with solid fill">
            <a:extLst>
              <a:ext uri="{FF2B5EF4-FFF2-40B4-BE49-F238E27FC236}">
                <a16:creationId xmlns:a16="http://schemas.microsoft.com/office/drawing/2014/main" id="{742AFAC9-2518-42A4-AF78-BBA5AB8A10AF}"/>
              </a:ext>
            </a:extLst>
          </p:cNvPr>
          <p:cNvPicPr>
            <a:picLocks noChangeAspect="1"/>
          </p:cNvPicPr>
          <p:nvPr/>
        </p:nvPicPr>
        <p:blipFill>
          <a:blip r:embed="rId29" cstate="hqprint">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3173686" y="3424816"/>
            <a:ext cx="310896" cy="310896"/>
          </a:xfrm>
          <a:prstGeom prst="rect">
            <a:avLst/>
          </a:prstGeom>
        </p:spPr>
      </p:pic>
      <p:pic>
        <p:nvPicPr>
          <p:cNvPr id="550" name="Graphic 549" descr="Badge 6 with solid fill">
            <a:extLst>
              <a:ext uri="{FF2B5EF4-FFF2-40B4-BE49-F238E27FC236}">
                <a16:creationId xmlns:a16="http://schemas.microsoft.com/office/drawing/2014/main" id="{770CBEE2-B639-4CF2-BFA3-9242838834FB}"/>
              </a:ext>
            </a:extLst>
          </p:cNvPr>
          <p:cNvPicPr>
            <a:picLocks noChangeAspect="1"/>
          </p:cNvPicPr>
          <p:nvPr/>
        </p:nvPicPr>
        <p:blipFill>
          <a:blip r:embed="rId31" cstate="hqprint">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9915595" y="4932540"/>
            <a:ext cx="310896" cy="310896"/>
          </a:xfrm>
          <a:prstGeom prst="rect">
            <a:avLst/>
          </a:prstGeom>
        </p:spPr>
      </p:pic>
      <p:cxnSp>
        <p:nvCxnSpPr>
          <p:cNvPr id="554" name="Straight Arrow Connector 553">
            <a:extLst>
              <a:ext uri="{FF2B5EF4-FFF2-40B4-BE49-F238E27FC236}">
                <a16:creationId xmlns:a16="http://schemas.microsoft.com/office/drawing/2014/main" id="{74C9B2A9-6198-4123-85DB-B7ED6C9E0447}"/>
              </a:ext>
            </a:extLst>
          </p:cNvPr>
          <p:cNvCxnSpPr>
            <a:cxnSpLocks/>
          </p:cNvCxnSpPr>
          <p:nvPr/>
        </p:nvCxnSpPr>
        <p:spPr>
          <a:xfrm>
            <a:off x="9776014" y="2714315"/>
            <a:ext cx="0" cy="461078"/>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57" name="TextBox 556">
            <a:extLst>
              <a:ext uri="{FF2B5EF4-FFF2-40B4-BE49-F238E27FC236}">
                <a16:creationId xmlns:a16="http://schemas.microsoft.com/office/drawing/2014/main" id="{C8884CD2-221F-4BB6-9AAD-9F1C3BD3E85B}"/>
              </a:ext>
            </a:extLst>
          </p:cNvPr>
          <p:cNvSpPr txBox="1"/>
          <p:nvPr/>
        </p:nvSpPr>
        <p:spPr>
          <a:xfrm>
            <a:off x="459894" y="2562252"/>
            <a:ext cx="1496307" cy="338554"/>
          </a:xfrm>
          <a:prstGeom prst="rect">
            <a:avLst/>
          </a:prstGeom>
          <a:noFill/>
        </p:spPr>
        <p:txBody>
          <a:bodyPr wrap="none" rtlCol="0">
            <a:spAutoFit/>
          </a:bodyPr>
          <a:lstStyle/>
          <a:p>
            <a:r>
              <a:rPr lang="en-US" altLang="zh-CN" sz="1600" i="1">
                <a:latin typeface="Times New Roman" panose="02020603050405020304" pitchFamily="18" charset="0"/>
                <a:ea typeface="Tahoma" panose="020B0604030504040204" pitchFamily="34" charset="0"/>
                <a:cs typeface="Times New Roman" panose="02020603050405020304" pitchFamily="18" charset="0"/>
              </a:rPr>
              <a:t>Pre-train model</a:t>
            </a:r>
            <a:endParaRPr lang="zh-CN" altLang="en-US" sz="1600" i="1">
              <a:latin typeface="Times New Roman" panose="02020603050405020304" pitchFamily="18" charset="0"/>
              <a:cs typeface="Times New Roman" panose="02020603050405020304" pitchFamily="18" charset="0"/>
            </a:endParaRPr>
          </a:p>
        </p:txBody>
      </p:sp>
      <p:sp>
        <p:nvSpPr>
          <p:cNvPr id="558" name="TextBox 557">
            <a:extLst>
              <a:ext uri="{FF2B5EF4-FFF2-40B4-BE49-F238E27FC236}">
                <a16:creationId xmlns:a16="http://schemas.microsoft.com/office/drawing/2014/main" id="{D14B7A7F-8C4C-4308-9767-5485DA3983DE}"/>
              </a:ext>
            </a:extLst>
          </p:cNvPr>
          <p:cNvSpPr txBox="1"/>
          <p:nvPr/>
        </p:nvSpPr>
        <p:spPr>
          <a:xfrm>
            <a:off x="1854341" y="4302617"/>
            <a:ext cx="1309846" cy="338554"/>
          </a:xfrm>
          <a:prstGeom prst="rect">
            <a:avLst/>
          </a:prstGeom>
          <a:noFill/>
        </p:spPr>
        <p:txBody>
          <a:bodyPr wrap="none" rtlCol="0">
            <a:spAutoFit/>
          </a:bodyPr>
          <a:lstStyle/>
          <a:p>
            <a:r>
              <a:rPr lang="en-US" altLang="zh-CN" sz="1600" i="1">
                <a:latin typeface="Times New Roman" panose="02020603050405020304" pitchFamily="18" charset="0"/>
                <a:ea typeface="Tahoma" panose="020B0604030504040204" pitchFamily="34" charset="0"/>
                <a:cs typeface="Times New Roman" panose="02020603050405020304" pitchFamily="18" charset="0"/>
              </a:rPr>
              <a:t>Training data</a:t>
            </a:r>
            <a:endParaRPr lang="zh-CN" altLang="en-US" sz="1600" i="1">
              <a:latin typeface="Times New Roman" panose="02020603050405020304" pitchFamily="18" charset="0"/>
              <a:cs typeface="Times New Roman" panose="02020603050405020304" pitchFamily="18" charset="0"/>
            </a:endParaRPr>
          </a:p>
        </p:txBody>
      </p:sp>
      <p:sp>
        <p:nvSpPr>
          <p:cNvPr id="559" name="TextBox 558">
            <a:extLst>
              <a:ext uri="{FF2B5EF4-FFF2-40B4-BE49-F238E27FC236}">
                <a16:creationId xmlns:a16="http://schemas.microsoft.com/office/drawing/2014/main" id="{C69B7BB2-544B-457C-BA7F-EC662E0AAC01}"/>
              </a:ext>
            </a:extLst>
          </p:cNvPr>
          <p:cNvSpPr txBox="1"/>
          <p:nvPr/>
        </p:nvSpPr>
        <p:spPr>
          <a:xfrm>
            <a:off x="9244664" y="6511119"/>
            <a:ext cx="1156086" cy="338554"/>
          </a:xfrm>
          <a:prstGeom prst="rect">
            <a:avLst/>
          </a:prstGeom>
          <a:noFill/>
        </p:spPr>
        <p:txBody>
          <a:bodyPr wrap="none" rtlCol="0">
            <a:spAutoFit/>
          </a:bodyPr>
          <a:lstStyle/>
          <a:p>
            <a:r>
              <a:rPr lang="en-US" altLang="zh-CN" sz="1600" i="1">
                <a:latin typeface="Times New Roman" panose="02020603050405020304" pitchFamily="18" charset="0"/>
                <a:ea typeface="Tahoma" panose="020B0604030504040204" pitchFamily="34" charset="0"/>
                <a:cs typeface="Times New Roman" panose="02020603050405020304" pitchFamily="18" charset="0"/>
              </a:rPr>
              <a:t>Accelerator</a:t>
            </a:r>
            <a:endParaRPr lang="zh-CN" altLang="en-US" sz="1600" i="1">
              <a:latin typeface="Times New Roman" panose="02020603050405020304" pitchFamily="18" charset="0"/>
              <a:cs typeface="Times New Roman" panose="02020603050405020304" pitchFamily="18" charset="0"/>
            </a:endParaRPr>
          </a:p>
        </p:txBody>
      </p:sp>
      <p:sp>
        <p:nvSpPr>
          <p:cNvPr id="560" name="TextBox 559">
            <a:extLst>
              <a:ext uri="{FF2B5EF4-FFF2-40B4-BE49-F238E27FC236}">
                <a16:creationId xmlns:a16="http://schemas.microsoft.com/office/drawing/2014/main" id="{30DD9F97-A1CE-4DF0-B03E-0A7A04F4442F}"/>
              </a:ext>
            </a:extLst>
          </p:cNvPr>
          <p:cNvSpPr txBox="1"/>
          <p:nvPr/>
        </p:nvSpPr>
        <p:spPr>
          <a:xfrm>
            <a:off x="3390642" y="4679260"/>
            <a:ext cx="2026902" cy="338554"/>
          </a:xfrm>
          <a:prstGeom prst="rect">
            <a:avLst/>
          </a:prstGeom>
          <a:noFill/>
        </p:spPr>
        <p:txBody>
          <a:bodyPr wrap="none" rtlCol="0">
            <a:spAutoFit/>
          </a:bodyPr>
          <a:lstStyle/>
          <a:p>
            <a:r>
              <a:rPr lang="en-US" altLang="zh-CN" sz="1600" i="1">
                <a:latin typeface="Times New Roman" panose="02020603050405020304" pitchFamily="18" charset="0"/>
                <a:ea typeface="Tahoma" panose="020B0604030504040204" pitchFamily="34" charset="0"/>
                <a:cs typeface="Times New Roman" panose="02020603050405020304" pitchFamily="18" charset="0"/>
              </a:rPr>
              <a:t>Accuracy &gt; Threshold</a:t>
            </a:r>
            <a:endParaRPr lang="zh-CN" altLang="en-US" sz="1600" i="1">
              <a:latin typeface="Times New Roman" panose="02020603050405020304" pitchFamily="18" charset="0"/>
              <a:cs typeface="Times New Roman" panose="02020603050405020304" pitchFamily="18" charset="0"/>
            </a:endParaRPr>
          </a:p>
        </p:txBody>
      </p:sp>
      <p:sp>
        <p:nvSpPr>
          <p:cNvPr id="561" name="TextBox 560">
            <a:extLst>
              <a:ext uri="{FF2B5EF4-FFF2-40B4-BE49-F238E27FC236}">
                <a16:creationId xmlns:a16="http://schemas.microsoft.com/office/drawing/2014/main" id="{A55C1BE1-B5D6-45FD-A3F4-439B16A3FB68}"/>
              </a:ext>
            </a:extLst>
          </p:cNvPr>
          <p:cNvSpPr txBox="1"/>
          <p:nvPr/>
        </p:nvSpPr>
        <p:spPr>
          <a:xfrm>
            <a:off x="3376846" y="2867177"/>
            <a:ext cx="2026902" cy="338554"/>
          </a:xfrm>
          <a:prstGeom prst="rect">
            <a:avLst/>
          </a:prstGeom>
          <a:noFill/>
        </p:spPr>
        <p:txBody>
          <a:bodyPr wrap="none" rtlCol="0">
            <a:spAutoFit/>
          </a:bodyPr>
          <a:lstStyle/>
          <a:p>
            <a:r>
              <a:rPr lang="en-US" altLang="zh-CN" sz="1600" i="1">
                <a:latin typeface="Times New Roman" panose="02020603050405020304" pitchFamily="18" charset="0"/>
                <a:ea typeface="Tahoma" panose="020B0604030504040204" pitchFamily="34" charset="0"/>
                <a:cs typeface="Times New Roman" panose="02020603050405020304" pitchFamily="18" charset="0"/>
              </a:rPr>
              <a:t>Accuracy &lt; Threshold</a:t>
            </a:r>
            <a:endParaRPr lang="zh-CN" altLang="en-US" sz="1600" i="1">
              <a:latin typeface="Times New Roman" panose="02020603050405020304" pitchFamily="18" charset="0"/>
              <a:cs typeface="Times New Roman" panose="02020603050405020304" pitchFamily="18" charset="0"/>
            </a:endParaRPr>
          </a:p>
        </p:txBody>
      </p:sp>
      <p:sp>
        <p:nvSpPr>
          <p:cNvPr id="157" name="Title 1">
            <a:extLst>
              <a:ext uri="{FF2B5EF4-FFF2-40B4-BE49-F238E27FC236}">
                <a16:creationId xmlns:a16="http://schemas.microsoft.com/office/drawing/2014/main" id="{03DDF64D-9FC7-6D5B-232C-9B89A974CBDC}"/>
              </a:ext>
            </a:extLst>
          </p:cNvPr>
          <p:cNvSpPr>
            <a:spLocks noGrp="1"/>
          </p:cNvSpPr>
          <p:nvPr>
            <p:ph type="title"/>
          </p:nvPr>
        </p:nvSpPr>
        <p:spPr>
          <a:xfrm>
            <a:off x="105610" y="348813"/>
            <a:ext cx="11879262" cy="656337"/>
          </a:xfrm>
        </p:spPr>
        <p:txBody>
          <a:bodyPr/>
          <a:lstStyle/>
          <a:p>
            <a:r>
              <a:rPr lang="en-US" sz="3200" b="1" dirty="0"/>
              <a:t>Crossbar Level Sharing -- Overview</a:t>
            </a:r>
          </a:p>
        </p:txBody>
      </p:sp>
    </p:spTree>
    <p:extLst>
      <p:ext uri="{BB962C8B-B14F-4D97-AF65-F5344CB8AC3E}">
        <p14:creationId xmlns:p14="http://schemas.microsoft.com/office/powerpoint/2010/main" val="87968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9"/>
                                        </p:tgtEl>
                                        <p:attrNameLst>
                                          <p:attrName>style.visibility</p:attrName>
                                        </p:attrNameLst>
                                      </p:cBhvr>
                                      <p:to>
                                        <p:strVal val="visible"/>
                                      </p:to>
                                    </p:set>
                                    <p:animEffect transition="in" filter="fade">
                                      <p:cBhvr>
                                        <p:cTn id="7" dur="500"/>
                                        <p:tgtEl>
                                          <p:spTgt spid="329"/>
                                        </p:tgtEl>
                                      </p:cBhvr>
                                    </p:animEffect>
                                  </p:childTnLst>
                                </p:cTn>
                              </p:par>
                              <p:par>
                                <p:cTn id="8" presetID="10" presetClass="entr" presetSubtype="0" fill="hold" nodeType="withEffect">
                                  <p:stCondLst>
                                    <p:cond delay="0"/>
                                  </p:stCondLst>
                                  <p:childTnLst>
                                    <p:set>
                                      <p:cBhvr>
                                        <p:cTn id="9" dur="1" fill="hold">
                                          <p:stCondLst>
                                            <p:cond delay="0"/>
                                          </p:stCondLst>
                                        </p:cTn>
                                        <p:tgtEl>
                                          <p:spTgt spid="332"/>
                                        </p:tgtEl>
                                        <p:attrNameLst>
                                          <p:attrName>style.visibility</p:attrName>
                                        </p:attrNameLst>
                                      </p:cBhvr>
                                      <p:to>
                                        <p:strVal val="visible"/>
                                      </p:to>
                                    </p:set>
                                    <p:animEffect transition="in" filter="fade">
                                      <p:cBhvr>
                                        <p:cTn id="10" dur="500"/>
                                        <p:tgtEl>
                                          <p:spTgt spid="332"/>
                                        </p:tgtEl>
                                      </p:cBhvr>
                                    </p:animEffect>
                                  </p:childTnLst>
                                </p:cTn>
                              </p:par>
                              <p:par>
                                <p:cTn id="11" presetID="10" presetClass="entr" presetSubtype="0" fill="hold" nodeType="withEffect">
                                  <p:stCondLst>
                                    <p:cond delay="0"/>
                                  </p:stCondLst>
                                  <p:childTnLst>
                                    <p:set>
                                      <p:cBhvr>
                                        <p:cTn id="12" dur="1" fill="hold">
                                          <p:stCondLst>
                                            <p:cond delay="0"/>
                                          </p:stCondLst>
                                        </p:cTn>
                                        <p:tgtEl>
                                          <p:spTgt spid="335"/>
                                        </p:tgtEl>
                                        <p:attrNameLst>
                                          <p:attrName>style.visibility</p:attrName>
                                        </p:attrNameLst>
                                      </p:cBhvr>
                                      <p:to>
                                        <p:strVal val="visible"/>
                                      </p:to>
                                    </p:set>
                                    <p:animEffect transition="in" filter="fade">
                                      <p:cBhvr>
                                        <p:cTn id="13" dur="500"/>
                                        <p:tgtEl>
                                          <p:spTgt spid="335"/>
                                        </p:tgtEl>
                                      </p:cBhvr>
                                    </p:animEffect>
                                  </p:childTnLst>
                                </p:cTn>
                              </p:par>
                              <p:par>
                                <p:cTn id="14" presetID="10" presetClass="entr" presetSubtype="0" fill="hold" nodeType="withEffect">
                                  <p:stCondLst>
                                    <p:cond delay="0"/>
                                  </p:stCondLst>
                                  <p:childTnLst>
                                    <p:set>
                                      <p:cBhvr>
                                        <p:cTn id="15" dur="1" fill="hold">
                                          <p:stCondLst>
                                            <p:cond delay="0"/>
                                          </p:stCondLst>
                                        </p:cTn>
                                        <p:tgtEl>
                                          <p:spTgt spid="341"/>
                                        </p:tgtEl>
                                        <p:attrNameLst>
                                          <p:attrName>style.visibility</p:attrName>
                                        </p:attrNameLst>
                                      </p:cBhvr>
                                      <p:to>
                                        <p:strVal val="visible"/>
                                      </p:to>
                                    </p:set>
                                    <p:animEffect transition="in" filter="fade">
                                      <p:cBhvr>
                                        <p:cTn id="16" dur="500"/>
                                        <p:tgtEl>
                                          <p:spTgt spid="341"/>
                                        </p:tgtEl>
                                      </p:cBhvr>
                                    </p:animEffect>
                                  </p:childTnLst>
                                </p:cTn>
                              </p:par>
                              <p:par>
                                <p:cTn id="17" presetID="10" presetClass="entr" presetSubtype="0" fill="hold" nodeType="withEffect">
                                  <p:stCondLst>
                                    <p:cond delay="0"/>
                                  </p:stCondLst>
                                  <p:childTnLst>
                                    <p:set>
                                      <p:cBhvr>
                                        <p:cTn id="18" dur="1" fill="hold">
                                          <p:stCondLst>
                                            <p:cond delay="0"/>
                                          </p:stCondLst>
                                        </p:cTn>
                                        <p:tgtEl>
                                          <p:spTgt spid="344"/>
                                        </p:tgtEl>
                                        <p:attrNameLst>
                                          <p:attrName>style.visibility</p:attrName>
                                        </p:attrNameLst>
                                      </p:cBhvr>
                                      <p:to>
                                        <p:strVal val="visible"/>
                                      </p:to>
                                    </p:set>
                                    <p:animEffect transition="in" filter="fade">
                                      <p:cBhvr>
                                        <p:cTn id="19" dur="500"/>
                                        <p:tgtEl>
                                          <p:spTgt spid="344"/>
                                        </p:tgtEl>
                                      </p:cBhvr>
                                    </p:animEffect>
                                  </p:childTnLst>
                                </p:cTn>
                              </p:par>
                              <p:par>
                                <p:cTn id="20" presetID="10" presetClass="entr" presetSubtype="0" fill="hold" nodeType="withEffect">
                                  <p:stCondLst>
                                    <p:cond delay="0"/>
                                  </p:stCondLst>
                                  <p:childTnLst>
                                    <p:set>
                                      <p:cBhvr>
                                        <p:cTn id="21" dur="1" fill="hold">
                                          <p:stCondLst>
                                            <p:cond delay="0"/>
                                          </p:stCondLst>
                                        </p:cTn>
                                        <p:tgtEl>
                                          <p:spTgt spid="347"/>
                                        </p:tgtEl>
                                        <p:attrNameLst>
                                          <p:attrName>style.visibility</p:attrName>
                                        </p:attrNameLst>
                                      </p:cBhvr>
                                      <p:to>
                                        <p:strVal val="visible"/>
                                      </p:to>
                                    </p:set>
                                    <p:animEffect transition="in" filter="fade">
                                      <p:cBhvr>
                                        <p:cTn id="22" dur="500"/>
                                        <p:tgtEl>
                                          <p:spTgt spid="34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1"/>
                                        </p:tgtEl>
                                        <p:attrNameLst>
                                          <p:attrName>style.visibility</p:attrName>
                                        </p:attrNameLst>
                                      </p:cBhvr>
                                      <p:to>
                                        <p:strVal val="visible"/>
                                      </p:to>
                                    </p:set>
                                    <p:animEffect transition="in" filter="fade">
                                      <p:cBhvr>
                                        <p:cTn id="25" dur="500"/>
                                        <p:tgtEl>
                                          <p:spTgt spid="391"/>
                                        </p:tgtEl>
                                      </p:cBhvr>
                                    </p:animEffect>
                                  </p:childTnLst>
                                </p:cTn>
                              </p:par>
                              <p:par>
                                <p:cTn id="26" presetID="10" presetClass="entr" presetSubtype="0" fill="hold" nodeType="withEffect">
                                  <p:stCondLst>
                                    <p:cond delay="0"/>
                                  </p:stCondLst>
                                  <p:childTnLst>
                                    <p:set>
                                      <p:cBhvr>
                                        <p:cTn id="27" dur="1" fill="hold">
                                          <p:stCondLst>
                                            <p:cond delay="0"/>
                                          </p:stCondLst>
                                        </p:cTn>
                                        <p:tgtEl>
                                          <p:spTgt spid="514"/>
                                        </p:tgtEl>
                                        <p:attrNameLst>
                                          <p:attrName>style.visibility</p:attrName>
                                        </p:attrNameLst>
                                      </p:cBhvr>
                                      <p:to>
                                        <p:strVal val="visible"/>
                                      </p:to>
                                    </p:set>
                                    <p:animEffect transition="in" filter="fade">
                                      <p:cBhvr>
                                        <p:cTn id="28" dur="500"/>
                                        <p:tgtEl>
                                          <p:spTgt spid="514"/>
                                        </p:tgtEl>
                                      </p:cBhvr>
                                    </p:animEffect>
                                  </p:childTnLst>
                                </p:cTn>
                              </p:par>
                              <p:par>
                                <p:cTn id="29" presetID="10" presetClass="entr" presetSubtype="0" fill="hold" nodeType="withEffect">
                                  <p:stCondLst>
                                    <p:cond delay="0"/>
                                  </p:stCondLst>
                                  <p:childTnLst>
                                    <p:set>
                                      <p:cBhvr>
                                        <p:cTn id="30" dur="1" fill="hold">
                                          <p:stCondLst>
                                            <p:cond delay="0"/>
                                          </p:stCondLst>
                                        </p:cTn>
                                        <p:tgtEl>
                                          <p:spTgt spid="540"/>
                                        </p:tgtEl>
                                        <p:attrNameLst>
                                          <p:attrName>style.visibility</p:attrName>
                                        </p:attrNameLst>
                                      </p:cBhvr>
                                      <p:to>
                                        <p:strVal val="visible"/>
                                      </p:to>
                                    </p:set>
                                    <p:animEffect transition="in" filter="fade">
                                      <p:cBhvr>
                                        <p:cTn id="31" dur="500"/>
                                        <p:tgtEl>
                                          <p:spTgt spid="54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0"/>
                                        </p:tgtEl>
                                        <p:attrNameLst>
                                          <p:attrName>style.visibility</p:attrName>
                                        </p:attrNameLst>
                                      </p:cBhvr>
                                      <p:to>
                                        <p:strVal val="visible"/>
                                      </p:to>
                                    </p:set>
                                    <p:animEffect transition="in" filter="fade">
                                      <p:cBhvr>
                                        <p:cTn id="36" dur="500"/>
                                        <p:tgtEl>
                                          <p:spTgt spid="390"/>
                                        </p:tgtEl>
                                      </p:cBhvr>
                                    </p:animEffect>
                                  </p:childTnLst>
                                </p:cTn>
                              </p:par>
                              <p:par>
                                <p:cTn id="37" presetID="10" presetClass="entr" presetSubtype="0" fill="hold" nodeType="withEffect">
                                  <p:stCondLst>
                                    <p:cond delay="0"/>
                                  </p:stCondLst>
                                  <p:childTnLst>
                                    <p:set>
                                      <p:cBhvr>
                                        <p:cTn id="38" dur="1" fill="hold">
                                          <p:stCondLst>
                                            <p:cond delay="0"/>
                                          </p:stCondLst>
                                        </p:cTn>
                                        <p:tgtEl>
                                          <p:spTgt spid="515"/>
                                        </p:tgtEl>
                                        <p:attrNameLst>
                                          <p:attrName>style.visibility</p:attrName>
                                        </p:attrNameLst>
                                      </p:cBhvr>
                                      <p:to>
                                        <p:strVal val="visible"/>
                                      </p:to>
                                    </p:set>
                                    <p:animEffect transition="in" filter="fade">
                                      <p:cBhvr>
                                        <p:cTn id="39" dur="500"/>
                                        <p:tgtEl>
                                          <p:spTgt spid="515"/>
                                        </p:tgtEl>
                                      </p:cBhvr>
                                    </p:animEffect>
                                  </p:childTnLst>
                                </p:cTn>
                              </p:par>
                              <p:par>
                                <p:cTn id="40" presetID="10" presetClass="entr" presetSubtype="0" fill="hold" nodeType="withEffect">
                                  <p:stCondLst>
                                    <p:cond delay="0"/>
                                  </p:stCondLst>
                                  <p:childTnLst>
                                    <p:set>
                                      <p:cBhvr>
                                        <p:cTn id="41" dur="1" fill="hold">
                                          <p:stCondLst>
                                            <p:cond delay="0"/>
                                          </p:stCondLst>
                                        </p:cTn>
                                        <p:tgtEl>
                                          <p:spTgt spid="542"/>
                                        </p:tgtEl>
                                        <p:attrNameLst>
                                          <p:attrName>style.visibility</p:attrName>
                                        </p:attrNameLst>
                                      </p:cBhvr>
                                      <p:to>
                                        <p:strVal val="visible"/>
                                      </p:to>
                                    </p:set>
                                    <p:animEffect transition="in" filter="fade">
                                      <p:cBhvr>
                                        <p:cTn id="42" dur="500"/>
                                        <p:tgtEl>
                                          <p:spTgt spid="542"/>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69"/>
                                        </p:tgtEl>
                                        <p:attrNameLst>
                                          <p:attrName>style.visibility</p:attrName>
                                        </p:attrNameLst>
                                      </p:cBhvr>
                                      <p:to>
                                        <p:strVal val="visible"/>
                                      </p:to>
                                    </p:set>
                                    <p:animEffect transition="in" filter="fade">
                                      <p:cBhvr>
                                        <p:cTn id="45" dur="500"/>
                                        <p:tgtEl>
                                          <p:spTgt spid="36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70"/>
                                        </p:tgtEl>
                                        <p:attrNameLst>
                                          <p:attrName>style.visibility</p:attrName>
                                        </p:attrNameLst>
                                      </p:cBhvr>
                                      <p:to>
                                        <p:strVal val="visible"/>
                                      </p:to>
                                    </p:set>
                                    <p:animEffect transition="in" filter="fade">
                                      <p:cBhvr>
                                        <p:cTn id="48" dur="500"/>
                                        <p:tgtEl>
                                          <p:spTgt spid="370"/>
                                        </p:tgtEl>
                                      </p:cBhvr>
                                    </p:animEffect>
                                  </p:childTnLst>
                                </p:cTn>
                              </p:par>
                              <p:par>
                                <p:cTn id="49" presetID="10" presetClass="entr" presetSubtype="0" fill="hold" nodeType="withEffect">
                                  <p:stCondLst>
                                    <p:cond delay="0"/>
                                  </p:stCondLst>
                                  <p:childTnLst>
                                    <p:set>
                                      <p:cBhvr>
                                        <p:cTn id="50" dur="1" fill="hold">
                                          <p:stCondLst>
                                            <p:cond delay="0"/>
                                          </p:stCondLst>
                                        </p:cTn>
                                        <p:tgtEl>
                                          <p:spTgt spid="374"/>
                                        </p:tgtEl>
                                        <p:attrNameLst>
                                          <p:attrName>style.visibility</p:attrName>
                                        </p:attrNameLst>
                                      </p:cBhvr>
                                      <p:to>
                                        <p:strVal val="visible"/>
                                      </p:to>
                                    </p:set>
                                    <p:animEffect transition="in" filter="fade">
                                      <p:cBhvr>
                                        <p:cTn id="51" dur="500"/>
                                        <p:tgtEl>
                                          <p:spTgt spid="374"/>
                                        </p:tgtEl>
                                      </p:cBhvr>
                                    </p:animEffect>
                                  </p:childTnLst>
                                </p:cTn>
                              </p:par>
                              <p:par>
                                <p:cTn id="52" presetID="10" presetClass="entr" presetSubtype="0" fill="hold" nodeType="withEffect">
                                  <p:stCondLst>
                                    <p:cond delay="0"/>
                                  </p:stCondLst>
                                  <p:childTnLst>
                                    <p:set>
                                      <p:cBhvr>
                                        <p:cTn id="53" dur="1" fill="hold">
                                          <p:stCondLst>
                                            <p:cond delay="0"/>
                                          </p:stCondLst>
                                        </p:cTn>
                                        <p:tgtEl>
                                          <p:spTgt spid="383"/>
                                        </p:tgtEl>
                                        <p:attrNameLst>
                                          <p:attrName>style.visibility</p:attrName>
                                        </p:attrNameLst>
                                      </p:cBhvr>
                                      <p:to>
                                        <p:strVal val="visible"/>
                                      </p:to>
                                    </p:set>
                                    <p:animEffect transition="in" filter="fade">
                                      <p:cBhvr>
                                        <p:cTn id="54" dur="500"/>
                                        <p:tgtEl>
                                          <p:spTgt spid="383"/>
                                        </p:tgtEl>
                                      </p:cBhvr>
                                    </p:animEffect>
                                  </p:childTnLst>
                                </p:cTn>
                              </p:par>
                              <p:par>
                                <p:cTn id="55" presetID="10" presetClass="entr" presetSubtype="0" fill="hold" nodeType="withEffect">
                                  <p:stCondLst>
                                    <p:cond delay="0"/>
                                  </p:stCondLst>
                                  <p:childTnLst>
                                    <p:set>
                                      <p:cBhvr>
                                        <p:cTn id="56" dur="1" fill="hold">
                                          <p:stCondLst>
                                            <p:cond delay="0"/>
                                          </p:stCondLst>
                                        </p:cTn>
                                        <p:tgtEl>
                                          <p:spTgt spid="386"/>
                                        </p:tgtEl>
                                        <p:attrNameLst>
                                          <p:attrName>style.visibility</p:attrName>
                                        </p:attrNameLst>
                                      </p:cBhvr>
                                      <p:to>
                                        <p:strVal val="visible"/>
                                      </p:to>
                                    </p:set>
                                    <p:animEffect transition="in" filter="fade">
                                      <p:cBhvr>
                                        <p:cTn id="57" dur="500"/>
                                        <p:tgtEl>
                                          <p:spTgt spid="386"/>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97"/>
                                        </p:tgtEl>
                                        <p:attrNameLst>
                                          <p:attrName>style.visibility</p:attrName>
                                        </p:attrNameLst>
                                      </p:cBhvr>
                                      <p:to>
                                        <p:strVal val="visible"/>
                                      </p:to>
                                    </p:set>
                                    <p:animEffect transition="in" filter="fade">
                                      <p:cBhvr>
                                        <p:cTn id="60" dur="500"/>
                                        <p:tgtEl>
                                          <p:spTgt spid="397"/>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98"/>
                                        </p:tgtEl>
                                        <p:attrNameLst>
                                          <p:attrName>style.visibility</p:attrName>
                                        </p:attrNameLst>
                                      </p:cBhvr>
                                      <p:to>
                                        <p:strVal val="visible"/>
                                      </p:to>
                                    </p:set>
                                    <p:animEffect transition="in" filter="fade">
                                      <p:cBhvr>
                                        <p:cTn id="63" dur="500"/>
                                        <p:tgtEl>
                                          <p:spTgt spid="398"/>
                                        </p:tgtEl>
                                      </p:cBhvr>
                                    </p:animEffect>
                                  </p:childTnLst>
                                </p:cTn>
                              </p:par>
                              <p:par>
                                <p:cTn id="64" presetID="10" presetClass="entr" presetSubtype="0" fill="hold" nodeType="withEffect">
                                  <p:stCondLst>
                                    <p:cond delay="0"/>
                                  </p:stCondLst>
                                  <p:childTnLst>
                                    <p:set>
                                      <p:cBhvr>
                                        <p:cTn id="65" dur="1" fill="hold">
                                          <p:stCondLst>
                                            <p:cond delay="0"/>
                                          </p:stCondLst>
                                        </p:cTn>
                                        <p:tgtEl>
                                          <p:spTgt spid="377"/>
                                        </p:tgtEl>
                                        <p:attrNameLst>
                                          <p:attrName>style.visibility</p:attrName>
                                        </p:attrNameLst>
                                      </p:cBhvr>
                                      <p:to>
                                        <p:strVal val="visible"/>
                                      </p:to>
                                    </p:set>
                                    <p:animEffect transition="in" filter="fade">
                                      <p:cBhvr>
                                        <p:cTn id="66" dur="500"/>
                                        <p:tgtEl>
                                          <p:spTgt spid="377"/>
                                        </p:tgtEl>
                                      </p:cBhvr>
                                    </p:animEffect>
                                  </p:childTnLst>
                                </p:cTn>
                              </p:par>
                              <p:par>
                                <p:cTn id="67" presetID="10" presetClass="entr" presetSubtype="0" fill="hold" nodeType="withEffect">
                                  <p:stCondLst>
                                    <p:cond delay="0"/>
                                  </p:stCondLst>
                                  <p:childTnLst>
                                    <p:set>
                                      <p:cBhvr>
                                        <p:cTn id="68" dur="1" fill="hold">
                                          <p:stCondLst>
                                            <p:cond delay="0"/>
                                          </p:stCondLst>
                                        </p:cTn>
                                        <p:tgtEl>
                                          <p:spTgt spid="380"/>
                                        </p:tgtEl>
                                        <p:attrNameLst>
                                          <p:attrName>style.visibility</p:attrName>
                                        </p:attrNameLst>
                                      </p:cBhvr>
                                      <p:to>
                                        <p:strVal val="visible"/>
                                      </p:to>
                                    </p:set>
                                    <p:animEffect transition="in" filter="fade">
                                      <p:cBhvr>
                                        <p:cTn id="69" dur="500"/>
                                        <p:tgtEl>
                                          <p:spTgt spid="380"/>
                                        </p:tgtEl>
                                      </p:cBhvr>
                                    </p:animEffect>
                                  </p:childTnLst>
                                </p:cTn>
                              </p:par>
                              <p:par>
                                <p:cTn id="70" presetID="10" presetClass="entr" presetSubtype="0" fill="hold" nodeType="withEffect">
                                  <p:stCondLst>
                                    <p:cond delay="0"/>
                                  </p:stCondLst>
                                  <p:childTnLst>
                                    <p:set>
                                      <p:cBhvr>
                                        <p:cTn id="71" dur="1" fill="hold">
                                          <p:stCondLst>
                                            <p:cond delay="0"/>
                                          </p:stCondLst>
                                        </p:cTn>
                                        <p:tgtEl>
                                          <p:spTgt spid="371"/>
                                        </p:tgtEl>
                                        <p:attrNameLst>
                                          <p:attrName>style.visibility</p:attrName>
                                        </p:attrNameLst>
                                      </p:cBhvr>
                                      <p:to>
                                        <p:strVal val="visible"/>
                                      </p:to>
                                    </p:set>
                                    <p:animEffect transition="in" filter="fade">
                                      <p:cBhvr>
                                        <p:cTn id="72" dur="500"/>
                                        <p:tgtEl>
                                          <p:spTgt spid="37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92"/>
                                        </p:tgtEl>
                                        <p:attrNameLst>
                                          <p:attrName>style.visibility</p:attrName>
                                        </p:attrNameLst>
                                      </p:cBhvr>
                                      <p:to>
                                        <p:strVal val="visible"/>
                                      </p:to>
                                    </p:set>
                                    <p:animEffect transition="in" filter="fade">
                                      <p:cBhvr>
                                        <p:cTn id="77" dur="500"/>
                                        <p:tgtEl>
                                          <p:spTgt spid="392"/>
                                        </p:tgtEl>
                                      </p:cBhvr>
                                    </p:animEffect>
                                  </p:childTnLst>
                                </p:cTn>
                              </p:par>
                              <p:par>
                                <p:cTn id="78" presetID="10" presetClass="entr" presetSubtype="0" fill="hold" nodeType="withEffect">
                                  <p:stCondLst>
                                    <p:cond delay="0"/>
                                  </p:stCondLst>
                                  <p:childTnLst>
                                    <p:set>
                                      <p:cBhvr>
                                        <p:cTn id="79" dur="1" fill="hold">
                                          <p:stCondLst>
                                            <p:cond delay="0"/>
                                          </p:stCondLst>
                                        </p:cTn>
                                        <p:tgtEl>
                                          <p:spTgt spid="544"/>
                                        </p:tgtEl>
                                        <p:attrNameLst>
                                          <p:attrName>style.visibility</p:attrName>
                                        </p:attrNameLst>
                                      </p:cBhvr>
                                      <p:to>
                                        <p:strVal val="visible"/>
                                      </p:to>
                                    </p:set>
                                    <p:animEffect transition="in" filter="fade">
                                      <p:cBhvr>
                                        <p:cTn id="80" dur="500"/>
                                        <p:tgtEl>
                                          <p:spTgt spid="544"/>
                                        </p:tgtEl>
                                      </p:cBhvr>
                                    </p:animEffect>
                                  </p:childTnLst>
                                </p:cTn>
                              </p:par>
                              <p:par>
                                <p:cTn id="81" presetID="10" presetClass="entr" presetSubtype="0" fill="hold" nodeType="withEffect">
                                  <p:stCondLst>
                                    <p:cond delay="0"/>
                                  </p:stCondLst>
                                  <p:childTnLst>
                                    <p:set>
                                      <p:cBhvr>
                                        <p:cTn id="82" dur="1" fill="hold">
                                          <p:stCondLst>
                                            <p:cond delay="0"/>
                                          </p:stCondLst>
                                        </p:cTn>
                                        <p:tgtEl>
                                          <p:spTgt spid="554"/>
                                        </p:tgtEl>
                                        <p:attrNameLst>
                                          <p:attrName>style.visibility</p:attrName>
                                        </p:attrNameLst>
                                      </p:cBhvr>
                                      <p:to>
                                        <p:strVal val="visible"/>
                                      </p:to>
                                    </p:set>
                                    <p:animEffect transition="in" filter="fade">
                                      <p:cBhvr>
                                        <p:cTn id="83" dur="500"/>
                                        <p:tgtEl>
                                          <p:spTgt spid="55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89"/>
                                        </p:tgtEl>
                                        <p:attrNameLst>
                                          <p:attrName>style.visibility</p:attrName>
                                        </p:attrNameLst>
                                      </p:cBhvr>
                                      <p:to>
                                        <p:strVal val="visible"/>
                                      </p:to>
                                    </p:set>
                                    <p:animEffect transition="in" filter="fade">
                                      <p:cBhvr>
                                        <p:cTn id="86" dur="500"/>
                                        <p:tgtEl>
                                          <p:spTgt spid="48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90"/>
                                        </p:tgtEl>
                                        <p:attrNameLst>
                                          <p:attrName>style.visibility</p:attrName>
                                        </p:attrNameLst>
                                      </p:cBhvr>
                                      <p:to>
                                        <p:strVal val="visible"/>
                                      </p:to>
                                    </p:set>
                                    <p:animEffect transition="in" filter="fade">
                                      <p:cBhvr>
                                        <p:cTn id="89" dur="500"/>
                                        <p:tgtEl>
                                          <p:spTgt spid="490"/>
                                        </p:tgtEl>
                                      </p:cBhvr>
                                    </p:animEffect>
                                  </p:childTnLst>
                                </p:cTn>
                              </p:par>
                              <p:par>
                                <p:cTn id="90" presetID="10" presetClass="entr" presetSubtype="0" fill="hold" nodeType="withEffect">
                                  <p:stCondLst>
                                    <p:cond delay="0"/>
                                  </p:stCondLst>
                                  <p:childTnLst>
                                    <p:set>
                                      <p:cBhvr>
                                        <p:cTn id="91" dur="1" fill="hold">
                                          <p:stCondLst>
                                            <p:cond delay="0"/>
                                          </p:stCondLst>
                                        </p:cTn>
                                        <p:tgtEl>
                                          <p:spTgt spid="494"/>
                                        </p:tgtEl>
                                        <p:attrNameLst>
                                          <p:attrName>style.visibility</p:attrName>
                                        </p:attrNameLst>
                                      </p:cBhvr>
                                      <p:to>
                                        <p:strVal val="visible"/>
                                      </p:to>
                                    </p:set>
                                    <p:animEffect transition="in" filter="fade">
                                      <p:cBhvr>
                                        <p:cTn id="92" dur="500"/>
                                        <p:tgtEl>
                                          <p:spTgt spid="494"/>
                                        </p:tgtEl>
                                      </p:cBhvr>
                                    </p:animEffect>
                                  </p:childTnLst>
                                </p:cTn>
                              </p:par>
                              <p:par>
                                <p:cTn id="93" presetID="10" presetClass="entr" presetSubtype="0" fill="hold" nodeType="withEffect">
                                  <p:stCondLst>
                                    <p:cond delay="0"/>
                                  </p:stCondLst>
                                  <p:childTnLst>
                                    <p:set>
                                      <p:cBhvr>
                                        <p:cTn id="94" dur="1" fill="hold">
                                          <p:stCondLst>
                                            <p:cond delay="0"/>
                                          </p:stCondLst>
                                        </p:cTn>
                                        <p:tgtEl>
                                          <p:spTgt spid="497"/>
                                        </p:tgtEl>
                                        <p:attrNameLst>
                                          <p:attrName>style.visibility</p:attrName>
                                        </p:attrNameLst>
                                      </p:cBhvr>
                                      <p:to>
                                        <p:strVal val="visible"/>
                                      </p:to>
                                    </p:set>
                                    <p:animEffect transition="in" filter="fade">
                                      <p:cBhvr>
                                        <p:cTn id="95" dur="500"/>
                                        <p:tgtEl>
                                          <p:spTgt spid="497"/>
                                        </p:tgtEl>
                                      </p:cBhvr>
                                    </p:animEffect>
                                  </p:childTnLst>
                                </p:cTn>
                              </p:par>
                              <p:par>
                                <p:cTn id="96" presetID="10" presetClass="entr" presetSubtype="0" fill="hold" nodeType="withEffect">
                                  <p:stCondLst>
                                    <p:cond delay="0"/>
                                  </p:stCondLst>
                                  <p:childTnLst>
                                    <p:set>
                                      <p:cBhvr>
                                        <p:cTn id="97" dur="1" fill="hold">
                                          <p:stCondLst>
                                            <p:cond delay="0"/>
                                          </p:stCondLst>
                                        </p:cTn>
                                        <p:tgtEl>
                                          <p:spTgt spid="500"/>
                                        </p:tgtEl>
                                        <p:attrNameLst>
                                          <p:attrName>style.visibility</p:attrName>
                                        </p:attrNameLst>
                                      </p:cBhvr>
                                      <p:to>
                                        <p:strVal val="visible"/>
                                      </p:to>
                                    </p:set>
                                    <p:animEffect transition="in" filter="fade">
                                      <p:cBhvr>
                                        <p:cTn id="98" dur="500"/>
                                        <p:tgtEl>
                                          <p:spTgt spid="500"/>
                                        </p:tgtEl>
                                      </p:cBhvr>
                                    </p:animEffect>
                                  </p:childTnLst>
                                </p:cTn>
                              </p:par>
                              <p:par>
                                <p:cTn id="99" presetID="10" presetClass="entr" presetSubtype="0" fill="hold" nodeType="withEffect">
                                  <p:stCondLst>
                                    <p:cond delay="0"/>
                                  </p:stCondLst>
                                  <p:childTnLst>
                                    <p:set>
                                      <p:cBhvr>
                                        <p:cTn id="100" dur="1" fill="hold">
                                          <p:stCondLst>
                                            <p:cond delay="0"/>
                                          </p:stCondLst>
                                        </p:cTn>
                                        <p:tgtEl>
                                          <p:spTgt spid="503"/>
                                        </p:tgtEl>
                                        <p:attrNameLst>
                                          <p:attrName>style.visibility</p:attrName>
                                        </p:attrNameLst>
                                      </p:cBhvr>
                                      <p:to>
                                        <p:strVal val="visible"/>
                                      </p:to>
                                    </p:set>
                                    <p:animEffect transition="in" filter="fade">
                                      <p:cBhvr>
                                        <p:cTn id="101" dur="500"/>
                                        <p:tgtEl>
                                          <p:spTgt spid="503"/>
                                        </p:tgtEl>
                                      </p:cBhvr>
                                    </p:animEffect>
                                  </p:childTnLst>
                                </p:cTn>
                              </p:par>
                              <p:par>
                                <p:cTn id="102" presetID="10" presetClass="entr" presetSubtype="0" fill="hold" nodeType="withEffect">
                                  <p:stCondLst>
                                    <p:cond delay="0"/>
                                  </p:stCondLst>
                                  <p:childTnLst>
                                    <p:set>
                                      <p:cBhvr>
                                        <p:cTn id="103" dur="1" fill="hold">
                                          <p:stCondLst>
                                            <p:cond delay="0"/>
                                          </p:stCondLst>
                                        </p:cTn>
                                        <p:tgtEl>
                                          <p:spTgt spid="506"/>
                                        </p:tgtEl>
                                        <p:attrNameLst>
                                          <p:attrName>style.visibility</p:attrName>
                                        </p:attrNameLst>
                                      </p:cBhvr>
                                      <p:to>
                                        <p:strVal val="visible"/>
                                      </p:to>
                                    </p:set>
                                    <p:animEffect transition="in" filter="fade">
                                      <p:cBhvr>
                                        <p:cTn id="104" dur="500"/>
                                        <p:tgtEl>
                                          <p:spTgt spid="506"/>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509"/>
                                        </p:tgtEl>
                                        <p:attrNameLst>
                                          <p:attrName>style.visibility</p:attrName>
                                        </p:attrNameLst>
                                      </p:cBhvr>
                                      <p:to>
                                        <p:strVal val="visible"/>
                                      </p:to>
                                    </p:set>
                                    <p:animEffect transition="in" filter="fade">
                                      <p:cBhvr>
                                        <p:cTn id="107" dur="500"/>
                                        <p:tgtEl>
                                          <p:spTgt spid="509"/>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510"/>
                                        </p:tgtEl>
                                        <p:attrNameLst>
                                          <p:attrName>style.visibility</p:attrName>
                                        </p:attrNameLst>
                                      </p:cBhvr>
                                      <p:to>
                                        <p:strVal val="visible"/>
                                      </p:to>
                                    </p:set>
                                    <p:animEffect transition="in" filter="fade">
                                      <p:cBhvr>
                                        <p:cTn id="110" dur="500"/>
                                        <p:tgtEl>
                                          <p:spTgt spid="510"/>
                                        </p:tgtEl>
                                      </p:cBhvr>
                                    </p:animEffect>
                                  </p:childTnLst>
                                </p:cTn>
                              </p:par>
                              <p:par>
                                <p:cTn id="111" presetID="10" presetClass="entr" presetSubtype="0" fill="hold" nodeType="withEffect">
                                  <p:stCondLst>
                                    <p:cond delay="0"/>
                                  </p:stCondLst>
                                  <p:childTnLst>
                                    <p:set>
                                      <p:cBhvr>
                                        <p:cTn id="112" dur="1" fill="hold">
                                          <p:stCondLst>
                                            <p:cond delay="0"/>
                                          </p:stCondLst>
                                        </p:cTn>
                                        <p:tgtEl>
                                          <p:spTgt spid="491"/>
                                        </p:tgtEl>
                                        <p:attrNameLst>
                                          <p:attrName>style.visibility</p:attrName>
                                        </p:attrNameLst>
                                      </p:cBhvr>
                                      <p:to>
                                        <p:strVal val="visible"/>
                                      </p:to>
                                    </p:set>
                                    <p:animEffect transition="in" filter="fade">
                                      <p:cBhvr>
                                        <p:cTn id="113" dur="500"/>
                                        <p:tgtEl>
                                          <p:spTgt spid="491"/>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393"/>
                                        </p:tgtEl>
                                        <p:attrNameLst>
                                          <p:attrName>style.visibility</p:attrName>
                                        </p:attrNameLst>
                                      </p:cBhvr>
                                      <p:to>
                                        <p:strVal val="visible"/>
                                      </p:to>
                                    </p:set>
                                    <p:animEffect transition="in" filter="fade">
                                      <p:cBhvr>
                                        <p:cTn id="118" dur="500"/>
                                        <p:tgtEl>
                                          <p:spTgt spid="393"/>
                                        </p:tgtEl>
                                      </p:cBhvr>
                                    </p:animEffect>
                                  </p:childTnLst>
                                </p:cTn>
                              </p:par>
                              <p:par>
                                <p:cTn id="119" presetID="10" presetClass="entr" presetSubtype="0" fill="hold" nodeType="withEffect">
                                  <p:stCondLst>
                                    <p:cond delay="0"/>
                                  </p:stCondLst>
                                  <p:childTnLst>
                                    <p:set>
                                      <p:cBhvr>
                                        <p:cTn id="120" dur="1" fill="hold">
                                          <p:stCondLst>
                                            <p:cond delay="0"/>
                                          </p:stCondLst>
                                        </p:cTn>
                                        <p:tgtEl>
                                          <p:spTgt spid="516"/>
                                        </p:tgtEl>
                                        <p:attrNameLst>
                                          <p:attrName>style.visibility</p:attrName>
                                        </p:attrNameLst>
                                      </p:cBhvr>
                                      <p:to>
                                        <p:strVal val="visible"/>
                                      </p:to>
                                    </p:set>
                                    <p:animEffect transition="in" filter="fade">
                                      <p:cBhvr>
                                        <p:cTn id="121" dur="500"/>
                                        <p:tgtEl>
                                          <p:spTgt spid="516"/>
                                        </p:tgtEl>
                                      </p:cBhvr>
                                    </p:animEffect>
                                  </p:childTnLst>
                                </p:cTn>
                              </p:par>
                              <p:par>
                                <p:cTn id="122" presetID="10" presetClass="entr" presetSubtype="0" fill="hold" nodeType="withEffect">
                                  <p:stCondLst>
                                    <p:cond delay="0"/>
                                  </p:stCondLst>
                                  <p:childTnLst>
                                    <p:set>
                                      <p:cBhvr>
                                        <p:cTn id="123" dur="1" fill="hold">
                                          <p:stCondLst>
                                            <p:cond delay="0"/>
                                          </p:stCondLst>
                                        </p:cTn>
                                        <p:tgtEl>
                                          <p:spTgt spid="546"/>
                                        </p:tgtEl>
                                        <p:attrNameLst>
                                          <p:attrName>style.visibility</p:attrName>
                                        </p:attrNameLst>
                                      </p:cBhvr>
                                      <p:to>
                                        <p:strVal val="visible"/>
                                      </p:to>
                                    </p:set>
                                    <p:animEffect transition="in" filter="fade">
                                      <p:cBhvr>
                                        <p:cTn id="124" dur="500"/>
                                        <p:tgtEl>
                                          <p:spTgt spid="546"/>
                                        </p:tgtEl>
                                      </p:cBhvr>
                                    </p:animEffect>
                                  </p:childTnLst>
                                </p:cTn>
                              </p:par>
                              <p:par>
                                <p:cTn id="125" presetID="10" presetClass="entr" presetSubtype="0" fill="hold" nodeType="withEffect">
                                  <p:stCondLst>
                                    <p:cond delay="0"/>
                                  </p:stCondLst>
                                  <p:childTnLst>
                                    <p:set>
                                      <p:cBhvr>
                                        <p:cTn id="126" dur="1" fill="hold">
                                          <p:stCondLst>
                                            <p:cond delay="0"/>
                                          </p:stCondLst>
                                        </p:cTn>
                                        <p:tgtEl>
                                          <p:spTgt spid="448"/>
                                        </p:tgtEl>
                                        <p:attrNameLst>
                                          <p:attrName>style.visibility</p:attrName>
                                        </p:attrNameLst>
                                      </p:cBhvr>
                                      <p:to>
                                        <p:strVal val="visible"/>
                                      </p:to>
                                    </p:set>
                                    <p:animEffect transition="in" filter="fade">
                                      <p:cBhvr>
                                        <p:cTn id="127" dur="500"/>
                                        <p:tgtEl>
                                          <p:spTgt spid="448"/>
                                        </p:tgtEl>
                                      </p:cBhvr>
                                    </p:animEffect>
                                  </p:childTnLst>
                                </p:cTn>
                              </p:par>
                              <p:par>
                                <p:cTn id="128" presetID="10" presetClass="entr" presetSubtype="0" fill="hold" nodeType="withEffect">
                                  <p:stCondLst>
                                    <p:cond delay="0"/>
                                  </p:stCondLst>
                                  <p:childTnLst>
                                    <p:set>
                                      <p:cBhvr>
                                        <p:cTn id="129" dur="1" fill="hold">
                                          <p:stCondLst>
                                            <p:cond delay="0"/>
                                          </p:stCondLst>
                                        </p:cTn>
                                        <p:tgtEl>
                                          <p:spTgt spid="471"/>
                                        </p:tgtEl>
                                        <p:attrNameLst>
                                          <p:attrName>style.visibility</p:attrName>
                                        </p:attrNameLst>
                                      </p:cBhvr>
                                      <p:to>
                                        <p:strVal val="visible"/>
                                      </p:to>
                                    </p:set>
                                    <p:animEffect transition="in" filter="fade">
                                      <p:cBhvr>
                                        <p:cTn id="130" dur="500"/>
                                        <p:tgtEl>
                                          <p:spTgt spid="471"/>
                                        </p:tgtEl>
                                      </p:cBhvr>
                                    </p:animEffect>
                                  </p:childTnLst>
                                </p:cTn>
                              </p:par>
                              <p:par>
                                <p:cTn id="131" presetID="10" presetClass="entr" presetSubtype="0" fill="hold" nodeType="withEffect">
                                  <p:stCondLst>
                                    <p:cond delay="0"/>
                                  </p:stCondLst>
                                  <p:childTnLst>
                                    <p:set>
                                      <p:cBhvr>
                                        <p:cTn id="132" dur="1" fill="hold">
                                          <p:stCondLst>
                                            <p:cond delay="0"/>
                                          </p:stCondLst>
                                        </p:cTn>
                                        <p:tgtEl>
                                          <p:spTgt spid="468"/>
                                        </p:tgtEl>
                                        <p:attrNameLst>
                                          <p:attrName>style.visibility</p:attrName>
                                        </p:attrNameLst>
                                      </p:cBhvr>
                                      <p:to>
                                        <p:strVal val="visible"/>
                                      </p:to>
                                    </p:set>
                                    <p:animEffect transition="in" filter="fade">
                                      <p:cBhvr>
                                        <p:cTn id="133" dur="500"/>
                                        <p:tgtEl>
                                          <p:spTgt spid="468"/>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315"/>
                                        </p:tgtEl>
                                        <p:attrNameLst>
                                          <p:attrName>style.visibility</p:attrName>
                                        </p:attrNameLst>
                                      </p:cBhvr>
                                      <p:to>
                                        <p:strVal val="visible"/>
                                      </p:to>
                                    </p:set>
                                    <p:animEffect transition="in" filter="fade">
                                      <p:cBhvr>
                                        <p:cTn id="138" dur="500"/>
                                        <p:tgtEl>
                                          <p:spTgt spid="315"/>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558"/>
                                        </p:tgtEl>
                                        <p:attrNameLst>
                                          <p:attrName>style.visibility</p:attrName>
                                        </p:attrNameLst>
                                      </p:cBhvr>
                                      <p:to>
                                        <p:strVal val="visible"/>
                                      </p:to>
                                    </p:set>
                                    <p:animEffect transition="in" filter="fade">
                                      <p:cBhvr>
                                        <p:cTn id="141" dur="500"/>
                                        <p:tgtEl>
                                          <p:spTgt spid="558"/>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394"/>
                                        </p:tgtEl>
                                        <p:attrNameLst>
                                          <p:attrName>style.visibility</p:attrName>
                                        </p:attrNameLst>
                                      </p:cBhvr>
                                      <p:to>
                                        <p:strVal val="visible"/>
                                      </p:to>
                                    </p:set>
                                    <p:animEffect transition="in" filter="fade">
                                      <p:cBhvr>
                                        <p:cTn id="144" dur="500"/>
                                        <p:tgtEl>
                                          <p:spTgt spid="394"/>
                                        </p:tgtEl>
                                      </p:cBhvr>
                                    </p:animEffect>
                                  </p:childTnLst>
                                </p:cTn>
                              </p:par>
                              <p:par>
                                <p:cTn id="145" presetID="10" presetClass="entr" presetSubtype="0" fill="hold" nodeType="withEffect">
                                  <p:stCondLst>
                                    <p:cond delay="0"/>
                                  </p:stCondLst>
                                  <p:childTnLst>
                                    <p:set>
                                      <p:cBhvr>
                                        <p:cTn id="146" dur="1" fill="hold">
                                          <p:stCondLst>
                                            <p:cond delay="0"/>
                                          </p:stCondLst>
                                        </p:cTn>
                                        <p:tgtEl>
                                          <p:spTgt spid="548"/>
                                        </p:tgtEl>
                                        <p:attrNameLst>
                                          <p:attrName>style.visibility</p:attrName>
                                        </p:attrNameLst>
                                      </p:cBhvr>
                                      <p:to>
                                        <p:strVal val="visible"/>
                                      </p:to>
                                    </p:set>
                                    <p:animEffect transition="in" filter="fade">
                                      <p:cBhvr>
                                        <p:cTn id="147" dur="500"/>
                                        <p:tgtEl>
                                          <p:spTgt spid="548"/>
                                        </p:tgtEl>
                                      </p:cBhvr>
                                    </p:animEffect>
                                  </p:childTnLst>
                                </p:cTn>
                              </p:par>
                              <p:par>
                                <p:cTn id="148" presetID="10" presetClass="entr" presetSubtype="0" fill="hold" nodeType="withEffect">
                                  <p:stCondLst>
                                    <p:cond delay="0"/>
                                  </p:stCondLst>
                                  <p:childTnLst>
                                    <p:set>
                                      <p:cBhvr>
                                        <p:cTn id="149" dur="1" fill="hold">
                                          <p:stCondLst>
                                            <p:cond delay="0"/>
                                          </p:stCondLst>
                                        </p:cTn>
                                        <p:tgtEl>
                                          <p:spTgt spid="518"/>
                                        </p:tgtEl>
                                        <p:attrNameLst>
                                          <p:attrName>style.visibility</p:attrName>
                                        </p:attrNameLst>
                                      </p:cBhvr>
                                      <p:to>
                                        <p:strVal val="visible"/>
                                      </p:to>
                                    </p:set>
                                    <p:animEffect transition="in" filter="fade">
                                      <p:cBhvr>
                                        <p:cTn id="150" dur="500"/>
                                        <p:tgtEl>
                                          <p:spTgt spid="518"/>
                                        </p:tgtEl>
                                      </p:cBhvr>
                                    </p:animEffect>
                                  </p:childTnLst>
                                </p:cTn>
                              </p:par>
                            </p:childTnLst>
                          </p:cTn>
                        </p:par>
                      </p:childTnLst>
                    </p:cTn>
                  </p:par>
                  <p:par>
                    <p:cTn id="151" fill="hold">
                      <p:stCondLst>
                        <p:cond delay="indefinite"/>
                      </p:stCondLst>
                      <p:childTnLst>
                        <p:par>
                          <p:cTn id="152" fill="hold">
                            <p:stCondLst>
                              <p:cond delay="0"/>
                            </p:stCondLst>
                            <p:childTnLst>
                              <p:par>
                                <p:cTn id="153" presetID="10" presetClass="entr" presetSubtype="0" fill="hold" grpId="0" nodeType="clickEffect">
                                  <p:stCondLst>
                                    <p:cond delay="0"/>
                                  </p:stCondLst>
                                  <p:childTnLst>
                                    <p:set>
                                      <p:cBhvr>
                                        <p:cTn id="154" dur="1" fill="hold">
                                          <p:stCondLst>
                                            <p:cond delay="0"/>
                                          </p:stCondLst>
                                        </p:cTn>
                                        <p:tgtEl>
                                          <p:spTgt spid="561"/>
                                        </p:tgtEl>
                                        <p:attrNameLst>
                                          <p:attrName>style.visibility</p:attrName>
                                        </p:attrNameLst>
                                      </p:cBhvr>
                                      <p:to>
                                        <p:strVal val="visible"/>
                                      </p:to>
                                    </p:set>
                                    <p:animEffect transition="in" filter="fade">
                                      <p:cBhvr>
                                        <p:cTn id="155" dur="500"/>
                                        <p:tgtEl>
                                          <p:spTgt spid="561"/>
                                        </p:tgtEl>
                                      </p:cBhvr>
                                    </p:animEffect>
                                  </p:childTnLst>
                                </p:cTn>
                              </p:par>
                              <p:par>
                                <p:cTn id="156" presetID="10" presetClass="entr" presetSubtype="0" fill="hold" nodeType="withEffect">
                                  <p:stCondLst>
                                    <p:cond delay="0"/>
                                  </p:stCondLst>
                                  <p:childTnLst>
                                    <p:set>
                                      <p:cBhvr>
                                        <p:cTn id="157" dur="1" fill="hold">
                                          <p:stCondLst>
                                            <p:cond delay="0"/>
                                          </p:stCondLst>
                                        </p:cTn>
                                        <p:tgtEl>
                                          <p:spTgt spid="530"/>
                                        </p:tgtEl>
                                        <p:attrNameLst>
                                          <p:attrName>style.visibility</p:attrName>
                                        </p:attrNameLst>
                                      </p:cBhvr>
                                      <p:to>
                                        <p:strVal val="visible"/>
                                      </p:to>
                                    </p:set>
                                    <p:animEffect transition="in" filter="fade">
                                      <p:cBhvr>
                                        <p:cTn id="158" dur="500"/>
                                        <p:tgtEl>
                                          <p:spTgt spid="530"/>
                                        </p:tgtEl>
                                      </p:cBhvr>
                                    </p:animEffect>
                                  </p:childTnLst>
                                </p:cTn>
                              </p:par>
                              <p:par>
                                <p:cTn id="159" presetID="10" presetClass="entr" presetSubtype="0" fill="hold" nodeType="withEffect">
                                  <p:stCondLst>
                                    <p:cond delay="0"/>
                                  </p:stCondLst>
                                  <p:childTnLst>
                                    <p:set>
                                      <p:cBhvr>
                                        <p:cTn id="160" dur="1" fill="hold">
                                          <p:stCondLst>
                                            <p:cond delay="0"/>
                                          </p:stCondLst>
                                        </p:cTn>
                                        <p:tgtEl>
                                          <p:spTgt spid="525"/>
                                        </p:tgtEl>
                                        <p:attrNameLst>
                                          <p:attrName>style.visibility</p:attrName>
                                        </p:attrNameLst>
                                      </p:cBhvr>
                                      <p:to>
                                        <p:strVal val="visible"/>
                                      </p:to>
                                    </p:set>
                                    <p:animEffect transition="in" filter="fade">
                                      <p:cBhvr>
                                        <p:cTn id="161" dur="500"/>
                                        <p:tgtEl>
                                          <p:spTgt spid="525"/>
                                        </p:tgtEl>
                                      </p:cBhvr>
                                    </p:animEffect>
                                  </p:childTnLst>
                                </p:cTn>
                              </p:par>
                              <p:par>
                                <p:cTn id="162" presetID="10" presetClass="entr" presetSubtype="0" fill="hold" nodeType="withEffect">
                                  <p:stCondLst>
                                    <p:cond delay="0"/>
                                  </p:stCondLst>
                                  <p:childTnLst>
                                    <p:set>
                                      <p:cBhvr>
                                        <p:cTn id="163" dur="1" fill="hold">
                                          <p:stCondLst>
                                            <p:cond delay="0"/>
                                          </p:stCondLst>
                                        </p:cTn>
                                        <p:tgtEl>
                                          <p:spTgt spid="534"/>
                                        </p:tgtEl>
                                        <p:attrNameLst>
                                          <p:attrName>style.visibility</p:attrName>
                                        </p:attrNameLst>
                                      </p:cBhvr>
                                      <p:to>
                                        <p:strVal val="visible"/>
                                      </p:to>
                                    </p:set>
                                    <p:animEffect transition="in" filter="fade">
                                      <p:cBhvr>
                                        <p:cTn id="164" dur="500"/>
                                        <p:tgtEl>
                                          <p:spTgt spid="534"/>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presetSubtype="0" fill="hold" nodeType="clickEffect">
                                  <p:stCondLst>
                                    <p:cond delay="0"/>
                                  </p:stCondLst>
                                  <p:childTnLst>
                                    <p:set>
                                      <p:cBhvr>
                                        <p:cTn id="168" dur="1" fill="hold">
                                          <p:stCondLst>
                                            <p:cond delay="0"/>
                                          </p:stCondLst>
                                        </p:cTn>
                                        <p:tgtEl>
                                          <p:spTgt spid="536"/>
                                        </p:tgtEl>
                                        <p:attrNameLst>
                                          <p:attrName>style.visibility</p:attrName>
                                        </p:attrNameLst>
                                      </p:cBhvr>
                                      <p:to>
                                        <p:strVal val="visible"/>
                                      </p:to>
                                    </p:set>
                                    <p:animEffect transition="in" filter="fade">
                                      <p:cBhvr>
                                        <p:cTn id="169" dur="500"/>
                                        <p:tgtEl>
                                          <p:spTgt spid="536"/>
                                        </p:tgtEl>
                                      </p:cBhvr>
                                    </p:animEffect>
                                  </p:childTnLst>
                                </p:cTn>
                              </p:par>
                              <p:par>
                                <p:cTn id="170" presetID="10" presetClass="entr" presetSubtype="0" fill="hold" nodeType="withEffect">
                                  <p:stCondLst>
                                    <p:cond delay="0"/>
                                  </p:stCondLst>
                                  <p:childTnLst>
                                    <p:set>
                                      <p:cBhvr>
                                        <p:cTn id="171" dur="1" fill="hold">
                                          <p:stCondLst>
                                            <p:cond delay="0"/>
                                          </p:stCondLst>
                                        </p:cTn>
                                        <p:tgtEl>
                                          <p:spTgt spid="537"/>
                                        </p:tgtEl>
                                        <p:attrNameLst>
                                          <p:attrName>style.visibility</p:attrName>
                                        </p:attrNameLst>
                                      </p:cBhvr>
                                      <p:to>
                                        <p:strVal val="visible"/>
                                      </p:to>
                                    </p:set>
                                    <p:animEffect transition="in" filter="fade">
                                      <p:cBhvr>
                                        <p:cTn id="172" dur="500"/>
                                        <p:tgtEl>
                                          <p:spTgt spid="537"/>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560"/>
                                        </p:tgtEl>
                                        <p:attrNameLst>
                                          <p:attrName>style.visibility</p:attrName>
                                        </p:attrNameLst>
                                      </p:cBhvr>
                                      <p:to>
                                        <p:strVal val="visible"/>
                                      </p:to>
                                    </p:set>
                                    <p:animEffect transition="in" filter="fade">
                                      <p:cBhvr>
                                        <p:cTn id="175" dur="500"/>
                                        <p:tgtEl>
                                          <p:spTgt spid="560"/>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395"/>
                                        </p:tgtEl>
                                        <p:attrNameLst>
                                          <p:attrName>style.visibility</p:attrName>
                                        </p:attrNameLst>
                                      </p:cBhvr>
                                      <p:to>
                                        <p:strVal val="visible"/>
                                      </p:to>
                                    </p:set>
                                    <p:animEffect transition="in" filter="fade">
                                      <p:cBhvr>
                                        <p:cTn id="178" dur="500"/>
                                        <p:tgtEl>
                                          <p:spTgt spid="395"/>
                                        </p:tgtEl>
                                      </p:cBhvr>
                                    </p:animEffect>
                                  </p:childTnLst>
                                </p:cTn>
                              </p:par>
                              <p:par>
                                <p:cTn id="179" presetID="10" presetClass="entr" presetSubtype="0" fill="hold" nodeType="withEffect">
                                  <p:stCondLst>
                                    <p:cond delay="0"/>
                                  </p:stCondLst>
                                  <p:childTnLst>
                                    <p:set>
                                      <p:cBhvr>
                                        <p:cTn id="180" dur="1" fill="hold">
                                          <p:stCondLst>
                                            <p:cond delay="0"/>
                                          </p:stCondLst>
                                        </p:cTn>
                                        <p:tgtEl>
                                          <p:spTgt spid="550"/>
                                        </p:tgtEl>
                                        <p:attrNameLst>
                                          <p:attrName>style.visibility</p:attrName>
                                        </p:attrNameLst>
                                      </p:cBhvr>
                                      <p:to>
                                        <p:strVal val="visible"/>
                                      </p:to>
                                    </p:set>
                                    <p:animEffect transition="in" filter="fade">
                                      <p:cBhvr>
                                        <p:cTn id="181" dur="500"/>
                                        <p:tgtEl>
                                          <p:spTgt spid="550"/>
                                        </p:tgtEl>
                                      </p:cBhvr>
                                    </p:animEffect>
                                  </p:childTnLst>
                                </p:cTn>
                              </p:par>
                              <p:par>
                                <p:cTn id="182" presetID="10" presetClass="entr" presetSubtype="0" fill="hold" nodeType="withEffect">
                                  <p:stCondLst>
                                    <p:cond delay="0"/>
                                  </p:stCondLst>
                                  <p:childTnLst>
                                    <p:set>
                                      <p:cBhvr>
                                        <p:cTn id="183" dur="1" fill="hold">
                                          <p:stCondLst>
                                            <p:cond delay="0"/>
                                          </p:stCondLst>
                                        </p:cTn>
                                        <p:tgtEl>
                                          <p:spTgt spid="519"/>
                                        </p:tgtEl>
                                        <p:attrNameLst>
                                          <p:attrName>style.visibility</p:attrName>
                                        </p:attrNameLst>
                                      </p:cBhvr>
                                      <p:to>
                                        <p:strVal val="visible"/>
                                      </p:to>
                                    </p:set>
                                    <p:animEffect transition="in" filter="fade">
                                      <p:cBhvr>
                                        <p:cTn id="184" dur="500"/>
                                        <p:tgtEl>
                                          <p:spTgt spid="519"/>
                                        </p:tgtEl>
                                      </p:cBhvr>
                                    </p:animEffect>
                                  </p:childTnLst>
                                </p:cTn>
                              </p:par>
                              <p:par>
                                <p:cTn id="185" presetID="10" presetClass="entr" presetSubtype="0" fill="hold" nodeType="withEffect">
                                  <p:stCondLst>
                                    <p:cond delay="0"/>
                                  </p:stCondLst>
                                  <p:childTnLst>
                                    <p:set>
                                      <p:cBhvr>
                                        <p:cTn id="186" dur="1" fill="hold">
                                          <p:stCondLst>
                                            <p:cond delay="0"/>
                                          </p:stCondLst>
                                        </p:cTn>
                                        <p:tgtEl>
                                          <p:spTgt spid="301"/>
                                        </p:tgtEl>
                                        <p:attrNameLst>
                                          <p:attrName>style.visibility</p:attrName>
                                        </p:attrNameLst>
                                      </p:cBhvr>
                                      <p:to>
                                        <p:strVal val="visible"/>
                                      </p:to>
                                    </p:set>
                                    <p:animEffect transition="in" filter="fade">
                                      <p:cBhvr>
                                        <p:cTn id="187" dur="500"/>
                                        <p:tgtEl>
                                          <p:spTgt spid="301"/>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559"/>
                                        </p:tgtEl>
                                        <p:attrNameLst>
                                          <p:attrName>style.visibility</p:attrName>
                                        </p:attrNameLst>
                                      </p:cBhvr>
                                      <p:to>
                                        <p:strVal val="visible"/>
                                      </p:to>
                                    </p:set>
                                    <p:animEffect transition="in" filter="fade">
                                      <p:cBhvr>
                                        <p:cTn id="190" dur="500"/>
                                        <p:tgtEl>
                                          <p:spTgt spid="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 grpId="0" animBg="1"/>
      <p:bldP spid="370" grpId="0" animBg="1"/>
      <p:bldP spid="390" grpId="0"/>
      <p:bldP spid="391" grpId="0"/>
      <p:bldP spid="392" grpId="0"/>
      <p:bldP spid="393" grpId="0"/>
      <p:bldP spid="394" grpId="0"/>
      <p:bldP spid="395" grpId="0"/>
      <p:bldP spid="397" grpId="0"/>
      <p:bldP spid="398" grpId="0"/>
      <p:bldP spid="489" grpId="0" animBg="1"/>
      <p:bldP spid="490" grpId="0" animBg="1"/>
      <p:bldP spid="509" grpId="0"/>
      <p:bldP spid="510" grpId="0"/>
      <p:bldP spid="558" grpId="0"/>
      <p:bldP spid="559" grpId="0"/>
      <p:bldP spid="560" grpId="0"/>
      <p:bldP spid="56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TotalTime>
  <Words>3926</Words>
  <Application>Microsoft Macintosh PowerPoint</Application>
  <PresentationFormat>Widescreen</PresentationFormat>
  <Paragraphs>1236</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Tahoma</vt:lpstr>
      <vt:lpstr>Times New Roman</vt:lpstr>
      <vt:lpstr>Wingdings</vt:lpstr>
      <vt:lpstr>Office Theme</vt:lpstr>
      <vt:lpstr>A DNN Protection Solution for PIM Accelerators with Model Compression</vt:lpstr>
      <vt:lpstr>Motivation</vt:lpstr>
      <vt:lpstr>Stochastic Computing</vt:lpstr>
      <vt:lpstr>ReRAM Basics</vt:lpstr>
      <vt:lpstr>1T4R Crossbar Structure</vt:lpstr>
      <vt:lpstr>Secure Crossbar Design</vt:lpstr>
      <vt:lpstr>Bitline Level Sharing</vt:lpstr>
      <vt:lpstr>Bitline Level Sharing</vt:lpstr>
      <vt:lpstr>Crossbar Level Sharing -- Overview</vt:lpstr>
      <vt:lpstr>Crossbar Level Sharing -- Decomposing</vt:lpstr>
      <vt:lpstr>Crossbar Level Sharing -- Clustering</vt:lpstr>
      <vt:lpstr>Crossbar Level Sharing -- Flipping</vt:lpstr>
      <vt:lpstr>Crossbar Level Sharing -- Reconstructing</vt:lpstr>
      <vt:lpstr>Crossbar Level Sharing -- Resconstructing</vt:lpstr>
      <vt:lpstr>Crossbar Level Sharing -- Reconstructing</vt:lpstr>
      <vt:lpstr>Crossbar Level Sharing -- Calibrating</vt:lpstr>
      <vt:lpstr>SC Conversion</vt:lpstr>
      <vt:lpstr>Methodology</vt:lpstr>
      <vt:lpstr>Security</vt:lpstr>
      <vt:lpstr>Performance</vt:lpstr>
      <vt:lpstr>Energy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SRA: A Secure ReRAM-Based DNN Accelerator</dc:title>
  <dc:creator>Lei Zhao</dc:creator>
  <cp:lastModifiedBy>Lei Zhao</cp:lastModifiedBy>
  <cp:revision>44</cp:revision>
  <dcterms:created xsi:type="dcterms:W3CDTF">2022-06-28T08:23:46Z</dcterms:created>
  <dcterms:modified xsi:type="dcterms:W3CDTF">2022-06-28T14:48:13Z</dcterms:modified>
</cp:coreProperties>
</file>