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49" r:id="rId3"/>
    <p:sldId id="291" r:id="rId4"/>
    <p:sldId id="316" r:id="rId5"/>
    <p:sldId id="330" r:id="rId6"/>
    <p:sldId id="331" r:id="rId7"/>
    <p:sldId id="332" r:id="rId8"/>
    <p:sldId id="333" r:id="rId9"/>
    <p:sldId id="347" r:id="rId10"/>
    <p:sldId id="334" r:id="rId11"/>
    <p:sldId id="348" r:id="rId12"/>
    <p:sldId id="335" r:id="rId13"/>
    <p:sldId id="336" r:id="rId14"/>
    <p:sldId id="338" r:id="rId15"/>
    <p:sldId id="337" r:id="rId16"/>
    <p:sldId id="339" r:id="rId17"/>
    <p:sldId id="340" r:id="rId18"/>
    <p:sldId id="342" r:id="rId19"/>
    <p:sldId id="343" r:id="rId20"/>
    <p:sldId id="341" r:id="rId21"/>
    <p:sldId id="32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C" initials="CC" lastIdx="2" clrIdx="0">
    <p:extLst>
      <p:ext uri="{19B8F6BF-5375-455C-9EA6-DF929625EA0E}">
        <p15:presenceInfo xmlns:p15="http://schemas.microsoft.com/office/powerpoint/2012/main" userId="C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D0CECE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6281" autoAdjust="0"/>
  </p:normalViewPr>
  <p:slideViewPr>
    <p:cSldViewPr snapToGrid="0">
      <p:cViewPr varScale="1">
        <p:scale>
          <a:sx n="114" d="100"/>
          <a:sy n="114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image" Target="../media/image51.emf"/><Relationship Id="rId7" Type="http://schemas.openxmlformats.org/officeDocument/2006/relationships/image" Target="../media/image55.emf"/><Relationship Id="rId2" Type="http://schemas.openxmlformats.org/officeDocument/2006/relationships/image" Target="../media/image50.emf"/><Relationship Id="rId1" Type="http://schemas.openxmlformats.org/officeDocument/2006/relationships/image" Target="../media/image49.emf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77609-922D-4B1B-B52D-073A88704C2C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90E8-ED68-44A4-9CDB-EC202B040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901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1FC34D-01F6-8949-B440-0F5804E05A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9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006E-10AF-46DE-BFEE-E3D08A8DB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D6B3-D9EA-40F8-8DCB-343510DF9B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250CD-CA17-4B51-8BFC-AE5DAA2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6FCC2-DB73-43AA-9CDD-4B3E64359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6234-BCFC-42AB-99DA-17D33E9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5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57682-42DF-468F-BFBF-2351A266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ABE6C-4637-4BB3-B122-6291E87C7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1151E-D9FF-44FB-9B6D-BEE5AC79B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04C95-4673-45FD-A915-7EF057105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0043B-FB6A-464B-AF06-192D7BF95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683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9FB94-8C3C-459F-BA76-6BA93B460F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ECA6-97D8-4F3F-8241-B395E29F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CE898-7192-4ECB-B275-44A014F98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B1C3-2FD2-456E-8C96-4DBB1012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D3EE3-BBCB-4B2B-8DBB-1C9C21429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073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C567-A94D-4164-ABBC-DF9F7917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73677-284A-4902-A99A-AF6CC4F563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Optional Insert Copyright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679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65DE7-20E4-4E37-BEA4-24D9229D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96A9D-9D5C-4278-A348-7F4BD0FB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DC3F8-C68E-4E0A-99FB-14B92D07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34288-72B9-443E-A4DE-BD4774CCA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62FBA-5C58-475D-89BD-8ABB0C7B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5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85671-A0DA-4D7B-B4A6-0E8880C3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8ED26-A352-4547-81C8-381DC857C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80D1B-BBC0-45B7-ADBB-679C992D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397CB-5475-49B6-B975-987C18063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C8C28-5CBC-496E-9779-306BFA74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58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26131-C749-4897-86CC-4EBD2544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A42C-6693-4803-B307-E50BECC5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3BEE7-7AE7-4E6D-8334-EA7C5E7C0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8422E-647F-424A-A6FF-BB3871448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4EEB0-89AF-4FC2-B1BB-F8B3703E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B6D39-D534-4D81-AF53-6FC96058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11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D2BE-FD72-4BD6-B235-9FC6E466C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6D88D-258B-4929-829C-2E6C9AAF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B3DCF-1984-4CB2-9D2F-0143DF403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48DDA2-C6E4-4C80-94C5-CEC744223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31C98-314D-4D04-BDDF-58B1E27247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5AC2-B7B4-4506-A100-612B2BEE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14AAF-303D-4A16-9DFB-40AEE91BD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11EF9-029A-45E1-A0BF-C7983D9AE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3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387EE-763C-4F07-95F3-F16EFF8B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13B84D-234C-4DD5-A45B-526BCE10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60D187-D671-499C-949A-784D71167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7E387-9442-4A49-80EA-B851F136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669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F1AFE-216C-40B3-89B8-6EADD3A57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17EB5-A57A-4966-BD89-60CE34A8C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3DFB3-3D8F-402C-9333-39E81AD3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808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22BD-2D01-4D37-8517-DE19E7BF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C5BA3-9D65-4486-B4AC-A7D00E963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4BDF6-D4BE-4F37-885A-3068DE3BD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AB071-6C21-4221-BFB2-D611F810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F680-FA7E-4FE3-92C4-B35F2DFC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092D2-0CC9-4ED5-82FA-9ED2BEAF6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2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5C37-FEA7-4D4B-88F3-D6C196D3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92733-15D3-41FB-BD91-04EA06184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15A25-8580-47DC-B41B-3A6577472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8F951-C160-4302-BD55-92654E8D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6D7AB-470C-4371-96CD-0EA4B72B5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ADBDA-75FE-49FD-8BBE-031AB8F20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307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49A71-3E31-4C5D-B460-3B449B5AD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9795A-9ED3-4E17-BEDF-8A4E76BEE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F82B0-2F74-4942-8568-44FB5086C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959BF-E28B-40C0-8FF2-7E46ADC1C9EF}" type="datetimeFigureOut">
              <a:rPr lang="zh-CN" altLang="en-US" smtClean="0"/>
              <a:t>2021/10/21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53EF3-29D7-42D6-A494-B68138365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305B8-99DA-4F9D-84D9-35A16F29C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FDDBB-97FB-4C38-B8FE-D5FB598731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jpeg"/><Relationship Id="rId3" Type="http://schemas.openxmlformats.org/officeDocument/2006/relationships/image" Target="../media/image39.svg"/><Relationship Id="rId7" Type="http://schemas.openxmlformats.org/officeDocument/2006/relationships/image" Target="../media/image43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image" Target="../media/image41.svg"/><Relationship Id="rId10" Type="http://schemas.openxmlformats.org/officeDocument/2006/relationships/image" Target="../media/image46.emf"/><Relationship Id="rId4" Type="http://schemas.openxmlformats.org/officeDocument/2006/relationships/image" Target="../media/image40.png"/><Relationship Id="rId9" Type="http://schemas.openxmlformats.org/officeDocument/2006/relationships/image" Target="../media/image4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56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3.e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50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2.emf"/><Relationship Id="rId4" Type="http://schemas.openxmlformats.org/officeDocument/2006/relationships/image" Target="../media/image49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54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20" Type="http://schemas.openxmlformats.org/officeDocument/2006/relationships/image" Target="../media/image21.png"/><Relationship Id="rId29" Type="http://schemas.openxmlformats.org/officeDocument/2006/relationships/image" Target="../media/image3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28" Type="http://schemas.openxmlformats.org/officeDocument/2006/relationships/image" Target="../media/image29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2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Relationship Id="rId27" Type="http://schemas.openxmlformats.org/officeDocument/2006/relationships/image" Target="../media/image28.svg"/><Relationship Id="rId30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2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7" Type="http://schemas.openxmlformats.org/officeDocument/2006/relationships/image" Target="../media/image20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A66CE21-0DAF-4498-9D17-B5A213B27B55}"/>
              </a:ext>
            </a:extLst>
          </p:cNvPr>
          <p:cNvSpPr txBox="1">
            <a:spLocks/>
          </p:cNvSpPr>
          <p:nvPr/>
        </p:nvSpPr>
        <p:spPr>
          <a:xfrm>
            <a:off x="617340" y="2271992"/>
            <a:ext cx="11238598" cy="11570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Flipping Bits to Share Crossbars in ReRAM-Based DNN Accelerator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4CF90F5-B77F-4C54-B4EE-CB9B1E104E3C}"/>
              </a:ext>
            </a:extLst>
          </p:cNvPr>
          <p:cNvSpPr txBox="1">
            <a:spLocks/>
          </p:cNvSpPr>
          <p:nvPr/>
        </p:nvSpPr>
        <p:spPr>
          <a:xfrm>
            <a:off x="3675185" y="4104732"/>
            <a:ext cx="4977229" cy="457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Lei Zhao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Youtao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Zhang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Jun Yang</a:t>
            </a: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</a:t>
            </a:r>
          </a:p>
          <a:p>
            <a:pPr algn="ctr"/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5D43AABB-A375-4089-96DB-C739AEA1AAAF}"/>
              </a:ext>
            </a:extLst>
          </p:cNvPr>
          <p:cNvSpPr txBox="1">
            <a:spLocks/>
          </p:cNvSpPr>
          <p:nvPr/>
        </p:nvSpPr>
        <p:spPr>
          <a:xfrm>
            <a:off x="501163" y="4944142"/>
            <a:ext cx="9350328" cy="9035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</a:t>
            </a:r>
            <a:r>
              <a:rPr 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Computer Science, University of Pittsburgh</a:t>
            </a:r>
          </a:p>
          <a:p>
            <a:pPr marL="0" indent="0">
              <a:buNone/>
            </a:pPr>
            <a:r>
              <a:rPr lang="en-US" sz="2000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</a:t>
            </a:r>
            <a:r>
              <a:rPr lang="en-US" sz="2000" kern="0" dirty="0">
                <a:solidFill>
                  <a:sysClr val="windowText" lastClr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Electrical and Computer Engineering, University of Pittsburgh</a:t>
            </a:r>
          </a:p>
          <a:p>
            <a:pPr marL="0" indent="0" algn="ctr">
              <a:buNone/>
            </a:pPr>
            <a:endParaRPr lang="en-US" sz="2000" kern="0" dirty="0">
              <a:solidFill>
                <a:sysClr val="windowText" lastClr="0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university of pittsburgh">
            <a:extLst>
              <a:ext uri="{FF2B5EF4-FFF2-40B4-BE49-F238E27FC236}">
                <a16:creationId xmlns:a16="http://schemas.microsoft.com/office/drawing/2014/main" id="{6A98E62F-F120-4AEA-B026-220D486C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69" y="315496"/>
            <a:ext cx="5478660" cy="9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EC0EF34-C4EA-41CB-A113-1091081B5E24}"/>
              </a:ext>
            </a:extLst>
          </p:cNvPr>
          <p:cNvSpPr/>
          <p:nvPr/>
        </p:nvSpPr>
        <p:spPr>
          <a:xfrm>
            <a:off x="0" y="1438031"/>
            <a:ext cx="12192000" cy="790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50769" y="6312877"/>
            <a:ext cx="136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ICCD2021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16524" y="6286555"/>
            <a:ext cx="16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Paper ID: 259</a:t>
            </a:r>
          </a:p>
        </p:txBody>
      </p:sp>
    </p:spTree>
    <p:extLst>
      <p:ext uri="{BB962C8B-B14F-4D97-AF65-F5344CB8AC3E}">
        <p14:creationId xmlns:p14="http://schemas.microsoft.com/office/powerpoint/2010/main" val="3236207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C158CC4-AB81-40A0-B97E-446F99FD45F0}"/>
              </a:ext>
            </a:extLst>
          </p:cNvPr>
          <p:cNvGrpSpPr/>
          <p:nvPr/>
        </p:nvGrpSpPr>
        <p:grpSpPr>
          <a:xfrm>
            <a:off x="4581144" y="3840480"/>
            <a:ext cx="2096265" cy="2191703"/>
            <a:chOff x="1219832" y="4694675"/>
            <a:chExt cx="2096265" cy="2191703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C8CC6665-8BA6-4661-9E8F-FEE3C51BA412}"/>
                </a:ext>
              </a:extLst>
            </p:cNvPr>
            <p:cNvGrpSpPr/>
            <p:nvPr/>
          </p:nvGrpSpPr>
          <p:grpSpPr>
            <a:xfrm>
              <a:off x="1219832" y="4707819"/>
              <a:ext cx="2096265" cy="2150897"/>
              <a:chOff x="4032810" y="3231995"/>
              <a:chExt cx="2096265" cy="2150897"/>
            </a:xfrm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8AB41ADD-4EDA-4FB9-8C3E-3CFBDF72E28D}"/>
                  </a:ext>
                </a:extLst>
              </p:cNvPr>
              <p:cNvSpPr/>
              <p:nvPr/>
            </p:nvSpPr>
            <p:spPr>
              <a:xfrm>
                <a:off x="4032810" y="3231995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E56743C-7FE6-4E59-B2B3-B01470C2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53" y="358881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0FFF0890-62A0-459F-BAAD-1BFAD3838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323" y="3947072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3586FB9F-1F7F-42F2-A094-281A83BD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824" y="4311763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B3EE09DD-65BD-4C55-8CDE-E0B1598E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500" y="4668238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C3042C-FC62-4A8A-B5AF-C3E0AE2A5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181" y="502357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BE80FF0E-2EF1-4A9A-A80D-7F9E89C8C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763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ECA3732-86F6-4E1D-B816-C5E1B5B21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901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0B117746-262B-475D-A0CC-46EC7665E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320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E9D3EF6-4C47-47D4-A1C6-13EC77595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77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8F80A69A-82F7-4BC8-9411-F2623AA26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315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23F8FC5C-3F02-4F6B-86D3-A6537EA62602}"/>
                </a:ext>
              </a:extLst>
            </p:cNvPr>
            <p:cNvGrpSpPr/>
            <p:nvPr/>
          </p:nvGrpSpPr>
          <p:grpSpPr>
            <a:xfrm>
              <a:off x="1236572" y="4694675"/>
              <a:ext cx="1957495" cy="2191703"/>
              <a:chOff x="4040646" y="4035463"/>
              <a:chExt cx="1957495" cy="2191703"/>
            </a:xfrm>
          </p:grpSpPr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EA25AEC6-CAD3-4A63-8F71-5916D9646D22}"/>
                  </a:ext>
                </a:extLst>
              </p:cNvPr>
              <p:cNvSpPr txBox="1"/>
              <p:nvPr/>
            </p:nvSpPr>
            <p:spPr>
              <a:xfrm>
                <a:off x="4040646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38D179CA-C2B7-4AB1-9C33-F36FCDBB29C0}"/>
                  </a:ext>
                </a:extLst>
              </p:cNvPr>
              <p:cNvSpPr txBox="1"/>
              <p:nvPr/>
            </p:nvSpPr>
            <p:spPr>
              <a:xfrm>
                <a:off x="4388784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85A70F5C-FFD8-4D35-8B2B-877656040222}"/>
                  </a:ext>
                </a:extLst>
              </p:cNvPr>
              <p:cNvSpPr txBox="1"/>
              <p:nvPr/>
            </p:nvSpPr>
            <p:spPr>
              <a:xfrm>
                <a:off x="4736922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662E8601-4335-4A71-B8D7-A205AD25BB71}"/>
                  </a:ext>
                </a:extLst>
              </p:cNvPr>
              <p:cNvSpPr txBox="1"/>
              <p:nvPr/>
            </p:nvSpPr>
            <p:spPr>
              <a:xfrm>
                <a:off x="5085060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D6161F31-4DF1-40B9-BEBC-A172DC8D833C}"/>
                  </a:ext>
                </a:extLst>
              </p:cNvPr>
              <p:cNvSpPr txBox="1"/>
              <p:nvPr/>
            </p:nvSpPr>
            <p:spPr>
              <a:xfrm>
                <a:off x="5433198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BD591313-48FD-4B26-9280-4D62CDB34983}"/>
                  </a:ext>
                </a:extLst>
              </p:cNvPr>
              <p:cNvSpPr txBox="1"/>
              <p:nvPr/>
            </p:nvSpPr>
            <p:spPr>
              <a:xfrm>
                <a:off x="5782241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CE44CA9-D292-4AD8-BA83-3801A90AA905}"/>
                  </a:ext>
                </a:extLst>
              </p:cNvPr>
              <p:cNvSpPr txBox="1"/>
              <p:nvPr/>
            </p:nvSpPr>
            <p:spPr>
              <a:xfrm>
                <a:off x="4040646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52B5B61A-E78B-47AD-8BC7-F9454B8D1B7E}"/>
                  </a:ext>
                </a:extLst>
              </p:cNvPr>
              <p:cNvSpPr txBox="1"/>
              <p:nvPr/>
            </p:nvSpPr>
            <p:spPr>
              <a:xfrm>
                <a:off x="4388784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622B5984-85EC-4B93-8066-74C6646059D5}"/>
                  </a:ext>
                </a:extLst>
              </p:cNvPr>
              <p:cNvSpPr txBox="1"/>
              <p:nvPr/>
            </p:nvSpPr>
            <p:spPr>
              <a:xfrm>
                <a:off x="4736922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7BA5A82F-A282-4301-A421-F26CD69E884E}"/>
                  </a:ext>
                </a:extLst>
              </p:cNvPr>
              <p:cNvSpPr txBox="1"/>
              <p:nvPr/>
            </p:nvSpPr>
            <p:spPr>
              <a:xfrm>
                <a:off x="5085060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ECAC5D6-0C01-440D-B39F-1E66D22C174B}"/>
                  </a:ext>
                </a:extLst>
              </p:cNvPr>
              <p:cNvSpPr txBox="1"/>
              <p:nvPr/>
            </p:nvSpPr>
            <p:spPr>
              <a:xfrm>
                <a:off x="5433198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4FD6C92D-FF69-497E-BB9F-C9E6D06967A9}"/>
                  </a:ext>
                </a:extLst>
              </p:cNvPr>
              <p:cNvSpPr txBox="1"/>
              <p:nvPr/>
            </p:nvSpPr>
            <p:spPr>
              <a:xfrm>
                <a:off x="5782241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3DB5E983-3B21-4B00-9A61-574A72ADF29F}"/>
                  </a:ext>
                </a:extLst>
              </p:cNvPr>
              <p:cNvSpPr txBox="1"/>
              <p:nvPr/>
            </p:nvSpPr>
            <p:spPr>
              <a:xfrm>
                <a:off x="4040646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2FDA91D7-285C-4AFD-A3FC-5B57F62605B2}"/>
                  </a:ext>
                </a:extLst>
              </p:cNvPr>
              <p:cNvSpPr txBox="1"/>
              <p:nvPr/>
            </p:nvSpPr>
            <p:spPr>
              <a:xfrm>
                <a:off x="4388784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2CE89051-322F-4871-AA5B-73DACE5AE37B}"/>
                  </a:ext>
                </a:extLst>
              </p:cNvPr>
              <p:cNvSpPr txBox="1"/>
              <p:nvPr/>
            </p:nvSpPr>
            <p:spPr>
              <a:xfrm>
                <a:off x="4736922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B0851D4B-6965-4A4C-BBE5-7F48956D94DF}"/>
                  </a:ext>
                </a:extLst>
              </p:cNvPr>
              <p:cNvSpPr txBox="1"/>
              <p:nvPr/>
            </p:nvSpPr>
            <p:spPr>
              <a:xfrm>
                <a:off x="5085060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7B404C6E-2A97-484D-9B86-5C7D0DE8A383}"/>
                  </a:ext>
                </a:extLst>
              </p:cNvPr>
              <p:cNvSpPr txBox="1"/>
              <p:nvPr/>
            </p:nvSpPr>
            <p:spPr>
              <a:xfrm>
                <a:off x="5433198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BFD2C147-29A7-4A74-BEAE-B05A41BC7A20}"/>
                  </a:ext>
                </a:extLst>
              </p:cNvPr>
              <p:cNvSpPr txBox="1"/>
              <p:nvPr/>
            </p:nvSpPr>
            <p:spPr>
              <a:xfrm>
                <a:off x="5782241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8373CB63-B106-42E8-A06D-9482D3C1F2D0}"/>
                  </a:ext>
                </a:extLst>
              </p:cNvPr>
              <p:cNvSpPr txBox="1"/>
              <p:nvPr/>
            </p:nvSpPr>
            <p:spPr>
              <a:xfrm>
                <a:off x="4040646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3A6288B7-0218-4F38-844F-56FFF58B9946}"/>
                  </a:ext>
                </a:extLst>
              </p:cNvPr>
              <p:cNvSpPr txBox="1"/>
              <p:nvPr/>
            </p:nvSpPr>
            <p:spPr>
              <a:xfrm>
                <a:off x="4388784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925ADCF3-2EDE-4D4D-AF73-43ED8DD852B7}"/>
                  </a:ext>
                </a:extLst>
              </p:cNvPr>
              <p:cNvSpPr txBox="1"/>
              <p:nvPr/>
            </p:nvSpPr>
            <p:spPr>
              <a:xfrm>
                <a:off x="4736922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3D5A88AF-A01D-4E13-817F-DA978E454E39}"/>
                  </a:ext>
                </a:extLst>
              </p:cNvPr>
              <p:cNvSpPr txBox="1"/>
              <p:nvPr/>
            </p:nvSpPr>
            <p:spPr>
              <a:xfrm>
                <a:off x="5085060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FCCAC8D-5858-4C48-850C-668A564F9C94}"/>
                  </a:ext>
                </a:extLst>
              </p:cNvPr>
              <p:cNvSpPr txBox="1"/>
              <p:nvPr/>
            </p:nvSpPr>
            <p:spPr>
              <a:xfrm>
                <a:off x="5433198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33926246-5252-439E-9509-6A1FB5ADA81F}"/>
                  </a:ext>
                </a:extLst>
              </p:cNvPr>
              <p:cNvSpPr txBox="1"/>
              <p:nvPr/>
            </p:nvSpPr>
            <p:spPr>
              <a:xfrm>
                <a:off x="5782241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5D69679E-B786-4782-967D-C4B242F697CA}"/>
                  </a:ext>
                </a:extLst>
              </p:cNvPr>
              <p:cNvSpPr txBox="1"/>
              <p:nvPr/>
            </p:nvSpPr>
            <p:spPr>
              <a:xfrm>
                <a:off x="4040646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3FD48DE4-B0D6-42C2-9062-59C01D25ACEC}"/>
                  </a:ext>
                </a:extLst>
              </p:cNvPr>
              <p:cNvSpPr txBox="1"/>
              <p:nvPr/>
            </p:nvSpPr>
            <p:spPr>
              <a:xfrm>
                <a:off x="4388784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7243D715-6A92-4615-8C0F-7CD5741D3D6E}"/>
                  </a:ext>
                </a:extLst>
              </p:cNvPr>
              <p:cNvSpPr txBox="1"/>
              <p:nvPr/>
            </p:nvSpPr>
            <p:spPr>
              <a:xfrm>
                <a:off x="4736922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495157DC-0280-43A5-8F13-6E8CC6D6748D}"/>
                  </a:ext>
                </a:extLst>
              </p:cNvPr>
              <p:cNvSpPr txBox="1"/>
              <p:nvPr/>
            </p:nvSpPr>
            <p:spPr>
              <a:xfrm>
                <a:off x="5085060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70B7B9E0-D195-4535-880C-8A4A2EF9574F}"/>
                  </a:ext>
                </a:extLst>
              </p:cNvPr>
              <p:cNvSpPr txBox="1"/>
              <p:nvPr/>
            </p:nvSpPr>
            <p:spPr>
              <a:xfrm>
                <a:off x="5433198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789C4A0E-CC05-4A28-8832-F1536EB81A2F}"/>
                  </a:ext>
                </a:extLst>
              </p:cNvPr>
              <p:cNvSpPr txBox="1"/>
              <p:nvPr/>
            </p:nvSpPr>
            <p:spPr>
              <a:xfrm>
                <a:off x="5782241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3A4E7732-78F8-4F9A-AC5D-881DFF6E738D}"/>
                  </a:ext>
                </a:extLst>
              </p:cNvPr>
              <p:cNvSpPr txBox="1"/>
              <p:nvPr/>
            </p:nvSpPr>
            <p:spPr>
              <a:xfrm>
                <a:off x="4040646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CE441A22-6DDD-4C24-9319-7F707E474E80}"/>
                  </a:ext>
                </a:extLst>
              </p:cNvPr>
              <p:cNvSpPr txBox="1"/>
              <p:nvPr/>
            </p:nvSpPr>
            <p:spPr>
              <a:xfrm>
                <a:off x="4388784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E3DE072C-CC02-49D2-BCBC-428830EE64D1}"/>
                  </a:ext>
                </a:extLst>
              </p:cNvPr>
              <p:cNvSpPr txBox="1"/>
              <p:nvPr/>
            </p:nvSpPr>
            <p:spPr>
              <a:xfrm>
                <a:off x="4736922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7CA52A44-2737-4C7E-8E7D-B2341760ADDC}"/>
                  </a:ext>
                </a:extLst>
              </p:cNvPr>
              <p:cNvSpPr txBox="1"/>
              <p:nvPr/>
            </p:nvSpPr>
            <p:spPr>
              <a:xfrm>
                <a:off x="5085060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20965C77-F468-4444-9641-2C1EB5C7DAEC}"/>
                  </a:ext>
                </a:extLst>
              </p:cNvPr>
              <p:cNvSpPr txBox="1"/>
              <p:nvPr/>
            </p:nvSpPr>
            <p:spPr>
              <a:xfrm>
                <a:off x="5433198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BE7B30B1-79FE-4519-84D9-EE947DFF6D5B}"/>
                  </a:ext>
                </a:extLst>
              </p:cNvPr>
              <p:cNvSpPr txBox="1"/>
              <p:nvPr/>
            </p:nvSpPr>
            <p:spPr>
              <a:xfrm>
                <a:off x="5782241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" name="Rectangle 6">
            <a:extLst>
              <a:ext uri="{FF2B5EF4-FFF2-40B4-BE49-F238E27FC236}">
                <a16:creationId xmlns:a16="http://schemas.microsoft.com/office/drawing/2014/main" id="{827382F8-D86C-4464-B933-D49328AD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524" y="6101479"/>
            <a:ext cx="1629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entroid Matrix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4" name="Group 243">
            <a:extLst>
              <a:ext uri="{FF2B5EF4-FFF2-40B4-BE49-F238E27FC236}">
                <a16:creationId xmlns:a16="http://schemas.microsoft.com/office/drawing/2014/main" id="{AED32ED5-88BE-453C-81FE-1B1840E24BA0}"/>
              </a:ext>
            </a:extLst>
          </p:cNvPr>
          <p:cNvGrpSpPr/>
          <p:nvPr/>
        </p:nvGrpSpPr>
        <p:grpSpPr>
          <a:xfrm>
            <a:off x="4577470" y="3842816"/>
            <a:ext cx="2096265" cy="2191703"/>
            <a:chOff x="1219832" y="4694675"/>
            <a:chExt cx="2096265" cy="2191703"/>
          </a:xfrm>
        </p:grpSpPr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604E941F-6BC9-4692-A647-7487252B4AB7}"/>
                </a:ext>
              </a:extLst>
            </p:cNvPr>
            <p:cNvGrpSpPr/>
            <p:nvPr/>
          </p:nvGrpSpPr>
          <p:grpSpPr>
            <a:xfrm>
              <a:off x="1219832" y="4707819"/>
              <a:ext cx="2096265" cy="2150897"/>
              <a:chOff x="4032810" y="3231995"/>
              <a:chExt cx="2096265" cy="2150897"/>
            </a:xfrm>
          </p:grpSpPr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EE51B4F-FE27-471D-BB90-70B12B2309FF}"/>
                  </a:ext>
                </a:extLst>
              </p:cNvPr>
              <p:cNvSpPr/>
              <p:nvPr/>
            </p:nvSpPr>
            <p:spPr>
              <a:xfrm>
                <a:off x="4032810" y="3231995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F709C071-975F-4EB2-B686-3C214C615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53" y="358881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524F4284-02AE-422B-85FD-068460214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323" y="3947072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4B58FD3E-98BC-44EE-B7C0-F07EC58EE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824" y="4311763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D0AA1F27-513D-404A-97B7-27B539A2B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500" y="4668238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Connector 287">
                <a:extLst>
                  <a:ext uri="{FF2B5EF4-FFF2-40B4-BE49-F238E27FC236}">
                    <a16:creationId xmlns:a16="http://schemas.microsoft.com/office/drawing/2014/main" id="{649B58E9-18F5-45C2-8BE7-764E9D73A4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181" y="502357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Connector 288">
                <a:extLst>
                  <a:ext uri="{FF2B5EF4-FFF2-40B4-BE49-F238E27FC236}">
                    <a16:creationId xmlns:a16="http://schemas.microsoft.com/office/drawing/2014/main" id="{DF456D74-B6A7-459D-9324-CEBE53959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763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2A521006-FD88-4530-9914-0F3CA33180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901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Connector 290">
                <a:extLst>
                  <a:ext uri="{FF2B5EF4-FFF2-40B4-BE49-F238E27FC236}">
                    <a16:creationId xmlns:a16="http://schemas.microsoft.com/office/drawing/2014/main" id="{77604AA2-5882-4E77-94A5-263C9979A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320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Connector 291">
                <a:extLst>
                  <a:ext uri="{FF2B5EF4-FFF2-40B4-BE49-F238E27FC236}">
                    <a16:creationId xmlns:a16="http://schemas.microsoft.com/office/drawing/2014/main" id="{2473827C-B121-4EE4-9ADC-10F0535B35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77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6DE71193-24CB-4226-B9C3-C1B813ED11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315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45">
              <a:extLst>
                <a:ext uri="{FF2B5EF4-FFF2-40B4-BE49-F238E27FC236}">
                  <a16:creationId xmlns:a16="http://schemas.microsoft.com/office/drawing/2014/main" id="{28A32A08-B786-41FD-A010-DF4E88231E92}"/>
                </a:ext>
              </a:extLst>
            </p:cNvPr>
            <p:cNvGrpSpPr/>
            <p:nvPr/>
          </p:nvGrpSpPr>
          <p:grpSpPr>
            <a:xfrm>
              <a:off x="1236572" y="4694675"/>
              <a:ext cx="1957495" cy="2191703"/>
              <a:chOff x="4040646" y="4035463"/>
              <a:chExt cx="1957495" cy="2191703"/>
            </a:xfrm>
          </p:grpSpPr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4AB6F767-750C-46F2-BB5E-B751A1341A23}"/>
                  </a:ext>
                </a:extLst>
              </p:cNvPr>
              <p:cNvSpPr txBox="1"/>
              <p:nvPr/>
            </p:nvSpPr>
            <p:spPr>
              <a:xfrm>
                <a:off x="4040646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3B4D365A-C754-4A25-B149-D7E91CDC5BA7}"/>
                  </a:ext>
                </a:extLst>
              </p:cNvPr>
              <p:cNvSpPr txBox="1"/>
              <p:nvPr/>
            </p:nvSpPr>
            <p:spPr>
              <a:xfrm>
                <a:off x="4388784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A28ECA2-36BD-4041-B521-6A596BD7FE46}"/>
                  </a:ext>
                </a:extLst>
              </p:cNvPr>
              <p:cNvSpPr txBox="1"/>
              <p:nvPr/>
            </p:nvSpPr>
            <p:spPr>
              <a:xfrm>
                <a:off x="4736922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DA7ED4AB-E7F4-4AEC-959B-F04EEDE9B5BD}"/>
                  </a:ext>
                </a:extLst>
              </p:cNvPr>
              <p:cNvSpPr txBox="1"/>
              <p:nvPr/>
            </p:nvSpPr>
            <p:spPr>
              <a:xfrm>
                <a:off x="5085060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8A7DBB7A-6AA4-479A-90CF-41FAD917B417}"/>
                  </a:ext>
                </a:extLst>
              </p:cNvPr>
              <p:cNvSpPr txBox="1"/>
              <p:nvPr/>
            </p:nvSpPr>
            <p:spPr>
              <a:xfrm>
                <a:off x="5433198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C6ED3848-449D-476F-AEB6-CB325460BE33}"/>
                  </a:ext>
                </a:extLst>
              </p:cNvPr>
              <p:cNvSpPr txBox="1"/>
              <p:nvPr/>
            </p:nvSpPr>
            <p:spPr>
              <a:xfrm>
                <a:off x="5782241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7E561E2A-A17B-4BDD-BA87-68A655F13DCB}"/>
                  </a:ext>
                </a:extLst>
              </p:cNvPr>
              <p:cNvSpPr txBox="1"/>
              <p:nvPr/>
            </p:nvSpPr>
            <p:spPr>
              <a:xfrm>
                <a:off x="4040646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3A6E1978-885E-4E15-AE5C-8B64F879E844}"/>
                  </a:ext>
                </a:extLst>
              </p:cNvPr>
              <p:cNvSpPr txBox="1"/>
              <p:nvPr/>
            </p:nvSpPr>
            <p:spPr>
              <a:xfrm>
                <a:off x="4388784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94EE764E-C1AA-4099-A110-3BD239C42430}"/>
                  </a:ext>
                </a:extLst>
              </p:cNvPr>
              <p:cNvSpPr txBox="1"/>
              <p:nvPr/>
            </p:nvSpPr>
            <p:spPr>
              <a:xfrm>
                <a:off x="4736922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00C62D04-0CF7-44C1-B230-40C2D1B9C3F7}"/>
                  </a:ext>
                </a:extLst>
              </p:cNvPr>
              <p:cNvSpPr txBox="1"/>
              <p:nvPr/>
            </p:nvSpPr>
            <p:spPr>
              <a:xfrm>
                <a:off x="5085060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7FF0474-7F21-4D97-9987-B803D9201AF2}"/>
                  </a:ext>
                </a:extLst>
              </p:cNvPr>
              <p:cNvSpPr txBox="1"/>
              <p:nvPr/>
            </p:nvSpPr>
            <p:spPr>
              <a:xfrm>
                <a:off x="5433198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DC685011-513B-42AE-8A88-981C02A7DDD5}"/>
                  </a:ext>
                </a:extLst>
              </p:cNvPr>
              <p:cNvSpPr txBox="1"/>
              <p:nvPr/>
            </p:nvSpPr>
            <p:spPr>
              <a:xfrm>
                <a:off x="5782241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ACAB16B-888F-41A3-8687-4DC3DC549348}"/>
                  </a:ext>
                </a:extLst>
              </p:cNvPr>
              <p:cNvSpPr txBox="1"/>
              <p:nvPr/>
            </p:nvSpPr>
            <p:spPr>
              <a:xfrm>
                <a:off x="4040646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24ED76F7-40C2-406D-BD23-236F9D2307FC}"/>
                  </a:ext>
                </a:extLst>
              </p:cNvPr>
              <p:cNvSpPr txBox="1"/>
              <p:nvPr/>
            </p:nvSpPr>
            <p:spPr>
              <a:xfrm>
                <a:off x="4388784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1D5F7B29-D3FE-493D-8646-5E7060446D9F}"/>
                  </a:ext>
                </a:extLst>
              </p:cNvPr>
              <p:cNvSpPr txBox="1"/>
              <p:nvPr/>
            </p:nvSpPr>
            <p:spPr>
              <a:xfrm>
                <a:off x="4736922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F17F7597-B030-4223-BBA1-9587EA8BEBE0}"/>
                  </a:ext>
                </a:extLst>
              </p:cNvPr>
              <p:cNvSpPr txBox="1"/>
              <p:nvPr/>
            </p:nvSpPr>
            <p:spPr>
              <a:xfrm>
                <a:off x="5085060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228F62C-9478-4916-91A8-D25BA20588A5}"/>
                  </a:ext>
                </a:extLst>
              </p:cNvPr>
              <p:cNvSpPr txBox="1"/>
              <p:nvPr/>
            </p:nvSpPr>
            <p:spPr>
              <a:xfrm>
                <a:off x="5433198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F1B42836-6323-4F86-9A36-44FF9FAAB2A4}"/>
                  </a:ext>
                </a:extLst>
              </p:cNvPr>
              <p:cNvSpPr txBox="1"/>
              <p:nvPr/>
            </p:nvSpPr>
            <p:spPr>
              <a:xfrm>
                <a:off x="5782241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98DB1AF-944F-4141-8BD6-04F45BECDAA7}"/>
                  </a:ext>
                </a:extLst>
              </p:cNvPr>
              <p:cNvSpPr txBox="1"/>
              <p:nvPr/>
            </p:nvSpPr>
            <p:spPr>
              <a:xfrm>
                <a:off x="4040646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0774255F-0DE1-4290-9A2E-D68AA1CAF23C}"/>
                  </a:ext>
                </a:extLst>
              </p:cNvPr>
              <p:cNvSpPr txBox="1"/>
              <p:nvPr/>
            </p:nvSpPr>
            <p:spPr>
              <a:xfrm>
                <a:off x="4388784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BE17B13B-5D36-47ED-8DFE-0FB32532FD0E}"/>
                  </a:ext>
                </a:extLst>
              </p:cNvPr>
              <p:cNvSpPr txBox="1"/>
              <p:nvPr/>
            </p:nvSpPr>
            <p:spPr>
              <a:xfrm>
                <a:off x="4736922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711BC780-5ACB-4060-9887-9A541014CC6D}"/>
                  </a:ext>
                </a:extLst>
              </p:cNvPr>
              <p:cNvSpPr txBox="1"/>
              <p:nvPr/>
            </p:nvSpPr>
            <p:spPr>
              <a:xfrm>
                <a:off x="5085060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DC782C9-1A44-4523-A09C-C652C80F6CA7}"/>
                  </a:ext>
                </a:extLst>
              </p:cNvPr>
              <p:cNvSpPr txBox="1"/>
              <p:nvPr/>
            </p:nvSpPr>
            <p:spPr>
              <a:xfrm>
                <a:off x="5433198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00D612A-43B8-415D-8202-D84EBB9C78C0}"/>
                  </a:ext>
                </a:extLst>
              </p:cNvPr>
              <p:cNvSpPr txBox="1"/>
              <p:nvPr/>
            </p:nvSpPr>
            <p:spPr>
              <a:xfrm>
                <a:off x="5782241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24102AE-BDAB-4C9F-A42E-DAED48D8AB73}"/>
                  </a:ext>
                </a:extLst>
              </p:cNvPr>
              <p:cNvSpPr txBox="1"/>
              <p:nvPr/>
            </p:nvSpPr>
            <p:spPr>
              <a:xfrm>
                <a:off x="4040646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6055A6FB-26D9-4F2B-8D67-A6EAA56E8831}"/>
                  </a:ext>
                </a:extLst>
              </p:cNvPr>
              <p:cNvSpPr txBox="1"/>
              <p:nvPr/>
            </p:nvSpPr>
            <p:spPr>
              <a:xfrm>
                <a:off x="4388784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4E45586A-F87F-41C5-9D5A-9725A689F200}"/>
                  </a:ext>
                </a:extLst>
              </p:cNvPr>
              <p:cNvSpPr txBox="1"/>
              <p:nvPr/>
            </p:nvSpPr>
            <p:spPr>
              <a:xfrm>
                <a:off x="4736922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4" name="TextBox 273">
                <a:extLst>
                  <a:ext uri="{FF2B5EF4-FFF2-40B4-BE49-F238E27FC236}">
                    <a16:creationId xmlns:a16="http://schemas.microsoft.com/office/drawing/2014/main" id="{81DCDBA6-BBF3-475E-849B-905996F63B36}"/>
                  </a:ext>
                </a:extLst>
              </p:cNvPr>
              <p:cNvSpPr txBox="1"/>
              <p:nvPr/>
            </p:nvSpPr>
            <p:spPr>
              <a:xfrm>
                <a:off x="5085060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E58404CB-EB91-4B66-9AC7-9F880A65B1B1}"/>
                  </a:ext>
                </a:extLst>
              </p:cNvPr>
              <p:cNvSpPr txBox="1"/>
              <p:nvPr/>
            </p:nvSpPr>
            <p:spPr>
              <a:xfrm>
                <a:off x="5433198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E8959A7A-237F-4055-AC92-A60571BF8842}"/>
                  </a:ext>
                </a:extLst>
              </p:cNvPr>
              <p:cNvSpPr txBox="1"/>
              <p:nvPr/>
            </p:nvSpPr>
            <p:spPr>
              <a:xfrm>
                <a:off x="5782241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D7853F4F-DBF4-4639-8F9A-1A74811E363F}"/>
                  </a:ext>
                </a:extLst>
              </p:cNvPr>
              <p:cNvSpPr txBox="1"/>
              <p:nvPr/>
            </p:nvSpPr>
            <p:spPr>
              <a:xfrm>
                <a:off x="4040646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C6FC8AF3-E4E1-4B13-885E-D41752BE25E2}"/>
                  </a:ext>
                </a:extLst>
              </p:cNvPr>
              <p:cNvSpPr txBox="1"/>
              <p:nvPr/>
            </p:nvSpPr>
            <p:spPr>
              <a:xfrm>
                <a:off x="4388784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B21BC7BC-BD83-4A4F-BA50-554DB862A2EB}"/>
                  </a:ext>
                </a:extLst>
              </p:cNvPr>
              <p:cNvSpPr txBox="1"/>
              <p:nvPr/>
            </p:nvSpPr>
            <p:spPr>
              <a:xfrm>
                <a:off x="4736922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0A414D91-1385-471D-8D92-80C644AE1585}"/>
                  </a:ext>
                </a:extLst>
              </p:cNvPr>
              <p:cNvSpPr txBox="1"/>
              <p:nvPr/>
            </p:nvSpPr>
            <p:spPr>
              <a:xfrm>
                <a:off x="5085060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24B17747-DB93-4FDB-B3E6-DC141C5A77C1}"/>
                  </a:ext>
                </a:extLst>
              </p:cNvPr>
              <p:cNvSpPr txBox="1"/>
              <p:nvPr/>
            </p:nvSpPr>
            <p:spPr>
              <a:xfrm>
                <a:off x="5433198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282" name="TextBox 281">
                <a:extLst>
                  <a:ext uri="{FF2B5EF4-FFF2-40B4-BE49-F238E27FC236}">
                    <a16:creationId xmlns:a16="http://schemas.microsoft.com/office/drawing/2014/main" id="{4777EB16-862F-4679-B665-754384AB28B1}"/>
                  </a:ext>
                </a:extLst>
              </p:cNvPr>
              <p:cNvSpPr txBox="1"/>
              <p:nvPr/>
            </p:nvSpPr>
            <p:spPr>
              <a:xfrm>
                <a:off x="5782241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6CF2DC6-65ED-437F-B121-8A0055DEA5F5}"/>
              </a:ext>
            </a:extLst>
          </p:cNvPr>
          <p:cNvGrpSpPr/>
          <p:nvPr/>
        </p:nvGrpSpPr>
        <p:grpSpPr>
          <a:xfrm>
            <a:off x="4115705" y="3827557"/>
            <a:ext cx="388802" cy="2191703"/>
            <a:chOff x="7763869" y="2495171"/>
            <a:chExt cx="388802" cy="2191703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8B201E5-6FD8-43B5-ADEC-E79E1E0E8CE8}"/>
                </a:ext>
              </a:extLst>
            </p:cNvPr>
            <p:cNvGrpSpPr/>
            <p:nvPr/>
          </p:nvGrpSpPr>
          <p:grpSpPr>
            <a:xfrm rot="5400000">
              <a:off x="6909201" y="3392289"/>
              <a:ext cx="2098138" cy="388802"/>
              <a:chOff x="7653079" y="1733900"/>
              <a:chExt cx="2098138" cy="388802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079705A-18B1-4114-8CA2-37F6DBCCE40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AE4A9ED-256D-45C6-B757-E76D916A9ADE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BD9D74E-C888-49A3-B76F-0A93EC707A9A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F2D01ECB-2479-4FD1-8375-E87EB97DEB52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78454D78-6A07-4BD9-86E0-256AB244068D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E0A6514-8DCA-48CD-A05B-CE7BB1232160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7D2F50B-20EB-451C-9C47-62F355DB7C28}"/>
                </a:ext>
              </a:extLst>
            </p:cNvPr>
            <p:cNvSpPr txBox="1"/>
            <p:nvPr/>
          </p:nvSpPr>
          <p:spPr>
            <a:xfrm>
              <a:off x="7828601" y="286037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199887A-29EF-4B18-A32C-DA3DD7B1883E}"/>
                </a:ext>
              </a:extLst>
            </p:cNvPr>
            <p:cNvSpPr txBox="1"/>
            <p:nvPr/>
          </p:nvSpPr>
          <p:spPr>
            <a:xfrm>
              <a:off x="7828601" y="358226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0B52E2-55C4-4555-9704-7A2A99EE4B9E}"/>
                </a:ext>
              </a:extLst>
            </p:cNvPr>
            <p:cNvSpPr txBox="1"/>
            <p:nvPr/>
          </p:nvSpPr>
          <p:spPr>
            <a:xfrm>
              <a:off x="7828601" y="249517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475AF0C8-E341-4130-AE54-E92250A7E801}"/>
                </a:ext>
              </a:extLst>
            </p:cNvPr>
            <p:cNvSpPr txBox="1"/>
            <p:nvPr/>
          </p:nvSpPr>
          <p:spPr>
            <a:xfrm>
              <a:off x="7828601" y="321514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1036FE-5E44-49DD-A704-650CD94FE71E}"/>
                </a:ext>
              </a:extLst>
            </p:cNvPr>
            <p:cNvSpPr txBox="1"/>
            <p:nvPr/>
          </p:nvSpPr>
          <p:spPr>
            <a:xfrm>
              <a:off x="7828601" y="39312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F429B1F-620F-4AE1-83A4-255FA2A315B5}"/>
                </a:ext>
              </a:extLst>
            </p:cNvPr>
            <p:cNvSpPr txBox="1"/>
            <p:nvPr/>
          </p:nvSpPr>
          <p:spPr>
            <a:xfrm>
              <a:off x="7828601" y="42867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6079507-9260-476D-82D1-C2CD0F515CA2}"/>
              </a:ext>
            </a:extLst>
          </p:cNvPr>
          <p:cNvGrpSpPr/>
          <p:nvPr/>
        </p:nvGrpSpPr>
        <p:grpSpPr>
          <a:xfrm>
            <a:off x="4594210" y="3394357"/>
            <a:ext cx="2098138" cy="408607"/>
            <a:chOff x="8271329" y="2033395"/>
            <a:chExt cx="2098138" cy="408607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F2F4EC63-5F5A-4D27-9F22-1C88C1100079}"/>
                </a:ext>
              </a:extLst>
            </p:cNvPr>
            <p:cNvGrpSpPr/>
            <p:nvPr/>
          </p:nvGrpSpPr>
          <p:grpSpPr>
            <a:xfrm>
              <a:off x="8271329" y="2053200"/>
              <a:ext cx="2098138" cy="388802"/>
              <a:chOff x="7653079" y="1733900"/>
              <a:chExt cx="2098138" cy="388802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33AD791-1A3C-4425-9DAF-7200A25DAF3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4DA09806-F644-4E55-B055-E219C139321B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F6B31CED-2078-4252-8837-75F29EEA1438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E3C240F-E787-4046-B935-55E4F26CA8E4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31F0AA4-C9B0-42BB-AD77-6B16586D108F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6443299-48A3-458E-88B9-908C56D4FA9C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5F7929A-B081-425C-A087-D92E7BC2BCFB}"/>
                </a:ext>
              </a:extLst>
            </p:cNvPr>
            <p:cNvSpPr txBox="1"/>
            <p:nvPr/>
          </p:nvSpPr>
          <p:spPr>
            <a:xfrm>
              <a:off x="8980559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5C95628-975B-4E62-9342-0AF2B914A84D}"/>
                </a:ext>
              </a:extLst>
            </p:cNvPr>
            <p:cNvSpPr txBox="1"/>
            <p:nvPr/>
          </p:nvSpPr>
          <p:spPr>
            <a:xfrm>
              <a:off x="9676835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040F841-1337-48AE-8EB3-477CEF62CBDE}"/>
                </a:ext>
              </a:extLst>
            </p:cNvPr>
            <p:cNvSpPr txBox="1"/>
            <p:nvPr/>
          </p:nvSpPr>
          <p:spPr>
            <a:xfrm>
              <a:off x="10025878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25874A4-BF18-4C85-8D97-8AA8AECD4D06}"/>
                </a:ext>
              </a:extLst>
            </p:cNvPr>
            <p:cNvSpPr txBox="1"/>
            <p:nvPr/>
          </p:nvSpPr>
          <p:spPr>
            <a:xfrm>
              <a:off x="8276843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4587C89-40C8-4651-9836-8C053181A325}"/>
                </a:ext>
              </a:extLst>
            </p:cNvPr>
            <p:cNvSpPr txBox="1"/>
            <p:nvPr/>
          </p:nvSpPr>
          <p:spPr>
            <a:xfrm>
              <a:off x="8624981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86B82E10-D920-460D-9FC3-E682AF12A5C9}"/>
                </a:ext>
              </a:extLst>
            </p:cNvPr>
            <p:cNvSpPr txBox="1"/>
            <p:nvPr/>
          </p:nvSpPr>
          <p:spPr>
            <a:xfrm>
              <a:off x="9321257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B77C689-11DE-49D5-A565-C0A3CE41B717}"/>
              </a:ext>
            </a:extLst>
          </p:cNvPr>
          <p:cNvGrpSpPr/>
          <p:nvPr/>
        </p:nvGrpSpPr>
        <p:grpSpPr>
          <a:xfrm>
            <a:off x="3690422" y="3834167"/>
            <a:ext cx="388802" cy="2191703"/>
            <a:chOff x="860706" y="4491114"/>
            <a:chExt cx="388802" cy="21917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5630DC9-ED3B-4546-9D04-0BBF76D9694D}"/>
                </a:ext>
              </a:extLst>
            </p:cNvPr>
            <p:cNvGrpSpPr/>
            <p:nvPr/>
          </p:nvGrpSpPr>
          <p:grpSpPr>
            <a:xfrm rot="5400000">
              <a:off x="6038" y="5388232"/>
              <a:ext cx="2098138" cy="388802"/>
              <a:chOff x="7653079" y="1733900"/>
              <a:chExt cx="2098138" cy="388802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6F7539F6-C54F-4447-ACCC-73A95E15053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18903C69-2684-424D-A7DE-C9C683B276F5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D7C13236-16A0-4586-B536-3DE5F45FD157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3D609D7D-2249-4312-8792-C151A39F0118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05AB7D1-AC33-46A9-8E09-CADA83D5338A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72D3D92-24F3-48D4-9D16-A3CFD0B51D29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A96A9EE-AB3E-487B-A6B6-5383EB1DEFF7}"/>
                </a:ext>
              </a:extLst>
            </p:cNvPr>
            <p:cNvSpPr txBox="1"/>
            <p:nvPr/>
          </p:nvSpPr>
          <p:spPr>
            <a:xfrm>
              <a:off x="925438" y="4856320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BFE4B7-717E-45C5-94E3-03A09DE89949}"/>
                </a:ext>
              </a:extLst>
            </p:cNvPr>
            <p:cNvSpPr txBox="1"/>
            <p:nvPr/>
          </p:nvSpPr>
          <p:spPr>
            <a:xfrm>
              <a:off x="925438" y="5578212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AE092FD-5BD3-4E3D-86D2-E30950E95B38}"/>
                </a:ext>
              </a:extLst>
            </p:cNvPr>
            <p:cNvSpPr txBox="1"/>
            <p:nvPr/>
          </p:nvSpPr>
          <p:spPr>
            <a:xfrm>
              <a:off x="925438" y="449111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DF34AE-7D2D-46A0-8C11-6E14CF1B5259}"/>
                </a:ext>
              </a:extLst>
            </p:cNvPr>
            <p:cNvSpPr txBox="1"/>
            <p:nvPr/>
          </p:nvSpPr>
          <p:spPr>
            <a:xfrm>
              <a:off x="925438" y="521109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94BB8F8-4793-445B-87AB-C5151AA43F9F}"/>
                </a:ext>
              </a:extLst>
            </p:cNvPr>
            <p:cNvSpPr txBox="1"/>
            <p:nvPr/>
          </p:nvSpPr>
          <p:spPr>
            <a:xfrm>
              <a:off x="925438" y="59272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1F2D9A4-423B-41AB-9E2E-F82B683CDCCD}"/>
                </a:ext>
              </a:extLst>
            </p:cNvPr>
            <p:cNvSpPr txBox="1"/>
            <p:nvPr/>
          </p:nvSpPr>
          <p:spPr>
            <a:xfrm>
              <a:off x="925438" y="62827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1A89F24-AC99-41A3-8D08-B833D5B589BB}"/>
              </a:ext>
            </a:extLst>
          </p:cNvPr>
          <p:cNvGrpSpPr/>
          <p:nvPr/>
        </p:nvGrpSpPr>
        <p:grpSpPr>
          <a:xfrm>
            <a:off x="4594210" y="2962462"/>
            <a:ext cx="2098138" cy="408607"/>
            <a:chOff x="1368166" y="4029338"/>
            <a:chExt cx="2098138" cy="40860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ECB1FB45-A8A3-4917-A645-B5AC8D79DA98}"/>
                </a:ext>
              </a:extLst>
            </p:cNvPr>
            <p:cNvGrpSpPr/>
            <p:nvPr/>
          </p:nvGrpSpPr>
          <p:grpSpPr>
            <a:xfrm>
              <a:off x="1368166" y="4049143"/>
              <a:ext cx="2098138" cy="388802"/>
              <a:chOff x="7653079" y="1733900"/>
              <a:chExt cx="2098138" cy="388802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0A31AC3B-E7E3-4692-86D2-F5B95B58CA1F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2A064CEA-3236-4164-BBD5-2A719374343D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12731B7B-EFDE-440E-BD36-3B5476420856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959828DF-0A9E-4D57-9DA0-3AE3D1D0805E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D6AECD37-48ED-4727-A2BF-84D125BB15CD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0B7B98E-9C18-481C-902B-DA7F367B73DE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52AF514-C55C-438C-AC1B-F63C9D9BE6CE}"/>
                </a:ext>
              </a:extLst>
            </p:cNvPr>
            <p:cNvSpPr txBox="1"/>
            <p:nvPr/>
          </p:nvSpPr>
          <p:spPr>
            <a:xfrm>
              <a:off x="2077396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2773672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6A5AFBFC-15B6-4B35-ADCA-580B543E9AF1}"/>
                </a:ext>
              </a:extLst>
            </p:cNvPr>
            <p:cNvSpPr txBox="1"/>
            <p:nvPr/>
          </p:nvSpPr>
          <p:spPr>
            <a:xfrm>
              <a:off x="3122715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970C3E73-D1FF-4547-8AB7-0A33191E8B1C}"/>
                </a:ext>
              </a:extLst>
            </p:cNvPr>
            <p:cNvSpPr txBox="1"/>
            <p:nvPr/>
          </p:nvSpPr>
          <p:spPr>
            <a:xfrm>
              <a:off x="1373680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721818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A1E7B5C-6691-454B-A078-B8E4DFC96F1D}"/>
                </a:ext>
              </a:extLst>
            </p:cNvPr>
            <p:cNvSpPr txBox="1"/>
            <p:nvPr/>
          </p:nvSpPr>
          <p:spPr>
            <a:xfrm>
              <a:off x="2418094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561" name="Group 560">
            <a:extLst>
              <a:ext uri="{FF2B5EF4-FFF2-40B4-BE49-F238E27FC236}">
                <a16:creationId xmlns:a16="http://schemas.microsoft.com/office/drawing/2014/main" id="{08A37468-2591-48D1-BD78-73594E608F28}"/>
              </a:ext>
            </a:extLst>
          </p:cNvPr>
          <p:cNvGrpSpPr/>
          <p:nvPr/>
        </p:nvGrpSpPr>
        <p:grpSpPr>
          <a:xfrm>
            <a:off x="4581144" y="3840480"/>
            <a:ext cx="2096265" cy="2191703"/>
            <a:chOff x="1219832" y="4694675"/>
            <a:chExt cx="2096265" cy="2191703"/>
          </a:xfrm>
        </p:grpSpPr>
        <p:grpSp>
          <p:nvGrpSpPr>
            <p:cNvPr id="562" name="Group 561">
              <a:extLst>
                <a:ext uri="{FF2B5EF4-FFF2-40B4-BE49-F238E27FC236}">
                  <a16:creationId xmlns:a16="http://schemas.microsoft.com/office/drawing/2014/main" id="{66839768-A736-4FB2-9B87-B82BE3318849}"/>
                </a:ext>
              </a:extLst>
            </p:cNvPr>
            <p:cNvGrpSpPr/>
            <p:nvPr/>
          </p:nvGrpSpPr>
          <p:grpSpPr>
            <a:xfrm>
              <a:off x="1219832" y="4707819"/>
              <a:ext cx="2096265" cy="2150897"/>
              <a:chOff x="4032810" y="3231995"/>
              <a:chExt cx="2096265" cy="2150897"/>
            </a:xfrm>
          </p:grpSpPr>
          <p:sp>
            <p:nvSpPr>
              <p:cNvPr id="600" name="Rectangle 599">
                <a:extLst>
                  <a:ext uri="{FF2B5EF4-FFF2-40B4-BE49-F238E27FC236}">
                    <a16:creationId xmlns:a16="http://schemas.microsoft.com/office/drawing/2014/main" id="{42BA4395-1FE2-47DB-9064-1BEE4F2BB150}"/>
                  </a:ext>
                </a:extLst>
              </p:cNvPr>
              <p:cNvSpPr/>
              <p:nvPr/>
            </p:nvSpPr>
            <p:spPr>
              <a:xfrm>
                <a:off x="4032810" y="3231995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01" name="Straight Connector 600">
                <a:extLst>
                  <a:ext uri="{FF2B5EF4-FFF2-40B4-BE49-F238E27FC236}">
                    <a16:creationId xmlns:a16="http://schemas.microsoft.com/office/drawing/2014/main" id="{0F6192BD-B56B-4DAD-A6A3-C4EC692BF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53" y="358881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Connector 601">
                <a:extLst>
                  <a:ext uri="{FF2B5EF4-FFF2-40B4-BE49-F238E27FC236}">
                    <a16:creationId xmlns:a16="http://schemas.microsoft.com/office/drawing/2014/main" id="{AC1BBC13-9A63-4F67-B35E-AF7E4C254F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323" y="3947072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3" name="Straight Connector 602">
                <a:extLst>
                  <a:ext uri="{FF2B5EF4-FFF2-40B4-BE49-F238E27FC236}">
                    <a16:creationId xmlns:a16="http://schemas.microsoft.com/office/drawing/2014/main" id="{8DE908E2-1577-4A51-844C-773D91887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824" y="4311763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4" name="Straight Connector 603">
                <a:extLst>
                  <a:ext uri="{FF2B5EF4-FFF2-40B4-BE49-F238E27FC236}">
                    <a16:creationId xmlns:a16="http://schemas.microsoft.com/office/drawing/2014/main" id="{113365AC-7188-4625-B2F2-8396280277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500" y="4668238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5" name="Straight Connector 604">
                <a:extLst>
                  <a:ext uri="{FF2B5EF4-FFF2-40B4-BE49-F238E27FC236}">
                    <a16:creationId xmlns:a16="http://schemas.microsoft.com/office/drawing/2014/main" id="{C2047B25-873B-4FF4-BB97-A20F420813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181" y="502357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6" name="Straight Connector 605">
                <a:extLst>
                  <a:ext uri="{FF2B5EF4-FFF2-40B4-BE49-F238E27FC236}">
                    <a16:creationId xmlns:a16="http://schemas.microsoft.com/office/drawing/2014/main" id="{29D12B7C-CBDF-42E7-A514-69F80A3C63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763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7" name="Straight Connector 606">
                <a:extLst>
                  <a:ext uri="{FF2B5EF4-FFF2-40B4-BE49-F238E27FC236}">
                    <a16:creationId xmlns:a16="http://schemas.microsoft.com/office/drawing/2014/main" id="{FA627AEF-360C-4F18-9D6E-81D4EC680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901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8" name="Straight Connector 607">
                <a:extLst>
                  <a:ext uri="{FF2B5EF4-FFF2-40B4-BE49-F238E27FC236}">
                    <a16:creationId xmlns:a16="http://schemas.microsoft.com/office/drawing/2014/main" id="{09F8383C-5F00-485D-88E1-CAD0A8F143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320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9" name="Straight Connector 608">
                <a:extLst>
                  <a:ext uri="{FF2B5EF4-FFF2-40B4-BE49-F238E27FC236}">
                    <a16:creationId xmlns:a16="http://schemas.microsoft.com/office/drawing/2014/main" id="{4684B9A2-5C70-428C-BEB0-B672985C3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77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0" name="Straight Connector 609">
                <a:extLst>
                  <a:ext uri="{FF2B5EF4-FFF2-40B4-BE49-F238E27FC236}">
                    <a16:creationId xmlns:a16="http://schemas.microsoft.com/office/drawing/2014/main" id="{2FA1A017-44C0-491D-B953-B7B6CCF39F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315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3" name="Group 562">
              <a:extLst>
                <a:ext uri="{FF2B5EF4-FFF2-40B4-BE49-F238E27FC236}">
                  <a16:creationId xmlns:a16="http://schemas.microsoft.com/office/drawing/2014/main" id="{550EB65F-56F7-4F8C-B13D-B35B88DF2B32}"/>
                </a:ext>
              </a:extLst>
            </p:cNvPr>
            <p:cNvGrpSpPr/>
            <p:nvPr/>
          </p:nvGrpSpPr>
          <p:grpSpPr>
            <a:xfrm>
              <a:off x="1236572" y="4694675"/>
              <a:ext cx="1957495" cy="2191703"/>
              <a:chOff x="4040646" y="4035463"/>
              <a:chExt cx="1957495" cy="2191703"/>
            </a:xfrm>
          </p:grpSpPr>
          <p:sp>
            <p:nvSpPr>
              <p:cNvPr id="564" name="TextBox 563">
                <a:extLst>
                  <a:ext uri="{FF2B5EF4-FFF2-40B4-BE49-F238E27FC236}">
                    <a16:creationId xmlns:a16="http://schemas.microsoft.com/office/drawing/2014/main" id="{6248F1F7-D89F-4365-8B6F-B3D89A5CF235}"/>
                  </a:ext>
                </a:extLst>
              </p:cNvPr>
              <p:cNvSpPr txBox="1"/>
              <p:nvPr/>
            </p:nvSpPr>
            <p:spPr>
              <a:xfrm>
                <a:off x="4040646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65" name="TextBox 564">
                <a:extLst>
                  <a:ext uri="{FF2B5EF4-FFF2-40B4-BE49-F238E27FC236}">
                    <a16:creationId xmlns:a16="http://schemas.microsoft.com/office/drawing/2014/main" id="{2E93C65E-32E3-49E6-95B5-B39290C822FA}"/>
                  </a:ext>
                </a:extLst>
              </p:cNvPr>
              <p:cNvSpPr txBox="1"/>
              <p:nvPr/>
            </p:nvSpPr>
            <p:spPr>
              <a:xfrm>
                <a:off x="4388784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66" name="TextBox 565">
                <a:extLst>
                  <a:ext uri="{FF2B5EF4-FFF2-40B4-BE49-F238E27FC236}">
                    <a16:creationId xmlns:a16="http://schemas.microsoft.com/office/drawing/2014/main" id="{0C7DF8E7-80C7-4D6B-A8B0-D98D47AEF2C0}"/>
                  </a:ext>
                </a:extLst>
              </p:cNvPr>
              <p:cNvSpPr txBox="1"/>
              <p:nvPr/>
            </p:nvSpPr>
            <p:spPr>
              <a:xfrm>
                <a:off x="4736922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67" name="TextBox 566">
                <a:extLst>
                  <a:ext uri="{FF2B5EF4-FFF2-40B4-BE49-F238E27FC236}">
                    <a16:creationId xmlns:a16="http://schemas.microsoft.com/office/drawing/2014/main" id="{A007198D-E017-4305-8A47-AE5E35C9EDB7}"/>
                  </a:ext>
                </a:extLst>
              </p:cNvPr>
              <p:cNvSpPr txBox="1"/>
              <p:nvPr/>
            </p:nvSpPr>
            <p:spPr>
              <a:xfrm>
                <a:off x="5085060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5AA0E08F-0449-4076-950E-C964D6E76312}"/>
                  </a:ext>
                </a:extLst>
              </p:cNvPr>
              <p:cNvSpPr txBox="1"/>
              <p:nvPr/>
            </p:nvSpPr>
            <p:spPr>
              <a:xfrm>
                <a:off x="5433198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69" name="TextBox 568">
                <a:extLst>
                  <a:ext uri="{FF2B5EF4-FFF2-40B4-BE49-F238E27FC236}">
                    <a16:creationId xmlns:a16="http://schemas.microsoft.com/office/drawing/2014/main" id="{AD1E5A8B-F1E3-4070-AF98-625DCDE502B9}"/>
                  </a:ext>
                </a:extLst>
              </p:cNvPr>
              <p:cNvSpPr txBox="1"/>
              <p:nvPr/>
            </p:nvSpPr>
            <p:spPr>
              <a:xfrm>
                <a:off x="5782241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06ADC2EE-29D5-434C-8EFF-8B949F9665B0}"/>
                  </a:ext>
                </a:extLst>
              </p:cNvPr>
              <p:cNvSpPr txBox="1"/>
              <p:nvPr/>
            </p:nvSpPr>
            <p:spPr>
              <a:xfrm>
                <a:off x="4040646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5FC52C9B-0BF9-4110-8F20-8B9B554E0CE8}"/>
                  </a:ext>
                </a:extLst>
              </p:cNvPr>
              <p:cNvSpPr txBox="1"/>
              <p:nvPr/>
            </p:nvSpPr>
            <p:spPr>
              <a:xfrm>
                <a:off x="4388784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2" name="TextBox 571">
                <a:extLst>
                  <a:ext uri="{FF2B5EF4-FFF2-40B4-BE49-F238E27FC236}">
                    <a16:creationId xmlns:a16="http://schemas.microsoft.com/office/drawing/2014/main" id="{64FEF406-99D9-4052-A195-37D45744FEC2}"/>
                  </a:ext>
                </a:extLst>
              </p:cNvPr>
              <p:cNvSpPr txBox="1"/>
              <p:nvPr/>
            </p:nvSpPr>
            <p:spPr>
              <a:xfrm>
                <a:off x="4736922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3" name="TextBox 572">
                <a:extLst>
                  <a:ext uri="{FF2B5EF4-FFF2-40B4-BE49-F238E27FC236}">
                    <a16:creationId xmlns:a16="http://schemas.microsoft.com/office/drawing/2014/main" id="{169597E6-1420-414E-B099-5BE0B539547C}"/>
                  </a:ext>
                </a:extLst>
              </p:cNvPr>
              <p:cNvSpPr txBox="1"/>
              <p:nvPr/>
            </p:nvSpPr>
            <p:spPr>
              <a:xfrm>
                <a:off x="5085060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DCEAFCDD-47B0-424B-9561-EB5927082406}"/>
                  </a:ext>
                </a:extLst>
              </p:cNvPr>
              <p:cNvSpPr txBox="1"/>
              <p:nvPr/>
            </p:nvSpPr>
            <p:spPr>
              <a:xfrm>
                <a:off x="5433198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4502B87B-B212-49F6-BBBC-C113134BDF4D}"/>
                  </a:ext>
                </a:extLst>
              </p:cNvPr>
              <p:cNvSpPr txBox="1"/>
              <p:nvPr/>
            </p:nvSpPr>
            <p:spPr>
              <a:xfrm>
                <a:off x="5782241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199B3097-F3FD-45B1-841B-76A6D045B586}"/>
                  </a:ext>
                </a:extLst>
              </p:cNvPr>
              <p:cNvSpPr txBox="1"/>
              <p:nvPr/>
            </p:nvSpPr>
            <p:spPr>
              <a:xfrm>
                <a:off x="4040646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B0678942-534E-494D-9CF3-03424037C407}"/>
                  </a:ext>
                </a:extLst>
              </p:cNvPr>
              <p:cNvSpPr txBox="1"/>
              <p:nvPr/>
            </p:nvSpPr>
            <p:spPr>
              <a:xfrm>
                <a:off x="4388784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78" name="TextBox 577">
                <a:extLst>
                  <a:ext uri="{FF2B5EF4-FFF2-40B4-BE49-F238E27FC236}">
                    <a16:creationId xmlns:a16="http://schemas.microsoft.com/office/drawing/2014/main" id="{A2FF044E-03F8-49D7-97B4-D0ACD9987AD2}"/>
                  </a:ext>
                </a:extLst>
              </p:cNvPr>
              <p:cNvSpPr txBox="1"/>
              <p:nvPr/>
            </p:nvSpPr>
            <p:spPr>
              <a:xfrm>
                <a:off x="4736922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79" name="TextBox 578">
                <a:extLst>
                  <a:ext uri="{FF2B5EF4-FFF2-40B4-BE49-F238E27FC236}">
                    <a16:creationId xmlns:a16="http://schemas.microsoft.com/office/drawing/2014/main" id="{D77FC2B3-B3B6-456A-8527-73298D4501F2}"/>
                  </a:ext>
                </a:extLst>
              </p:cNvPr>
              <p:cNvSpPr txBox="1"/>
              <p:nvPr/>
            </p:nvSpPr>
            <p:spPr>
              <a:xfrm>
                <a:off x="5085060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FB3EE380-E9BC-4407-8933-AF2D374B9402}"/>
                  </a:ext>
                </a:extLst>
              </p:cNvPr>
              <p:cNvSpPr txBox="1"/>
              <p:nvPr/>
            </p:nvSpPr>
            <p:spPr>
              <a:xfrm>
                <a:off x="5433198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5CD59BC5-5591-4084-9F3E-8F14C4A0202C}"/>
                  </a:ext>
                </a:extLst>
              </p:cNvPr>
              <p:cNvSpPr txBox="1"/>
              <p:nvPr/>
            </p:nvSpPr>
            <p:spPr>
              <a:xfrm>
                <a:off x="5782241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2" name="TextBox 581">
                <a:extLst>
                  <a:ext uri="{FF2B5EF4-FFF2-40B4-BE49-F238E27FC236}">
                    <a16:creationId xmlns:a16="http://schemas.microsoft.com/office/drawing/2014/main" id="{71DEFC5B-A8BE-45F8-9668-04D1B8429C2D}"/>
                  </a:ext>
                </a:extLst>
              </p:cNvPr>
              <p:cNvSpPr txBox="1"/>
              <p:nvPr/>
            </p:nvSpPr>
            <p:spPr>
              <a:xfrm>
                <a:off x="4040646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FDA6D3D5-2F4A-43AB-9CF9-CEDB7081C8C0}"/>
                  </a:ext>
                </a:extLst>
              </p:cNvPr>
              <p:cNvSpPr txBox="1"/>
              <p:nvPr/>
            </p:nvSpPr>
            <p:spPr>
              <a:xfrm>
                <a:off x="4388784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4" name="TextBox 583">
                <a:extLst>
                  <a:ext uri="{FF2B5EF4-FFF2-40B4-BE49-F238E27FC236}">
                    <a16:creationId xmlns:a16="http://schemas.microsoft.com/office/drawing/2014/main" id="{AF22FBF7-CA9C-4A59-BE7F-613C6667432C}"/>
                  </a:ext>
                </a:extLst>
              </p:cNvPr>
              <p:cNvSpPr txBox="1"/>
              <p:nvPr/>
            </p:nvSpPr>
            <p:spPr>
              <a:xfrm>
                <a:off x="4736922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BDA51EC7-7B4C-4A12-9260-F8A0472414F7}"/>
                  </a:ext>
                </a:extLst>
              </p:cNvPr>
              <p:cNvSpPr txBox="1"/>
              <p:nvPr/>
            </p:nvSpPr>
            <p:spPr>
              <a:xfrm>
                <a:off x="5085060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9133A359-A679-44FE-83C6-998864D695B0}"/>
                  </a:ext>
                </a:extLst>
              </p:cNvPr>
              <p:cNvSpPr txBox="1"/>
              <p:nvPr/>
            </p:nvSpPr>
            <p:spPr>
              <a:xfrm>
                <a:off x="5433198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F469B962-09E2-4F63-9CED-FF85CDC42243}"/>
                  </a:ext>
                </a:extLst>
              </p:cNvPr>
              <p:cNvSpPr txBox="1"/>
              <p:nvPr/>
            </p:nvSpPr>
            <p:spPr>
              <a:xfrm>
                <a:off x="5782241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2A4E7403-22B2-469A-811C-E47E90C7AC6C}"/>
                  </a:ext>
                </a:extLst>
              </p:cNvPr>
              <p:cNvSpPr txBox="1"/>
              <p:nvPr/>
            </p:nvSpPr>
            <p:spPr>
              <a:xfrm>
                <a:off x="4040646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89" name="TextBox 588">
                <a:extLst>
                  <a:ext uri="{FF2B5EF4-FFF2-40B4-BE49-F238E27FC236}">
                    <a16:creationId xmlns:a16="http://schemas.microsoft.com/office/drawing/2014/main" id="{087092A3-734C-45D6-8B81-63B6A4878F9B}"/>
                  </a:ext>
                </a:extLst>
              </p:cNvPr>
              <p:cNvSpPr txBox="1"/>
              <p:nvPr/>
            </p:nvSpPr>
            <p:spPr>
              <a:xfrm>
                <a:off x="4388784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29FA96FA-C2B0-43CA-9D26-85E13DECA432}"/>
                  </a:ext>
                </a:extLst>
              </p:cNvPr>
              <p:cNvSpPr txBox="1"/>
              <p:nvPr/>
            </p:nvSpPr>
            <p:spPr>
              <a:xfrm>
                <a:off x="4736922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864D61ED-312F-4D69-B528-E1FCD73A5635}"/>
                  </a:ext>
                </a:extLst>
              </p:cNvPr>
              <p:cNvSpPr txBox="1"/>
              <p:nvPr/>
            </p:nvSpPr>
            <p:spPr>
              <a:xfrm>
                <a:off x="5085060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92" name="TextBox 591">
                <a:extLst>
                  <a:ext uri="{FF2B5EF4-FFF2-40B4-BE49-F238E27FC236}">
                    <a16:creationId xmlns:a16="http://schemas.microsoft.com/office/drawing/2014/main" id="{A2F39600-C371-49EC-A213-D1A4F58C7532}"/>
                  </a:ext>
                </a:extLst>
              </p:cNvPr>
              <p:cNvSpPr txBox="1"/>
              <p:nvPr/>
            </p:nvSpPr>
            <p:spPr>
              <a:xfrm>
                <a:off x="5433198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2C203C94-0D7E-47EB-9DD1-E472F4861CEC}"/>
                  </a:ext>
                </a:extLst>
              </p:cNvPr>
              <p:cNvSpPr txBox="1"/>
              <p:nvPr/>
            </p:nvSpPr>
            <p:spPr>
              <a:xfrm>
                <a:off x="5782241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2AA79A4E-BDA6-4C37-9871-90968CD36C3F}"/>
                  </a:ext>
                </a:extLst>
              </p:cNvPr>
              <p:cNvSpPr txBox="1"/>
              <p:nvPr/>
            </p:nvSpPr>
            <p:spPr>
              <a:xfrm>
                <a:off x="4040646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5" name="TextBox 594">
                <a:extLst>
                  <a:ext uri="{FF2B5EF4-FFF2-40B4-BE49-F238E27FC236}">
                    <a16:creationId xmlns:a16="http://schemas.microsoft.com/office/drawing/2014/main" id="{12763877-36B5-4DCA-8F8C-51ECD22773CE}"/>
                  </a:ext>
                </a:extLst>
              </p:cNvPr>
              <p:cNvSpPr txBox="1"/>
              <p:nvPr/>
            </p:nvSpPr>
            <p:spPr>
              <a:xfrm>
                <a:off x="4388784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596" name="TextBox 595">
                <a:extLst>
                  <a:ext uri="{FF2B5EF4-FFF2-40B4-BE49-F238E27FC236}">
                    <a16:creationId xmlns:a16="http://schemas.microsoft.com/office/drawing/2014/main" id="{301426D9-3339-458E-9F82-7987DEA69D85}"/>
                  </a:ext>
                </a:extLst>
              </p:cNvPr>
              <p:cNvSpPr txBox="1"/>
              <p:nvPr/>
            </p:nvSpPr>
            <p:spPr>
              <a:xfrm>
                <a:off x="4736922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7" name="TextBox 596">
                <a:extLst>
                  <a:ext uri="{FF2B5EF4-FFF2-40B4-BE49-F238E27FC236}">
                    <a16:creationId xmlns:a16="http://schemas.microsoft.com/office/drawing/2014/main" id="{58E0934A-6204-4A15-B611-E3CE6CC3EF41}"/>
                  </a:ext>
                </a:extLst>
              </p:cNvPr>
              <p:cNvSpPr txBox="1"/>
              <p:nvPr/>
            </p:nvSpPr>
            <p:spPr>
              <a:xfrm>
                <a:off x="5085060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8" name="TextBox 597">
                <a:extLst>
                  <a:ext uri="{FF2B5EF4-FFF2-40B4-BE49-F238E27FC236}">
                    <a16:creationId xmlns:a16="http://schemas.microsoft.com/office/drawing/2014/main" id="{CE52CFB7-69F2-4D1C-A1C3-E430FC0E0081}"/>
                  </a:ext>
                </a:extLst>
              </p:cNvPr>
              <p:cNvSpPr txBox="1"/>
              <p:nvPr/>
            </p:nvSpPr>
            <p:spPr>
              <a:xfrm>
                <a:off x="5433198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50298D16-DB96-4800-9515-1A7FB173B1A1}"/>
                  </a:ext>
                </a:extLst>
              </p:cNvPr>
              <p:cNvSpPr txBox="1"/>
              <p:nvPr/>
            </p:nvSpPr>
            <p:spPr>
              <a:xfrm>
                <a:off x="5782241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68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11111E-6 L 0.29883 -0.15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35" y="-75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4.07407E-6 L -0.28373 -0.1509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193" y="-75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44444E-6 L -0.28424 -0.0886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-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0.29844 -0.15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22" y="-75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022E-16 L -0.24909 -0.1486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1" y="-743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29921 -0.1490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61" y="-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C158CC4-AB81-40A0-B97E-446F99FD45F0}"/>
              </a:ext>
            </a:extLst>
          </p:cNvPr>
          <p:cNvGrpSpPr/>
          <p:nvPr/>
        </p:nvGrpSpPr>
        <p:grpSpPr>
          <a:xfrm>
            <a:off x="4581144" y="3840480"/>
            <a:ext cx="2096265" cy="2191703"/>
            <a:chOff x="1219832" y="4694675"/>
            <a:chExt cx="2096265" cy="2191703"/>
          </a:xfrm>
        </p:grpSpPr>
        <p:grpSp>
          <p:nvGrpSpPr>
            <p:cNvPr id="612" name="Group 611">
              <a:extLst>
                <a:ext uri="{FF2B5EF4-FFF2-40B4-BE49-F238E27FC236}">
                  <a16:creationId xmlns:a16="http://schemas.microsoft.com/office/drawing/2014/main" id="{C8CC6665-8BA6-4661-9E8F-FEE3C51BA412}"/>
                </a:ext>
              </a:extLst>
            </p:cNvPr>
            <p:cNvGrpSpPr/>
            <p:nvPr/>
          </p:nvGrpSpPr>
          <p:grpSpPr>
            <a:xfrm>
              <a:off x="1219832" y="4707819"/>
              <a:ext cx="2096265" cy="2150897"/>
              <a:chOff x="4032810" y="3231995"/>
              <a:chExt cx="2096265" cy="2150897"/>
            </a:xfrm>
          </p:grpSpPr>
          <p:sp>
            <p:nvSpPr>
              <p:cNvPr id="650" name="Rectangle 649">
                <a:extLst>
                  <a:ext uri="{FF2B5EF4-FFF2-40B4-BE49-F238E27FC236}">
                    <a16:creationId xmlns:a16="http://schemas.microsoft.com/office/drawing/2014/main" id="{8AB41ADD-4EDA-4FB9-8C3E-3CFBDF72E28D}"/>
                  </a:ext>
                </a:extLst>
              </p:cNvPr>
              <p:cNvSpPr/>
              <p:nvPr/>
            </p:nvSpPr>
            <p:spPr>
              <a:xfrm>
                <a:off x="4032810" y="3231995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51" name="Straight Connector 650">
                <a:extLst>
                  <a:ext uri="{FF2B5EF4-FFF2-40B4-BE49-F238E27FC236}">
                    <a16:creationId xmlns:a16="http://schemas.microsoft.com/office/drawing/2014/main" id="{9E56743C-7FE6-4E59-B2B3-B01470C27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53" y="358881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Straight Connector 651">
                <a:extLst>
                  <a:ext uri="{FF2B5EF4-FFF2-40B4-BE49-F238E27FC236}">
                    <a16:creationId xmlns:a16="http://schemas.microsoft.com/office/drawing/2014/main" id="{0FFF0890-62A0-459F-BAAD-1BFAD38387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323" y="3947072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3" name="Straight Connector 652">
                <a:extLst>
                  <a:ext uri="{FF2B5EF4-FFF2-40B4-BE49-F238E27FC236}">
                    <a16:creationId xmlns:a16="http://schemas.microsoft.com/office/drawing/2014/main" id="{3586FB9F-1F7F-42F2-A094-281A83BD9C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824" y="4311763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4" name="Straight Connector 653">
                <a:extLst>
                  <a:ext uri="{FF2B5EF4-FFF2-40B4-BE49-F238E27FC236}">
                    <a16:creationId xmlns:a16="http://schemas.microsoft.com/office/drawing/2014/main" id="{B3EE09DD-65BD-4C55-8CDE-E0B1598E8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500" y="4668238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5" name="Straight Connector 654">
                <a:extLst>
                  <a:ext uri="{FF2B5EF4-FFF2-40B4-BE49-F238E27FC236}">
                    <a16:creationId xmlns:a16="http://schemas.microsoft.com/office/drawing/2014/main" id="{89C3042C-FC62-4A8A-B5AF-C3E0AE2A59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181" y="502357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" name="Straight Connector 655">
                <a:extLst>
                  <a:ext uri="{FF2B5EF4-FFF2-40B4-BE49-F238E27FC236}">
                    <a16:creationId xmlns:a16="http://schemas.microsoft.com/office/drawing/2014/main" id="{BE80FF0E-2EF1-4A9A-A80D-7F9E89C8CF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763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7" name="Straight Connector 656">
                <a:extLst>
                  <a:ext uri="{FF2B5EF4-FFF2-40B4-BE49-F238E27FC236}">
                    <a16:creationId xmlns:a16="http://schemas.microsoft.com/office/drawing/2014/main" id="{9ECA3732-86F6-4E1D-B816-C5E1B5B21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901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0B117746-262B-475D-A0CC-46EC7665EA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320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1E9D3EF6-4C47-47D4-A1C6-13EC775957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77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0" name="Straight Connector 659">
                <a:extLst>
                  <a:ext uri="{FF2B5EF4-FFF2-40B4-BE49-F238E27FC236}">
                    <a16:creationId xmlns:a16="http://schemas.microsoft.com/office/drawing/2014/main" id="{8F80A69A-82F7-4BC8-9411-F2623AA266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315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3" name="Group 612">
              <a:extLst>
                <a:ext uri="{FF2B5EF4-FFF2-40B4-BE49-F238E27FC236}">
                  <a16:creationId xmlns:a16="http://schemas.microsoft.com/office/drawing/2014/main" id="{23F8FC5C-3F02-4F6B-86D3-A6537EA62602}"/>
                </a:ext>
              </a:extLst>
            </p:cNvPr>
            <p:cNvGrpSpPr/>
            <p:nvPr/>
          </p:nvGrpSpPr>
          <p:grpSpPr>
            <a:xfrm>
              <a:off x="1236572" y="4694675"/>
              <a:ext cx="1957495" cy="2191703"/>
              <a:chOff x="4040646" y="4035463"/>
              <a:chExt cx="1957495" cy="2191703"/>
            </a:xfrm>
          </p:grpSpPr>
          <p:sp>
            <p:nvSpPr>
              <p:cNvPr id="614" name="TextBox 613">
                <a:extLst>
                  <a:ext uri="{FF2B5EF4-FFF2-40B4-BE49-F238E27FC236}">
                    <a16:creationId xmlns:a16="http://schemas.microsoft.com/office/drawing/2014/main" id="{EA25AEC6-CAD3-4A63-8F71-5916D9646D22}"/>
                  </a:ext>
                </a:extLst>
              </p:cNvPr>
              <p:cNvSpPr txBox="1"/>
              <p:nvPr/>
            </p:nvSpPr>
            <p:spPr>
              <a:xfrm>
                <a:off x="4040646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38D179CA-C2B7-4AB1-9C33-F36FCDBB29C0}"/>
                  </a:ext>
                </a:extLst>
              </p:cNvPr>
              <p:cNvSpPr txBox="1"/>
              <p:nvPr/>
            </p:nvSpPr>
            <p:spPr>
              <a:xfrm>
                <a:off x="4388784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6" name="TextBox 615">
                <a:extLst>
                  <a:ext uri="{FF2B5EF4-FFF2-40B4-BE49-F238E27FC236}">
                    <a16:creationId xmlns:a16="http://schemas.microsoft.com/office/drawing/2014/main" id="{85A70F5C-FFD8-4D35-8B2B-877656040222}"/>
                  </a:ext>
                </a:extLst>
              </p:cNvPr>
              <p:cNvSpPr txBox="1"/>
              <p:nvPr/>
            </p:nvSpPr>
            <p:spPr>
              <a:xfrm>
                <a:off x="4736922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662E8601-4335-4A71-B8D7-A205AD25BB71}"/>
                  </a:ext>
                </a:extLst>
              </p:cNvPr>
              <p:cNvSpPr txBox="1"/>
              <p:nvPr/>
            </p:nvSpPr>
            <p:spPr>
              <a:xfrm>
                <a:off x="5085060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D6161F31-4DF1-40B9-BEBC-A172DC8D833C}"/>
                  </a:ext>
                </a:extLst>
              </p:cNvPr>
              <p:cNvSpPr txBox="1"/>
              <p:nvPr/>
            </p:nvSpPr>
            <p:spPr>
              <a:xfrm>
                <a:off x="5433198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19" name="TextBox 618">
                <a:extLst>
                  <a:ext uri="{FF2B5EF4-FFF2-40B4-BE49-F238E27FC236}">
                    <a16:creationId xmlns:a16="http://schemas.microsoft.com/office/drawing/2014/main" id="{BD591313-48FD-4B26-9280-4D62CDB34983}"/>
                  </a:ext>
                </a:extLst>
              </p:cNvPr>
              <p:cNvSpPr txBox="1"/>
              <p:nvPr/>
            </p:nvSpPr>
            <p:spPr>
              <a:xfrm>
                <a:off x="5782241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0" name="TextBox 619">
                <a:extLst>
                  <a:ext uri="{FF2B5EF4-FFF2-40B4-BE49-F238E27FC236}">
                    <a16:creationId xmlns:a16="http://schemas.microsoft.com/office/drawing/2014/main" id="{1CE44CA9-D292-4AD8-BA83-3801A90AA905}"/>
                  </a:ext>
                </a:extLst>
              </p:cNvPr>
              <p:cNvSpPr txBox="1"/>
              <p:nvPr/>
            </p:nvSpPr>
            <p:spPr>
              <a:xfrm>
                <a:off x="4040646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1" name="TextBox 620">
                <a:extLst>
                  <a:ext uri="{FF2B5EF4-FFF2-40B4-BE49-F238E27FC236}">
                    <a16:creationId xmlns:a16="http://schemas.microsoft.com/office/drawing/2014/main" id="{52B5B61A-E78B-47AD-8BC7-F9454B8D1B7E}"/>
                  </a:ext>
                </a:extLst>
              </p:cNvPr>
              <p:cNvSpPr txBox="1"/>
              <p:nvPr/>
            </p:nvSpPr>
            <p:spPr>
              <a:xfrm>
                <a:off x="4388784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2" name="TextBox 621">
                <a:extLst>
                  <a:ext uri="{FF2B5EF4-FFF2-40B4-BE49-F238E27FC236}">
                    <a16:creationId xmlns:a16="http://schemas.microsoft.com/office/drawing/2014/main" id="{622B5984-85EC-4B93-8066-74C6646059D5}"/>
                  </a:ext>
                </a:extLst>
              </p:cNvPr>
              <p:cNvSpPr txBox="1"/>
              <p:nvPr/>
            </p:nvSpPr>
            <p:spPr>
              <a:xfrm>
                <a:off x="4736922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3" name="TextBox 622">
                <a:extLst>
                  <a:ext uri="{FF2B5EF4-FFF2-40B4-BE49-F238E27FC236}">
                    <a16:creationId xmlns:a16="http://schemas.microsoft.com/office/drawing/2014/main" id="{7BA5A82F-A282-4301-A421-F26CD69E884E}"/>
                  </a:ext>
                </a:extLst>
              </p:cNvPr>
              <p:cNvSpPr txBox="1"/>
              <p:nvPr/>
            </p:nvSpPr>
            <p:spPr>
              <a:xfrm>
                <a:off x="5085060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4" name="TextBox 623">
                <a:extLst>
                  <a:ext uri="{FF2B5EF4-FFF2-40B4-BE49-F238E27FC236}">
                    <a16:creationId xmlns:a16="http://schemas.microsoft.com/office/drawing/2014/main" id="{4ECAC5D6-0C01-440D-B39F-1E66D22C174B}"/>
                  </a:ext>
                </a:extLst>
              </p:cNvPr>
              <p:cNvSpPr txBox="1"/>
              <p:nvPr/>
            </p:nvSpPr>
            <p:spPr>
              <a:xfrm>
                <a:off x="5433198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4FD6C92D-FF69-497E-BB9F-C9E6D06967A9}"/>
                  </a:ext>
                </a:extLst>
              </p:cNvPr>
              <p:cNvSpPr txBox="1"/>
              <p:nvPr/>
            </p:nvSpPr>
            <p:spPr>
              <a:xfrm>
                <a:off x="5782241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6" name="TextBox 625">
                <a:extLst>
                  <a:ext uri="{FF2B5EF4-FFF2-40B4-BE49-F238E27FC236}">
                    <a16:creationId xmlns:a16="http://schemas.microsoft.com/office/drawing/2014/main" id="{3DB5E983-3B21-4B00-9A61-574A72ADF29F}"/>
                  </a:ext>
                </a:extLst>
              </p:cNvPr>
              <p:cNvSpPr txBox="1"/>
              <p:nvPr/>
            </p:nvSpPr>
            <p:spPr>
              <a:xfrm>
                <a:off x="4040646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7" name="TextBox 626">
                <a:extLst>
                  <a:ext uri="{FF2B5EF4-FFF2-40B4-BE49-F238E27FC236}">
                    <a16:creationId xmlns:a16="http://schemas.microsoft.com/office/drawing/2014/main" id="{2FDA91D7-285C-4AFD-A3FC-5B57F62605B2}"/>
                  </a:ext>
                </a:extLst>
              </p:cNvPr>
              <p:cNvSpPr txBox="1"/>
              <p:nvPr/>
            </p:nvSpPr>
            <p:spPr>
              <a:xfrm>
                <a:off x="4388784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28" name="TextBox 627">
                <a:extLst>
                  <a:ext uri="{FF2B5EF4-FFF2-40B4-BE49-F238E27FC236}">
                    <a16:creationId xmlns:a16="http://schemas.microsoft.com/office/drawing/2014/main" id="{2CE89051-322F-4871-AA5B-73DACE5AE37B}"/>
                  </a:ext>
                </a:extLst>
              </p:cNvPr>
              <p:cNvSpPr txBox="1"/>
              <p:nvPr/>
            </p:nvSpPr>
            <p:spPr>
              <a:xfrm>
                <a:off x="4736922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B0851D4B-6965-4A4C-BBE5-7F48956D94DF}"/>
                  </a:ext>
                </a:extLst>
              </p:cNvPr>
              <p:cNvSpPr txBox="1"/>
              <p:nvPr/>
            </p:nvSpPr>
            <p:spPr>
              <a:xfrm>
                <a:off x="5085060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0" name="TextBox 629">
                <a:extLst>
                  <a:ext uri="{FF2B5EF4-FFF2-40B4-BE49-F238E27FC236}">
                    <a16:creationId xmlns:a16="http://schemas.microsoft.com/office/drawing/2014/main" id="{7B404C6E-2A97-484D-9B86-5C7D0DE8A383}"/>
                  </a:ext>
                </a:extLst>
              </p:cNvPr>
              <p:cNvSpPr txBox="1"/>
              <p:nvPr/>
            </p:nvSpPr>
            <p:spPr>
              <a:xfrm>
                <a:off x="5433198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1" name="TextBox 630">
                <a:extLst>
                  <a:ext uri="{FF2B5EF4-FFF2-40B4-BE49-F238E27FC236}">
                    <a16:creationId xmlns:a16="http://schemas.microsoft.com/office/drawing/2014/main" id="{BFD2C147-29A7-4A74-BEAE-B05A41BC7A20}"/>
                  </a:ext>
                </a:extLst>
              </p:cNvPr>
              <p:cNvSpPr txBox="1"/>
              <p:nvPr/>
            </p:nvSpPr>
            <p:spPr>
              <a:xfrm>
                <a:off x="5782241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2" name="TextBox 631">
                <a:extLst>
                  <a:ext uri="{FF2B5EF4-FFF2-40B4-BE49-F238E27FC236}">
                    <a16:creationId xmlns:a16="http://schemas.microsoft.com/office/drawing/2014/main" id="{8373CB63-B106-42E8-A06D-9482D3C1F2D0}"/>
                  </a:ext>
                </a:extLst>
              </p:cNvPr>
              <p:cNvSpPr txBox="1"/>
              <p:nvPr/>
            </p:nvSpPr>
            <p:spPr>
              <a:xfrm>
                <a:off x="4040646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3" name="TextBox 632">
                <a:extLst>
                  <a:ext uri="{FF2B5EF4-FFF2-40B4-BE49-F238E27FC236}">
                    <a16:creationId xmlns:a16="http://schemas.microsoft.com/office/drawing/2014/main" id="{3A6288B7-0218-4F38-844F-56FFF58B9946}"/>
                  </a:ext>
                </a:extLst>
              </p:cNvPr>
              <p:cNvSpPr txBox="1"/>
              <p:nvPr/>
            </p:nvSpPr>
            <p:spPr>
              <a:xfrm>
                <a:off x="4388784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4" name="TextBox 633">
                <a:extLst>
                  <a:ext uri="{FF2B5EF4-FFF2-40B4-BE49-F238E27FC236}">
                    <a16:creationId xmlns:a16="http://schemas.microsoft.com/office/drawing/2014/main" id="{925ADCF3-2EDE-4D4D-AF73-43ED8DD852B7}"/>
                  </a:ext>
                </a:extLst>
              </p:cNvPr>
              <p:cNvSpPr txBox="1"/>
              <p:nvPr/>
            </p:nvSpPr>
            <p:spPr>
              <a:xfrm>
                <a:off x="4736922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5" name="TextBox 634">
                <a:extLst>
                  <a:ext uri="{FF2B5EF4-FFF2-40B4-BE49-F238E27FC236}">
                    <a16:creationId xmlns:a16="http://schemas.microsoft.com/office/drawing/2014/main" id="{3D5A88AF-A01D-4E13-817F-DA978E454E39}"/>
                  </a:ext>
                </a:extLst>
              </p:cNvPr>
              <p:cNvSpPr txBox="1"/>
              <p:nvPr/>
            </p:nvSpPr>
            <p:spPr>
              <a:xfrm>
                <a:off x="5085060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6" name="TextBox 635">
                <a:extLst>
                  <a:ext uri="{FF2B5EF4-FFF2-40B4-BE49-F238E27FC236}">
                    <a16:creationId xmlns:a16="http://schemas.microsoft.com/office/drawing/2014/main" id="{FFCCAC8D-5858-4C48-850C-668A564F9C94}"/>
                  </a:ext>
                </a:extLst>
              </p:cNvPr>
              <p:cNvSpPr txBox="1"/>
              <p:nvPr/>
            </p:nvSpPr>
            <p:spPr>
              <a:xfrm>
                <a:off x="5433198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33926246-5252-439E-9509-6A1FB5ADA81F}"/>
                  </a:ext>
                </a:extLst>
              </p:cNvPr>
              <p:cNvSpPr txBox="1"/>
              <p:nvPr/>
            </p:nvSpPr>
            <p:spPr>
              <a:xfrm>
                <a:off x="5782241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5D69679E-B786-4782-967D-C4B242F697CA}"/>
                  </a:ext>
                </a:extLst>
              </p:cNvPr>
              <p:cNvSpPr txBox="1"/>
              <p:nvPr/>
            </p:nvSpPr>
            <p:spPr>
              <a:xfrm>
                <a:off x="4040646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3FD48DE4-B0D6-42C2-9062-59C01D25ACEC}"/>
                  </a:ext>
                </a:extLst>
              </p:cNvPr>
              <p:cNvSpPr txBox="1"/>
              <p:nvPr/>
            </p:nvSpPr>
            <p:spPr>
              <a:xfrm>
                <a:off x="4388784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0" name="TextBox 639">
                <a:extLst>
                  <a:ext uri="{FF2B5EF4-FFF2-40B4-BE49-F238E27FC236}">
                    <a16:creationId xmlns:a16="http://schemas.microsoft.com/office/drawing/2014/main" id="{7243D715-6A92-4615-8C0F-7CD5741D3D6E}"/>
                  </a:ext>
                </a:extLst>
              </p:cNvPr>
              <p:cNvSpPr txBox="1"/>
              <p:nvPr/>
            </p:nvSpPr>
            <p:spPr>
              <a:xfrm>
                <a:off x="4736922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1" name="TextBox 640">
                <a:extLst>
                  <a:ext uri="{FF2B5EF4-FFF2-40B4-BE49-F238E27FC236}">
                    <a16:creationId xmlns:a16="http://schemas.microsoft.com/office/drawing/2014/main" id="{495157DC-0280-43A5-8F13-6E8CC6D6748D}"/>
                  </a:ext>
                </a:extLst>
              </p:cNvPr>
              <p:cNvSpPr txBox="1"/>
              <p:nvPr/>
            </p:nvSpPr>
            <p:spPr>
              <a:xfrm>
                <a:off x="5085060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70B7B9E0-D195-4535-880C-8A4A2EF9574F}"/>
                  </a:ext>
                </a:extLst>
              </p:cNvPr>
              <p:cNvSpPr txBox="1"/>
              <p:nvPr/>
            </p:nvSpPr>
            <p:spPr>
              <a:xfrm>
                <a:off x="5433198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3" name="TextBox 642">
                <a:extLst>
                  <a:ext uri="{FF2B5EF4-FFF2-40B4-BE49-F238E27FC236}">
                    <a16:creationId xmlns:a16="http://schemas.microsoft.com/office/drawing/2014/main" id="{789C4A0E-CC05-4A28-8832-F1536EB81A2F}"/>
                  </a:ext>
                </a:extLst>
              </p:cNvPr>
              <p:cNvSpPr txBox="1"/>
              <p:nvPr/>
            </p:nvSpPr>
            <p:spPr>
              <a:xfrm>
                <a:off x="5782241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4" name="TextBox 643">
                <a:extLst>
                  <a:ext uri="{FF2B5EF4-FFF2-40B4-BE49-F238E27FC236}">
                    <a16:creationId xmlns:a16="http://schemas.microsoft.com/office/drawing/2014/main" id="{3A4E7732-78F8-4F9A-AC5D-881DFF6E738D}"/>
                  </a:ext>
                </a:extLst>
              </p:cNvPr>
              <p:cNvSpPr txBox="1"/>
              <p:nvPr/>
            </p:nvSpPr>
            <p:spPr>
              <a:xfrm>
                <a:off x="4040646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5" name="TextBox 644">
                <a:extLst>
                  <a:ext uri="{FF2B5EF4-FFF2-40B4-BE49-F238E27FC236}">
                    <a16:creationId xmlns:a16="http://schemas.microsoft.com/office/drawing/2014/main" id="{CE441A22-6DDD-4C24-9319-7F707E474E80}"/>
                  </a:ext>
                </a:extLst>
              </p:cNvPr>
              <p:cNvSpPr txBox="1"/>
              <p:nvPr/>
            </p:nvSpPr>
            <p:spPr>
              <a:xfrm>
                <a:off x="4388784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646" name="TextBox 645">
                <a:extLst>
                  <a:ext uri="{FF2B5EF4-FFF2-40B4-BE49-F238E27FC236}">
                    <a16:creationId xmlns:a16="http://schemas.microsoft.com/office/drawing/2014/main" id="{E3DE072C-CC02-49D2-BCBC-428830EE64D1}"/>
                  </a:ext>
                </a:extLst>
              </p:cNvPr>
              <p:cNvSpPr txBox="1"/>
              <p:nvPr/>
            </p:nvSpPr>
            <p:spPr>
              <a:xfrm>
                <a:off x="4736922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7" name="TextBox 646">
                <a:extLst>
                  <a:ext uri="{FF2B5EF4-FFF2-40B4-BE49-F238E27FC236}">
                    <a16:creationId xmlns:a16="http://schemas.microsoft.com/office/drawing/2014/main" id="{7CA52A44-2737-4C7E-8E7D-B2341760ADDC}"/>
                  </a:ext>
                </a:extLst>
              </p:cNvPr>
              <p:cNvSpPr txBox="1"/>
              <p:nvPr/>
            </p:nvSpPr>
            <p:spPr>
              <a:xfrm>
                <a:off x="5085060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8" name="TextBox 647">
                <a:extLst>
                  <a:ext uri="{FF2B5EF4-FFF2-40B4-BE49-F238E27FC236}">
                    <a16:creationId xmlns:a16="http://schemas.microsoft.com/office/drawing/2014/main" id="{20965C77-F468-4444-9641-2C1EB5C7DAEC}"/>
                  </a:ext>
                </a:extLst>
              </p:cNvPr>
              <p:cNvSpPr txBox="1"/>
              <p:nvPr/>
            </p:nvSpPr>
            <p:spPr>
              <a:xfrm>
                <a:off x="5433198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649" name="TextBox 648">
                <a:extLst>
                  <a:ext uri="{FF2B5EF4-FFF2-40B4-BE49-F238E27FC236}">
                    <a16:creationId xmlns:a16="http://schemas.microsoft.com/office/drawing/2014/main" id="{BE7B30B1-79FE-4519-84D9-EE947DFF6D5B}"/>
                  </a:ext>
                </a:extLst>
              </p:cNvPr>
              <p:cNvSpPr txBox="1"/>
              <p:nvPr/>
            </p:nvSpPr>
            <p:spPr>
              <a:xfrm>
                <a:off x="5782241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3" name="Rectangle 6">
            <a:extLst>
              <a:ext uri="{FF2B5EF4-FFF2-40B4-BE49-F238E27FC236}">
                <a16:creationId xmlns:a16="http://schemas.microsoft.com/office/drawing/2014/main" id="{827382F8-D86C-4464-B933-D49328AD6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524" y="6101479"/>
            <a:ext cx="1629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entroid Matrix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604E941F-6BC9-4692-A647-7487252B4AB7}"/>
              </a:ext>
            </a:extLst>
          </p:cNvPr>
          <p:cNvGrpSpPr/>
          <p:nvPr/>
        </p:nvGrpSpPr>
        <p:grpSpPr>
          <a:xfrm>
            <a:off x="8230002" y="2819190"/>
            <a:ext cx="2096265" cy="2150897"/>
            <a:chOff x="4032810" y="3231995"/>
            <a:chExt cx="2096265" cy="2150897"/>
          </a:xfrm>
        </p:grpSpPr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0EE51B4F-FE27-471D-BB90-70B12B2309FF}"/>
                </a:ext>
              </a:extLst>
            </p:cNvPr>
            <p:cNvSpPr/>
            <p:nvPr/>
          </p:nvSpPr>
          <p:spPr>
            <a:xfrm>
              <a:off x="4032810" y="3231995"/>
              <a:ext cx="2096265" cy="21481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F709C071-975F-4EB2-B686-3C214C6152BD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53" y="358881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524F4284-02AE-422B-85FD-06846021453D}"/>
                </a:ext>
              </a:extLst>
            </p:cNvPr>
            <p:cNvCxnSpPr>
              <a:cxnSpLocks/>
            </p:cNvCxnSpPr>
            <p:nvPr/>
          </p:nvCxnSpPr>
          <p:spPr>
            <a:xfrm>
              <a:off x="4049323" y="3947072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4B58FD3E-98BC-44EE-B7C0-F07EC58EE1DB}"/>
                </a:ext>
              </a:extLst>
            </p:cNvPr>
            <p:cNvCxnSpPr>
              <a:cxnSpLocks/>
            </p:cNvCxnSpPr>
            <p:nvPr/>
          </p:nvCxnSpPr>
          <p:spPr>
            <a:xfrm>
              <a:off x="4038824" y="4311763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D0AA1F27-513D-404A-97B7-27B539A2BA72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00" y="4668238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649B58E9-18F5-45C2-8BE7-764E9D73A408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81" y="502357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DF456D74-B6A7-459D-9324-CEBE53959D19}"/>
                </a:ext>
              </a:extLst>
            </p:cNvPr>
            <p:cNvCxnSpPr>
              <a:cxnSpLocks/>
            </p:cNvCxnSpPr>
            <p:nvPr/>
          </p:nvCxnSpPr>
          <p:spPr>
            <a:xfrm>
              <a:off x="4377763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2A521006-FD88-4530-9914-0F3CA33180C4}"/>
                </a:ext>
              </a:extLst>
            </p:cNvPr>
            <p:cNvCxnSpPr>
              <a:cxnSpLocks/>
            </p:cNvCxnSpPr>
            <p:nvPr/>
          </p:nvCxnSpPr>
          <p:spPr>
            <a:xfrm>
              <a:off x="4725901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77604AA2-5882-4E77-94A5-263C9979A814}"/>
                </a:ext>
              </a:extLst>
            </p:cNvPr>
            <p:cNvCxnSpPr>
              <a:cxnSpLocks/>
            </p:cNvCxnSpPr>
            <p:nvPr/>
          </p:nvCxnSpPr>
          <p:spPr>
            <a:xfrm>
              <a:off x="5073320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2473827C-B121-4EE4-9ADC-10F0535B3554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77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DE71193-24CB-4226-B9C3-C1B813ED11BF}"/>
                </a:ext>
              </a:extLst>
            </p:cNvPr>
            <p:cNvCxnSpPr>
              <a:cxnSpLocks/>
            </p:cNvCxnSpPr>
            <p:nvPr/>
          </p:nvCxnSpPr>
          <p:spPr>
            <a:xfrm>
              <a:off x="5770315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4AB6F767-750C-46F2-BB5E-B751A1341A23}"/>
              </a:ext>
            </a:extLst>
          </p:cNvPr>
          <p:cNvSpPr txBox="1"/>
          <p:nvPr/>
        </p:nvSpPr>
        <p:spPr>
          <a:xfrm>
            <a:off x="8246742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B4D365A-C754-4A25-B149-D7E91CDC5BA7}"/>
              </a:ext>
            </a:extLst>
          </p:cNvPr>
          <p:cNvSpPr txBox="1"/>
          <p:nvPr/>
        </p:nvSpPr>
        <p:spPr>
          <a:xfrm>
            <a:off x="8594880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A28ECA2-36BD-4041-B521-6A596BD7FE46}"/>
              </a:ext>
            </a:extLst>
          </p:cNvPr>
          <p:cNvSpPr txBox="1"/>
          <p:nvPr/>
        </p:nvSpPr>
        <p:spPr>
          <a:xfrm>
            <a:off x="8943018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A7ED4AB-E7F4-4AEC-959B-F04EEDE9B5BD}"/>
              </a:ext>
            </a:extLst>
          </p:cNvPr>
          <p:cNvSpPr txBox="1"/>
          <p:nvPr/>
        </p:nvSpPr>
        <p:spPr>
          <a:xfrm>
            <a:off x="9291156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A7DBB7A-6AA4-479A-90CF-41FAD917B417}"/>
              </a:ext>
            </a:extLst>
          </p:cNvPr>
          <p:cNvSpPr txBox="1"/>
          <p:nvPr/>
        </p:nvSpPr>
        <p:spPr>
          <a:xfrm>
            <a:off x="9639294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C6ED3848-449D-476F-AEB6-CB325460BE33}"/>
              </a:ext>
            </a:extLst>
          </p:cNvPr>
          <p:cNvSpPr txBox="1"/>
          <p:nvPr/>
        </p:nvSpPr>
        <p:spPr>
          <a:xfrm>
            <a:off x="9988337" y="280604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7E561E2A-A17B-4BDD-BA87-68A655F13DCB}"/>
              </a:ext>
            </a:extLst>
          </p:cNvPr>
          <p:cNvSpPr txBox="1"/>
          <p:nvPr/>
        </p:nvSpPr>
        <p:spPr>
          <a:xfrm>
            <a:off x="8246742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6E1978-885E-4E15-AE5C-8B64F879E844}"/>
              </a:ext>
            </a:extLst>
          </p:cNvPr>
          <p:cNvSpPr txBox="1"/>
          <p:nvPr/>
        </p:nvSpPr>
        <p:spPr>
          <a:xfrm>
            <a:off x="8594880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94EE764E-C1AA-4099-A110-3BD239C42430}"/>
              </a:ext>
            </a:extLst>
          </p:cNvPr>
          <p:cNvSpPr txBox="1"/>
          <p:nvPr/>
        </p:nvSpPr>
        <p:spPr>
          <a:xfrm>
            <a:off x="8943018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00C62D04-0CF7-44C1-B230-40C2D1B9C3F7}"/>
              </a:ext>
            </a:extLst>
          </p:cNvPr>
          <p:cNvSpPr txBox="1"/>
          <p:nvPr/>
        </p:nvSpPr>
        <p:spPr>
          <a:xfrm>
            <a:off x="9291156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47FF0474-7F21-4D97-9987-B803D9201AF2}"/>
              </a:ext>
            </a:extLst>
          </p:cNvPr>
          <p:cNvSpPr txBox="1"/>
          <p:nvPr/>
        </p:nvSpPr>
        <p:spPr>
          <a:xfrm>
            <a:off x="9639294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C685011-513B-42AE-8A88-981C02A7DDD5}"/>
              </a:ext>
            </a:extLst>
          </p:cNvPr>
          <p:cNvSpPr txBox="1"/>
          <p:nvPr/>
        </p:nvSpPr>
        <p:spPr>
          <a:xfrm>
            <a:off x="9988337" y="316474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AACAB16B-888F-41A3-8687-4DC3DC549348}"/>
              </a:ext>
            </a:extLst>
          </p:cNvPr>
          <p:cNvSpPr txBox="1"/>
          <p:nvPr/>
        </p:nvSpPr>
        <p:spPr>
          <a:xfrm>
            <a:off x="8246742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24ED76F7-40C2-406D-BD23-236F9D2307FC}"/>
              </a:ext>
            </a:extLst>
          </p:cNvPr>
          <p:cNvSpPr txBox="1"/>
          <p:nvPr/>
        </p:nvSpPr>
        <p:spPr>
          <a:xfrm>
            <a:off x="8594880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1D5F7B29-D3FE-493D-8646-5E7060446D9F}"/>
              </a:ext>
            </a:extLst>
          </p:cNvPr>
          <p:cNvSpPr txBox="1"/>
          <p:nvPr/>
        </p:nvSpPr>
        <p:spPr>
          <a:xfrm>
            <a:off x="8943018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F17F7597-B030-4223-BBA1-9587EA8BEBE0}"/>
              </a:ext>
            </a:extLst>
          </p:cNvPr>
          <p:cNvSpPr txBox="1"/>
          <p:nvPr/>
        </p:nvSpPr>
        <p:spPr>
          <a:xfrm>
            <a:off x="9291156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B228F62C-9478-4916-91A8-D25BA20588A5}"/>
              </a:ext>
            </a:extLst>
          </p:cNvPr>
          <p:cNvSpPr txBox="1"/>
          <p:nvPr/>
        </p:nvSpPr>
        <p:spPr>
          <a:xfrm>
            <a:off x="9639294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1B42836-6323-4F86-9A36-44FF9FAAB2A4}"/>
              </a:ext>
            </a:extLst>
          </p:cNvPr>
          <p:cNvSpPr txBox="1"/>
          <p:nvPr/>
        </p:nvSpPr>
        <p:spPr>
          <a:xfrm>
            <a:off x="9988337" y="352602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798DB1AF-944F-4141-8BD6-04F45BECDAA7}"/>
              </a:ext>
            </a:extLst>
          </p:cNvPr>
          <p:cNvSpPr txBox="1"/>
          <p:nvPr/>
        </p:nvSpPr>
        <p:spPr>
          <a:xfrm>
            <a:off x="8246742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0774255F-0DE1-4290-9A2E-D68AA1CAF23C}"/>
              </a:ext>
            </a:extLst>
          </p:cNvPr>
          <p:cNvSpPr txBox="1"/>
          <p:nvPr/>
        </p:nvSpPr>
        <p:spPr>
          <a:xfrm>
            <a:off x="8594880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BE17B13B-5D36-47ED-8DFE-0FB32532FD0E}"/>
              </a:ext>
            </a:extLst>
          </p:cNvPr>
          <p:cNvSpPr txBox="1"/>
          <p:nvPr/>
        </p:nvSpPr>
        <p:spPr>
          <a:xfrm>
            <a:off x="8943018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711BC780-5ACB-4060-9887-9A541014CC6D}"/>
              </a:ext>
            </a:extLst>
          </p:cNvPr>
          <p:cNvSpPr txBox="1"/>
          <p:nvPr/>
        </p:nvSpPr>
        <p:spPr>
          <a:xfrm>
            <a:off x="9291156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DC782C9-1A44-4523-A09C-C652C80F6CA7}"/>
              </a:ext>
            </a:extLst>
          </p:cNvPr>
          <p:cNvSpPr txBox="1"/>
          <p:nvPr/>
        </p:nvSpPr>
        <p:spPr>
          <a:xfrm>
            <a:off x="9639294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00D612A-43B8-415D-8202-D84EBB9C78C0}"/>
              </a:ext>
            </a:extLst>
          </p:cNvPr>
          <p:cNvSpPr txBox="1"/>
          <p:nvPr/>
        </p:nvSpPr>
        <p:spPr>
          <a:xfrm>
            <a:off x="9988337" y="3886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324102AE-BDAB-4C9F-A42E-DAED48D8AB73}"/>
              </a:ext>
            </a:extLst>
          </p:cNvPr>
          <p:cNvSpPr txBox="1"/>
          <p:nvPr/>
        </p:nvSpPr>
        <p:spPr>
          <a:xfrm>
            <a:off x="8246742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6055A6FB-26D9-4F2B-8D67-A6EAA56E8831}"/>
              </a:ext>
            </a:extLst>
          </p:cNvPr>
          <p:cNvSpPr txBox="1"/>
          <p:nvPr/>
        </p:nvSpPr>
        <p:spPr>
          <a:xfrm>
            <a:off x="8594880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E45586A-F87F-41C5-9D5A-9725A689F200}"/>
              </a:ext>
            </a:extLst>
          </p:cNvPr>
          <p:cNvSpPr txBox="1"/>
          <p:nvPr/>
        </p:nvSpPr>
        <p:spPr>
          <a:xfrm>
            <a:off x="8943018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1DCDBA6-BBF3-475E-849B-905996F63B36}"/>
              </a:ext>
            </a:extLst>
          </p:cNvPr>
          <p:cNvSpPr txBox="1"/>
          <p:nvPr/>
        </p:nvSpPr>
        <p:spPr>
          <a:xfrm>
            <a:off x="9291156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E58404CB-EB91-4B66-9AC7-9F880A65B1B1}"/>
              </a:ext>
            </a:extLst>
          </p:cNvPr>
          <p:cNvSpPr txBox="1"/>
          <p:nvPr/>
        </p:nvSpPr>
        <p:spPr>
          <a:xfrm>
            <a:off x="9639294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8959A7A-237F-4055-AC92-A60571BF8842}"/>
              </a:ext>
            </a:extLst>
          </p:cNvPr>
          <p:cNvSpPr txBox="1"/>
          <p:nvPr/>
        </p:nvSpPr>
        <p:spPr>
          <a:xfrm>
            <a:off x="9988337" y="42421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D7853F4F-DBF4-4639-8F9A-1A74811E363F}"/>
              </a:ext>
            </a:extLst>
          </p:cNvPr>
          <p:cNvSpPr txBox="1"/>
          <p:nvPr/>
        </p:nvSpPr>
        <p:spPr>
          <a:xfrm>
            <a:off x="8246742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C6FC8AF3-E4E1-4B13-885E-D41752BE25E2}"/>
              </a:ext>
            </a:extLst>
          </p:cNvPr>
          <p:cNvSpPr txBox="1"/>
          <p:nvPr/>
        </p:nvSpPr>
        <p:spPr>
          <a:xfrm>
            <a:off x="8594880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B21BC7BC-BD83-4A4F-BA50-554DB862A2EB}"/>
              </a:ext>
            </a:extLst>
          </p:cNvPr>
          <p:cNvSpPr txBox="1"/>
          <p:nvPr/>
        </p:nvSpPr>
        <p:spPr>
          <a:xfrm>
            <a:off x="8943018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414D91-1385-471D-8D92-80C644AE1585}"/>
              </a:ext>
            </a:extLst>
          </p:cNvPr>
          <p:cNvSpPr txBox="1"/>
          <p:nvPr/>
        </p:nvSpPr>
        <p:spPr>
          <a:xfrm>
            <a:off x="9291156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24B17747-DB93-4FDB-B3E6-DC141C5A77C1}"/>
              </a:ext>
            </a:extLst>
          </p:cNvPr>
          <p:cNvSpPr txBox="1"/>
          <p:nvPr/>
        </p:nvSpPr>
        <p:spPr>
          <a:xfrm>
            <a:off x="9639294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777EB16-862F-4679-B665-754384AB28B1}"/>
              </a:ext>
            </a:extLst>
          </p:cNvPr>
          <p:cNvSpPr txBox="1"/>
          <p:nvPr/>
        </p:nvSpPr>
        <p:spPr>
          <a:xfrm>
            <a:off x="9988337" y="459763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6CF2DC6-65ED-437F-B121-8A0055DEA5F5}"/>
              </a:ext>
            </a:extLst>
          </p:cNvPr>
          <p:cNvGrpSpPr/>
          <p:nvPr/>
        </p:nvGrpSpPr>
        <p:grpSpPr>
          <a:xfrm>
            <a:off x="7740140" y="2806046"/>
            <a:ext cx="388802" cy="2191703"/>
            <a:chOff x="7763869" y="2495171"/>
            <a:chExt cx="388802" cy="2191703"/>
          </a:xfrm>
        </p:grpSpPr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48B201E5-6FD8-43B5-ADEC-E79E1E0E8CE8}"/>
                </a:ext>
              </a:extLst>
            </p:cNvPr>
            <p:cNvGrpSpPr/>
            <p:nvPr/>
          </p:nvGrpSpPr>
          <p:grpSpPr>
            <a:xfrm rot="5400000">
              <a:off x="6909201" y="3392289"/>
              <a:ext cx="2098138" cy="388802"/>
              <a:chOff x="7653079" y="1733900"/>
              <a:chExt cx="2098138" cy="388802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4079705A-18B1-4114-8CA2-37F6DBCCE40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AE4A9ED-256D-45C6-B757-E76D916A9ADE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0BD9D74E-C888-49A3-B76F-0A93EC707A9A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F2D01ECB-2479-4FD1-8375-E87EB97DEB52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78454D78-6A07-4BD9-86E0-256AB244068D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8E0A6514-8DCA-48CD-A05B-CE7BB1232160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37D2F50B-20EB-451C-9C47-62F355DB7C28}"/>
                </a:ext>
              </a:extLst>
            </p:cNvPr>
            <p:cNvSpPr txBox="1"/>
            <p:nvPr/>
          </p:nvSpPr>
          <p:spPr>
            <a:xfrm>
              <a:off x="7828601" y="286037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D199887A-29EF-4B18-A32C-DA3DD7B1883E}"/>
                </a:ext>
              </a:extLst>
            </p:cNvPr>
            <p:cNvSpPr txBox="1"/>
            <p:nvPr/>
          </p:nvSpPr>
          <p:spPr>
            <a:xfrm>
              <a:off x="7828601" y="358226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10B52E2-55C4-4555-9704-7A2A99EE4B9E}"/>
                </a:ext>
              </a:extLst>
            </p:cNvPr>
            <p:cNvSpPr txBox="1"/>
            <p:nvPr/>
          </p:nvSpPr>
          <p:spPr>
            <a:xfrm>
              <a:off x="7828601" y="249517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475AF0C8-E341-4130-AE54-E92250A7E801}"/>
                </a:ext>
              </a:extLst>
            </p:cNvPr>
            <p:cNvSpPr txBox="1"/>
            <p:nvPr/>
          </p:nvSpPr>
          <p:spPr>
            <a:xfrm>
              <a:off x="7828601" y="321514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791036FE-5E44-49DD-A704-650CD94FE71E}"/>
                </a:ext>
              </a:extLst>
            </p:cNvPr>
            <p:cNvSpPr txBox="1"/>
            <p:nvPr/>
          </p:nvSpPr>
          <p:spPr>
            <a:xfrm>
              <a:off x="7828601" y="39312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CF429B1F-620F-4AE1-83A4-255FA2A315B5}"/>
                </a:ext>
              </a:extLst>
            </p:cNvPr>
            <p:cNvSpPr txBox="1"/>
            <p:nvPr/>
          </p:nvSpPr>
          <p:spPr>
            <a:xfrm>
              <a:off x="7828601" y="42867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6079507-9260-476D-82D1-C2CD0F515CA2}"/>
              </a:ext>
            </a:extLst>
          </p:cNvPr>
          <p:cNvGrpSpPr/>
          <p:nvPr/>
        </p:nvGrpSpPr>
        <p:grpSpPr>
          <a:xfrm>
            <a:off x="8232760" y="2365657"/>
            <a:ext cx="2098138" cy="408607"/>
            <a:chOff x="8271329" y="2033395"/>
            <a:chExt cx="2098138" cy="408607"/>
          </a:xfrm>
        </p:grpSpPr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F2F4EC63-5F5A-4D27-9F22-1C88C1100079}"/>
                </a:ext>
              </a:extLst>
            </p:cNvPr>
            <p:cNvGrpSpPr/>
            <p:nvPr/>
          </p:nvGrpSpPr>
          <p:grpSpPr>
            <a:xfrm>
              <a:off x="8271329" y="2053200"/>
              <a:ext cx="2098138" cy="388802"/>
              <a:chOff x="7653079" y="1733900"/>
              <a:chExt cx="2098138" cy="388802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33AD791-1A3C-4425-9DAF-7200A25DAF3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17" name="Straight Connector 316">
                <a:extLst>
                  <a:ext uri="{FF2B5EF4-FFF2-40B4-BE49-F238E27FC236}">
                    <a16:creationId xmlns:a16="http://schemas.microsoft.com/office/drawing/2014/main" id="{4DA09806-F644-4E55-B055-E219C139321B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F6B31CED-2078-4252-8837-75F29EEA1438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E3C240F-E787-4046-B935-55E4F26CA8E4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Straight Connector 319">
                <a:extLst>
                  <a:ext uri="{FF2B5EF4-FFF2-40B4-BE49-F238E27FC236}">
                    <a16:creationId xmlns:a16="http://schemas.microsoft.com/office/drawing/2014/main" id="{D31F0AA4-C9B0-42BB-AD77-6B16586D108F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C6443299-48A3-458E-88B9-908C56D4FA9C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05F7929A-B081-425C-A087-D92E7BC2BCFB}"/>
                </a:ext>
              </a:extLst>
            </p:cNvPr>
            <p:cNvSpPr txBox="1"/>
            <p:nvPr/>
          </p:nvSpPr>
          <p:spPr>
            <a:xfrm>
              <a:off x="8980559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C5C95628-975B-4E62-9342-0AF2B914A84D}"/>
                </a:ext>
              </a:extLst>
            </p:cNvPr>
            <p:cNvSpPr txBox="1"/>
            <p:nvPr/>
          </p:nvSpPr>
          <p:spPr>
            <a:xfrm>
              <a:off x="9676835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E040F841-1337-48AE-8EB3-477CEF62CBDE}"/>
                </a:ext>
              </a:extLst>
            </p:cNvPr>
            <p:cNvSpPr txBox="1"/>
            <p:nvPr/>
          </p:nvSpPr>
          <p:spPr>
            <a:xfrm>
              <a:off x="10025878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D25874A4-BF18-4C85-8D97-8AA8AECD4D06}"/>
                </a:ext>
              </a:extLst>
            </p:cNvPr>
            <p:cNvSpPr txBox="1"/>
            <p:nvPr/>
          </p:nvSpPr>
          <p:spPr>
            <a:xfrm>
              <a:off x="8276843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D4587C89-40C8-4651-9836-8C053181A325}"/>
                </a:ext>
              </a:extLst>
            </p:cNvPr>
            <p:cNvSpPr txBox="1"/>
            <p:nvPr/>
          </p:nvSpPr>
          <p:spPr>
            <a:xfrm>
              <a:off x="8624981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86B82E10-D920-460D-9FC3-E682AF12A5C9}"/>
                </a:ext>
              </a:extLst>
            </p:cNvPr>
            <p:cNvSpPr txBox="1"/>
            <p:nvPr/>
          </p:nvSpPr>
          <p:spPr>
            <a:xfrm>
              <a:off x="9321257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FB77C689-11DE-49D5-A565-C0A3CE41B717}"/>
              </a:ext>
            </a:extLst>
          </p:cNvPr>
          <p:cNvGrpSpPr/>
          <p:nvPr/>
        </p:nvGrpSpPr>
        <p:grpSpPr>
          <a:xfrm>
            <a:off x="624677" y="2821305"/>
            <a:ext cx="388802" cy="2191703"/>
            <a:chOff x="860706" y="4491114"/>
            <a:chExt cx="388802" cy="2191703"/>
          </a:xfrm>
        </p:grpSpPr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85630DC9-ED3B-4546-9D04-0BBF76D9694D}"/>
                </a:ext>
              </a:extLst>
            </p:cNvPr>
            <p:cNvGrpSpPr/>
            <p:nvPr/>
          </p:nvGrpSpPr>
          <p:grpSpPr>
            <a:xfrm rot="5400000">
              <a:off x="6038" y="5388233"/>
              <a:ext cx="2098138" cy="388802"/>
              <a:chOff x="7653079" y="1733900"/>
              <a:chExt cx="2098138" cy="388802"/>
            </a:xfrm>
          </p:grpSpPr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6F7539F6-C54F-4447-ACCC-73A95E15053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18903C69-2684-424D-A7DE-C9C683B276F5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D7C13236-16A0-4586-B536-3DE5F45FD157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3D609D7D-2249-4312-8792-C151A39F0118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B05AB7D1-AC33-46A9-8E09-CADA83D5338A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872D3D92-24F3-48D4-9D16-A3CFD0B51D29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A96A9EE-AB3E-487B-A6B6-5383EB1DEFF7}"/>
                </a:ext>
              </a:extLst>
            </p:cNvPr>
            <p:cNvSpPr txBox="1"/>
            <p:nvPr/>
          </p:nvSpPr>
          <p:spPr>
            <a:xfrm>
              <a:off x="925438" y="4856320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BABFE4B7-717E-45C5-94E3-03A09DE89949}"/>
                </a:ext>
              </a:extLst>
            </p:cNvPr>
            <p:cNvSpPr txBox="1"/>
            <p:nvPr/>
          </p:nvSpPr>
          <p:spPr>
            <a:xfrm>
              <a:off x="925438" y="5578212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2AE092FD-5BD3-4E3D-86D2-E30950E95B38}"/>
                </a:ext>
              </a:extLst>
            </p:cNvPr>
            <p:cNvSpPr txBox="1"/>
            <p:nvPr/>
          </p:nvSpPr>
          <p:spPr>
            <a:xfrm>
              <a:off x="925438" y="449111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A8DF34AE-7D2D-46A0-8C11-6E14CF1B5259}"/>
                </a:ext>
              </a:extLst>
            </p:cNvPr>
            <p:cNvSpPr txBox="1"/>
            <p:nvPr/>
          </p:nvSpPr>
          <p:spPr>
            <a:xfrm>
              <a:off x="925438" y="521109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194BB8F8-4793-445B-87AB-C5151AA43F9F}"/>
                </a:ext>
              </a:extLst>
            </p:cNvPr>
            <p:cNvSpPr txBox="1"/>
            <p:nvPr/>
          </p:nvSpPr>
          <p:spPr>
            <a:xfrm>
              <a:off x="925438" y="59272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31F2D9A4-423B-41AB-9E2E-F82B683CDCCD}"/>
                </a:ext>
              </a:extLst>
            </p:cNvPr>
            <p:cNvSpPr txBox="1"/>
            <p:nvPr/>
          </p:nvSpPr>
          <p:spPr>
            <a:xfrm>
              <a:off x="925438" y="62827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C1A89F24-AC99-41A3-8D08-B833D5B589BB}"/>
              </a:ext>
            </a:extLst>
          </p:cNvPr>
          <p:cNvGrpSpPr/>
          <p:nvPr/>
        </p:nvGrpSpPr>
        <p:grpSpPr>
          <a:xfrm>
            <a:off x="1127283" y="2359271"/>
            <a:ext cx="2098138" cy="408607"/>
            <a:chOff x="1368166" y="4029338"/>
            <a:chExt cx="2098138" cy="408607"/>
          </a:xfrm>
        </p:grpSpPr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ECB1FB45-A8A3-4917-A645-B5AC8D79DA98}"/>
                </a:ext>
              </a:extLst>
            </p:cNvPr>
            <p:cNvGrpSpPr/>
            <p:nvPr/>
          </p:nvGrpSpPr>
          <p:grpSpPr>
            <a:xfrm>
              <a:off x="1368166" y="4049143"/>
              <a:ext cx="2098138" cy="388802"/>
              <a:chOff x="7653079" y="1733900"/>
              <a:chExt cx="2098138" cy="388802"/>
            </a:xfrm>
          </p:grpSpPr>
          <p:sp>
            <p:nvSpPr>
              <p:cNvPr id="344" name="Rectangle 343">
                <a:extLst>
                  <a:ext uri="{FF2B5EF4-FFF2-40B4-BE49-F238E27FC236}">
                    <a16:creationId xmlns:a16="http://schemas.microsoft.com/office/drawing/2014/main" id="{0A31AC3B-E7E3-4692-86D2-F5B95B58CA1F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45" name="Straight Connector 344">
                <a:extLst>
                  <a:ext uri="{FF2B5EF4-FFF2-40B4-BE49-F238E27FC236}">
                    <a16:creationId xmlns:a16="http://schemas.microsoft.com/office/drawing/2014/main" id="{2A064CEA-3236-4164-BBD5-2A719374343D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12731B7B-EFDE-440E-BD36-3B5476420856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959828DF-0A9E-4D57-9DA0-3AE3D1D0805E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D6AECD37-48ED-4727-A2BF-84D125BB15CD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20B7B98E-9C18-481C-902B-DA7F367B73DE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852AF514-C55C-438C-AC1B-F63C9D9BE6CE}"/>
                </a:ext>
              </a:extLst>
            </p:cNvPr>
            <p:cNvSpPr txBox="1"/>
            <p:nvPr/>
          </p:nvSpPr>
          <p:spPr>
            <a:xfrm>
              <a:off x="2077396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2773672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0</a:t>
              </a:r>
              <a:endParaRPr lang="zh-CN" altLang="en-US" sz="2000" b="1" dirty="0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6A5AFBFC-15B6-4B35-ADCA-580B543E9AF1}"/>
                </a:ext>
              </a:extLst>
            </p:cNvPr>
            <p:cNvSpPr txBox="1"/>
            <p:nvPr/>
          </p:nvSpPr>
          <p:spPr>
            <a:xfrm>
              <a:off x="3122715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970C3E73-D1FF-4547-8AB7-0A33191E8B1C}"/>
                </a:ext>
              </a:extLst>
            </p:cNvPr>
            <p:cNvSpPr txBox="1"/>
            <p:nvPr/>
          </p:nvSpPr>
          <p:spPr>
            <a:xfrm>
              <a:off x="1373680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721818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/>
                <a:t>1</a:t>
              </a:r>
              <a:endParaRPr lang="zh-CN" altLang="en-US" sz="2000" b="1" dirty="0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AA1E7B5C-6691-454B-A078-B8E4DFC96F1D}"/>
                </a:ext>
              </a:extLst>
            </p:cNvPr>
            <p:cNvSpPr txBox="1"/>
            <p:nvPr/>
          </p:nvSpPr>
          <p:spPr>
            <a:xfrm>
              <a:off x="2418094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562" name="Group 561">
            <a:extLst>
              <a:ext uri="{FF2B5EF4-FFF2-40B4-BE49-F238E27FC236}">
                <a16:creationId xmlns:a16="http://schemas.microsoft.com/office/drawing/2014/main" id="{66839768-A736-4FB2-9B87-B82BE3318849}"/>
              </a:ext>
            </a:extLst>
          </p:cNvPr>
          <p:cNvGrpSpPr/>
          <p:nvPr/>
        </p:nvGrpSpPr>
        <p:grpSpPr>
          <a:xfrm>
            <a:off x="1132577" y="2834449"/>
            <a:ext cx="2096265" cy="2150897"/>
            <a:chOff x="4032810" y="3231995"/>
            <a:chExt cx="2096265" cy="2150897"/>
          </a:xfrm>
        </p:grpSpPr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42BA4395-1FE2-47DB-9064-1BEE4F2BB150}"/>
                </a:ext>
              </a:extLst>
            </p:cNvPr>
            <p:cNvSpPr/>
            <p:nvPr/>
          </p:nvSpPr>
          <p:spPr>
            <a:xfrm>
              <a:off x="4032810" y="3231995"/>
              <a:ext cx="2096265" cy="21481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F6192BD-B56B-4DAD-A6A3-C4EC692BF21D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53" y="358881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AC1BBC13-9A63-4F67-B35E-AF7E4C254FE3}"/>
                </a:ext>
              </a:extLst>
            </p:cNvPr>
            <p:cNvCxnSpPr>
              <a:cxnSpLocks/>
            </p:cNvCxnSpPr>
            <p:nvPr/>
          </p:nvCxnSpPr>
          <p:spPr>
            <a:xfrm>
              <a:off x="4049323" y="3947072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8DE908E2-1577-4A51-844C-773D9188745F}"/>
                </a:ext>
              </a:extLst>
            </p:cNvPr>
            <p:cNvCxnSpPr>
              <a:cxnSpLocks/>
            </p:cNvCxnSpPr>
            <p:nvPr/>
          </p:nvCxnSpPr>
          <p:spPr>
            <a:xfrm>
              <a:off x="4038824" y="4311763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13365AC-7188-4625-B2F2-839628027798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00" y="4668238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C2047B25-873B-4FF4-BB97-A20F420813B5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81" y="502357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29D12B7C-CBDF-42E7-A514-69F80A3C6313}"/>
                </a:ext>
              </a:extLst>
            </p:cNvPr>
            <p:cNvCxnSpPr>
              <a:cxnSpLocks/>
            </p:cNvCxnSpPr>
            <p:nvPr/>
          </p:nvCxnSpPr>
          <p:spPr>
            <a:xfrm>
              <a:off x="4377763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FA627AEF-360C-4F18-9D6E-81D4EC68001C}"/>
                </a:ext>
              </a:extLst>
            </p:cNvPr>
            <p:cNvCxnSpPr>
              <a:cxnSpLocks/>
            </p:cNvCxnSpPr>
            <p:nvPr/>
          </p:nvCxnSpPr>
          <p:spPr>
            <a:xfrm>
              <a:off x="4725901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09F8383C-5F00-485D-88E1-CAD0A8F14345}"/>
                </a:ext>
              </a:extLst>
            </p:cNvPr>
            <p:cNvCxnSpPr>
              <a:cxnSpLocks/>
            </p:cNvCxnSpPr>
            <p:nvPr/>
          </p:nvCxnSpPr>
          <p:spPr>
            <a:xfrm>
              <a:off x="5073320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4684B9A2-5C70-428C-BEB0-B672985C3E10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77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2FA1A017-44C0-491D-B953-B7B6CCF39F9C}"/>
                </a:ext>
              </a:extLst>
            </p:cNvPr>
            <p:cNvCxnSpPr>
              <a:cxnSpLocks/>
            </p:cNvCxnSpPr>
            <p:nvPr/>
          </p:nvCxnSpPr>
          <p:spPr>
            <a:xfrm>
              <a:off x="5770315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4" name="TextBox 563">
            <a:extLst>
              <a:ext uri="{FF2B5EF4-FFF2-40B4-BE49-F238E27FC236}">
                <a16:creationId xmlns:a16="http://schemas.microsoft.com/office/drawing/2014/main" id="{6248F1F7-D89F-4365-8B6F-B3D89A5CF235}"/>
              </a:ext>
            </a:extLst>
          </p:cNvPr>
          <p:cNvSpPr txBox="1"/>
          <p:nvPr/>
        </p:nvSpPr>
        <p:spPr>
          <a:xfrm>
            <a:off x="1149317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2E93C65E-32E3-49E6-95B5-B39290C822FA}"/>
              </a:ext>
            </a:extLst>
          </p:cNvPr>
          <p:cNvSpPr txBox="1"/>
          <p:nvPr/>
        </p:nvSpPr>
        <p:spPr>
          <a:xfrm>
            <a:off x="1497455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0C7DF8E7-80C7-4D6B-A8B0-D98D47AEF2C0}"/>
              </a:ext>
            </a:extLst>
          </p:cNvPr>
          <p:cNvSpPr txBox="1"/>
          <p:nvPr/>
        </p:nvSpPr>
        <p:spPr>
          <a:xfrm>
            <a:off x="1845593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A007198D-E017-4305-8A47-AE5E35C9EDB7}"/>
              </a:ext>
            </a:extLst>
          </p:cNvPr>
          <p:cNvSpPr txBox="1"/>
          <p:nvPr/>
        </p:nvSpPr>
        <p:spPr>
          <a:xfrm>
            <a:off x="2193731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5AA0E08F-0449-4076-950E-C964D6E76312}"/>
              </a:ext>
            </a:extLst>
          </p:cNvPr>
          <p:cNvSpPr txBox="1"/>
          <p:nvPr/>
        </p:nvSpPr>
        <p:spPr>
          <a:xfrm>
            <a:off x="2541869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AD1E5A8B-F1E3-4070-AF98-625DCDE502B9}"/>
              </a:ext>
            </a:extLst>
          </p:cNvPr>
          <p:cNvSpPr txBox="1"/>
          <p:nvPr/>
        </p:nvSpPr>
        <p:spPr>
          <a:xfrm>
            <a:off x="2890912" y="28213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06ADC2EE-29D5-434C-8EFF-8B949F9665B0}"/>
              </a:ext>
            </a:extLst>
          </p:cNvPr>
          <p:cNvSpPr txBox="1"/>
          <p:nvPr/>
        </p:nvSpPr>
        <p:spPr>
          <a:xfrm>
            <a:off x="1149317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5FC52C9B-0BF9-4110-8F20-8B9B554E0CE8}"/>
              </a:ext>
            </a:extLst>
          </p:cNvPr>
          <p:cNvSpPr txBox="1"/>
          <p:nvPr/>
        </p:nvSpPr>
        <p:spPr>
          <a:xfrm>
            <a:off x="1497455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64FEF406-99D9-4052-A195-37D45744FEC2}"/>
              </a:ext>
            </a:extLst>
          </p:cNvPr>
          <p:cNvSpPr txBox="1"/>
          <p:nvPr/>
        </p:nvSpPr>
        <p:spPr>
          <a:xfrm>
            <a:off x="1845593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169597E6-1420-414E-B099-5BE0B539547C}"/>
              </a:ext>
            </a:extLst>
          </p:cNvPr>
          <p:cNvSpPr txBox="1"/>
          <p:nvPr/>
        </p:nvSpPr>
        <p:spPr>
          <a:xfrm>
            <a:off x="2193731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DCEAFCDD-47B0-424B-9561-EB5927082406}"/>
              </a:ext>
            </a:extLst>
          </p:cNvPr>
          <p:cNvSpPr txBox="1"/>
          <p:nvPr/>
        </p:nvSpPr>
        <p:spPr>
          <a:xfrm>
            <a:off x="2541869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4502B87B-B212-49F6-BBBC-C113134BDF4D}"/>
              </a:ext>
            </a:extLst>
          </p:cNvPr>
          <p:cNvSpPr txBox="1"/>
          <p:nvPr/>
        </p:nvSpPr>
        <p:spPr>
          <a:xfrm>
            <a:off x="2890912" y="318000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199B3097-F3FD-45B1-841B-76A6D045B586}"/>
              </a:ext>
            </a:extLst>
          </p:cNvPr>
          <p:cNvSpPr txBox="1"/>
          <p:nvPr/>
        </p:nvSpPr>
        <p:spPr>
          <a:xfrm>
            <a:off x="1149317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B0678942-534E-494D-9CF3-03424037C407}"/>
              </a:ext>
            </a:extLst>
          </p:cNvPr>
          <p:cNvSpPr txBox="1"/>
          <p:nvPr/>
        </p:nvSpPr>
        <p:spPr>
          <a:xfrm>
            <a:off x="1497455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78" name="TextBox 577">
            <a:extLst>
              <a:ext uri="{FF2B5EF4-FFF2-40B4-BE49-F238E27FC236}">
                <a16:creationId xmlns:a16="http://schemas.microsoft.com/office/drawing/2014/main" id="{A2FF044E-03F8-49D7-97B4-D0ACD9987AD2}"/>
              </a:ext>
            </a:extLst>
          </p:cNvPr>
          <p:cNvSpPr txBox="1"/>
          <p:nvPr/>
        </p:nvSpPr>
        <p:spPr>
          <a:xfrm>
            <a:off x="1845593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79" name="TextBox 578">
            <a:extLst>
              <a:ext uri="{FF2B5EF4-FFF2-40B4-BE49-F238E27FC236}">
                <a16:creationId xmlns:a16="http://schemas.microsoft.com/office/drawing/2014/main" id="{D77FC2B3-B3B6-456A-8527-73298D4501F2}"/>
              </a:ext>
            </a:extLst>
          </p:cNvPr>
          <p:cNvSpPr txBox="1"/>
          <p:nvPr/>
        </p:nvSpPr>
        <p:spPr>
          <a:xfrm>
            <a:off x="2193731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FB3EE380-E9BC-4407-8933-AF2D374B9402}"/>
              </a:ext>
            </a:extLst>
          </p:cNvPr>
          <p:cNvSpPr txBox="1"/>
          <p:nvPr/>
        </p:nvSpPr>
        <p:spPr>
          <a:xfrm>
            <a:off x="2541869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5CD59BC5-5591-4084-9F3E-8F14C4A0202C}"/>
              </a:ext>
            </a:extLst>
          </p:cNvPr>
          <p:cNvSpPr txBox="1"/>
          <p:nvPr/>
        </p:nvSpPr>
        <p:spPr>
          <a:xfrm>
            <a:off x="2890912" y="35412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71DEFC5B-A8BE-45F8-9668-04D1B8429C2D}"/>
              </a:ext>
            </a:extLst>
          </p:cNvPr>
          <p:cNvSpPr txBox="1"/>
          <p:nvPr/>
        </p:nvSpPr>
        <p:spPr>
          <a:xfrm>
            <a:off x="1149317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FDA6D3D5-2F4A-43AB-9CF9-CEDB7081C8C0}"/>
              </a:ext>
            </a:extLst>
          </p:cNvPr>
          <p:cNvSpPr txBox="1"/>
          <p:nvPr/>
        </p:nvSpPr>
        <p:spPr>
          <a:xfrm>
            <a:off x="1497455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AF22FBF7-CA9C-4A59-BE7F-613C6667432C}"/>
              </a:ext>
            </a:extLst>
          </p:cNvPr>
          <p:cNvSpPr txBox="1"/>
          <p:nvPr/>
        </p:nvSpPr>
        <p:spPr>
          <a:xfrm>
            <a:off x="1845593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BDA51EC7-7B4C-4A12-9260-F8A0472414F7}"/>
              </a:ext>
            </a:extLst>
          </p:cNvPr>
          <p:cNvSpPr txBox="1"/>
          <p:nvPr/>
        </p:nvSpPr>
        <p:spPr>
          <a:xfrm>
            <a:off x="2193731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86" name="TextBox 585">
            <a:extLst>
              <a:ext uri="{FF2B5EF4-FFF2-40B4-BE49-F238E27FC236}">
                <a16:creationId xmlns:a16="http://schemas.microsoft.com/office/drawing/2014/main" id="{9133A359-A679-44FE-83C6-998864D695B0}"/>
              </a:ext>
            </a:extLst>
          </p:cNvPr>
          <p:cNvSpPr txBox="1"/>
          <p:nvPr/>
        </p:nvSpPr>
        <p:spPr>
          <a:xfrm>
            <a:off x="2541869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F469B962-09E2-4F63-9CED-FF85CDC42243}"/>
              </a:ext>
            </a:extLst>
          </p:cNvPr>
          <p:cNvSpPr txBox="1"/>
          <p:nvPr/>
        </p:nvSpPr>
        <p:spPr>
          <a:xfrm>
            <a:off x="2890912" y="3901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2A4E7403-22B2-469A-811C-E47E90C7AC6C}"/>
              </a:ext>
            </a:extLst>
          </p:cNvPr>
          <p:cNvSpPr txBox="1"/>
          <p:nvPr/>
        </p:nvSpPr>
        <p:spPr>
          <a:xfrm>
            <a:off x="1149317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087092A3-734C-45D6-8B81-63B6A4878F9B}"/>
              </a:ext>
            </a:extLst>
          </p:cNvPr>
          <p:cNvSpPr txBox="1"/>
          <p:nvPr/>
        </p:nvSpPr>
        <p:spPr>
          <a:xfrm>
            <a:off x="1497455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29FA96FA-C2B0-43CA-9D26-85E13DECA432}"/>
              </a:ext>
            </a:extLst>
          </p:cNvPr>
          <p:cNvSpPr txBox="1"/>
          <p:nvPr/>
        </p:nvSpPr>
        <p:spPr>
          <a:xfrm>
            <a:off x="1845593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91" name="TextBox 590">
            <a:extLst>
              <a:ext uri="{FF2B5EF4-FFF2-40B4-BE49-F238E27FC236}">
                <a16:creationId xmlns:a16="http://schemas.microsoft.com/office/drawing/2014/main" id="{864D61ED-312F-4D69-B528-E1FCD73A5635}"/>
              </a:ext>
            </a:extLst>
          </p:cNvPr>
          <p:cNvSpPr txBox="1"/>
          <p:nvPr/>
        </p:nvSpPr>
        <p:spPr>
          <a:xfrm>
            <a:off x="2193731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A2F39600-C371-49EC-A213-D1A4F58C7532}"/>
              </a:ext>
            </a:extLst>
          </p:cNvPr>
          <p:cNvSpPr txBox="1"/>
          <p:nvPr/>
        </p:nvSpPr>
        <p:spPr>
          <a:xfrm>
            <a:off x="2541869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93" name="TextBox 592">
            <a:extLst>
              <a:ext uri="{FF2B5EF4-FFF2-40B4-BE49-F238E27FC236}">
                <a16:creationId xmlns:a16="http://schemas.microsoft.com/office/drawing/2014/main" id="{2C203C94-0D7E-47EB-9DD1-E472F4861CEC}"/>
              </a:ext>
            </a:extLst>
          </p:cNvPr>
          <p:cNvSpPr txBox="1"/>
          <p:nvPr/>
        </p:nvSpPr>
        <p:spPr>
          <a:xfrm>
            <a:off x="2890912" y="42573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2AA79A4E-BDA6-4C37-9871-90968CD36C3F}"/>
              </a:ext>
            </a:extLst>
          </p:cNvPr>
          <p:cNvSpPr txBox="1"/>
          <p:nvPr/>
        </p:nvSpPr>
        <p:spPr>
          <a:xfrm>
            <a:off x="1149317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12763877-36B5-4DCA-8F8C-51ECD22773CE}"/>
              </a:ext>
            </a:extLst>
          </p:cNvPr>
          <p:cNvSpPr txBox="1"/>
          <p:nvPr/>
        </p:nvSpPr>
        <p:spPr>
          <a:xfrm>
            <a:off x="1497455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301426D9-3339-458E-9F82-7987DEA69D85}"/>
              </a:ext>
            </a:extLst>
          </p:cNvPr>
          <p:cNvSpPr txBox="1"/>
          <p:nvPr/>
        </p:nvSpPr>
        <p:spPr>
          <a:xfrm>
            <a:off x="1845593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58E0934A-6204-4A15-B611-E3CE6CC3EF41}"/>
              </a:ext>
            </a:extLst>
          </p:cNvPr>
          <p:cNvSpPr txBox="1"/>
          <p:nvPr/>
        </p:nvSpPr>
        <p:spPr>
          <a:xfrm>
            <a:off x="2193731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CE52CFB7-69F2-4D1C-A1C3-E430FC0E0081}"/>
              </a:ext>
            </a:extLst>
          </p:cNvPr>
          <p:cNvSpPr txBox="1"/>
          <p:nvPr/>
        </p:nvSpPr>
        <p:spPr>
          <a:xfrm>
            <a:off x="2541869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50298D16-DB96-4800-9515-1A7FB173B1A1}"/>
              </a:ext>
            </a:extLst>
          </p:cNvPr>
          <p:cNvSpPr txBox="1"/>
          <p:nvPr/>
        </p:nvSpPr>
        <p:spPr>
          <a:xfrm>
            <a:off x="2890912" y="461289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B6E17C8D-5012-4664-AE78-A717983E6CB3}"/>
              </a:ext>
            </a:extLst>
          </p:cNvPr>
          <p:cNvSpPr txBox="1"/>
          <p:nvPr/>
        </p:nvSpPr>
        <p:spPr>
          <a:xfrm>
            <a:off x="8246742" y="2815251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35E76F0F-05CD-4355-AC4A-AF3C7E1BA916}"/>
              </a:ext>
            </a:extLst>
          </p:cNvPr>
          <p:cNvSpPr txBox="1"/>
          <p:nvPr/>
        </p:nvSpPr>
        <p:spPr>
          <a:xfrm>
            <a:off x="8594880" y="2815251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AA8732DD-4565-4B3B-8A3B-2BCF66A0DACB}"/>
              </a:ext>
            </a:extLst>
          </p:cNvPr>
          <p:cNvSpPr txBox="1"/>
          <p:nvPr/>
        </p:nvSpPr>
        <p:spPr>
          <a:xfrm>
            <a:off x="9291156" y="2815251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09BCBC28-520C-4104-AC08-84281E939FF6}"/>
              </a:ext>
            </a:extLst>
          </p:cNvPr>
          <p:cNvSpPr txBox="1"/>
          <p:nvPr/>
        </p:nvSpPr>
        <p:spPr>
          <a:xfrm>
            <a:off x="8943018" y="317395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EF2965CE-B94D-47EC-A0C9-126049D62581}"/>
              </a:ext>
            </a:extLst>
          </p:cNvPr>
          <p:cNvSpPr txBox="1"/>
          <p:nvPr/>
        </p:nvSpPr>
        <p:spPr>
          <a:xfrm>
            <a:off x="9639294" y="317395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8E679470-14FF-4489-A780-2EA4D2E99621}"/>
              </a:ext>
            </a:extLst>
          </p:cNvPr>
          <p:cNvSpPr txBox="1"/>
          <p:nvPr/>
        </p:nvSpPr>
        <p:spPr>
          <a:xfrm>
            <a:off x="9988337" y="317395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1BD9EF33-EAC2-4223-8F3F-89CEC26235E2}"/>
              </a:ext>
            </a:extLst>
          </p:cNvPr>
          <p:cNvSpPr txBox="1"/>
          <p:nvPr/>
        </p:nvSpPr>
        <p:spPr>
          <a:xfrm>
            <a:off x="8246742" y="353522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2EE6D94-546E-49EB-986A-B0B601AEBB51}"/>
              </a:ext>
            </a:extLst>
          </p:cNvPr>
          <p:cNvSpPr txBox="1"/>
          <p:nvPr/>
        </p:nvSpPr>
        <p:spPr>
          <a:xfrm>
            <a:off x="8594880" y="353522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FCB2C61-EA87-40AA-8B1D-14D6D53260A5}"/>
              </a:ext>
            </a:extLst>
          </p:cNvPr>
          <p:cNvSpPr txBox="1"/>
          <p:nvPr/>
        </p:nvSpPr>
        <p:spPr>
          <a:xfrm>
            <a:off x="9291156" y="353522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C1A18596-BFD5-4001-B618-8FF2F1F65B40}"/>
              </a:ext>
            </a:extLst>
          </p:cNvPr>
          <p:cNvSpPr txBox="1"/>
          <p:nvPr/>
        </p:nvSpPr>
        <p:spPr>
          <a:xfrm>
            <a:off x="8943018" y="3895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2DF249E0-5A2B-44E5-A359-91D138800F5D}"/>
              </a:ext>
            </a:extLst>
          </p:cNvPr>
          <p:cNvSpPr txBox="1"/>
          <p:nvPr/>
        </p:nvSpPr>
        <p:spPr>
          <a:xfrm>
            <a:off x="9639294" y="3895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C3E9F3AA-D88A-42F5-BB30-593C56809179}"/>
              </a:ext>
            </a:extLst>
          </p:cNvPr>
          <p:cNvSpPr txBox="1"/>
          <p:nvPr/>
        </p:nvSpPr>
        <p:spPr>
          <a:xfrm>
            <a:off x="9988337" y="3895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7B35B5A5-CF5E-4A30-8A2A-585232CA5EB8}"/>
              </a:ext>
            </a:extLst>
          </p:cNvPr>
          <p:cNvSpPr txBox="1"/>
          <p:nvPr/>
        </p:nvSpPr>
        <p:spPr>
          <a:xfrm>
            <a:off x="8246742" y="42513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49EACBBE-95A0-42FE-ACB5-96D5C36EB2CC}"/>
              </a:ext>
            </a:extLst>
          </p:cNvPr>
          <p:cNvSpPr txBox="1"/>
          <p:nvPr/>
        </p:nvSpPr>
        <p:spPr>
          <a:xfrm>
            <a:off x="8594880" y="42513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3D1CE695-36EA-40EB-A4A7-8E77FEA44CC2}"/>
              </a:ext>
            </a:extLst>
          </p:cNvPr>
          <p:cNvSpPr txBox="1"/>
          <p:nvPr/>
        </p:nvSpPr>
        <p:spPr>
          <a:xfrm>
            <a:off x="9291156" y="42513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A7387378-C2D0-4318-930F-BAC1EA227BFE}"/>
              </a:ext>
            </a:extLst>
          </p:cNvPr>
          <p:cNvSpPr txBox="1"/>
          <p:nvPr/>
        </p:nvSpPr>
        <p:spPr>
          <a:xfrm>
            <a:off x="8246742" y="4606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64886AE-81A7-462C-AF7B-24DD6E915512}"/>
              </a:ext>
            </a:extLst>
          </p:cNvPr>
          <p:cNvSpPr txBox="1"/>
          <p:nvPr/>
        </p:nvSpPr>
        <p:spPr>
          <a:xfrm>
            <a:off x="8594880" y="4606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6A8F2F6-21A5-40CC-A1D5-21E854867D4D}"/>
              </a:ext>
            </a:extLst>
          </p:cNvPr>
          <p:cNvSpPr txBox="1"/>
          <p:nvPr/>
        </p:nvSpPr>
        <p:spPr>
          <a:xfrm>
            <a:off x="9291156" y="460684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7EC2E8B6-E832-453E-B2A3-2C86FD95CCF9}"/>
              </a:ext>
            </a:extLst>
          </p:cNvPr>
          <p:cNvSpPr txBox="1"/>
          <p:nvPr/>
        </p:nvSpPr>
        <p:spPr>
          <a:xfrm>
            <a:off x="1494450" y="283191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0F3CC8F9-8CF1-4549-853C-E88610CC106A}"/>
              </a:ext>
            </a:extLst>
          </p:cNvPr>
          <p:cNvSpPr txBox="1"/>
          <p:nvPr/>
        </p:nvSpPr>
        <p:spPr>
          <a:xfrm>
            <a:off x="1842588" y="283191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77599B39-54B9-481A-9FBE-36E256FE32F3}"/>
              </a:ext>
            </a:extLst>
          </p:cNvPr>
          <p:cNvSpPr txBox="1"/>
          <p:nvPr/>
        </p:nvSpPr>
        <p:spPr>
          <a:xfrm>
            <a:off x="2190726" y="283191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70325FC-6FC7-41D7-A9ED-0B4AAA1025F4}"/>
              </a:ext>
            </a:extLst>
          </p:cNvPr>
          <p:cNvSpPr txBox="1"/>
          <p:nvPr/>
        </p:nvSpPr>
        <p:spPr>
          <a:xfrm>
            <a:off x="2887907" y="283191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53C9F919-E344-4ED8-A34C-0B32A33688A3}"/>
              </a:ext>
            </a:extLst>
          </p:cNvPr>
          <p:cNvSpPr txBox="1"/>
          <p:nvPr/>
        </p:nvSpPr>
        <p:spPr>
          <a:xfrm>
            <a:off x="1494450" y="319061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1CD96038-B516-4EF5-9466-2BD52557C0A9}"/>
              </a:ext>
            </a:extLst>
          </p:cNvPr>
          <p:cNvSpPr txBox="1"/>
          <p:nvPr/>
        </p:nvSpPr>
        <p:spPr>
          <a:xfrm>
            <a:off x="1842588" y="319061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8C1F988A-FF62-4950-8A83-50C55CA09F96}"/>
              </a:ext>
            </a:extLst>
          </p:cNvPr>
          <p:cNvSpPr txBox="1"/>
          <p:nvPr/>
        </p:nvSpPr>
        <p:spPr>
          <a:xfrm>
            <a:off x="2190726" y="319061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CF80FD35-E2FB-433E-BDEE-48AD9F6DA6DD}"/>
              </a:ext>
            </a:extLst>
          </p:cNvPr>
          <p:cNvSpPr txBox="1"/>
          <p:nvPr/>
        </p:nvSpPr>
        <p:spPr>
          <a:xfrm>
            <a:off x="2887907" y="3190613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8E01BE5B-55D6-4EB2-9FED-E907825D5054}"/>
              </a:ext>
            </a:extLst>
          </p:cNvPr>
          <p:cNvSpPr txBox="1"/>
          <p:nvPr/>
        </p:nvSpPr>
        <p:spPr>
          <a:xfrm>
            <a:off x="1146312" y="35518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83" name="TextBox 482">
            <a:extLst>
              <a:ext uri="{FF2B5EF4-FFF2-40B4-BE49-F238E27FC236}">
                <a16:creationId xmlns:a16="http://schemas.microsoft.com/office/drawing/2014/main" id="{33A2541D-E12D-42F4-86B0-352E84A9A43E}"/>
              </a:ext>
            </a:extLst>
          </p:cNvPr>
          <p:cNvSpPr txBox="1"/>
          <p:nvPr/>
        </p:nvSpPr>
        <p:spPr>
          <a:xfrm>
            <a:off x="2538864" y="35518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324EE280-6787-4D19-B972-F8C3B684E13D}"/>
              </a:ext>
            </a:extLst>
          </p:cNvPr>
          <p:cNvSpPr txBox="1"/>
          <p:nvPr/>
        </p:nvSpPr>
        <p:spPr>
          <a:xfrm>
            <a:off x="1146312" y="39125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26A40CC7-2080-4010-865D-923EFB12D609}"/>
              </a:ext>
            </a:extLst>
          </p:cNvPr>
          <p:cNvSpPr txBox="1"/>
          <p:nvPr/>
        </p:nvSpPr>
        <p:spPr>
          <a:xfrm>
            <a:off x="2538864" y="39125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89BA9241-22ED-4E43-ADD6-E4DA7326BEC7}"/>
              </a:ext>
            </a:extLst>
          </p:cNvPr>
          <p:cNvSpPr txBox="1"/>
          <p:nvPr/>
        </p:nvSpPr>
        <p:spPr>
          <a:xfrm>
            <a:off x="1494450" y="42680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348C4D0C-BB22-414C-88FD-95A926BF484B}"/>
              </a:ext>
            </a:extLst>
          </p:cNvPr>
          <p:cNvSpPr txBox="1"/>
          <p:nvPr/>
        </p:nvSpPr>
        <p:spPr>
          <a:xfrm>
            <a:off x="1842588" y="42680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D16D0556-FBB6-42D5-B368-42A731444EDE}"/>
              </a:ext>
            </a:extLst>
          </p:cNvPr>
          <p:cNvSpPr txBox="1"/>
          <p:nvPr/>
        </p:nvSpPr>
        <p:spPr>
          <a:xfrm>
            <a:off x="2190726" y="42680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9277EF43-05F5-4184-863B-558A1E1FB105}"/>
              </a:ext>
            </a:extLst>
          </p:cNvPr>
          <p:cNvSpPr txBox="1"/>
          <p:nvPr/>
        </p:nvSpPr>
        <p:spPr>
          <a:xfrm>
            <a:off x="2887907" y="42680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094665E9-95F0-493A-AC5F-F8C0C01AA645}"/>
              </a:ext>
            </a:extLst>
          </p:cNvPr>
          <p:cNvSpPr txBox="1"/>
          <p:nvPr/>
        </p:nvSpPr>
        <p:spPr>
          <a:xfrm>
            <a:off x="1146312" y="46235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501" name="TextBox 500">
            <a:extLst>
              <a:ext uri="{FF2B5EF4-FFF2-40B4-BE49-F238E27FC236}">
                <a16:creationId xmlns:a16="http://schemas.microsoft.com/office/drawing/2014/main" id="{C843B063-1D5E-433A-A1E2-A44E08189537}"/>
              </a:ext>
            </a:extLst>
          </p:cNvPr>
          <p:cNvSpPr txBox="1"/>
          <p:nvPr/>
        </p:nvSpPr>
        <p:spPr>
          <a:xfrm>
            <a:off x="2538864" y="462350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D68D0F-63FC-4CB2-BE63-29F28D70E9EC}"/>
              </a:ext>
            </a:extLst>
          </p:cNvPr>
          <p:cNvGrpSpPr/>
          <p:nvPr/>
        </p:nvGrpSpPr>
        <p:grpSpPr>
          <a:xfrm>
            <a:off x="1065725" y="5104627"/>
            <a:ext cx="9518891" cy="249824"/>
            <a:chOff x="1065725" y="5104627"/>
            <a:chExt cx="9518891" cy="249824"/>
          </a:xfrm>
        </p:grpSpPr>
        <p:sp>
          <p:nvSpPr>
            <p:cNvPr id="503" name="Rectangle 6">
              <a:extLst>
                <a:ext uri="{FF2B5EF4-FFF2-40B4-BE49-F238E27FC236}">
                  <a16:creationId xmlns:a16="http://schemas.microsoft.com/office/drawing/2014/main" id="{C700B96A-FAED-481A-B8AC-00A90D981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6660" y="5104627"/>
              <a:ext cx="23879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Reconstructed Matrix A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4" name="Rectangle 6">
              <a:extLst>
                <a:ext uri="{FF2B5EF4-FFF2-40B4-BE49-F238E27FC236}">
                  <a16:creationId xmlns:a16="http://schemas.microsoft.com/office/drawing/2014/main" id="{420D47E9-CB82-40E0-B430-83292B932C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725" y="5108230"/>
              <a:ext cx="238795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Reconstructed Matrix B</a:t>
              </a:r>
              <a:endParaRPr kumimoji="0" lang="zh-CN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50" name="TextBox 349">
            <a:extLst>
              <a:ext uri="{FF2B5EF4-FFF2-40B4-BE49-F238E27FC236}">
                <a16:creationId xmlns:a16="http://schemas.microsoft.com/office/drawing/2014/main" id="{D71FD09C-0719-4771-8E18-DB16E3D3E657}"/>
              </a:ext>
            </a:extLst>
          </p:cNvPr>
          <p:cNvSpPr txBox="1"/>
          <p:nvPr/>
        </p:nvSpPr>
        <p:spPr>
          <a:xfrm>
            <a:off x="888009" y="1412749"/>
            <a:ext cx="10381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mismatched bits between the reconstructed matix and the original matrix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417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5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4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00"/>
                            </p:stCondLst>
                            <p:childTnLst>
                              <p:par>
                                <p:cTn id="186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500" fill="hold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5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9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9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9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9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4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4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5" dur="500" fill="hold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9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0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4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5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6" fill="hold">
                            <p:stCondLst>
                              <p:cond delay="1000"/>
                            </p:stCondLst>
                            <p:childTnLst>
                              <p:par>
                                <p:cTn id="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3" dur="500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5" dur="500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7" dur="500" fill="hold"/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9" dur="500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0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1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5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9" dur="500" fill="hold"/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1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3" dur="500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5" dur="500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6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7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8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9" dur="500" fill="hold"/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/>
      <p:bldP spid="249" grpId="0"/>
      <p:bldP spid="250" grpId="0"/>
      <p:bldP spid="253" grpId="0"/>
      <p:bldP spid="255" grpId="0"/>
      <p:bldP spid="257" grpId="0"/>
      <p:bldP spid="258" grpId="0"/>
      <p:bldP spid="259" grpId="0"/>
      <p:bldP spid="260" grpId="0"/>
      <p:bldP spid="262" grpId="0"/>
      <p:bldP spid="263" grpId="0"/>
      <p:bldP spid="267" grpId="0"/>
      <p:bldP spid="269" grpId="0"/>
      <p:bldP spid="270" grpId="0"/>
      <p:bldP spid="271" grpId="0"/>
      <p:bldP spid="272" grpId="0"/>
      <p:bldP spid="274" grpId="0"/>
      <p:bldP spid="275" grpId="0"/>
      <p:bldP spid="277" grpId="0"/>
      <p:bldP spid="278" grpId="0"/>
      <p:bldP spid="280" grpId="0"/>
      <p:bldP spid="564" grpId="0"/>
      <p:bldP spid="565" grpId="0"/>
      <p:bldP spid="566" grpId="0"/>
      <p:bldP spid="567" grpId="0"/>
      <p:bldP spid="569" grpId="0"/>
      <p:bldP spid="571" grpId="0"/>
      <p:bldP spid="572" grpId="0"/>
      <p:bldP spid="573" grpId="0"/>
      <p:bldP spid="574" grpId="0"/>
      <p:bldP spid="575" grpId="0"/>
      <p:bldP spid="576" grpId="0"/>
      <p:bldP spid="580" grpId="0"/>
      <p:bldP spid="582" grpId="0"/>
      <p:bldP spid="585" grpId="0"/>
      <p:bldP spid="586" grpId="0"/>
      <p:bldP spid="589" grpId="0"/>
      <p:bldP spid="590" grpId="0"/>
      <p:bldP spid="591" grpId="0"/>
      <p:bldP spid="593" grpId="0"/>
      <p:bldP spid="594" grpId="0"/>
      <p:bldP spid="595" grpId="0"/>
      <p:bldP spid="598" grpId="0"/>
      <p:bldP spid="351" grpId="0"/>
      <p:bldP spid="351" grpId="1"/>
      <p:bldP spid="352" grpId="0"/>
      <p:bldP spid="354" grpId="0"/>
      <p:bldP spid="359" grpId="0"/>
      <p:bldP spid="361" grpId="0"/>
      <p:bldP spid="361" grpId="1"/>
      <p:bldP spid="362" grpId="0"/>
      <p:bldP spid="363" grpId="0"/>
      <p:bldP spid="364" grpId="0"/>
      <p:bldP spid="366" grpId="0"/>
      <p:bldP spid="366" grpId="1"/>
      <p:bldP spid="371" grpId="0"/>
      <p:bldP spid="373" grpId="0"/>
      <p:bldP spid="374" grpId="0"/>
      <p:bldP spid="375" grpId="0"/>
      <p:bldP spid="376" grpId="0"/>
      <p:bldP spid="376" grpId="1"/>
      <p:bldP spid="378" grpId="0"/>
      <p:bldP spid="381" grpId="0"/>
      <p:bldP spid="382" grpId="0"/>
      <p:bldP spid="384" grpId="0"/>
      <p:bldP spid="468" grpId="0"/>
      <p:bldP spid="469" grpId="0"/>
      <p:bldP spid="470" grpId="0"/>
      <p:bldP spid="472" grpId="0"/>
      <p:bldP spid="474" grpId="0"/>
      <p:bldP spid="475" grpId="0"/>
      <p:bldP spid="475" grpId="1"/>
      <p:bldP spid="476" grpId="0"/>
      <p:bldP spid="478" grpId="0"/>
      <p:bldP spid="479" grpId="0"/>
      <p:bldP spid="483" grpId="0"/>
      <p:bldP spid="485" grpId="0"/>
      <p:bldP spid="489" grpId="0"/>
      <p:bldP spid="489" grpId="1"/>
      <p:bldP spid="492" grpId="0"/>
      <p:bldP spid="493" grpId="0"/>
      <p:bldP spid="494" grpId="0"/>
      <p:bldP spid="496" grpId="0"/>
      <p:bldP spid="497" grpId="0"/>
      <p:bldP spid="501" grpId="0"/>
      <p:bldP spid="3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5AFD1B5-75BF-45C4-B548-1C4D1A88A4FB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6910920" y="380549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6921994" y="441224"/>
              <a:ext cx="1555380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6910920" y="380549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986273" y="1340032"/>
            <a:ext cx="8936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mismatched bits will change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distribution of each layer’s output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6897F4-9CD7-4772-93C8-6FE89AADA5A2}"/>
              </a:ext>
            </a:extLst>
          </p:cNvPr>
          <p:cNvSpPr/>
          <p:nvPr/>
        </p:nvSpPr>
        <p:spPr>
          <a:xfrm>
            <a:off x="3058079" y="3376756"/>
            <a:ext cx="215195" cy="189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FDC1A2B-5EB7-4896-91E4-5B09202ECCC8}"/>
              </a:ext>
            </a:extLst>
          </p:cNvPr>
          <p:cNvSpPr/>
          <p:nvPr/>
        </p:nvSpPr>
        <p:spPr>
          <a:xfrm>
            <a:off x="4309108" y="3376756"/>
            <a:ext cx="215195" cy="189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5313EB8-0551-4DCE-9BB2-493636DD43BC}"/>
              </a:ext>
            </a:extLst>
          </p:cNvPr>
          <p:cNvSpPr/>
          <p:nvPr/>
        </p:nvSpPr>
        <p:spPr>
          <a:xfrm>
            <a:off x="5560137" y="3386802"/>
            <a:ext cx="215195" cy="189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96FE7B8-74B2-42A6-BA8B-38F20423C223}"/>
              </a:ext>
            </a:extLst>
          </p:cNvPr>
          <p:cNvSpPr/>
          <p:nvPr/>
        </p:nvSpPr>
        <p:spPr>
          <a:xfrm>
            <a:off x="6811165" y="3376756"/>
            <a:ext cx="215195" cy="18978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145" name="Group 6144">
            <a:extLst>
              <a:ext uri="{FF2B5EF4-FFF2-40B4-BE49-F238E27FC236}">
                <a16:creationId xmlns:a16="http://schemas.microsoft.com/office/drawing/2014/main" id="{7BB2E14F-217E-4CE6-9915-F44F53133670}"/>
              </a:ext>
            </a:extLst>
          </p:cNvPr>
          <p:cNvGrpSpPr/>
          <p:nvPr/>
        </p:nvGrpSpPr>
        <p:grpSpPr>
          <a:xfrm>
            <a:off x="2455958" y="4201859"/>
            <a:ext cx="5479337" cy="257696"/>
            <a:chOff x="2455958" y="4201859"/>
            <a:chExt cx="5479337" cy="257696"/>
          </a:xfrm>
        </p:grpSpPr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8B8E1A29-95A8-4BD2-A16F-E9E0D51C4FED}"/>
                </a:ext>
              </a:extLst>
            </p:cNvPr>
            <p:cNvSpPr/>
            <p:nvPr/>
          </p:nvSpPr>
          <p:spPr>
            <a:xfrm>
              <a:off x="3633466" y="4201859"/>
              <a:ext cx="523875" cy="2476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1CDE016A-8F09-46D7-8294-546076551958}"/>
                </a:ext>
              </a:extLst>
            </p:cNvPr>
            <p:cNvSpPr/>
            <p:nvPr/>
          </p:nvSpPr>
          <p:spPr>
            <a:xfrm>
              <a:off x="4912002" y="4211905"/>
              <a:ext cx="523875" cy="2476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E1CBF063-E218-4D5A-BEC0-986F5DF033A3}"/>
                </a:ext>
              </a:extLst>
            </p:cNvPr>
            <p:cNvSpPr/>
            <p:nvPr/>
          </p:nvSpPr>
          <p:spPr>
            <a:xfrm>
              <a:off x="6185342" y="4211905"/>
              <a:ext cx="523875" cy="2476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B8642206-D951-4B97-BCED-B3C3A57745AD}"/>
                </a:ext>
              </a:extLst>
            </p:cNvPr>
            <p:cNvSpPr/>
            <p:nvPr/>
          </p:nvSpPr>
          <p:spPr>
            <a:xfrm>
              <a:off x="2455958" y="4211905"/>
              <a:ext cx="523875" cy="2476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5862391D-630F-46B0-8695-64E82200EE3B}"/>
                </a:ext>
              </a:extLst>
            </p:cNvPr>
            <p:cNvSpPr/>
            <p:nvPr/>
          </p:nvSpPr>
          <p:spPr>
            <a:xfrm>
              <a:off x="7411420" y="4201859"/>
              <a:ext cx="523875" cy="24765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60" name="Graphic 59" descr="Checkmark with solid fill">
            <a:extLst>
              <a:ext uri="{FF2B5EF4-FFF2-40B4-BE49-F238E27FC236}">
                <a16:creationId xmlns:a16="http://schemas.microsoft.com/office/drawing/2014/main" id="{BD4BF130-4D6E-4B48-8B00-F170091FEA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5069" y="3964187"/>
            <a:ext cx="592329" cy="592329"/>
          </a:xfrm>
          <a:prstGeom prst="rect">
            <a:avLst/>
          </a:prstGeom>
        </p:spPr>
      </p:pic>
      <p:pic>
        <p:nvPicPr>
          <p:cNvPr id="62" name="Graphic 61" descr="Close with solid fill">
            <a:extLst>
              <a:ext uri="{FF2B5EF4-FFF2-40B4-BE49-F238E27FC236}">
                <a16:creationId xmlns:a16="http://schemas.microsoft.com/office/drawing/2014/main" id="{CDBBBCD1-2725-400B-9993-BE008BF0D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4174" y="4016940"/>
            <a:ext cx="592330" cy="59233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D0BB9D2-FEEE-4A16-BFE5-F9DBBDEC4D00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3183969" y="3134688"/>
            <a:ext cx="0" cy="233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939C91A-0322-4017-9CC7-36371750997A}"/>
              </a:ext>
            </a:extLst>
          </p:cNvPr>
          <p:cNvCxnSpPr>
            <a:cxnSpLocks/>
            <a:stCxn id="67" idx="2"/>
          </p:cNvCxnSpPr>
          <p:nvPr/>
        </p:nvCxnSpPr>
        <p:spPr>
          <a:xfrm>
            <a:off x="4429039" y="3134688"/>
            <a:ext cx="0" cy="233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B77CDBE-C8FF-49EC-86E9-C2EEDD90A38F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674109" y="3134688"/>
            <a:ext cx="0" cy="233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44" name="Group 6143">
            <a:extLst>
              <a:ext uri="{FF2B5EF4-FFF2-40B4-BE49-F238E27FC236}">
                <a16:creationId xmlns:a16="http://schemas.microsoft.com/office/drawing/2014/main" id="{C0985AE6-E776-4E65-B1FC-15E68B16F22C}"/>
              </a:ext>
            </a:extLst>
          </p:cNvPr>
          <p:cNvGrpSpPr/>
          <p:nvPr/>
        </p:nvGrpSpPr>
        <p:grpSpPr>
          <a:xfrm>
            <a:off x="2946564" y="2673023"/>
            <a:ext cx="4229070" cy="461665"/>
            <a:chOff x="2946564" y="2673023"/>
            <a:chExt cx="4229070" cy="461665"/>
          </a:xfrm>
        </p:grpSpPr>
        <p:sp>
          <p:nvSpPr>
            <p:cNvPr id="63" name="文本框 8">
              <a:extLst>
                <a:ext uri="{FF2B5EF4-FFF2-40B4-BE49-F238E27FC236}">
                  <a16:creationId xmlns:a16="http://schemas.microsoft.com/office/drawing/2014/main" id="{B20B905E-AA1D-4A2E-8FCB-1D24D5DBF80B}"/>
                </a:ext>
              </a:extLst>
            </p:cNvPr>
            <p:cNvSpPr txBox="1"/>
            <p:nvPr/>
          </p:nvSpPr>
          <p:spPr>
            <a:xfrm>
              <a:off x="2946564" y="2673023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文本框 8">
              <a:extLst>
                <a:ext uri="{FF2B5EF4-FFF2-40B4-BE49-F238E27FC236}">
                  <a16:creationId xmlns:a16="http://schemas.microsoft.com/office/drawing/2014/main" id="{B4A08533-C752-4C15-BAB2-458C0E063E2E}"/>
                </a:ext>
              </a:extLst>
            </p:cNvPr>
            <p:cNvSpPr txBox="1"/>
            <p:nvPr/>
          </p:nvSpPr>
          <p:spPr>
            <a:xfrm>
              <a:off x="4191634" y="2673023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9" name="文本框 8">
              <a:extLst>
                <a:ext uri="{FF2B5EF4-FFF2-40B4-BE49-F238E27FC236}">
                  <a16:creationId xmlns:a16="http://schemas.microsoft.com/office/drawing/2014/main" id="{E29A1DA1-0842-4427-93FF-07842D0104D4}"/>
                </a:ext>
              </a:extLst>
            </p:cNvPr>
            <p:cNvSpPr txBox="1"/>
            <p:nvPr/>
          </p:nvSpPr>
          <p:spPr>
            <a:xfrm>
              <a:off x="5436704" y="2673023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文本框 8">
              <a:extLst>
                <a:ext uri="{FF2B5EF4-FFF2-40B4-BE49-F238E27FC236}">
                  <a16:creationId xmlns:a16="http://schemas.microsoft.com/office/drawing/2014/main" id="{73FC955E-F986-42D4-A5CD-5244C471AF0E}"/>
                </a:ext>
              </a:extLst>
            </p:cNvPr>
            <p:cNvSpPr txBox="1"/>
            <p:nvPr/>
          </p:nvSpPr>
          <p:spPr>
            <a:xfrm>
              <a:off x="6700824" y="2673023"/>
              <a:ext cx="47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7371910-8D95-4227-B7AC-7C2C52338EE5}"/>
              </a:ext>
            </a:extLst>
          </p:cNvPr>
          <p:cNvCxnSpPr>
            <a:cxnSpLocks/>
            <a:stCxn id="71" idx="2"/>
          </p:cNvCxnSpPr>
          <p:nvPr/>
        </p:nvCxnSpPr>
        <p:spPr>
          <a:xfrm>
            <a:off x="6938229" y="3134688"/>
            <a:ext cx="0" cy="2338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44717BB-2544-48B9-9765-1B40F5F03841}"/>
              </a:ext>
            </a:extLst>
          </p:cNvPr>
          <p:cNvGrpSpPr/>
          <p:nvPr/>
        </p:nvGrpSpPr>
        <p:grpSpPr>
          <a:xfrm>
            <a:off x="3225520" y="3376756"/>
            <a:ext cx="400110" cy="1897856"/>
            <a:chOff x="9674473" y="3510627"/>
            <a:chExt cx="400110" cy="1897856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BF1D66A-D250-41AA-91BE-3D90EBA4B557}"/>
                </a:ext>
              </a:extLst>
            </p:cNvPr>
            <p:cNvSpPr/>
            <p:nvPr/>
          </p:nvSpPr>
          <p:spPr>
            <a:xfrm>
              <a:off x="9735369" y="3510627"/>
              <a:ext cx="278319" cy="18978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8">
              <a:extLst>
                <a:ext uri="{FF2B5EF4-FFF2-40B4-BE49-F238E27FC236}">
                  <a16:creationId xmlns:a16="http://schemas.microsoft.com/office/drawing/2014/main" id="{B980E51B-6617-4A38-A0DF-3E709FCA847A}"/>
                </a:ext>
              </a:extLst>
            </p:cNvPr>
            <p:cNvSpPr txBox="1"/>
            <p:nvPr/>
          </p:nvSpPr>
          <p:spPr>
            <a:xfrm rot="16200000">
              <a:off x="9213129" y="4259500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Batchnorm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886C74E-CA7C-4833-AE8E-D8CB0DC924D6}"/>
              </a:ext>
            </a:extLst>
          </p:cNvPr>
          <p:cNvGrpSpPr/>
          <p:nvPr/>
        </p:nvGrpSpPr>
        <p:grpSpPr>
          <a:xfrm>
            <a:off x="4469957" y="3386802"/>
            <a:ext cx="400110" cy="1897856"/>
            <a:chOff x="9674473" y="3510627"/>
            <a:chExt cx="400110" cy="189785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149BD63-1A74-4668-8A26-910977A9A1AA}"/>
                </a:ext>
              </a:extLst>
            </p:cNvPr>
            <p:cNvSpPr/>
            <p:nvPr/>
          </p:nvSpPr>
          <p:spPr>
            <a:xfrm>
              <a:off x="9735369" y="3510627"/>
              <a:ext cx="278319" cy="18978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文本框 8">
              <a:extLst>
                <a:ext uri="{FF2B5EF4-FFF2-40B4-BE49-F238E27FC236}">
                  <a16:creationId xmlns:a16="http://schemas.microsoft.com/office/drawing/2014/main" id="{5CD84DA8-51D9-47DF-8A28-4601A30C793E}"/>
                </a:ext>
              </a:extLst>
            </p:cNvPr>
            <p:cNvSpPr txBox="1"/>
            <p:nvPr/>
          </p:nvSpPr>
          <p:spPr>
            <a:xfrm rot="16200000">
              <a:off x="9213129" y="4259500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Batchnorm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A783DCD-749E-4361-A8D2-BDEE26253C05}"/>
              </a:ext>
            </a:extLst>
          </p:cNvPr>
          <p:cNvGrpSpPr/>
          <p:nvPr/>
        </p:nvGrpSpPr>
        <p:grpSpPr>
          <a:xfrm>
            <a:off x="5711459" y="3386802"/>
            <a:ext cx="400110" cy="1897856"/>
            <a:chOff x="9674473" y="3510627"/>
            <a:chExt cx="400110" cy="1897856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339F7C19-1133-44C9-BC63-819D834A2468}"/>
                </a:ext>
              </a:extLst>
            </p:cNvPr>
            <p:cNvSpPr/>
            <p:nvPr/>
          </p:nvSpPr>
          <p:spPr>
            <a:xfrm>
              <a:off x="9735369" y="3510627"/>
              <a:ext cx="278319" cy="18978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文本框 8">
              <a:extLst>
                <a:ext uri="{FF2B5EF4-FFF2-40B4-BE49-F238E27FC236}">
                  <a16:creationId xmlns:a16="http://schemas.microsoft.com/office/drawing/2014/main" id="{68C46E4E-AF60-41C6-8977-8E9B768783BB}"/>
                </a:ext>
              </a:extLst>
            </p:cNvPr>
            <p:cNvSpPr txBox="1"/>
            <p:nvPr/>
          </p:nvSpPr>
          <p:spPr>
            <a:xfrm rot="16200000">
              <a:off x="9213129" y="4259500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Batchnorm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0EFADB-738B-4374-9A91-5D216B93EE2B}"/>
              </a:ext>
            </a:extLst>
          </p:cNvPr>
          <p:cNvGrpSpPr/>
          <p:nvPr/>
        </p:nvGrpSpPr>
        <p:grpSpPr>
          <a:xfrm>
            <a:off x="6982720" y="3376756"/>
            <a:ext cx="400110" cy="1897856"/>
            <a:chOff x="9674473" y="3510627"/>
            <a:chExt cx="400110" cy="1897856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B4DA03-4F27-4068-888A-10B8F73F5245}"/>
                </a:ext>
              </a:extLst>
            </p:cNvPr>
            <p:cNvSpPr/>
            <p:nvPr/>
          </p:nvSpPr>
          <p:spPr>
            <a:xfrm>
              <a:off x="9735369" y="3510627"/>
              <a:ext cx="278319" cy="1897856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文本框 8">
              <a:extLst>
                <a:ext uri="{FF2B5EF4-FFF2-40B4-BE49-F238E27FC236}">
                  <a16:creationId xmlns:a16="http://schemas.microsoft.com/office/drawing/2014/main" id="{B0FA9868-092D-47C1-A8E5-5B7EF2954441}"/>
                </a:ext>
              </a:extLst>
            </p:cNvPr>
            <p:cNvSpPr txBox="1"/>
            <p:nvPr/>
          </p:nvSpPr>
          <p:spPr>
            <a:xfrm rot="16200000">
              <a:off x="9213129" y="4259500"/>
              <a:ext cx="1322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Batchnorm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7" name="Group 6146">
            <a:extLst>
              <a:ext uri="{FF2B5EF4-FFF2-40B4-BE49-F238E27FC236}">
                <a16:creationId xmlns:a16="http://schemas.microsoft.com/office/drawing/2014/main" id="{D50426F0-3744-483D-843C-EFC2C066A5FE}"/>
              </a:ext>
            </a:extLst>
          </p:cNvPr>
          <p:cNvGrpSpPr/>
          <p:nvPr/>
        </p:nvGrpSpPr>
        <p:grpSpPr>
          <a:xfrm>
            <a:off x="3480264" y="5387430"/>
            <a:ext cx="3416157" cy="833555"/>
            <a:chOff x="3480264" y="5387430"/>
            <a:chExt cx="3416157" cy="83355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B98FDA30-5E84-4FB5-B31C-72D24868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80264" y="5387432"/>
              <a:ext cx="828844" cy="833553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B3201910-8626-4CE7-B198-4584D9E88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26209" y="5387432"/>
              <a:ext cx="828844" cy="833553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91F7F605-22A9-4D40-87B9-1A23489C43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67577" y="5387430"/>
              <a:ext cx="828844" cy="833553"/>
            </a:xfrm>
            <a:prstGeom prst="rect">
              <a:avLst/>
            </a:prstGeom>
          </p:spPr>
        </p:pic>
      </p:grpSp>
      <p:pic>
        <p:nvPicPr>
          <p:cNvPr id="6146" name="Picture 2" descr="How dogs contribute to your health and happiness">
            <a:extLst>
              <a:ext uri="{FF2B5EF4-FFF2-40B4-BE49-F238E27FC236}">
                <a16:creationId xmlns:a16="http://schemas.microsoft.com/office/drawing/2014/main" id="{F5A7954C-DC59-44B1-9C80-F5BA7D747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260" y="4093556"/>
            <a:ext cx="474811" cy="48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36A328F4-AD4C-4C42-9B7D-81F94725CF09}"/>
              </a:ext>
            </a:extLst>
          </p:cNvPr>
          <p:cNvGrpSpPr/>
          <p:nvPr/>
        </p:nvGrpSpPr>
        <p:grpSpPr>
          <a:xfrm>
            <a:off x="1688210" y="4016940"/>
            <a:ext cx="684028" cy="717882"/>
            <a:chOff x="1888813" y="5142505"/>
            <a:chExt cx="684028" cy="717882"/>
          </a:xfrm>
        </p:grpSpPr>
        <p:pic>
          <p:nvPicPr>
            <p:cNvPr id="6150" name="Picture 6" descr="9 Reasons to Own a Dog">
              <a:extLst>
                <a:ext uri="{FF2B5EF4-FFF2-40B4-BE49-F238E27FC236}">
                  <a16:creationId xmlns:a16="http://schemas.microsoft.com/office/drawing/2014/main" id="{AEBD31FD-0AB7-498F-973B-72DFBB21E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32630" y="5142505"/>
              <a:ext cx="440211" cy="48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4" descr="How 'The Pet Revolution' Unleashed A New Top Dog In America : Planet Money  : NPR">
              <a:extLst>
                <a:ext uri="{FF2B5EF4-FFF2-40B4-BE49-F238E27FC236}">
                  <a16:creationId xmlns:a16="http://schemas.microsoft.com/office/drawing/2014/main" id="{7DE2177D-B3EF-452C-B93E-96625D138A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536" y="5274612"/>
              <a:ext cx="434731" cy="48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2" descr="How dogs contribute to your health and happiness">
              <a:extLst>
                <a:ext uri="{FF2B5EF4-FFF2-40B4-BE49-F238E27FC236}">
                  <a16:creationId xmlns:a16="http://schemas.microsoft.com/office/drawing/2014/main" id="{46458DEE-054D-4B16-A8AB-C26A26E34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8813" y="5370537"/>
              <a:ext cx="474811" cy="489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2" name="文本框 8">
            <a:extLst>
              <a:ext uri="{FF2B5EF4-FFF2-40B4-BE49-F238E27FC236}">
                <a16:creationId xmlns:a16="http://schemas.microsoft.com/office/drawing/2014/main" id="{A5958088-0ECE-45AA-94E1-D373105EA61B}"/>
              </a:ext>
            </a:extLst>
          </p:cNvPr>
          <p:cNvSpPr txBox="1"/>
          <p:nvPr/>
        </p:nvSpPr>
        <p:spPr>
          <a:xfrm>
            <a:off x="1000730" y="1787066"/>
            <a:ext cx="10048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Re-run the forward propagation pass on training data to update BN’s parameters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AB9B168-1FCE-48B3-B9FC-F94250BB043D}"/>
              </a:ext>
            </a:extLst>
          </p:cNvPr>
          <p:cNvGrpSpPr/>
          <p:nvPr/>
        </p:nvGrpSpPr>
        <p:grpSpPr>
          <a:xfrm>
            <a:off x="2946564" y="2673023"/>
            <a:ext cx="4331662" cy="461665"/>
            <a:chOff x="2946564" y="2673023"/>
            <a:chExt cx="4331662" cy="461665"/>
          </a:xfrm>
        </p:grpSpPr>
        <p:sp>
          <p:nvSpPr>
            <p:cNvPr id="105" name="文本框 8">
              <a:extLst>
                <a:ext uri="{FF2B5EF4-FFF2-40B4-BE49-F238E27FC236}">
                  <a16:creationId xmlns:a16="http://schemas.microsoft.com/office/drawing/2014/main" id="{176150C0-0312-4AB4-B12E-5820300316B2}"/>
                </a:ext>
              </a:extLst>
            </p:cNvPr>
            <p:cNvSpPr txBox="1"/>
            <p:nvPr/>
          </p:nvSpPr>
          <p:spPr>
            <a:xfrm>
              <a:off x="2946564" y="267302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W’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文本框 8">
              <a:extLst>
                <a:ext uri="{FF2B5EF4-FFF2-40B4-BE49-F238E27FC236}">
                  <a16:creationId xmlns:a16="http://schemas.microsoft.com/office/drawing/2014/main" id="{4878B73A-9385-4A99-BFA6-9DB52A0DD244}"/>
                </a:ext>
              </a:extLst>
            </p:cNvPr>
            <p:cNvSpPr txBox="1"/>
            <p:nvPr/>
          </p:nvSpPr>
          <p:spPr>
            <a:xfrm>
              <a:off x="4191634" y="267302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W’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文本框 8">
              <a:extLst>
                <a:ext uri="{FF2B5EF4-FFF2-40B4-BE49-F238E27FC236}">
                  <a16:creationId xmlns:a16="http://schemas.microsoft.com/office/drawing/2014/main" id="{145A744A-8E9B-4847-9676-37AC05D8685B}"/>
                </a:ext>
              </a:extLst>
            </p:cNvPr>
            <p:cNvSpPr txBox="1"/>
            <p:nvPr/>
          </p:nvSpPr>
          <p:spPr>
            <a:xfrm>
              <a:off x="5436704" y="267302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W’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文本框 8">
              <a:extLst>
                <a:ext uri="{FF2B5EF4-FFF2-40B4-BE49-F238E27FC236}">
                  <a16:creationId xmlns:a16="http://schemas.microsoft.com/office/drawing/2014/main" id="{3F277111-6438-4D9D-B932-2B2C189FF088}"/>
                </a:ext>
              </a:extLst>
            </p:cNvPr>
            <p:cNvSpPr txBox="1"/>
            <p:nvPr/>
          </p:nvSpPr>
          <p:spPr>
            <a:xfrm>
              <a:off x="6700824" y="2673023"/>
              <a:ext cx="577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W’</a:t>
              </a:r>
              <a:endPara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49" name="Group 6148">
            <a:extLst>
              <a:ext uri="{FF2B5EF4-FFF2-40B4-BE49-F238E27FC236}">
                <a16:creationId xmlns:a16="http://schemas.microsoft.com/office/drawing/2014/main" id="{207BB3A7-EE6E-406F-BB7F-FC75DFC288B5}"/>
              </a:ext>
            </a:extLst>
          </p:cNvPr>
          <p:cNvGrpSpPr/>
          <p:nvPr/>
        </p:nvGrpSpPr>
        <p:grpSpPr>
          <a:xfrm>
            <a:off x="3367463" y="5462002"/>
            <a:ext cx="3676153" cy="704503"/>
            <a:chOff x="3382974" y="5855259"/>
            <a:chExt cx="3676153" cy="704503"/>
          </a:xfrm>
        </p:grpSpPr>
        <p:pic>
          <p:nvPicPr>
            <p:cNvPr id="111" name="Picture 110">
              <a:extLst>
                <a:ext uri="{FF2B5EF4-FFF2-40B4-BE49-F238E27FC236}">
                  <a16:creationId xmlns:a16="http://schemas.microsoft.com/office/drawing/2014/main" id="{CEB9A59F-BF56-4CEA-895A-A703FB194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82974" y="5865307"/>
              <a:ext cx="1086973" cy="694455"/>
            </a:xfrm>
            <a:prstGeom prst="rect">
              <a:avLst/>
            </a:prstGeom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D36C11F3-6EDE-4947-A270-7EF37EE1B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608905" y="5865307"/>
              <a:ext cx="1086973" cy="694455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8EA7D91-5F07-4CDE-926D-E413FFE4A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72154" y="5855259"/>
              <a:ext cx="1086973" cy="694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0696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A237B1-BA83-4BC8-BD18-915763B8E83F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8481222" y="389265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8484415" y="449940"/>
              <a:ext cx="1260189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8481222" y="389265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B3F5D3E-2BB8-49C0-9262-8F96A8FC1BDA}"/>
              </a:ext>
            </a:extLst>
          </p:cNvPr>
          <p:cNvGrpSpPr/>
          <p:nvPr/>
        </p:nvGrpSpPr>
        <p:grpSpPr>
          <a:xfrm>
            <a:off x="1726080" y="2325038"/>
            <a:ext cx="3904644" cy="3904644"/>
            <a:chOff x="1966278" y="1844040"/>
            <a:chExt cx="3904644" cy="390464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F9FA4A1-3161-443F-B0C0-8DDF99C486C4}"/>
                </a:ext>
              </a:extLst>
            </p:cNvPr>
            <p:cNvSpPr/>
            <p:nvPr/>
          </p:nvSpPr>
          <p:spPr>
            <a:xfrm>
              <a:off x="1966278" y="2929284"/>
              <a:ext cx="2819400" cy="2819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6D040D-7DCB-4FE5-A196-A4CCE269CFE9}"/>
                </a:ext>
              </a:extLst>
            </p:cNvPr>
            <p:cNvSpPr/>
            <p:nvPr/>
          </p:nvSpPr>
          <p:spPr>
            <a:xfrm>
              <a:off x="1966278" y="1844040"/>
              <a:ext cx="2819400" cy="542622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9289527-4914-48AB-AE46-BF09EEC2730B}"/>
                </a:ext>
              </a:extLst>
            </p:cNvPr>
            <p:cNvSpPr/>
            <p:nvPr/>
          </p:nvSpPr>
          <p:spPr>
            <a:xfrm>
              <a:off x="1966278" y="2386662"/>
              <a:ext cx="2819400" cy="542622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F82B6B2-DCA9-47DD-A057-4B0244B53C10}"/>
                </a:ext>
              </a:extLst>
            </p:cNvPr>
            <p:cNvSpPr/>
            <p:nvPr/>
          </p:nvSpPr>
          <p:spPr>
            <a:xfrm rot="5400000">
              <a:off x="3647289" y="4067673"/>
              <a:ext cx="2819400" cy="542622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41EB794-ED09-4D08-A2D7-D58A4E24F6A8}"/>
                </a:ext>
              </a:extLst>
            </p:cNvPr>
            <p:cNvSpPr/>
            <p:nvPr/>
          </p:nvSpPr>
          <p:spPr>
            <a:xfrm rot="5400000">
              <a:off x="4189911" y="4067673"/>
              <a:ext cx="2819400" cy="542622"/>
            </a:xfrm>
            <a:prstGeom prst="rect">
              <a:avLst/>
            </a:prstGeom>
            <a:solidFill>
              <a:srgbClr val="CC99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EE0F86C-68C8-4765-8B68-A100AD1C2404}"/>
                </a:ext>
              </a:extLst>
            </p:cNvPr>
            <p:cNvSpPr/>
            <p:nvPr/>
          </p:nvSpPr>
          <p:spPr>
            <a:xfrm>
              <a:off x="4785678" y="1844040"/>
              <a:ext cx="1085244" cy="10852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文本框 485">
              <a:extLst>
                <a:ext uri="{FF2B5EF4-FFF2-40B4-BE49-F238E27FC236}">
                  <a16:creationId xmlns:a16="http://schemas.microsoft.com/office/drawing/2014/main" id="{A2A810DC-B67C-42E5-9596-C6EAB340FE7C}"/>
                </a:ext>
              </a:extLst>
            </p:cNvPr>
            <p:cNvSpPr txBox="1"/>
            <p:nvPr/>
          </p:nvSpPr>
          <p:spPr>
            <a:xfrm>
              <a:off x="3032403" y="193538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CFVs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485">
              <a:extLst>
                <a:ext uri="{FF2B5EF4-FFF2-40B4-BE49-F238E27FC236}">
                  <a16:creationId xmlns:a16="http://schemas.microsoft.com/office/drawing/2014/main" id="{E0D813C2-6C1B-418D-8DD6-F18583982779}"/>
                </a:ext>
              </a:extLst>
            </p:cNvPr>
            <p:cNvSpPr txBox="1"/>
            <p:nvPr/>
          </p:nvSpPr>
          <p:spPr>
            <a:xfrm>
              <a:off x="3016215" y="2468605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RFVs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文本框 485">
              <a:extLst>
                <a:ext uri="{FF2B5EF4-FFF2-40B4-BE49-F238E27FC236}">
                  <a16:creationId xmlns:a16="http://schemas.microsoft.com/office/drawing/2014/main" id="{A11C1E81-1864-4E2A-B553-8E88C5575BE1}"/>
                </a:ext>
              </a:extLst>
            </p:cNvPr>
            <p:cNvSpPr txBox="1"/>
            <p:nvPr/>
          </p:nvSpPr>
          <p:spPr>
            <a:xfrm rot="5400000">
              <a:off x="4695351" y="412505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RFVs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485">
              <a:extLst>
                <a:ext uri="{FF2B5EF4-FFF2-40B4-BE49-F238E27FC236}">
                  <a16:creationId xmlns:a16="http://schemas.microsoft.com/office/drawing/2014/main" id="{D9D084D1-A2E6-4D75-835E-65A90CCD0518}"/>
                </a:ext>
              </a:extLst>
            </p:cNvPr>
            <p:cNvSpPr txBox="1"/>
            <p:nvPr/>
          </p:nvSpPr>
          <p:spPr>
            <a:xfrm rot="5400000">
              <a:off x="5209979" y="4125051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RFVs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E3C279C-A004-42E1-9028-357CDA0B0BE8}"/>
                </a:ext>
              </a:extLst>
            </p:cNvPr>
            <p:cNvCxnSpPr>
              <a:cxnSpLocks/>
            </p:cNvCxnSpPr>
            <p:nvPr/>
          </p:nvCxnSpPr>
          <p:spPr>
            <a:xfrm>
              <a:off x="5694416" y="4050636"/>
              <a:ext cx="0" cy="43754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485">
              <a:extLst>
                <a:ext uri="{FF2B5EF4-FFF2-40B4-BE49-F238E27FC236}">
                  <a16:creationId xmlns:a16="http://schemas.microsoft.com/office/drawing/2014/main" id="{78380012-C1CA-4FD7-B2C8-C6829E690EAA}"/>
                </a:ext>
              </a:extLst>
            </p:cNvPr>
            <p:cNvSpPr txBox="1"/>
            <p:nvPr/>
          </p:nvSpPr>
          <p:spPr>
            <a:xfrm>
              <a:off x="2564391" y="4122810"/>
              <a:ext cx="16786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Centroid Matrix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9" name="文本框 485">
              <a:extLst>
                <a:ext uri="{FF2B5EF4-FFF2-40B4-BE49-F238E27FC236}">
                  <a16:creationId xmlns:a16="http://schemas.microsoft.com/office/drawing/2014/main" id="{58503237-F088-43E0-8FF9-EA3593983484}"/>
                </a:ext>
              </a:extLst>
            </p:cNvPr>
            <p:cNvSpPr txBox="1"/>
            <p:nvPr/>
          </p:nvSpPr>
          <p:spPr>
            <a:xfrm>
              <a:off x="4855684" y="2202291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Unused</a:t>
              </a:r>
              <a:endPara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BD9454B9-BAFF-453D-B0A4-923DB9AEC0EC}"/>
              </a:ext>
            </a:extLst>
          </p:cNvPr>
          <p:cNvSpPr txBox="1"/>
          <p:nvPr/>
        </p:nvSpPr>
        <p:spPr>
          <a:xfrm>
            <a:off x="717272" y="1286029"/>
            <a:ext cx="78678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 crossbar is shared by m matrices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top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rows and right most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2m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columns store metadata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5877A2DF-33FD-49C0-86F3-1A0732A4472C}"/>
              </a:ext>
            </a:extLst>
          </p:cNvPr>
          <p:cNvSpPr/>
          <p:nvPr/>
        </p:nvSpPr>
        <p:spPr>
          <a:xfrm>
            <a:off x="1485004" y="2365516"/>
            <a:ext cx="190464" cy="4616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Left Brace 75">
            <a:extLst>
              <a:ext uri="{FF2B5EF4-FFF2-40B4-BE49-F238E27FC236}">
                <a16:creationId xmlns:a16="http://schemas.microsoft.com/office/drawing/2014/main" id="{4B0B5B06-4F60-4C7A-AE24-A1C36ABA2532}"/>
              </a:ext>
            </a:extLst>
          </p:cNvPr>
          <p:cNvSpPr/>
          <p:nvPr/>
        </p:nvSpPr>
        <p:spPr>
          <a:xfrm>
            <a:off x="1493705" y="2903436"/>
            <a:ext cx="190464" cy="4616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4716B47-1F6C-4A26-AA71-15B592F2A97D}"/>
              </a:ext>
            </a:extLst>
          </p:cNvPr>
          <p:cNvSpPr/>
          <p:nvPr/>
        </p:nvSpPr>
        <p:spPr>
          <a:xfrm rot="16200000">
            <a:off x="4721558" y="6116430"/>
            <a:ext cx="190464" cy="4616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Left Brace 77">
            <a:extLst>
              <a:ext uri="{FF2B5EF4-FFF2-40B4-BE49-F238E27FC236}">
                <a16:creationId xmlns:a16="http://schemas.microsoft.com/office/drawing/2014/main" id="{EFA276BE-165F-4D56-8C6E-EA6A0E193B4E}"/>
              </a:ext>
            </a:extLst>
          </p:cNvPr>
          <p:cNvSpPr/>
          <p:nvPr/>
        </p:nvSpPr>
        <p:spPr>
          <a:xfrm rot="16200000">
            <a:off x="5264181" y="6116430"/>
            <a:ext cx="190464" cy="46166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2D8799-2588-4A50-BFD2-6AFB5B04BE62}"/>
              </a:ext>
            </a:extLst>
          </p:cNvPr>
          <p:cNvSpPr txBox="1"/>
          <p:nvPr/>
        </p:nvSpPr>
        <p:spPr>
          <a:xfrm>
            <a:off x="1115075" y="2365269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B5508B-4EB0-412D-921C-47519F0B05B6}"/>
              </a:ext>
            </a:extLst>
          </p:cNvPr>
          <p:cNvSpPr txBox="1"/>
          <p:nvPr/>
        </p:nvSpPr>
        <p:spPr>
          <a:xfrm>
            <a:off x="1100153" y="294960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FA895C6-979F-49BF-AC0C-B0749ECBA489}"/>
              </a:ext>
            </a:extLst>
          </p:cNvPr>
          <p:cNvSpPr txBox="1"/>
          <p:nvPr/>
        </p:nvSpPr>
        <p:spPr>
          <a:xfrm>
            <a:off x="4641101" y="64029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37894C-2753-4CBA-850D-520AFF97440A}"/>
              </a:ext>
            </a:extLst>
          </p:cNvPr>
          <p:cNvSpPr txBox="1"/>
          <p:nvPr/>
        </p:nvSpPr>
        <p:spPr>
          <a:xfrm>
            <a:off x="5183724" y="642553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3" name="Table 83">
            <a:extLst>
              <a:ext uri="{FF2B5EF4-FFF2-40B4-BE49-F238E27FC236}">
                <a16:creationId xmlns:a16="http://schemas.microsoft.com/office/drawing/2014/main" id="{BC8D82C2-E670-453A-8203-EA93D97868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085614"/>
              </p:ext>
            </p:extLst>
          </p:nvPr>
        </p:nvGraphicFramePr>
        <p:xfrm>
          <a:off x="6426798" y="3975101"/>
          <a:ext cx="4606668" cy="7416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53080">
                  <a:extLst>
                    <a:ext uri="{9D8B030D-6E8A-4147-A177-3AD203B41FA5}">
                      <a16:colId xmlns:a16="http://schemas.microsoft.com/office/drawing/2014/main" val="260215564"/>
                    </a:ext>
                  </a:extLst>
                </a:gridCol>
                <a:gridCol w="361950">
                  <a:extLst>
                    <a:ext uri="{9D8B030D-6E8A-4147-A177-3AD203B41FA5}">
                      <a16:colId xmlns:a16="http://schemas.microsoft.com/office/drawing/2014/main" val="262884489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1374591777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721493055"/>
                    </a:ext>
                  </a:extLst>
                </a:gridCol>
                <a:gridCol w="397570">
                  <a:extLst>
                    <a:ext uri="{9D8B030D-6E8A-4147-A177-3AD203B41FA5}">
                      <a16:colId xmlns:a16="http://schemas.microsoft.com/office/drawing/2014/main" val="1975387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Equivalent quantized bit width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68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BFlip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b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684694"/>
                  </a:ext>
                </a:extLst>
              </a:tr>
            </a:tbl>
          </a:graphicData>
        </a:graphic>
      </p:graphicFrame>
      <p:sp>
        <p:nvSpPr>
          <p:cNvPr id="84" name="TextBox 83">
            <a:extLst>
              <a:ext uri="{FF2B5EF4-FFF2-40B4-BE49-F238E27FC236}">
                <a16:creationId xmlns:a16="http://schemas.microsoft.com/office/drawing/2014/main" id="{70221905-CA75-4FF1-A2BD-D28B8A64E88E}"/>
              </a:ext>
            </a:extLst>
          </p:cNvPr>
          <p:cNvSpPr txBox="1"/>
          <p:nvPr/>
        </p:nvSpPr>
        <p:spPr>
          <a:xfrm>
            <a:off x="7694147" y="3605139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128 × 128 Crossbar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3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矩形 512"/>
          <p:cNvSpPr/>
          <p:nvPr/>
        </p:nvSpPr>
        <p:spPr>
          <a:xfrm>
            <a:off x="1944017" y="5393382"/>
            <a:ext cx="3614215" cy="60960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1840412" y="2063758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接连接符 233"/>
          <p:cNvCxnSpPr/>
          <p:nvPr/>
        </p:nvCxnSpPr>
        <p:spPr>
          <a:xfrm>
            <a:off x="1840412" y="1629947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1840412" y="2495265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1840412" y="3361711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1840412" y="4228928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1840412" y="4672335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1840412" y="2923497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1840412" y="3793357"/>
            <a:ext cx="48909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等腰三角形 301"/>
          <p:cNvSpPr/>
          <p:nvPr/>
        </p:nvSpPr>
        <p:spPr>
          <a:xfrm rot="5400000">
            <a:off x="1383248" y="2473364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椭圆 302"/>
          <p:cNvSpPr/>
          <p:nvPr/>
        </p:nvSpPr>
        <p:spPr>
          <a:xfrm>
            <a:off x="1562383" y="2536201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直接连接符 312"/>
          <p:cNvCxnSpPr/>
          <p:nvPr/>
        </p:nvCxnSpPr>
        <p:spPr>
          <a:xfrm flipH="1">
            <a:off x="1246093" y="2563558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梯形 347"/>
          <p:cNvSpPr/>
          <p:nvPr/>
        </p:nvSpPr>
        <p:spPr>
          <a:xfrm rot="5400000">
            <a:off x="1652606" y="2445216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9" name="直接连接符 348"/>
          <p:cNvCxnSpPr/>
          <p:nvPr/>
        </p:nvCxnSpPr>
        <p:spPr>
          <a:xfrm flipH="1">
            <a:off x="1240206" y="2424054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接连接符 349"/>
          <p:cNvCxnSpPr/>
          <p:nvPr/>
        </p:nvCxnSpPr>
        <p:spPr>
          <a:xfrm flipH="1">
            <a:off x="1609363" y="2557179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连接符 357"/>
          <p:cNvCxnSpPr/>
          <p:nvPr/>
        </p:nvCxnSpPr>
        <p:spPr>
          <a:xfrm>
            <a:off x="1246093" y="2424054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连接符 358"/>
          <p:cNvCxnSpPr/>
          <p:nvPr/>
        </p:nvCxnSpPr>
        <p:spPr>
          <a:xfrm flipH="1">
            <a:off x="1094154" y="2495265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肘形连接符 361"/>
          <p:cNvCxnSpPr>
            <a:stCxn id="301" idx="3"/>
            <a:endCxn id="348" idx="1"/>
          </p:cNvCxnSpPr>
          <p:nvPr/>
        </p:nvCxnSpPr>
        <p:spPr>
          <a:xfrm>
            <a:off x="1675697" y="2288654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等腰三角形 365"/>
          <p:cNvSpPr/>
          <p:nvPr/>
        </p:nvSpPr>
        <p:spPr>
          <a:xfrm rot="5400000">
            <a:off x="1382477" y="2904355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7" name="椭圆 366"/>
          <p:cNvSpPr/>
          <p:nvPr/>
        </p:nvSpPr>
        <p:spPr>
          <a:xfrm>
            <a:off x="1561612" y="2967192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直接连接符 367"/>
          <p:cNvCxnSpPr/>
          <p:nvPr/>
        </p:nvCxnSpPr>
        <p:spPr>
          <a:xfrm flipH="1">
            <a:off x="1245322" y="2994549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梯形 369"/>
          <p:cNvSpPr/>
          <p:nvPr/>
        </p:nvSpPr>
        <p:spPr>
          <a:xfrm rot="5400000">
            <a:off x="1651835" y="2876207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1" name="直接连接符 370"/>
          <p:cNvCxnSpPr/>
          <p:nvPr/>
        </p:nvCxnSpPr>
        <p:spPr>
          <a:xfrm flipH="1">
            <a:off x="1239435" y="2855045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接连接符 371"/>
          <p:cNvCxnSpPr/>
          <p:nvPr/>
        </p:nvCxnSpPr>
        <p:spPr>
          <a:xfrm flipH="1">
            <a:off x="1608592" y="2988170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连接符 372"/>
          <p:cNvCxnSpPr/>
          <p:nvPr/>
        </p:nvCxnSpPr>
        <p:spPr>
          <a:xfrm>
            <a:off x="1245322" y="2855045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接连接符 373"/>
          <p:cNvCxnSpPr/>
          <p:nvPr/>
        </p:nvCxnSpPr>
        <p:spPr>
          <a:xfrm flipH="1">
            <a:off x="1093383" y="2926256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肘形连接符 374"/>
          <p:cNvCxnSpPr>
            <a:stCxn id="365" idx="3"/>
            <a:endCxn id="370" idx="1"/>
          </p:cNvCxnSpPr>
          <p:nvPr/>
        </p:nvCxnSpPr>
        <p:spPr>
          <a:xfrm>
            <a:off x="1674926" y="2719645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等腰三角形 377"/>
          <p:cNvSpPr/>
          <p:nvPr/>
        </p:nvSpPr>
        <p:spPr>
          <a:xfrm rot="5400000">
            <a:off x="1382457" y="3347762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椭圆 378"/>
          <p:cNvSpPr/>
          <p:nvPr/>
        </p:nvSpPr>
        <p:spPr>
          <a:xfrm>
            <a:off x="1561592" y="3410599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0" name="直接连接符 379"/>
          <p:cNvCxnSpPr/>
          <p:nvPr/>
        </p:nvCxnSpPr>
        <p:spPr>
          <a:xfrm flipH="1">
            <a:off x="1245302" y="3437956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梯形 381"/>
          <p:cNvSpPr/>
          <p:nvPr/>
        </p:nvSpPr>
        <p:spPr>
          <a:xfrm rot="5400000">
            <a:off x="1651815" y="3319614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3" name="直接连接符 382"/>
          <p:cNvCxnSpPr/>
          <p:nvPr/>
        </p:nvCxnSpPr>
        <p:spPr>
          <a:xfrm flipH="1">
            <a:off x="1239415" y="3298452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接连接符 383"/>
          <p:cNvCxnSpPr/>
          <p:nvPr/>
        </p:nvCxnSpPr>
        <p:spPr>
          <a:xfrm flipH="1">
            <a:off x="1608572" y="3431577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>
            <a:off x="1245302" y="3298452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/>
          <p:cNvCxnSpPr/>
          <p:nvPr/>
        </p:nvCxnSpPr>
        <p:spPr>
          <a:xfrm flipH="1">
            <a:off x="1093363" y="3369663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肘形连接符 386"/>
          <p:cNvCxnSpPr>
            <a:stCxn id="377" idx="3"/>
            <a:endCxn id="382" idx="1"/>
          </p:cNvCxnSpPr>
          <p:nvPr/>
        </p:nvCxnSpPr>
        <p:spPr>
          <a:xfrm>
            <a:off x="1674906" y="3163052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等腰三角形 389"/>
          <p:cNvSpPr/>
          <p:nvPr/>
        </p:nvSpPr>
        <p:spPr>
          <a:xfrm rot="5400000">
            <a:off x="1377687" y="3777452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椭圆 390"/>
          <p:cNvSpPr/>
          <p:nvPr/>
        </p:nvSpPr>
        <p:spPr>
          <a:xfrm>
            <a:off x="1556822" y="3840289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2" name="直接连接符 391"/>
          <p:cNvCxnSpPr/>
          <p:nvPr/>
        </p:nvCxnSpPr>
        <p:spPr>
          <a:xfrm flipH="1">
            <a:off x="1240532" y="3867646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梯形 393"/>
          <p:cNvSpPr/>
          <p:nvPr/>
        </p:nvSpPr>
        <p:spPr>
          <a:xfrm rot="5400000">
            <a:off x="1647045" y="3749304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5" name="直接连接符 394"/>
          <p:cNvCxnSpPr/>
          <p:nvPr/>
        </p:nvCxnSpPr>
        <p:spPr>
          <a:xfrm flipH="1">
            <a:off x="1234645" y="3728142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接连接符 395"/>
          <p:cNvCxnSpPr/>
          <p:nvPr/>
        </p:nvCxnSpPr>
        <p:spPr>
          <a:xfrm flipH="1">
            <a:off x="1603802" y="3861267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连接符 396"/>
          <p:cNvCxnSpPr/>
          <p:nvPr/>
        </p:nvCxnSpPr>
        <p:spPr>
          <a:xfrm>
            <a:off x="1240532" y="3728142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接连接符 397"/>
          <p:cNvCxnSpPr/>
          <p:nvPr/>
        </p:nvCxnSpPr>
        <p:spPr>
          <a:xfrm flipH="1">
            <a:off x="1088593" y="3799353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肘形连接符 398"/>
          <p:cNvCxnSpPr>
            <a:stCxn id="389" idx="3"/>
            <a:endCxn id="394" idx="1"/>
          </p:cNvCxnSpPr>
          <p:nvPr/>
        </p:nvCxnSpPr>
        <p:spPr>
          <a:xfrm>
            <a:off x="1670136" y="3592742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等腰三角形 401"/>
          <p:cNvSpPr/>
          <p:nvPr/>
        </p:nvSpPr>
        <p:spPr>
          <a:xfrm rot="5400000">
            <a:off x="1382457" y="4221310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椭圆 402"/>
          <p:cNvSpPr/>
          <p:nvPr/>
        </p:nvSpPr>
        <p:spPr>
          <a:xfrm>
            <a:off x="1561592" y="4284147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4" name="直接连接符 403"/>
          <p:cNvCxnSpPr/>
          <p:nvPr/>
        </p:nvCxnSpPr>
        <p:spPr>
          <a:xfrm flipH="1">
            <a:off x="1245302" y="4311504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梯形 405"/>
          <p:cNvSpPr/>
          <p:nvPr/>
        </p:nvSpPr>
        <p:spPr>
          <a:xfrm rot="5400000">
            <a:off x="1651815" y="4193162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7" name="直接连接符 406"/>
          <p:cNvCxnSpPr/>
          <p:nvPr/>
        </p:nvCxnSpPr>
        <p:spPr>
          <a:xfrm flipH="1">
            <a:off x="1239415" y="4172000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接连接符 407"/>
          <p:cNvCxnSpPr/>
          <p:nvPr/>
        </p:nvCxnSpPr>
        <p:spPr>
          <a:xfrm flipH="1">
            <a:off x="1608572" y="4305125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连接符 408"/>
          <p:cNvCxnSpPr/>
          <p:nvPr/>
        </p:nvCxnSpPr>
        <p:spPr>
          <a:xfrm>
            <a:off x="1245302" y="4172000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接连接符 409"/>
          <p:cNvCxnSpPr/>
          <p:nvPr/>
        </p:nvCxnSpPr>
        <p:spPr>
          <a:xfrm flipH="1">
            <a:off x="1093363" y="4243211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肘形连接符 410"/>
          <p:cNvCxnSpPr>
            <a:stCxn id="401" idx="3"/>
            <a:endCxn id="406" idx="1"/>
          </p:cNvCxnSpPr>
          <p:nvPr/>
        </p:nvCxnSpPr>
        <p:spPr>
          <a:xfrm>
            <a:off x="1674906" y="4036600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矩形 300"/>
          <p:cNvSpPr/>
          <p:nvPr/>
        </p:nvSpPr>
        <p:spPr>
          <a:xfrm>
            <a:off x="1531381" y="2210407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矩形 364"/>
          <p:cNvSpPr/>
          <p:nvPr/>
        </p:nvSpPr>
        <p:spPr>
          <a:xfrm>
            <a:off x="1530610" y="2641397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矩形 376"/>
          <p:cNvSpPr/>
          <p:nvPr/>
        </p:nvSpPr>
        <p:spPr>
          <a:xfrm>
            <a:off x="1530590" y="3084804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矩形 388"/>
          <p:cNvSpPr/>
          <p:nvPr/>
        </p:nvSpPr>
        <p:spPr>
          <a:xfrm>
            <a:off x="1525820" y="3514494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矩形 400"/>
          <p:cNvSpPr/>
          <p:nvPr/>
        </p:nvSpPr>
        <p:spPr>
          <a:xfrm>
            <a:off x="1530590" y="395835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矩形 412"/>
          <p:cNvSpPr/>
          <p:nvPr/>
        </p:nvSpPr>
        <p:spPr>
          <a:xfrm>
            <a:off x="1530548" y="4399686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等腰三角形 413"/>
          <p:cNvSpPr/>
          <p:nvPr/>
        </p:nvSpPr>
        <p:spPr>
          <a:xfrm rot="5400000">
            <a:off x="1382415" y="4662644"/>
            <a:ext cx="179231" cy="16740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椭圆 414"/>
          <p:cNvSpPr/>
          <p:nvPr/>
        </p:nvSpPr>
        <p:spPr>
          <a:xfrm>
            <a:off x="1561550" y="4725481"/>
            <a:ext cx="41562" cy="4173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6" name="直接连接符 415"/>
          <p:cNvCxnSpPr/>
          <p:nvPr/>
        </p:nvCxnSpPr>
        <p:spPr>
          <a:xfrm flipH="1">
            <a:off x="1245260" y="4752838"/>
            <a:ext cx="1399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EC3095D-BE1C-4F4C-9CD7-13708E692DD4}"/>
              </a:ext>
            </a:extLst>
          </p:cNvPr>
          <p:cNvGrpSpPr/>
          <p:nvPr/>
        </p:nvGrpSpPr>
        <p:grpSpPr>
          <a:xfrm>
            <a:off x="1484423" y="2165252"/>
            <a:ext cx="155821" cy="2432591"/>
            <a:chOff x="1484423" y="2165252"/>
            <a:chExt cx="155821" cy="2432591"/>
          </a:xfrm>
        </p:grpSpPr>
        <p:sp>
          <p:nvSpPr>
            <p:cNvPr id="346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9984" y="2165252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369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9213" y="2586717"/>
              <a:ext cx="15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381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9193" y="3030124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393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4423" y="3459814"/>
              <a:ext cx="15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05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9193" y="3903672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17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489151" y="4345006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</p:grpSp>
      <p:sp>
        <p:nvSpPr>
          <p:cNvPr id="418" name="梯形 417"/>
          <p:cNvSpPr/>
          <p:nvPr/>
        </p:nvSpPr>
        <p:spPr>
          <a:xfrm rot="5400000">
            <a:off x="1651773" y="4634496"/>
            <a:ext cx="280251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9" name="直接连接符 418"/>
          <p:cNvCxnSpPr/>
          <p:nvPr/>
        </p:nvCxnSpPr>
        <p:spPr>
          <a:xfrm flipH="1">
            <a:off x="1239373" y="4613334"/>
            <a:ext cx="500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直接连接符 419"/>
          <p:cNvCxnSpPr/>
          <p:nvPr/>
        </p:nvCxnSpPr>
        <p:spPr>
          <a:xfrm flipH="1">
            <a:off x="1608530" y="4746459"/>
            <a:ext cx="13310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接连接符 420"/>
          <p:cNvCxnSpPr/>
          <p:nvPr/>
        </p:nvCxnSpPr>
        <p:spPr>
          <a:xfrm>
            <a:off x="1245260" y="4613334"/>
            <a:ext cx="0" cy="1395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连接符 421"/>
          <p:cNvCxnSpPr/>
          <p:nvPr/>
        </p:nvCxnSpPr>
        <p:spPr>
          <a:xfrm flipH="1">
            <a:off x="1093321" y="4684545"/>
            <a:ext cx="15193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肘形连接符 422"/>
          <p:cNvCxnSpPr>
            <a:stCxn id="413" idx="3"/>
            <a:endCxn id="418" idx="1"/>
          </p:cNvCxnSpPr>
          <p:nvPr/>
        </p:nvCxnSpPr>
        <p:spPr>
          <a:xfrm>
            <a:off x="1674864" y="4477934"/>
            <a:ext cx="117034" cy="9014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圆角矩形 481"/>
          <p:cNvSpPr/>
          <p:nvPr/>
        </p:nvSpPr>
        <p:spPr>
          <a:xfrm>
            <a:off x="2085793" y="1421005"/>
            <a:ext cx="3429834" cy="41399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圆角矩形 482"/>
          <p:cNvSpPr/>
          <p:nvPr/>
        </p:nvSpPr>
        <p:spPr>
          <a:xfrm>
            <a:off x="2091350" y="1862842"/>
            <a:ext cx="3454415" cy="41399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文本框 485"/>
          <p:cNvSpPr txBox="1"/>
          <p:nvPr/>
        </p:nvSpPr>
        <p:spPr>
          <a:xfrm>
            <a:off x="6939600" y="127995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CFV</a:t>
            </a:r>
          </a:p>
        </p:txBody>
      </p:sp>
      <p:sp>
        <p:nvSpPr>
          <p:cNvPr id="487" name="文本框 486"/>
          <p:cNvSpPr txBox="1"/>
          <p:nvPr/>
        </p:nvSpPr>
        <p:spPr>
          <a:xfrm>
            <a:off x="6939600" y="160795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RFV</a:t>
            </a:r>
          </a:p>
        </p:txBody>
      </p:sp>
      <p:sp>
        <p:nvSpPr>
          <p:cNvPr id="488" name="文本框 487"/>
          <p:cNvSpPr txBox="1"/>
          <p:nvPr/>
        </p:nvSpPr>
        <p:spPr>
          <a:xfrm>
            <a:off x="6939600" y="194180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RFV</a:t>
            </a:r>
          </a:p>
        </p:txBody>
      </p:sp>
      <p:cxnSp>
        <p:nvCxnSpPr>
          <p:cNvPr id="490" name="直接连接符 489"/>
          <p:cNvCxnSpPr/>
          <p:nvPr/>
        </p:nvCxnSpPr>
        <p:spPr>
          <a:xfrm>
            <a:off x="7101780" y="2006554"/>
            <a:ext cx="42434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弧形 497"/>
          <p:cNvSpPr/>
          <p:nvPr/>
        </p:nvSpPr>
        <p:spPr>
          <a:xfrm>
            <a:off x="5292538" y="1422826"/>
            <a:ext cx="2670757" cy="739947"/>
          </a:xfrm>
          <a:prstGeom prst="arc">
            <a:avLst>
              <a:gd name="adj1" fmla="val 11478178"/>
              <a:gd name="adj2" fmla="val 18318675"/>
            </a:avLst>
          </a:prstGeom>
          <a:ln w="1905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2292319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椭圆 151"/>
          <p:cNvSpPr/>
          <p:nvPr/>
        </p:nvSpPr>
        <p:spPr>
          <a:xfrm>
            <a:off x="2113813" y="2317146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134246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64" name="椭圆 163"/>
          <p:cNvSpPr/>
          <p:nvPr/>
        </p:nvSpPr>
        <p:spPr>
          <a:xfrm>
            <a:off x="2113813" y="318168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2134246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76" name="椭圆 175"/>
          <p:cNvSpPr/>
          <p:nvPr/>
        </p:nvSpPr>
        <p:spPr>
          <a:xfrm>
            <a:off x="2113813" y="4054862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134246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2" name="椭圆 181"/>
          <p:cNvSpPr/>
          <p:nvPr/>
        </p:nvSpPr>
        <p:spPr>
          <a:xfrm>
            <a:off x="2113813" y="4485503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2134246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58" name="椭圆 157"/>
          <p:cNvSpPr/>
          <p:nvPr/>
        </p:nvSpPr>
        <p:spPr>
          <a:xfrm>
            <a:off x="2113813" y="274836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134246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0" name="椭圆 169"/>
          <p:cNvSpPr/>
          <p:nvPr/>
        </p:nvSpPr>
        <p:spPr>
          <a:xfrm>
            <a:off x="2113813" y="3624183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2134246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25" name="矩形 424"/>
          <p:cNvSpPr/>
          <p:nvPr/>
        </p:nvSpPr>
        <p:spPr>
          <a:xfrm>
            <a:off x="2184390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4" name="矩形 433"/>
          <p:cNvSpPr/>
          <p:nvPr/>
        </p:nvSpPr>
        <p:spPr>
          <a:xfrm>
            <a:off x="1878755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直接连接符 137"/>
          <p:cNvCxnSpPr/>
          <p:nvPr/>
        </p:nvCxnSpPr>
        <p:spPr>
          <a:xfrm>
            <a:off x="2880460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椭圆 152"/>
          <p:cNvSpPr/>
          <p:nvPr/>
        </p:nvSpPr>
        <p:spPr>
          <a:xfrm>
            <a:off x="2701406" y="2317145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65" name="椭圆 164"/>
          <p:cNvSpPr/>
          <p:nvPr/>
        </p:nvSpPr>
        <p:spPr>
          <a:xfrm>
            <a:off x="2701406" y="318168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7" name="椭圆 176"/>
          <p:cNvSpPr/>
          <p:nvPr/>
        </p:nvSpPr>
        <p:spPr>
          <a:xfrm>
            <a:off x="2701406" y="405486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2724397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83" name="椭圆 182"/>
          <p:cNvSpPr/>
          <p:nvPr/>
        </p:nvSpPr>
        <p:spPr>
          <a:xfrm>
            <a:off x="2701406" y="4485502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59" name="椭圆 158"/>
          <p:cNvSpPr/>
          <p:nvPr/>
        </p:nvSpPr>
        <p:spPr>
          <a:xfrm>
            <a:off x="2701406" y="2748359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2724397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71" name="椭圆 170"/>
          <p:cNvSpPr/>
          <p:nvPr/>
        </p:nvSpPr>
        <p:spPr>
          <a:xfrm>
            <a:off x="2701406" y="3624182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427" name="矩形 426"/>
          <p:cNvSpPr/>
          <p:nvPr/>
        </p:nvSpPr>
        <p:spPr>
          <a:xfrm>
            <a:off x="2767413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矩形 434"/>
          <p:cNvSpPr/>
          <p:nvPr/>
        </p:nvSpPr>
        <p:spPr>
          <a:xfrm>
            <a:off x="2478269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直接连接符 138"/>
          <p:cNvCxnSpPr/>
          <p:nvPr/>
        </p:nvCxnSpPr>
        <p:spPr>
          <a:xfrm>
            <a:off x="3468601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椭圆 153"/>
          <p:cNvSpPr/>
          <p:nvPr/>
        </p:nvSpPr>
        <p:spPr>
          <a:xfrm>
            <a:off x="3288999" y="2317144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311120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66" name="椭圆 165"/>
          <p:cNvSpPr/>
          <p:nvPr/>
        </p:nvSpPr>
        <p:spPr>
          <a:xfrm>
            <a:off x="3288999" y="318168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311120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78" name="椭圆 177"/>
          <p:cNvSpPr/>
          <p:nvPr/>
        </p:nvSpPr>
        <p:spPr>
          <a:xfrm>
            <a:off x="3288999" y="405486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311120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4" name="椭圆 183"/>
          <p:cNvSpPr/>
          <p:nvPr/>
        </p:nvSpPr>
        <p:spPr>
          <a:xfrm>
            <a:off x="3288999" y="448550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311120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0" name="椭圆 159"/>
          <p:cNvSpPr/>
          <p:nvPr/>
        </p:nvSpPr>
        <p:spPr>
          <a:xfrm>
            <a:off x="3288999" y="2748358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311120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72" name="椭圆 171"/>
          <p:cNvSpPr/>
          <p:nvPr/>
        </p:nvSpPr>
        <p:spPr>
          <a:xfrm>
            <a:off x="3288999" y="362418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311120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428" name="矩形 427"/>
          <p:cNvSpPr/>
          <p:nvPr/>
        </p:nvSpPr>
        <p:spPr>
          <a:xfrm>
            <a:off x="3351851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6" name="矩形 435"/>
          <p:cNvSpPr/>
          <p:nvPr/>
        </p:nvSpPr>
        <p:spPr>
          <a:xfrm>
            <a:off x="3067383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0" name="直接连接符 139"/>
          <p:cNvCxnSpPr/>
          <p:nvPr/>
        </p:nvCxnSpPr>
        <p:spPr>
          <a:xfrm>
            <a:off x="4040080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椭圆 154"/>
          <p:cNvSpPr/>
          <p:nvPr/>
        </p:nvSpPr>
        <p:spPr>
          <a:xfrm>
            <a:off x="3876592" y="2317145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900517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7" name="椭圆 166"/>
          <p:cNvSpPr/>
          <p:nvPr/>
        </p:nvSpPr>
        <p:spPr>
          <a:xfrm>
            <a:off x="3876592" y="318168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900517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9" name="椭圆 178"/>
          <p:cNvSpPr/>
          <p:nvPr/>
        </p:nvSpPr>
        <p:spPr>
          <a:xfrm>
            <a:off x="3876592" y="405486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900517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5" name="椭圆 184"/>
          <p:cNvSpPr/>
          <p:nvPr/>
        </p:nvSpPr>
        <p:spPr>
          <a:xfrm>
            <a:off x="3876592" y="4485502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900517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1" name="椭圆 160"/>
          <p:cNvSpPr/>
          <p:nvPr/>
        </p:nvSpPr>
        <p:spPr>
          <a:xfrm>
            <a:off x="3876592" y="2748359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900517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3" name="椭圆 172"/>
          <p:cNvSpPr/>
          <p:nvPr/>
        </p:nvSpPr>
        <p:spPr>
          <a:xfrm>
            <a:off x="3876592" y="3624182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900517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29" name="矩形 428"/>
          <p:cNvSpPr/>
          <p:nvPr/>
        </p:nvSpPr>
        <p:spPr>
          <a:xfrm>
            <a:off x="3923328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7" name="矩形 436"/>
          <p:cNvSpPr/>
          <p:nvPr/>
        </p:nvSpPr>
        <p:spPr>
          <a:xfrm>
            <a:off x="3650557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直接连接符 140"/>
          <p:cNvCxnSpPr/>
          <p:nvPr/>
        </p:nvCxnSpPr>
        <p:spPr>
          <a:xfrm>
            <a:off x="4636063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椭圆 155"/>
          <p:cNvSpPr/>
          <p:nvPr/>
        </p:nvSpPr>
        <p:spPr>
          <a:xfrm>
            <a:off x="4464185" y="2317144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4482786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68" name="椭圆 167"/>
          <p:cNvSpPr/>
          <p:nvPr/>
        </p:nvSpPr>
        <p:spPr>
          <a:xfrm>
            <a:off x="4464185" y="318168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4482786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80" name="椭圆 179"/>
          <p:cNvSpPr/>
          <p:nvPr/>
        </p:nvSpPr>
        <p:spPr>
          <a:xfrm>
            <a:off x="4464185" y="405486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4482786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6" name="椭圆 185"/>
          <p:cNvSpPr/>
          <p:nvPr/>
        </p:nvSpPr>
        <p:spPr>
          <a:xfrm>
            <a:off x="4464185" y="448550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4482786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2" name="椭圆 161"/>
          <p:cNvSpPr/>
          <p:nvPr/>
        </p:nvSpPr>
        <p:spPr>
          <a:xfrm>
            <a:off x="4464185" y="2748358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4482786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74" name="椭圆 173"/>
          <p:cNvSpPr/>
          <p:nvPr/>
        </p:nvSpPr>
        <p:spPr>
          <a:xfrm>
            <a:off x="4464185" y="3624181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4482786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430" name="矩形 429"/>
          <p:cNvSpPr/>
          <p:nvPr/>
        </p:nvSpPr>
        <p:spPr>
          <a:xfrm>
            <a:off x="4528789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矩形 437"/>
          <p:cNvSpPr/>
          <p:nvPr/>
        </p:nvSpPr>
        <p:spPr>
          <a:xfrm>
            <a:off x="4249921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2" name="直接连接符 141"/>
          <p:cNvCxnSpPr/>
          <p:nvPr/>
        </p:nvCxnSpPr>
        <p:spPr>
          <a:xfrm>
            <a:off x="5239889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椭圆 234"/>
          <p:cNvSpPr/>
          <p:nvPr/>
        </p:nvSpPr>
        <p:spPr>
          <a:xfrm>
            <a:off x="2113813" y="1448846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椭圆 235"/>
          <p:cNvSpPr/>
          <p:nvPr/>
        </p:nvSpPr>
        <p:spPr>
          <a:xfrm>
            <a:off x="2701406" y="1448845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椭圆 236"/>
          <p:cNvSpPr/>
          <p:nvPr/>
        </p:nvSpPr>
        <p:spPr>
          <a:xfrm>
            <a:off x="3288999" y="1448844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椭圆 237"/>
          <p:cNvSpPr/>
          <p:nvPr/>
        </p:nvSpPr>
        <p:spPr>
          <a:xfrm>
            <a:off x="3876592" y="1448845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椭圆 238"/>
          <p:cNvSpPr/>
          <p:nvPr/>
        </p:nvSpPr>
        <p:spPr>
          <a:xfrm>
            <a:off x="4464185" y="1448844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椭圆 239"/>
          <p:cNvSpPr/>
          <p:nvPr/>
        </p:nvSpPr>
        <p:spPr>
          <a:xfrm>
            <a:off x="5051778" y="1448843"/>
            <a:ext cx="345051" cy="354328"/>
          </a:xfrm>
          <a:prstGeom prst="ellipse">
            <a:avLst/>
          </a:prstGeom>
          <a:solidFill>
            <a:srgbClr val="CC99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椭圆 156"/>
          <p:cNvSpPr/>
          <p:nvPr/>
        </p:nvSpPr>
        <p:spPr>
          <a:xfrm>
            <a:off x="5051778" y="2317143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074023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9" name="椭圆 168"/>
          <p:cNvSpPr/>
          <p:nvPr/>
        </p:nvSpPr>
        <p:spPr>
          <a:xfrm>
            <a:off x="5051778" y="3181679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5074023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81" name="椭圆 180"/>
          <p:cNvSpPr/>
          <p:nvPr/>
        </p:nvSpPr>
        <p:spPr>
          <a:xfrm>
            <a:off x="5051778" y="4054859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074023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87" name="椭圆 186"/>
          <p:cNvSpPr/>
          <p:nvPr/>
        </p:nvSpPr>
        <p:spPr>
          <a:xfrm>
            <a:off x="5051778" y="448550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5074023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63" name="椭圆 162"/>
          <p:cNvSpPr/>
          <p:nvPr/>
        </p:nvSpPr>
        <p:spPr>
          <a:xfrm>
            <a:off x="5051778" y="2748357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5074023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75" name="椭圆 174"/>
          <p:cNvSpPr/>
          <p:nvPr/>
        </p:nvSpPr>
        <p:spPr>
          <a:xfrm>
            <a:off x="5051778" y="3624180"/>
            <a:ext cx="345051" cy="35432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074023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31" name="矩形 430"/>
          <p:cNvSpPr/>
          <p:nvPr/>
        </p:nvSpPr>
        <p:spPr>
          <a:xfrm>
            <a:off x="5123358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矩形 438"/>
          <p:cNvSpPr/>
          <p:nvPr/>
        </p:nvSpPr>
        <p:spPr>
          <a:xfrm>
            <a:off x="4850146" y="6324572"/>
            <a:ext cx="144316" cy="1564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46128CD-607A-4C7D-9422-0E09EAC82FF0}"/>
              </a:ext>
            </a:extLst>
          </p:cNvPr>
          <p:cNvGrpSpPr/>
          <p:nvPr/>
        </p:nvGrpSpPr>
        <p:grpSpPr>
          <a:xfrm>
            <a:off x="1837987" y="6259670"/>
            <a:ext cx="3124412" cy="282490"/>
            <a:chOff x="1837987" y="6259670"/>
            <a:chExt cx="3124412" cy="282490"/>
          </a:xfrm>
        </p:grpSpPr>
        <p:sp>
          <p:nvSpPr>
            <p:cNvPr id="461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1837987" y="6265161"/>
              <a:ext cx="15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62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2431375" y="6264710"/>
              <a:ext cx="15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58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3029445" y="6267433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63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3607754" y="6264710"/>
              <a:ext cx="1502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1</a:t>
              </a:r>
              <a:endParaRPr lang="zh-CN" altLang="en-US" sz="1200" b="1" dirty="0"/>
            </a:p>
          </p:txBody>
        </p:sp>
        <p:sp>
          <p:nvSpPr>
            <p:cNvPr id="459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4206854" y="6264426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  <p:sp>
          <p:nvSpPr>
            <p:cNvPr id="460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4812139" y="6259670"/>
              <a:ext cx="150260" cy="252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0</a:t>
              </a:r>
              <a:endParaRPr lang="zh-CN" altLang="en-US" sz="1200" b="1" dirty="0"/>
            </a:p>
          </p:txBody>
        </p:sp>
      </p:grpSp>
      <p:cxnSp>
        <p:nvCxnSpPr>
          <p:cNvPr id="475" name="直接连接符 474"/>
          <p:cNvCxnSpPr/>
          <p:nvPr/>
        </p:nvCxnSpPr>
        <p:spPr>
          <a:xfrm>
            <a:off x="5818845" y="5345031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5804504" y="1304627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椭圆 187"/>
          <p:cNvSpPr/>
          <p:nvPr/>
        </p:nvSpPr>
        <p:spPr>
          <a:xfrm>
            <a:off x="5639371" y="1882654"/>
            <a:ext cx="345051" cy="35432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椭圆 240"/>
          <p:cNvSpPr/>
          <p:nvPr/>
        </p:nvSpPr>
        <p:spPr>
          <a:xfrm>
            <a:off x="5639371" y="1448843"/>
            <a:ext cx="345051" cy="35432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椭圆 188"/>
          <p:cNvSpPr/>
          <p:nvPr/>
        </p:nvSpPr>
        <p:spPr>
          <a:xfrm>
            <a:off x="5639371" y="2317143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664580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91" name="椭圆 190"/>
          <p:cNvSpPr/>
          <p:nvPr/>
        </p:nvSpPr>
        <p:spPr>
          <a:xfrm>
            <a:off x="5639371" y="3181679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664580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93" name="椭圆 192"/>
          <p:cNvSpPr/>
          <p:nvPr/>
        </p:nvSpPr>
        <p:spPr>
          <a:xfrm>
            <a:off x="5639371" y="4054859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664580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94" name="椭圆 193"/>
          <p:cNvSpPr/>
          <p:nvPr/>
        </p:nvSpPr>
        <p:spPr>
          <a:xfrm>
            <a:off x="5639371" y="4485500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664580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90" name="椭圆 189"/>
          <p:cNvSpPr/>
          <p:nvPr/>
        </p:nvSpPr>
        <p:spPr>
          <a:xfrm>
            <a:off x="5639371" y="2748357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5664580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92" name="椭圆 191"/>
          <p:cNvSpPr/>
          <p:nvPr/>
        </p:nvSpPr>
        <p:spPr>
          <a:xfrm>
            <a:off x="5639371" y="3624180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5664580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432" name="矩形 431"/>
          <p:cNvSpPr/>
          <p:nvPr/>
        </p:nvSpPr>
        <p:spPr>
          <a:xfrm>
            <a:off x="5694183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圆角矩形 483"/>
          <p:cNvSpPr/>
          <p:nvPr/>
        </p:nvSpPr>
        <p:spPr>
          <a:xfrm>
            <a:off x="5609283" y="2294487"/>
            <a:ext cx="391371" cy="26243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6" name="直接连接符 475"/>
          <p:cNvCxnSpPr/>
          <p:nvPr/>
        </p:nvCxnSpPr>
        <p:spPr>
          <a:xfrm flipH="1">
            <a:off x="6397933" y="5342874"/>
            <a:ext cx="1" cy="5066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直接连接符 479"/>
          <p:cNvCxnSpPr/>
          <p:nvPr/>
        </p:nvCxnSpPr>
        <p:spPr>
          <a:xfrm>
            <a:off x="5564067" y="5841286"/>
            <a:ext cx="82803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连接符 244"/>
          <p:cNvCxnSpPr/>
          <p:nvPr/>
        </p:nvCxnSpPr>
        <p:spPr>
          <a:xfrm>
            <a:off x="6392098" y="1292226"/>
            <a:ext cx="0" cy="378669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椭圆 245"/>
          <p:cNvSpPr/>
          <p:nvPr/>
        </p:nvSpPr>
        <p:spPr>
          <a:xfrm>
            <a:off x="6226965" y="1871772"/>
            <a:ext cx="345051" cy="35432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椭圆 252"/>
          <p:cNvSpPr/>
          <p:nvPr/>
        </p:nvSpPr>
        <p:spPr>
          <a:xfrm>
            <a:off x="6226965" y="1437961"/>
            <a:ext cx="345051" cy="354328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椭圆 246"/>
          <p:cNvSpPr/>
          <p:nvPr/>
        </p:nvSpPr>
        <p:spPr>
          <a:xfrm>
            <a:off x="6226965" y="2306261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6248882" y="2299982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49" name="椭圆 248"/>
          <p:cNvSpPr/>
          <p:nvPr/>
        </p:nvSpPr>
        <p:spPr>
          <a:xfrm>
            <a:off x="6226965" y="3170797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6248882" y="3165684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51" name="椭圆 250"/>
          <p:cNvSpPr/>
          <p:nvPr/>
        </p:nvSpPr>
        <p:spPr>
          <a:xfrm>
            <a:off x="6226965" y="4043977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6248882" y="404150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52" name="椭圆 251"/>
          <p:cNvSpPr/>
          <p:nvPr/>
        </p:nvSpPr>
        <p:spPr>
          <a:xfrm>
            <a:off x="6226965" y="4474618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6248882" y="4472187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48" name="椭圆 247"/>
          <p:cNvSpPr/>
          <p:nvPr/>
        </p:nvSpPr>
        <p:spPr>
          <a:xfrm>
            <a:off x="6226965" y="2737475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6248882" y="2734471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50" name="椭圆 249"/>
          <p:cNvSpPr/>
          <p:nvPr/>
        </p:nvSpPr>
        <p:spPr>
          <a:xfrm>
            <a:off x="6226965" y="3613298"/>
            <a:ext cx="345051" cy="354328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6248882" y="3599006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33" name="矩形 432"/>
          <p:cNvSpPr/>
          <p:nvPr/>
        </p:nvSpPr>
        <p:spPr>
          <a:xfrm>
            <a:off x="6281668" y="5090552"/>
            <a:ext cx="230231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圆角矩形 484"/>
          <p:cNvSpPr/>
          <p:nvPr/>
        </p:nvSpPr>
        <p:spPr>
          <a:xfrm>
            <a:off x="6210603" y="2288654"/>
            <a:ext cx="391371" cy="262437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0B5C5C9-F240-4AAC-9A8B-18A01EC6EA56}"/>
              </a:ext>
            </a:extLst>
          </p:cNvPr>
          <p:cNvGrpSpPr/>
          <p:nvPr/>
        </p:nvGrpSpPr>
        <p:grpSpPr>
          <a:xfrm>
            <a:off x="2125766" y="5067766"/>
            <a:ext cx="4506233" cy="274706"/>
            <a:chOff x="2125766" y="5067766"/>
            <a:chExt cx="4506233" cy="274706"/>
          </a:xfrm>
        </p:grpSpPr>
        <p:sp>
          <p:nvSpPr>
            <p:cNvPr id="502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2125766" y="5074247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0</a:t>
              </a:r>
              <a:endParaRPr lang="zh-CN" altLang="en-US" sz="1100" b="1" baseline="-25000" dirty="0"/>
            </a:p>
          </p:txBody>
        </p:sp>
        <p:sp>
          <p:nvSpPr>
            <p:cNvPr id="503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2712871" y="5080576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1</a:t>
              </a:r>
              <a:endParaRPr lang="zh-CN" altLang="en-US" sz="1100" b="1" baseline="-25000" dirty="0"/>
            </a:p>
          </p:txBody>
        </p:sp>
        <p:sp>
          <p:nvSpPr>
            <p:cNvPr id="504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3313237" y="5080862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2</a:t>
              </a:r>
              <a:endParaRPr lang="zh-CN" altLang="en-US" sz="1100" b="1" baseline="-25000" dirty="0"/>
            </a:p>
          </p:txBody>
        </p:sp>
        <p:sp>
          <p:nvSpPr>
            <p:cNvPr id="505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3874534" y="5074247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3</a:t>
              </a:r>
              <a:endParaRPr lang="zh-CN" altLang="en-US" sz="1100" b="1" baseline="-25000" dirty="0"/>
            </a:p>
          </p:txBody>
        </p:sp>
        <p:sp>
          <p:nvSpPr>
            <p:cNvPr id="506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4474774" y="5080576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4</a:t>
              </a:r>
              <a:endParaRPr lang="zh-CN" altLang="en-US" sz="1100" b="1" baseline="-25000" dirty="0"/>
            </a:p>
          </p:txBody>
        </p:sp>
        <p:sp>
          <p:nvSpPr>
            <p:cNvPr id="507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5061571" y="5074247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5</a:t>
              </a:r>
              <a:endParaRPr lang="zh-CN" altLang="en-US" sz="1100" b="1" baseline="-25000" dirty="0"/>
            </a:p>
          </p:txBody>
        </p:sp>
        <p:sp>
          <p:nvSpPr>
            <p:cNvPr id="508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5640468" y="5080576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09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>
              <a:off x="6226965" y="5067766"/>
              <a:ext cx="4050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endParaRPr lang="zh-CN" altLang="en-US" sz="1100" b="1" baseline="-25000" dirty="0"/>
            </a:p>
          </p:txBody>
        </p:sp>
      </p:grpSp>
      <p:sp>
        <p:nvSpPr>
          <p:cNvPr id="527" name="弧形 526"/>
          <p:cNvSpPr/>
          <p:nvPr/>
        </p:nvSpPr>
        <p:spPr>
          <a:xfrm rot="21014124">
            <a:off x="5762452" y="1755768"/>
            <a:ext cx="1693445" cy="1097496"/>
          </a:xfrm>
          <a:prstGeom prst="arc">
            <a:avLst>
              <a:gd name="adj1" fmla="val 11478179"/>
              <a:gd name="adj2" fmla="val 18318675"/>
            </a:avLst>
          </a:prstGeom>
          <a:ln w="1905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8" name="弧形 527"/>
          <p:cNvSpPr/>
          <p:nvPr/>
        </p:nvSpPr>
        <p:spPr>
          <a:xfrm>
            <a:off x="5248149" y="1756772"/>
            <a:ext cx="2715146" cy="739947"/>
          </a:xfrm>
          <a:prstGeom prst="arc">
            <a:avLst>
              <a:gd name="adj1" fmla="val 11478178"/>
              <a:gd name="adj2" fmla="val 18318675"/>
            </a:avLst>
          </a:prstGeom>
          <a:ln w="1905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弧形 528"/>
          <p:cNvSpPr/>
          <p:nvPr/>
        </p:nvSpPr>
        <p:spPr>
          <a:xfrm>
            <a:off x="6321523" y="2079330"/>
            <a:ext cx="998013" cy="603411"/>
          </a:xfrm>
          <a:prstGeom prst="arc">
            <a:avLst>
              <a:gd name="adj1" fmla="val 11478178"/>
              <a:gd name="adj2" fmla="val 18318675"/>
            </a:avLst>
          </a:prstGeom>
          <a:ln w="19050">
            <a:solidFill>
              <a:srgbClr val="FF0000"/>
            </a:solidFill>
            <a:prstDash val="lg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48C9AA1-CC07-403A-B558-FF82F114686A}"/>
              </a:ext>
            </a:extLst>
          </p:cNvPr>
          <p:cNvGrpSpPr/>
          <p:nvPr/>
        </p:nvGrpSpPr>
        <p:grpSpPr>
          <a:xfrm>
            <a:off x="777113" y="2247426"/>
            <a:ext cx="429354" cy="2588537"/>
            <a:chOff x="777113" y="2247426"/>
            <a:chExt cx="429354" cy="2588537"/>
          </a:xfrm>
        </p:grpSpPr>
        <p:sp>
          <p:nvSpPr>
            <p:cNvPr id="531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2247426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2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2700297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3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3141795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4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3583293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5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4048775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6" name="TextBox 341">
              <a:extLst>
                <a:ext uri="{FF2B5EF4-FFF2-40B4-BE49-F238E27FC236}">
                  <a16:creationId xmlns:a16="http://schemas.microsoft.com/office/drawing/2014/main" id="{19883740-CE5D-45F8-A7A6-5A72902EA421}"/>
                </a:ext>
              </a:extLst>
            </p:cNvPr>
            <p:cNvSpPr txBox="1"/>
            <p:nvPr/>
          </p:nvSpPr>
          <p:spPr>
            <a:xfrm>
              <a:off x="777113" y="4435853"/>
              <a:ext cx="4293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sz="2000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zh-CN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1" name="矩形 440"/>
          <p:cNvSpPr/>
          <p:nvPr/>
        </p:nvSpPr>
        <p:spPr>
          <a:xfrm rot="5400000">
            <a:off x="1946582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0" name="矩形 539"/>
          <p:cNvSpPr/>
          <p:nvPr/>
        </p:nvSpPr>
        <p:spPr>
          <a:xfrm rot="5400000">
            <a:off x="2540292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3" name="矩形 542"/>
          <p:cNvSpPr/>
          <p:nvPr/>
        </p:nvSpPr>
        <p:spPr>
          <a:xfrm rot="5400000">
            <a:off x="3120738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6" name="矩形 545"/>
          <p:cNvSpPr/>
          <p:nvPr/>
        </p:nvSpPr>
        <p:spPr>
          <a:xfrm rot="5400000">
            <a:off x="3712072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9" name="矩形 548"/>
          <p:cNvSpPr/>
          <p:nvPr/>
        </p:nvSpPr>
        <p:spPr>
          <a:xfrm rot="5400000">
            <a:off x="4326449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2" name="矩形 551"/>
          <p:cNvSpPr/>
          <p:nvPr/>
        </p:nvSpPr>
        <p:spPr>
          <a:xfrm rot="5400000">
            <a:off x="4907694" y="5616089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5" name="矩形 564"/>
          <p:cNvSpPr/>
          <p:nvPr/>
        </p:nvSpPr>
        <p:spPr>
          <a:xfrm rot="5400000">
            <a:off x="2198141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8" name="矩形 567"/>
          <p:cNvSpPr/>
          <p:nvPr/>
        </p:nvSpPr>
        <p:spPr>
          <a:xfrm rot="5400000">
            <a:off x="2791851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1" name="矩形 570"/>
          <p:cNvSpPr/>
          <p:nvPr/>
        </p:nvSpPr>
        <p:spPr>
          <a:xfrm rot="5400000">
            <a:off x="3372297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4" name="矩形 573"/>
          <p:cNvSpPr/>
          <p:nvPr/>
        </p:nvSpPr>
        <p:spPr>
          <a:xfrm rot="5400000">
            <a:off x="3966806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7" name="矩形 576"/>
          <p:cNvSpPr/>
          <p:nvPr/>
        </p:nvSpPr>
        <p:spPr>
          <a:xfrm rot="5400000">
            <a:off x="4574833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矩形 579"/>
          <p:cNvSpPr/>
          <p:nvPr/>
        </p:nvSpPr>
        <p:spPr>
          <a:xfrm rot="5400000">
            <a:off x="5159253" y="5615903"/>
            <a:ext cx="440608" cy="2504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CC4ADD-EFF9-4771-A58A-3AB1E2C84488}"/>
              </a:ext>
            </a:extLst>
          </p:cNvPr>
          <p:cNvGrpSpPr/>
          <p:nvPr/>
        </p:nvGrpSpPr>
        <p:grpSpPr>
          <a:xfrm>
            <a:off x="2054109" y="5453333"/>
            <a:ext cx="3474281" cy="612860"/>
            <a:chOff x="2054109" y="5453333"/>
            <a:chExt cx="3474281" cy="612860"/>
          </a:xfrm>
        </p:grpSpPr>
        <p:sp>
          <p:nvSpPr>
            <p:cNvPr id="537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1878577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0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41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2472287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1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44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3052733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2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47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3644067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3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50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4258444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4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53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4839689" y="5629051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5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66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2130136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6</a:t>
              </a:r>
              <a:endParaRPr lang="zh-CN" altLang="en-US" sz="1100" b="1" baseline="-25000" dirty="0"/>
            </a:p>
          </p:txBody>
        </p:sp>
        <p:sp>
          <p:nvSpPr>
            <p:cNvPr id="569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2723846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1</a:t>
              </a:r>
              <a:endParaRPr lang="zh-CN" altLang="en-US" sz="1100" b="1" baseline="-25000" dirty="0"/>
            </a:p>
          </p:txBody>
        </p:sp>
        <p:sp>
          <p:nvSpPr>
            <p:cNvPr id="572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3304292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2</a:t>
              </a:r>
              <a:endParaRPr lang="zh-CN" altLang="en-US" sz="1100" b="1" baseline="-25000" dirty="0"/>
            </a:p>
          </p:txBody>
        </p:sp>
        <p:sp>
          <p:nvSpPr>
            <p:cNvPr id="575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3898801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3</a:t>
              </a:r>
              <a:endParaRPr lang="zh-CN" altLang="en-US" sz="1100" b="1" baseline="-25000" dirty="0"/>
            </a:p>
          </p:txBody>
        </p:sp>
        <p:sp>
          <p:nvSpPr>
            <p:cNvPr id="578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4506828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4</a:t>
              </a:r>
              <a:endParaRPr lang="zh-CN" altLang="en-US" sz="1100" b="1" baseline="-25000" dirty="0"/>
            </a:p>
          </p:txBody>
        </p:sp>
        <p:sp>
          <p:nvSpPr>
            <p:cNvPr id="581" name="TextBox 338">
              <a:extLst>
                <a:ext uri="{FF2B5EF4-FFF2-40B4-BE49-F238E27FC236}">
                  <a16:creationId xmlns:a16="http://schemas.microsoft.com/office/drawing/2014/main" id="{5455A7E5-603C-47A9-9251-3CF1F40877E2}"/>
                </a:ext>
              </a:extLst>
            </p:cNvPr>
            <p:cNvSpPr txBox="1"/>
            <p:nvPr/>
          </p:nvSpPr>
          <p:spPr>
            <a:xfrm rot="5400000">
              <a:off x="5091248" y="5628865"/>
              <a:ext cx="612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b="1" dirty="0"/>
                <a:t>O</a:t>
              </a:r>
              <a:r>
                <a:rPr lang="en-US" altLang="zh-CN" sz="1100" b="1" baseline="-25000" dirty="0"/>
                <a:t>7</a:t>
              </a:r>
              <a:r>
                <a:rPr lang="en-US" altLang="zh-CN" sz="1100" b="1" dirty="0"/>
                <a:t>-O</a:t>
              </a:r>
              <a:r>
                <a:rPr lang="en-US" altLang="zh-CN" sz="1100" b="1" baseline="-25000" dirty="0"/>
                <a:t>5</a:t>
              </a:r>
              <a:endParaRPr lang="zh-CN" altLang="en-US" sz="1100" b="1" baseline="-25000" dirty="0"/>
            </a:p>
          </p:txBody>
        </p:sp>
      </p:grpSp>
      <p:sp>
        <p:nvSpPr>
          <p:cNvPr id="582" name="梯形 581"/>
          <p:cNvSpPr/>
          <p:nvPr/>
        </p:nvSpPr>
        <p:spPr>
          <a:xfrm rot="10800000">
            <a:off x="2111115" y="6142018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8" name="直接连接符 587"/>
          <p:cNvCxnSpPr/>
          <p:nvPr/>
        </p:nvCxnSpPr>
        <p:spPr>
          <a:xfrm>
            <a:off x="2192710" y="5969212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接连接符 589"/>
          <p:cNvCxnSpPr/>
          <p:nvPr/>
        </p:nvCxnSpPr>
        <p:spPr>
          <a:xfrm>
            <a:off x="2392735" y="5969212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梯形 592"/>
          <p:cNvSpPr/>
          <p:nvPr/>
        </p:nvSpPr>
        <p:spPr>
          <a:xfrm rot="10800000">
            <a:off x="2702851" y="6142692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4" name="直接连接符 593"/>
          <p:cNvCxnSpPr/>
          <p:nvPr/>
        </p:nvCxnSpPr>
        <p:spPr>
          <a:xfrm>
            <a:off x="2784446" y="5969886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接连接符 594"/>
          <p:cNvCxnSpPr/>
          <p:nvPr/>
        </p:nvCxnSpPr>
        <p:spPr>
          <a:xfrm>
            <a:off x="2984471" y="5969886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梯形 595"/>
          <p:cNvSpPr/>
          <p:nvPr/>
        </p:nvSpPr>
        <p:spPr>
          <a:xfrm rot="10800000">
            <a:off x="3300715" y="6139585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7" name="直接连接符 596"/>
          <p:cNvCxnSpPr/>
          <p:nvPr/>
        </p:nvCxnSpPr>
        <p:spPr>
          <a:xfrm>
            <a:off x="3382310" y="5966779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连接符 597"/>
          <p:cNvCxnSpPr/>
          <p:nvPr/>
        </p:nvCxnSpPr>
        <p:spPr>
          <a:xfrm>
            <a:off x="3582335" y="5966779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9" name="梯形 598"/>
          <p:cNvSpPr/>
          <p:nvPr/>
        </p:nvSpPr>
        <p:spPr>
          <a:xfrm rot="10800000">
            <a:off x="3878358" y="6140316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0" name="直接连接符 599"/>
          <p:cNvCxnSpPr/>
          <p:nvPr/>
        </p:nvCxnSpPr>
        <p:spPr>
          <a:xfrm>
            <a:off x="3959953" y="596751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接连接符 600"/>
          <p:cNvCxnSpPr/>
          <p:nvPr/>
        </p:nvCxnSpPr>
        <p:spPr>
          <a:xfrm>
            <a:off x="4159978" y="5967510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梯形 601"/>
          <p:cNvSpPr/>
          <p:nvPr/>
        </p:nvSpPr>
        <p:spPr>
          <a:xfrm rot="10800000">
            <a:off x="4486349" y="6138960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3" name="直接连接符 602"/>
          <p:cNvCxnSpPr/>
          <p:nvPr/>
        </p:nvCxnSpPr>
        <p:spPr>
          <a:xfrm>
            <a:off x="4567944" y="5966154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/>
          <p:nvPr/>
        </p:nvCxnSpPr>
        <p:spPr>
          <a:xfrm>
            <a:off x="4767969" y="5966154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梯形 604"/>
          <p:cNvSpPr/>
          <p:nvPr/>
        </p:nvSpPr>
        <p:spPr>
          <a:xfrm rot="10800000">
            <a:off x="5072067" y="6132231"/>
            <a:ext cx="376497" cy="95249"/>
          </a:xfrm>
          <a:prstGeom prst="trapezoid">
            <a:avLst>
              <a:gd name="adj" fmla="val 54545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6" name="直接连接符 605"/>
          <p:cNvCxnSpPr/>
          <p:nvPr/>
        </p:nvCxnSpPr>
        <p:spPr>
          <a:xfrm>
            <a:off x="5153662" y="5959425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接连接符 606"/>
          <p:cNvCxnSpPr/>
          <p:nvPr/>
        </p:nvCxnSpPr>
        <p:spPr>
          <a:xfrm>
            <a:off x="5353687" y="5959425"/>
            <a:ext cx="0" cy="171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接连接符 607"/>
          <p:cNvCxnSpPr/>
          <p:nvPr/>
        </p:nvCxnSpPr>
        <p:spPr>
          <a:xfrm flipH="1">
            <a:off x="2085793" y="6186585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接连接符 609"/>
          <p:cNvCxnSpPr/>
          <p:nvPr/>
        </p:nvCxnSpPr>
        <p:spPr>
          <a:xfrm flipH="1">
            <a:off x="2025219" y="6398153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接连接符 610"/>
          <p:cNvCxnSpPr/>
          <p:nvPr/>
        </p:nvCxnSpPr>
        <p:spPr>
          <a:xfrm>
            <a:off x="2084235" y="6185349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接连接符 611"/>
          <p:cNvCxnSpPr/>
          <p:nvPr/>
        </p:nvCxnSpPr>
        <p:spPr>
          <a:xfrm flipH="1">
            <a:off x="2679288" y="6197621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接连接符 612"/>
          <p:cNvCxnSpPr/>
          <p:nvPr/>
        </p:nvCxnSpPr>
        <p:spPr>
          <a:xfrm flipH="1">
            <a:off x="2618714" y="6409189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接连接符 613"/>
          <p:cNvCxnSpPr/>
          <p:nvPr/>
        </p:nvCxnSpPr>
        <p:spPr>
          <a:xfrm>
            <a:off x="2677730" y="6196385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接连接符 614"/>
          <p:cNvCxnSpPr/>
          <p:nvPr/>
        </p:nvCxnSpPr>
        <p:spPr>
          <a:xfrm flipH="1">
            <a:off x="3270396" y="6191794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接连接符 615"/>
          <p:cNvCxnSpPr/>
          <p:nvPr/>
        </p:nvCxnSpPr>
        <p:spPr>
          <a:xfrm flipH="1">
            <a:off x="3209822" y="6403362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接连接符 616"/>
          <p:cNvCxnSpPr/>
          <p:nvPr/>
        </p:nvCxnSpPr>
        <p:spPr>
          <a:xfrm>
            <a:off x="3268838" y="6190558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接连接符 617"/>
          <p:cNvCxnSpPr/>
          <p:nvPr/>
        </p:nvCxnSpPr>
        <p:spPr>
          <a:xfrm flipH="1">
            <a:off x="3849059" y="6193030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接连接符 618"/>
          <p:cNvCxnSpPr/>
          <p:nvPr/>
        </p:nvCxnSpPr>
        <p:spPr>
          <a:xfrm flipH="1">
            <a:off x="3788485" y="6404598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直接连接符 619"/>
          <p:cNvCxnSpPr/>
          <p:nvPr/>
        </p:nvCxnSpPr>
        <p:spPr>
          <a:xfrm>
            <a:off x="3847501" y="6191794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接连接符 620"/>
          <p:cNvCxnSpPr/>
          <p:nvPr/>
        </p:nvCxnSpPr>
        <p:spPr>
          <a:xfrm flipH="1">
            <a:off x="4455857" y="6191794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直接连接符 621"/>
          <p:cNvCxnSpPr/>
          <p:nvPr/>
        </p:nvCxnSpPr>
        <p:spPr>
          <a:xfrm flipH="1">
            <a:off x="4395283" y="6403362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直接连接符 622"/>
          <p:cNvCxnSpPr/>
          <p:nvPr/>
        </p:nvCxnSpPr>
        <p:spPr>
          <a:xfrm>
            <a:off x="4454299" y="6190558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直接连接符 623"/>
          <p:cNvCxnSpPr/>
          <p:nvPr/>
        </p:nvCxnSpPr>
        <p:spPr>
          <a:xfrm flipH="1">
            <a:off x="5051414" y="6192890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接连接符 624"/>
          <p:cNvCxnSpPr/>
          <p:nvPr/>
        </p:nvCxnSpPr>
        <p:spPr>
          <a:xfrm flipH="1">
            <a:off x="4990840" y="6404458"/>
            <a:ext cx="5382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接连接符 625"/>
          <p:cNvCxnSpPr/>
          <p:nvPr/>
        </p:nvCxnSpPr>
        <p:spPr>
          <a:xfrm>
            <a:off x="5049856" y="6191654"/>
            <a:ext cx="1701" cy="2165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接连接符 631"/>
          <p:cNvCxnSpPr/>
          <p:nvPr/>
        </p:nvCxnSpPr>
        <p:spPr>
          <a:xfrm>
            <a:off x="5564067" y="5654142"/>
            <a:ext cx="25477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直接连接符 633"/>
          <p:cNvCxnSpPr/>
          <p:nvPr/>
        </p:nvCxnSpPr>
        <p:spPr>
          <a:xfrm>
            <a:off x="2305668" y="6234210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接连接符 634"/>
          <p:cNvCxnSpPr/>
          <p:nvPr/>
        </p:nvCxnSpPr>
        <p:spPr>
          <a:xfrm>
            <a:off x="2886941" y="6243597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接连接符 635"/>
          <p:cNvCxnSpPr/>
          <p:nvPr/>
        </p:nvCxnSpPr>
        <p:spPr>
          <a:xfrm>
            <a:off x="3479824" y="6243597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接连接符 636"/>
          <p:cNvCxnSpPr/>
          <p:nvPr/>
        </p:nvCxnSpPr>
        <p:spPr>
          <a:xfrm>
            <a:off x="4057590" y="6234210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接连接符 637"/>
          <p:cNvCxnSpPr/>
          <p:nvPr/>
        </p:nvCxnSpPr>
        <p:spPr>
          <a:xfrm>
            <a:off x="4659737" y="6234210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接连接符 638"/>
          <p:cNvCxnSpPr/>
          <p:nvPr/>
        </p:nvCxnSpPr>
        <p:spPr>
          <a:xfrm>
            <a:off x="5266780" y="6227481"/>
            <a:ext cx="0" cy="309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接连接符 474">
            <a:extLst>
              <a:ext uri="{FF2B5EF4-FFF2-40B4-BE49-F238E27FC236}">
                <a16:creationId xmlns:a16="http://schemas.microsoft.com/office/drawing/2014/main" id="{958FF7FC-DA02-4DC6-AF94-95ED9DE43BD3}"/>
              </a:ext>
            </a:extLst>
          </p:cNvPr>
          <p:cNvCxnSpPr>
            <a:cxnSpLocks/>
          </p:cNvCxnSpPr>
          <p:nvPr/>
        </p:nvCxnSpPr>
        <p:spPr>
          <a:xfrm>
            <a:off x="5248149" y="5342472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接连接符 631">
            <a:extLst>
              <a:ext uri="{FF2B5EF4-FFF2-40B4-BE49-F238E27FC236}">
                <a16:creationId xmlns:a16="http://schemas.microsoft.com/office/drawing/2014/main" id="{6EE41288-A236-423B-8244-9F65B93A27F1}"/>
              </a:ext>
            </a:extLst>
          </p:cNvPr>
          <p:cNvCxnSpPr>
            <a:cxnSpLocks/>
          </p:cNvCxnSpPr>
          <p:nvPr/>
        </p:nvCxnSpPr>
        <p:spPr>
          <a:xfrm flipV="1">
            <a:off x="5139391" y="5440007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接连接符 474">
            <a:extLst>
              <a:ext uri="{FF2B5EF4-FFF2-40B4-BE49-F238E27FC236}">
                <a16:creationId xmlns:a16="http://schemas.microsoft.com/office/drawing/2014/main" id="{3C0DF8B0-DBBC-49C5-A685-A37C72FC2327}"/>
              </a:ext>
            </a:extLst>
          </p:cNvPr>
          <p:cNvCxnSpPr>
            <a:cxnSpLocks/>
          </p:cNvCxnSpPr>
          <p:nvPr/>
        </p:nvCxnSpPr>
        <p:spPr>
          <a:xfrm>
            <a:off x="5146026" y="5447337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接连接符 474">
            <a:extLst>
              <a:ext uri="{FF2B5EF4-FFF2-40B4-BE49-F238E27FC236}">
                <a16:creationId xmlns:a16="http://schemas.microsoft.com/office/drawing/2014/main" id="{57CA494A-91A3-43EF-8077-AA02A474D9AC}"/>
              </a:ext>
            </a:extLst>
          </p:cNvPr>
          <p:cNvCxnSpPr>
            <a:cxnSpLocks/>
          </p:cNvCxnSpPr>
          <p:nvPr/>
        </p:nvCxnSpPr>
        <p:spPr>
          <a:xfrm>
            <a:off x="5360449" y="5447337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接连接符 474">
            <a:extLst>
              <a:ext uri="{FF2B5EF4-FFF2-40B4-BE49-F238E27FC236}">
                <a16:creationId xmlns:a16="http://schemas.microsoft.com/office/drawing/2014/main" id="{030F7807-E24F-4894-8091-1B4B01E68DB2}"/>
              </a:ext>
            </a:extLst>
          </p:cNvPr>
          <p:cNvCxnSpPr>
            <a:cxnSpLocks/>
          </p:cNvCxnSpPr>
          <p:nvPr/>
        </p:nvCxnSpPr>
        <p:spPr>
          <a:xfrm>
            <a:off x="4652589" y="5336548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接连接符 631">
            <a:extLst>
              <a:ext uri="{FF2B5EF4-FFF2-40B4-BE49-F238E27FC236}">
                <a16:creationId xmlns:a16="http://schemas.microsoft.com/office/drawing/2014/main" id="{2AB49AD8-ABD1-44FB-9D69-383E0D88F77D}"/>
              </a:ext>
            </a:extLst>
          </p:cNvPr>
          <p:cNvCxnSpPr>
            <a:cxnSpLocks/>
          </p:cNvCxnSpPr>
          <p:nvPr/>
        </p:nvCxnSpPr>
        <p:spPr>
          <a:xfrm flipV="1">
            <a:off x="4543831" y="5434083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接连接符 474">
            <a:extLst>
              <a:ext uri="{FF2B5EF4-FFF2-40B4-BE49-F238E27FC236}">
                <a16:creationId xmlns:a16="http://schemas.microsoft.com/office/drawing/2014/main" id="{3D6D1991-2C40-484E-BDE9-1CECB5111CE4}"/>
              </a:ext>
            </a:extLst>
          </p:cNvPr>
          <p:cNvCxnSpPr>
            <a:cxnSpLocks/>
          </p:cNvCxnSpPr>
          <p:nvPr/>
        </p:nvCxnSpPr>
        <p:spPr>
          <a:xfrm>
            <a:off x="4550466" y="5441413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接连接符 474">
            <a:extLst>
              <a:ext uri="{FF2B5EF4-FFF2-40B4-BE49-F238E27FC236}">
                <a16:creationId xmlns:a16="http://schemas.microsoft.com/office/drawing/2014/main" id="{2A41BC97-F2AE-457D-AB49-06C11BC9AEDA}"/>
              </a:ext>
            </a:extLst>
          </p:cNvPr>
          <p:cNvCxnSpPr>
            <a:cxnSpLocks/>
          </p:cNvCxnSpPr>
          <p:nvPr/>
        </p:nvCxnSpPr>
        <p:spPr>
          <a:xfrm>
            <a:off x="4764889" y="5441413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接连接符 474">
            <a:extLst>
              <a:ext uri="{FF2B5EF4-FFF2-40B4-BE49-F238E27FC236}">
                <a16:creationId xmlns:a16="http://schemas.microsoft.com/office/drawing/2014/main" id="{395BD30E-09E3-43E5-8D00-ECDA8903CB86}"/>
              </a:ext>
            </a:extLst>
          </p:cNvPr>
          <p:cNvCxnSpPr>
            <a:cxnSpLocks/>
          </p:cNvCxnSpPr>
          <p:nvPr/>
        </p:nvCxnSpPr>
        <p:spPr>
          <a:xfrm>
            <a:off x="4044718" y="5338695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接连接符 631">
            <a:extLst>
              <a:ext uri="{FF2B5EF4-FFF2-40B4-BE49-F238E27FC236}">
                <a16:creationId xmlns:a16="http://schemas.microsoft.com/office/drawing/2014/main" id="{2C6A4277-E4F3-4630-9D9E-D785F0DD1648}"/>
              </a:ext>
            </a:extLst>
          </p:cNvPr>
          <p:cNvCxnSpPr>
            <a:cxnSpLocks/>
          </p:cNvCxnSpPr>
          <p:nvPr/>
        </p:nvCxnSpPr>
        <p:spPr>
          <a:xfrm flipV="1">
            <a:off x="3935960" y="5436230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接连接符 474">
            <a:extLst>
              <a:ext uri="{FF2B5EF4-FFF2-40B4-BE49-F238E27FC236}">
                <a16:creationId xmlns:a16="http://schemas.microsoft.com/office/drawing/2014/main" id="{B4496D6A-74E4-4967-ACAB-D6660BBA68CF}"/>
              </a:ext>
            </a:extLst>
          </p:cNvPr>
          <p:cNvCxnSpPr>
            <a:cxnSpLocks/>
          </p:cNvCxnSpPr>
          <p:nvPr/>
        </p:nvCxnSpPr>
        <p:spPr>
          <a:xfrm>
            <a:off x="3942595" y="5443560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接连接符 474">
            <a:extLst>
              <a:ext uri="{FF2B5EF4-FFF2-40B4-BE49-F238E27FC236}">
                <a16:creationId xmlns:a16="http://schemas.microsoft.com/office/drawing/2014/main" id="{CB00FBB7-43FC-4C03-92DC-0B22F60F315B}"/>
              </a:ext>
            </a:extLst>
          </p:cNvPr>
          <p:cNvCxnSpPr>
            <a:cxnSpLocks/>
          </p:cNvCxnSpPr>
          <p:nvPr/>
        </p:nvCxnSpPr>
        <p:spPr>
          <a:xfrm>
            <a:off x="4157018" y="5443560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连接符 474">
            <a:extLst>
              <a:ext uri="{FF2B5EF4-FFF2-40B4-BE49-F238E27FC236}">
                <a16:creationId xmlns:a16="http://schemas.microsoft.com/office/drawing/2014/main" id="{14402FA9-B0DE-460A-92B4-02D956C027F6}"/>
              </a:ext>
            </a:extLst>
          </p:cNvPr>
          <p:cNvCxnSpPr>
            <a:cxnSpLocks/>
          </p:cNvCxnSpPr>
          <p:nvPr/>
        </p:nvCxnSpPr>
        <p:spPr>
          <a:xfrm>
            <a:off x="3460258" y="5336532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连接符 631">
            <a:extLst>
              <a:ext uri="{FF2B5EF4-FFF2-40B4-BE49-F238E27FC236}">
                <a16:creationId xmlns:a16="http://schemas.microsoft.com/office/drawing/2014/main" id="{E31CFCB1-0032-4563-82D0-0CFE86FF21D6}"/>
              </a:ext>
            </a:extLst>
          </p:cNvPr>
          <p:cNvCxnSpPr>
            <a:cxnSpLocks/>
          </p:cNvCxnSpPr>
          <p:nvPr/>
        </p:nvCxnSpPr>
        <p:spPr>
          <a:xfrm flipV="1">
            <a:off x="3351500" y="5434067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连接符 474">
            <a:extLst>
              <a:ext uri="{FF2B5EF4-FFF2-40B4-BE49-F238E27FC236}">
                <a16:creationId xmlns:a16="http://schemas.microsoft.com/office/drawing/2014/main" id="{B5C0EABE-C60B-42BF-BA43-98BAA5800854}"/>
              </a:ext>
            </a:extLst>
          </p:cNvPr>
          <p:cNvCxnSpPr>
            <a:cxnSpLocks/>
          </p:cNvCxnSpPr>
          <p:nvPr/>
        </p:nvCxnSpPr>
        <p:spPr>
          <a:xfrm>
            <a:off x="3358135" y="5441397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接连接符 474">
            <a:extLst>
              <a:ext uri="{FF2B5EF4-FFF2-40B4-BE49-F238E27FC236}">
                <a16:creationId xmlns:a16="http://schemas.microsoft.com/office/drawing/2014/main" id="{EE6A14E7-A989-43E5-ACA0-CA53DB430C13}"/>
              </a:ext>
            </a:extLst>
          </p:cNvPr>
          <p:cNvCxnSpPr>
            <a:cxnSpLocks/>
          </p:cNvCxnSpPr>
          <p:nvPr/>
        </p:nvCxnSpPr>
        <p:spPr>
          <a:xfrm>
            <a:off x="3572558" y="5441397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接连接符 474">
            <a:extLst>
              <a:ext uri="{FF2B5EF4-FFF2-40B4-BE49-F238E27FC236}">
                <a16:creationId xmlns:a16="http://schemas.microsoft.com/office/drawing/2014/main" id="{861F0707-9340-4901-A62F-CF1793774718}"/>
              </a:ext>
            </a:extLst>
          </p:cNvPr>
          <p:cNvCxnSpPr>
            <a:cxnSpLocks/>
          </p:cNvCxnSpPr>
          <p:nvPr/>
        </p:nvCxnSpPr>
        <p:spPr>
          <a:xfrm>
            <a:off x="2876171" y="5345366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接连接符 631">
            <a:extLst>
              <a:ext uri="{FF2B5EF4-FFF2-40B4-BE49-F238E27FC236}">
                <a16:creationId xmlns:a16="http://schemas.microsoft.com/office/drawing/2014/main" id="{A3871A5A-5C00-4767-84D2-8031D37711CE}"/>
              </a:ext>
            </a:extLst>
          </p:cNvPr>
          <p:cNvCxnSpPr>
            <a:cxnSpLocks/>
          </p:cNvCxnSpPr>
          <p:nvPr/>
        </p:nvCxnSpPr>
        <p:spPr>
          <a:xfrm flipV="1">
            <a:off x="2767413" y="5442901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接连接符 474">
            <a:extLst>
              <a:ext uri="{FF2B5EF4-FFF2-40B4-BE49-F238E27FC236}">
                <a16:creationId xmlns:a16="http://schemas.microsoft.com/office/drawing/2014/main" id="{44D949CC-4EC8-456D-B6F3-F381709FFB4F}"/>
              </a:ext>
            </a:extLst>
          </p:cNvPr>
          <p:cNvCxnSpPr>
            <a:cxnSpLocks/>
          </p:cNvCxnSpPr>
          <p:nvPr/>
        </p:nvCxnSpPr>
        <p:spPr>
          <a:xfrm>
            <a:off x="2774048" y="5450231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接连接符 474">
            <a:extLst>
              <a:ext uri="{FF2B5EF4-FFF2-40B4-BE49-F238E27FC236}">
                <a16:creationId xmlns:a16="http://schemas.microsoft.com/office/drawing/2014/main" id="{457FDD3B-7620-4BDF-91B2-F693297F8B69}"/>
              </a:ext>
            </a:extLst>
          </p:cNvPr>
          <p:cNvCxnSpPr>
            <a:cxnSpLocks/>
          </p:cNvCxnSpPr>
          <p:nvPr/>
        </p:nvCxnSpPr>
        <p:spPr>
          <a:xfrm>
            <a:off x="2988471" y="5450231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接连接符 474">
            <a:extLst>
              <a:ext uri="{FF2B5EF4-FFF2-40B4-BE49-F238E27FC236}">
                <a16:creationId xmlns:a16="http://schemas.microsoft.com/office/drawing/2014/main" id="{8129F3D8-5708-46BE-A716-CF5B78624D3B}"/>
              </a:ext>
            </a:extLst>
          </p:cNvPr>
          <p:cNvCxnSpPr>
            <a:cxnSpLocks/>
          </p:cNvCxnSpPr>
          <p:nvPr/>
        </p:nvCxnSpPr>
        <p:spPr>
          <a:xfrm>
            <a:off x="2290127" y="5342788"/>
            <a:ext cx="0" cy="975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接连接符 631">
            <a:extLst>
              <a:ext uri="{FF2B5EF4-FFF2-40B4-BE49-F238E27FC236}">
                <a16:creationId xmlns:a16="http://schemas.microsoft.com/office/drawing/2014/main" id="{DBC207F6-5518-401A-9C8C-6A32615FDD8E}"/>
              </a:ext>
            </a:extLst>
          </p:cNvPr>
          <p:cNvCxnSpPr>
            <a:cxnSpLocks/>
          </p:cNvCxnSpPr>
          <p:nvPr/>
        </p:nvCxnSpPr>
        <p:spPr>
          <a:xfrm flipV="1">
            <a:off x="2181369" y="5440323"/>
            <a:ext cx="221058" cy="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接连接符 474">
            <a:extLst>
              <a:ext uri="{FF2B5EF4-FFF2-40B4-BE49-F238E27FC236}">
                <a16:creationId xmlns:a16="http://schemas.microsoft.com/office/drawing/2014/main" id="{936EA7A8-CC61-44D5-8592-A8917C968477}"/>
              </a:ext>
            </a:extLst>
          </p:cNvPr>
          <p:cNvCxnSpPr>
            <a:cxnSpLocks/>
          </p:cNvCxnSpPr>
          <p:nvPr/>
        </p:nvCxnSpPr>
        <p:spPr>
          <a:xfrm>
            <a:off x="2188004" y="5447653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接连接符 474">
            <a:extLst>
              <a:ext uri="{FF2B5EF4-FFF2-40B4-BE49-F238E27FC236}">
                <a16:creationId xmlns:a16="http://schemas.microsoft.com/office/drawing/2014/main" id="{30C7D42D-286D-433A-A383-883C901B1BF8}"/>
              </a:ext>
            </a:extLst>
          </p:cNvPr>
          <p:cNvCxnSpPr>
            <a:cxnSpLocks/>
          </p:cNvCxnSpPr>
          <p:nvPr/>
        </p:nvCxnSpPr>
        <p:spPr>
          <a:xfrm>
            <a:off x="2402427" y="5447653"/>
            <a:ext cx="0" cy="734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椭圆 145"/>
          <p:cNvSpPr/>
          <p:nvPr/>
        </p:nvSpPr>
        <p:spPr>
          <a:xfrm>
            <a:off x="2113813" y="1882657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椭圆 146"/>
          <p:cNvSpPr/>
          <p:nvPr/>
        </p:nvSpPr>
        <p:spPr>
          <a:xfrm>
            <a:off x="2701406" y="1882656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椭圆 147"/>
          <p:cNvSpPr/>
          <p:nvPr/>
        </p:nvSpPr>
        <p:spPr>
          <a:xfrm>
            <a:off x="3288999" y="1882655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椭圆 148"/>
          <p:cNvSpPr/>
          <p:nvPr/>
        </p:nvSpPr>
        <p:spPr>
          <a:xfrm>
            <a:off x="3876592" y="1882656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椭圆 149"/>
          <p:cNvSpPr/>
          <p:nvPr/>
        </p:nvSpPr>
        <p:spPr>
          <a:xfrm>
            <a:off x="4464185" y="1882655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椭圆 150"/>
          <p:cNvSpPr/>
          <p:nvPr/>
        </p:nvSpPr>
        <p:spPr>
          <a:xfrm>
            <a:off x="5051778" y="1882654"/>
            <a:ext cx="345051" cy="35432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134246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32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54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311120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33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900517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55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4482786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56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074023" y="1866170"/>
            <a:ext cx="1962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42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134246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43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2724397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61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3311120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44" name="TextBox 341">
            <a:extLst>
              <a:ext uri="{FF2B5EF4-FFF2-40B4-BE49-F238E27FC236}">
                <a16:creationId xmlns:a16="http://schemas.microsoft.com/office/drawing/2014/main" id="{19883740-CE5D-45F8-A7A6-5A72902EA421}"/>
              </a:ext>
            </a:extLst>
          </p:cNvPr>
          <p:cNvSpPr txBox="1"/>
          <p:nvPr/>
        </p:nvSpPr>
        <p:spPr>
          <a:xfrm>
            <a:off x="3900517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262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4482786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263" name="TextBox 338">
            <a:extLst>
              <a:ext uri="{FF2B5EF4-FFF2-40B4-BE49-F238E27FC236}">
                <a16:creationId xmlns:a16="http://schemas.microsoft.com/office/drawing/2014/main" id="{5455A7E5-603C-47A9-9251-3CF1F40877E2}"/>
              </a:ext>
            </a:extLst>
          </p:cNvPr>
          <p:cNvSpPr txBox="1"/>
          <p:nvPr/>
        </p:nvSpPr>
        <p:spPr>
          <a:xfrm>
            <a:off x="5074023" y="1430678"/>
            <a:ext cx="196270" cy="36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493" name="文本框 8">
            <a:extLst>
              <a:ext uri="{FF2B5EF4-FFF2-40B4-BE49-F238E27FC236}">
                <a16:creationId xmlns:a16="http://schemas.microsoft.com/office/drawing/2014/main" id="{DD8306DA-BFC2-4922-8795-B0ACA52BEDD1}"/>
              </a:ext>
            </a:extLst>
          </p:cNvPr>
          <p:cNvSpPr txBox="1"/>
          <p:nvPr/>
        </p:nvSpPr>
        <p:spPr>
          <a:xfrm>
            <a:off x="8139859" y="2461832"/>
            <a:ext cx="3442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Read RFV to input drivers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4" name="文本框 8">
            <a:extLst>
              <a:ext uri="{FF2B5EF4-FFF2-40B4-BE49-F238E27FC236}">
                <a16:creationId xmlns:a16="http://schemas.microsoft.com/office/drawing/2014/main" id="{6046EAC7-89D4-4A7D-A74E-F37DDF746071}"/>
              </a:ext>
            </a:extLst>
          </p:cNvPr>
          <p:cNvSpPr txBox="1"/>
          <p:nvPr/>
        </p:nvSpPr>
        <p:spPr>
          <a:xfrm>
            <a:off x="8158987" y="2916394"/>
            <a:ext cx="3356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Read CFV to output logic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5" name="文本框 8">
            <a:extLst>
              <a:ext uri="{FF2B5EF4-FFF2-40B4-BE49-F238E27FC236}">
                <a16:creationId xmlns:a16="http://schemas.microsoft.com/office/drawing/2014/main" id="{5E986FC6-F5FD-4A3C-9E27-FCF20F553E4C}"/>
              </a:ext>
            </a:extLst>
          </p:cNvPr>
          <p:cNvSpPr txBox="1"/>
          <p:nvPr/>
        </p:nvSpPr>
        <p:spPr>
          <a:xfrm>
            <a:off x="8148888" y="3378470"/>
            <a:ext cx="1920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Compute I×C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6" name="文本框 8">
            <a:extLst>
              <a:ext uri="{FF2B5EF4-FFF2-40B4-BE49-F238E27FC236}">
                <a16:creationId xmlns:a16="http://schemas.microsoft.com/office/drawing/2014/main" id="{179B9EFD-743E-477C-BE02-7063BD7EF72C}"/>
              </a:ext>
            </a:extLst>
          </p:cNvPr>
          <p:cNvSpPr txBox="1"/>
          <p:nvPr/>
        </p:nvSpPr>
        <p:spPr>
          <a:xfrm>
            <a:off x="8158987" y="3832621"/>
            <a:ext cx="2783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Convert </a:t>
            </a:r>
            <a:r>
              <a:rPr lang="en-US" altLang="zh-CN" sz="24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I×C to I×A’</a:t>
            </a:r>
            <a:endParaRPr lang="en-US" sz="24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2E46B023-4DD7-488C-8BFA-9F3C1605AA83}"/>
              </a:ext>
            </a:extLst>
          </p:cNvPr>
          <p:cNvGrpSpPr/>
          <p:nvPr/>
        </p:nvGrpSpPr>
        <p:grpSpPr>
          <a:xfrm>
            <a:off x="2189238" y="6513382"/>
            <a:ext cx="3340839" cy="283614"/>
            <a:chOff x="2125766" y="5074247"/>
            <a:chExt cx="3340839" cy="283614"/>
          </a:xfrm>
        </p:grpSpPr>
        <p:sp>
          <p:nvSpPr>
            <p:cNvPr id="499" name="TextBox 338">
              <a:extLst>
                <a:ext uri="{FF2B5EF4-FFF2-40B4-BE49-F238E27FC236}">
                  <a16:creationId xmlns:a16="http://schemas.microsoft.com/office/drawing/2014/main" id="{8A8E2C5E-CAFF-46B3-A6C6-6FCCFC1B6904}"/>
                </a:ext>
              </a:extLst>
            </p:cNvPr>
            <p:cNvSpPr txBox="1"/>
            <p:nvPr/>
          </p:nvSpPr>
          <p:spPr>
            <a:xfrm>
              <a:off x="2125766" y="5074247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0</a:t>
              </a:r>
              <a:endParaRPr lang="zh-CN" altLang="en-US" sz="1200" b="1" baseline="-25000" dirty="0"/>
            </a:p>
          </p:txBody>
        </p:sp>
        <p:sp>
          <p:nvSpPr>
            <p:cNvPr id="500" name="TextBox 338">
              <a:extLst>
                <a:ext uri="{FF2B5EF4-FFF2-40B4-BE49-F238E27FC236}">
                  <a16:creationId xmlns:a16="http://schemas.microsoft.com/office/drawing/2014/main" id="{887B56CC-13F2-4429-BA23-E287569304D5}"/>
                </a:ext>
              </a:extLst>
            </p:cNvPr>
            <p:cNvSpPr txBox="1"/>
            <p:nvPr/>
          </p:nvSpPr>
          <p:spPr>
            <a:xfrm>
              <a:off x="2712871" y="5080576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1</a:t>
              </a:r>
              <a:endParaRPr lang="zh-CN" altLang="en-US" sz="1200" b="1" baseline="-25000" dirty="0"/>
            </a:p>
          </p:txBody>
        </p:sp>
        <p:sp>
          <p:nvSpPr>
            <p:cNvPr id="501" name="TextBox 338">
              <a:extLst>
                <a:ext uri="{FF2B5EF4-FFF2-40B4-BE49-F238E27FC236}">
                  <a16:creationId xmlns:a16="http://schemas.microsoft.com/office/drawing/2014/main" id="{575DE469-F8DA-41AC-801A-6716472A2CB8}"/>
                </a:ext>
              </a:extLst>
            </p:cNvPr>
            <p:cNvSpPr txBox="1"/>
            <p:nvPr/>
          </p:nvSpPr>
          <p:spPr>
            <a:xfrm>
              <a:off x="3313237" y="5080862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2</a:t>
              </a:r>
              <a:endParaRPr lang="zh-CN" altLang="en-US" sz="1200" b="1" baseline="-25000" dirty="0"/>
            </a:p>
          </p:txBody>
        </p:sp>
        <p:sp>
          <p:nvSpPr>
            <p:cNvPr id="510" name="TextBox 338">
              <a:extLst>
                <a:ext uri="{FF2B5EF4-FFF2-40B4-BE49-F238E27FC236}">
                  <a16:creationId xmlns:a16="http://schemas.microsoft.com/office/drawing/2014/main" id="{98C970F4-5169-4EFC-A85A-E7CC30AD8A97}"/>
                </a:ext>
              </a:extLst>
            </p:cNvPr>
            <p:cNvSpPr txBox="1"/>
            <p:nvPr/>
          </p:nvSpPr>
          <p:spPr>
            <a:xfrm>
              <a:off x="3874534" y="5074247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3</a:t>
              </a:r>
              <a:endParaRPr lang="zh-CN" altLang="en-US" sz="1200" b="1" baseline="-25000" dirty="0"/>
            </a:p>
          </p:txBody>
        </p:sp>
        <p:sp>
          <p:nvSpPr>
            <p:cNvPr id="511" name="TextBox 338">
              <a:extLst>
                <a:ext uri="{FF2B5EF4-FFF2-40B4-BE49-F238E27FC236}">
                  <a16:creationId xmlns:a16="http://schemas.microsoft.com/office/drawing/2014/main" id="{D7513B05-550E-4136-9FA6-3538B261EC18}"/>
                </a:ext>
              </a:extLst>
            </p:cNvPr>
            <p:cNvSpPr txBox="1"/>
            <p:nvPr/>
          </p:nvSpPr>
          <p:spPr>
            <a:xfrm>
              <a:off x="4474774" y="5080576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4</a:t>
              </a:r>
              <a:endParaRPr lang="zh-CN" altLang="en-US" sz="1200" b="1" baseline="-25000" dirty="0"/>
            </a:p>
          </p:txBody>
        </p:sp>
        <p:sp>
          <p:nvSpPr>
            <p:cNvPr id="512" name="TextBox 338">
              <a:extLst>
                <a:ext uri="{FF2B5EF4-FFF2-40B4-BE49-F238E27FC236}">
                  <a16:creationId xmlns:a16="http://schemas.microsoft.com/office/drawing/2014/main" id="{58C26704-89CC-4C5C-93D2-82ACE9D31F08}"/>
                </a:ext>
              </a:extLst>
            </p:cNvPr>
            <p:cNvSpPr txBox="1"/>
            <p:nvPr/>
          </p:nvSpPr>
          <p:spPr>
            <a:xfrm>
              <a:off x="5061571" y="5074247"/>
              <a:ext cx="4050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/>
                <a:t>O’</a:t>
              </a:r>
              <a:r>
                <a:rPr lang="en-US" altLang="zh-CN" sz="1200" b="1" baseline="-25000"/>
                <a:t>5</a:t>
              </a:r>
              <a:endParaRPr lang="zh-CN" altLang="en-US" sz="1200" b="1" baseline="-250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3DB2E0-FC84-41E4-AC3B-4AD9846FCC30}"/>
              </a:ext>
            </a:extLst>
          </p:cNvPr>
          <p:cNvGrpSpPr/>
          <p:nvPr/>
        </p:nvGrpSpPr>
        <p:grpSpPr>
          <a:xfrm>
            <a:off x="2096356" y="4901879"/>
            <a:ext cx="5869097" cy="883936"/>
            <a:chOff x="2096356" y="4901879"/>
            <a:chExt cx="5869097" cy="8839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45C2564-D695-4BC4-85D6-26040CF92087}"/>
                </a:ext>
              </a:extLst>
            </p:cNvPr>
            <p:cNvSpPr txBox="1"/>
            <p:nvPr/>
          </p:nvSpPr>
          <p:spPr>
            <a:xfrm>
              <a:off x="6841044" y="4901879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I×C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7" name="圆角矩形 481">
              <a:extLst>
                <a:ext uri="{FF2B5EF4-FFF2-40B4-BE49-F238E27FC236}">
                  <a16:creationId xmlns:a16="http://schemas.microsoft.com/office/drawing/2014/main" id="{9E5FF404-B82D-42D5-B2B6-C0E469D3BEAD}"/>
                </a:ext>
              </a:extLst>
            </p:cNvPr>
            <p:cNvSpPr/>
            <p:nvPr/>
          </p:nvSpPr>
          <p:spPr>
            <a:xfrm>
              <a:off x="2096356" y="4973121"/>
              <a:ext cx="3429834" cy="41399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弧形 497">
              <a:extLst>
                <a:ext uri="{FF2B5EF4-FFF2-40B4-BE49-F238E27FC236}">
                  <a16:creationId xmlns:a16="http://schemas.microsoft.com/office/drawing/2014/main" id="{8970D123-D5D1-4E3D-8DBC-77121107232A}"/>
                </a:ext>
              </a:extLst>
            </p:cNvPr>
            <p:cNvSpPr/>
            <p:nvPr/>
          </p:nvSpPr>
          <p:spPr>
            <a:xfrm>
              <a:off x="5294696" y="5045868"/>
              <a:ext cx="2670757" cy="739947"/>
            </a:xfrm>
            <a:prstGeom prst="arc">
              <a:avLst>
                <a:gd name="adj1" fmla="val 11478178"/>
                <a:gd name="adj2" fmla="val 18318675"/>
              </a:avLst>
            </a:prstGeom>
            <a:ln w="19050">
              <a:solidFill>
                <a:srgbClr val="FF0000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7E0EF3A-355D-435A-A100-525968B927F6}"/>
              </a:ext>
            </a:extLst>
          </p:cNvPr>
          <p:cNvGrpSpPr/>
          <p:nvPr/>
        </p:nvGrpSpPr>
        <p:grpSpPr>
          <a:xfrm>
            <a:off x="2149467" y="6299179"/>
            <a:ext cx="5871421" cy="890027"/>
            <a:chOff x="2149467" y="6299179"/>
            <a:chExt cx="5871421" cy="890027"/>
          </a:xfrm>
        </p:grpSpPr>
        <p:sp>
          <p:nvSpPr>
            <p:cNvPr id="516" name="TextBox 515">
              <a:extLst>
                <a:ext uri="{FF2B5EF4-FFF2-40B4-BE49-F238E27FC236}">
                  <a16:creationId xmlns:a16="http://schemas.microsoft.com/office/drawing/2014/main" id="{DBCBA3F4-8CE9-443D-AE4B-EC7C0157EC19}"/>
                </a:ext>
              </a:extLst>
            </p:cNvPr>
            <p:cNvSpPr txBox="1"/>
            <p:nvPr/>
          </p:nvSpPr>
          <p:spPr>
            <a:xfrm>
              <a:off x="6852118" y="6299179"/>
              <a:ext cx="7057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>
                  <a:solidFill>
                    <a:srgbClr val="FF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 I×A’</a:t>
              </a:r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18" name="圆角矩形 481">
              <a:extLst>
                <a:ext uri="{FF2B5EF4-FFF2-40B4-BE49-F238E27FC236}">
                  <a16:creationId xmlns:a16="http://schemas.microsoft.com/office/drawing/2014/main" id="{11BBC0AB-FF59-4C44-AAF9-6AD2D0F6A1B8}"/>
                </a:ext>
              </a:extLst>
            </p:cNvPr>
            <p:cNvSpPr/>
            <p:nvPr/>
          </p:nvSpPr>
          <p:spPr>
            <a:xfrm>
              <a:off x="2149467" y="6546867"/>
              <a:ext cx="3429834" cy="227366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弧形 497">
              <a:extLst>
                <a:ext uri="{FF2B5EF4-FFF2-40B4-BE49-F238E27FC236}">
                  <a16:creationId xmlns:a16="http://schemas.microsoft.com/office/drawing/2014/main" id="{45747B79-9E45-4F78-8890-BF9E74E7AD86}"/>
                </a:ext>
              </a:extLst>
            </p:cNvPr>
            <p:cNvSpPr/>
            <p:nvPr/>
          </p:nvSpPr>
          <p:spPr>
            <a:xfrm>
              <a:off x="5350131" y="6449259"/>
              <a:ext cx="2670757" cy="739947"/>
            </a:xfrm>
            <a:prstGeom prst="arc">
              <a:avLst>
                <a:gd name="adj1" fmla="val 11478178"/>
                <a:gd name="adj2" fmla="val 18318675"/>
              </a:avLst>
            </a:prstGeom>
            <a:ln w="19050">
              <a:solidFill>
                <a:srgbClr val="FF0000"/>
              </a:solidFill>
              <a:prstDash val="lg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03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" dur="50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autoRev="1" fill="remove"/>
                                        <p:tgtEl>
                                          <p:spTgt spid="1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autoRev="1" fill="remove"/>
                                        <p:tgtEl>
                                          <p:spTgt spid="1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1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" dur="50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1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9" dur="50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1" dur="500" autoRev="1" fill="remov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5" dur="50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autoRev="1" fill="remov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4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33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autoRev="1" fill="remov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autoRev="1" fill="remov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500" autoRev="1" fill="remov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autoRev="1" fill="remove"/>
                                        <p:tgtEl>
                                          <p:spTgt spid="2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autoRev="1" fill="remov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autoRev="1" fill="remov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8" dur="500" autoRev="1" fill="remov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autoRev="1" fill="remov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autoRev="1" fill="remov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autoRev="1" fill="remov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500" autoRev="1" fill="remov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autoRev="1" fill="remov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autoRev="1" fill="remov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autoRev="1" fill="remov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500" autoRev="1" fill="remov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autoRev="1" fill="remov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autoRev="1" fill="remov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autoRev="1" fill="remov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3" dur="500" autoRev="1" fill="remov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autoRev="1" fill="remov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7" presetClass="emph" presetSubtype="0" repeatCount="2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50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7" dur="50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8" dur="50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9" dur="50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10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7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18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33FF"/>
                                      </p:to>
                                    </p:animClr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20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493" grpId="0"/>
      <p:bldP spid="494" grpId="0"/>
      <p:bldP spid="495" grpId="0"/>
      <p:bldP spid="4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25AEFB4D-D608-4B62-BAF2-59C88A3F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22" y="1121046"/>
            <a:ext cx="7711428" cy="525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03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EAED7-5923-42EB-8617-F2EBB4AE0E92}"/>
              </a:ext>
            </a:extLst>
          </p:cNvPr>
          <p:cNvGrpSpPr/>
          <p:nvPr/>
        </p:nvGrpSpPr>
        <p:grpSpPr>
          <a:xfrm>
            <a:off x="6413853" y="-61322"/>
            <a:ext cx="2110031" cy="461665"/>
            <a:chOff x="6413853" y="-61322"/>
            <a:chExt cx="2110031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6426798" y="0"/>
              <a:ext cx="209708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6413853" y="-61322"/>
              <a:ext cx="206083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5420466-8AC3-442A-9392-EEF0531B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670" y="1073960"/>
            <a:ext cx="6630211" cy="27256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53E9AD-A250-4820-84EB-9C6EB9EFD0E3}"/>
              </a:ext>
            </a:extLst>
          </p:cNvPr>
          <p:cNvSpPr txBox="1"/>
          <p:nvPr/>
        </p:nvSpPr>
        <p:spPr>
          <a:xfrm>
            <a:off x="1289256" y="4210050"/>
            <a:ext cx="975061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Cycle-accurate simulator to evaluate performance and energy consumption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Pytorch to evaluate BFlip’s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compare BFlip with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ISAAC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 [ISCA’2016]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SRE </a:t>
            </a:r>
            <a:r>
              <a:rPr lang="en-US" altLang="zh-CN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[ISCA’2019]</a:t>
            </a:r>
            <a:endParaRPr lang="zh-CN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926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EAED7-5923-42EB-8617-F2EBB4AE0E92}"/>
              </a:ext>
            </a:extLst>
          </p:cNvPr>
          <p:cNvGrpSpPr/>
          <p:nvPr/>
        </p:nvGrpSpPr>
        <p:grpSpPr>
          <a:xfrm>
            <a:off x="6413853" y="-61322"/>
            <a:ext cx="2110031" cy="461665"/>
            <a:chOff x="6413853" y="-61322"/>
            <a:chExt cx="2110031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6426798" y="0"/>
              <a:ext cx="209708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6413853" y="-61322"/>
              <a:ext cx="206083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21" name="组合 8">
            <a:extLst>
              <a:ext uri="{FF2B5EF4-FFF2-40B4-BE49-F238E27FC236}">
                <a16:creationId xmlns:a16="http://schemas.microsoft.com/office/drawing/2014/main" id="{EE6F5B2E-373D-4E58-945F-A6CA8F5F81E2}"/>
              </a:ext>
            </a:extLst>
          </p:cNvPr>
          <p:cNvGrpSpPr/>
          <p:nvPr/>
        </p:nvGrpSpPr>
        <p:grpSpPr>
          <a:xfrm>
            <a:off x="190500" y="381661"/>
            <a:ext cx="1600200" cy="461665"/>
            <a:chOff x="190500" y="381661"/>
            <a:chExt cx="1600200" cy="461665"/>
          </a:xfrm>
        </p:grpSpPr>
        <p:sp>
          <p:nvSpPr>
            <p:cNvPr id="22" name="矩形 3">
              <a:extLst>
                <a:ext uri="{FF2B5EF4-FFF2-40B4-BE49-F238E27FC236}">
                  <a16:creationId xmlns:a16="http://schemas.microsoft.com/office/drawing/2014/main" id="{F4984DCA-7396-4B38-A8A6-E76C39CE5229}"/>
                </a:ext>
              </a:extLst>
            </p:cNvPr>
            <p:cNvSpPr/>
            <p:nvPr/>
          </p:nvSpPr>
          <p:spPr>
            <a:xfrm>
              <a:off x="190500" y="429930"/>
              <a:ext cx="1600200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C43BCA50-C3BA-4138-952C-910F6E94E275}"/>
                </a:ext>
              </a:extLst>
            </p:cNvPr>
            <p:cNvSpPr txBox="1"/>
            <p:nvPr/>
          </p:nvSpPr>
          <p:spPr>
            <a:xfrm>
              <a:off x="303075" y="381661"/>
              <a:ext cx="136287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9">
            <a:extLst>
              <a:ext uri="{FF2B5EF4-FFF2-40B4-BE49-F238E27FC236}">
                <a16:creationId xmlns:a16="http://schemas.microsoft.com/office/drawing/2014/main" id="{64CD5348-3AB3-40A3-845D-951E774C0005}"/>
              </a:ext>
            </a:extLst>
          </p:cNvPr>
          <p:cNvGrpSpPr/>
          <p:nvPr/>
        </p:nvGrpSpPr>
        <p:grpSpPr>
          <a:xfrm>
            <a:off x="1787954" y="369254"/>
            <a:ext cx="2048204" cy="461665"/>
            <a:chOff x="2397554" y="369254"/>
            <a:chExt cx="2048204" cy="461665"/>
          </a:xfrm>
        </p:grpSpPr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A076407F-6CA9-445B-9006-B74CC63489E0}"/>
                </a:ext>
              </a:extLst>
            </p:cNvPr>
            <p:cNvSpPr/>
            <p:nvPr/>
          </p:nvSpPr>
          <p:spPr>
            <a:xfrm>
              <a:off x="2397554" y="429929"/>
              <a:ext cx="2048204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7">
              <a:extLst>
                <a:ext uri="{FF2B5EF4-FFF2-40B4-BE49-F238E27FC236}">
                  <a16:creationId xmlns:a16="http://schemas.microsoft.com/office/drawing/2014/main" id="{DAD7750E-FFBA-4024-A79D-64C9FBD8BA31}"/>
                </a:ext>
              </a:extLst>
            </p:cNvPr>
            <p:cNvSpPr txBox="1"/>
            <p:nvPr/>
          </p:nvSpPr>
          <p:spPr>
            <a:xfrm>
              <a:off x="2562006" y="369254"/>
              <a:ext cx="1755609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9">
            <a:extLst>
              <a:ext uri="{FF2B5EF4-FFF2-40B4-BE49-F238E27FC236}">
                <a16:creationId xmlns:a16="http://schemas.microsoft.com/office/drawing/2014/main" id="{770671A9-C0FD-4E95-98F6-7175921CE022}"/>
              </a:ext>
            </a:extLst>
          </p:cNvPr>
          <p:cNvGrpSpPr/>
          <p:nvPr/>
        </p:nvGrpSpPr>
        <p:grpSpPr>
          <a:xfrm>
            <a:off x="3836886" y="368293"/>
            <a:ext cx="1405674" cy="461665"/>
            <a:chOff x="2397554" y="369254"/>
            <a:chExt cx="1405674" cy="461665"/>
          </a:xfrm>
        </p:grpSpPr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27B1C6BF-7A10-4FEA-A8C9-732DA4B5EB65}"/>
                </a:ext>
              </a:extLst>
            </p:cNvPr>
            <p:cNvSpPr/>
            <p:nvPr/>
          </p:nvSpPr>
          <p:spPr>
            <a:xfrm>
              <a:off x="2397554" y="429929"/>
              <a:ext cx="1405674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7">
              <a:extLst>
                <a:ext uri="{FF2B5EF4-FFF2-40B4-BE49-F238E27FC236}">
                  <a16:creationId xmlns:a16="http://schemas.microsoft.com/office/drawing/2014/main" id="{AB3F91E7-EB81-4311-B7F0-3CE0A73064CD}"/>
                </a:ext>
              </a:extLst>
            </p:cNvPr>
            <p:cNvSpPr txBox="1"/>
            <p:nvPr/>
          </p:nvSpPr>
          <p:spPr>
            <a:xfrm>
              <a:off x="2562006" y="369254"/>
              <a:ext cx="1067152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C377313A-481A-4FF3-8EEA-958B2B5BF2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260757"/>
              </p:ext>
            </p:extLst>
          </p:nvPr>
        </p:nvGraphicFramePr>
        <p:xfrm>
          <a:off x="57110" y="3421571"/>
          <a:ext cx="3041474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" name="Acrobat Document" r:id="rId3" imgW="6619691" imgH="3781425" progId="AcroExch.Document.DC">
                  <p:embed/>
                </p:oleObj>
              </mc:Choice>
              <mc:Fallback>
                <p:oleObj name="Acrobat Document" r:id="rId3" imgW="6619691" imgH="3781425" progId="AcroExch.Document.DC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037D384-4F84-44D7-AFEF-31D2E1BE63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110" y="3421571"/>
                        <a:ext cx="3041474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01FA1BAC-2F3A-469E-BEF1-9C5881A8F5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9989781"/>
              </p:ext>
            </p:extLst>
          </p:nvPr>
        </p:nvGraphicFramePr>
        <p:xfrm>
          <a:off x="3094707" y="3421571"/>
          <a:ext cx="3037098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1" name="Acrobat Document" r:id="rId5" imgW="6610159" imgH="3781425" progId="AcroExch.Document.DC">
                  <p:embed/>
                </p:oleObj>
              </mc:Choice>
              <mc:Fallback>
                <p:oleObj name="Acrobat Document" r:id="rId5" imgW="6610159" imgH="37814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94707" y="3421571"/>
                        <a:ext cx="3037098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A8D5A96-400F-406B-8423-A5A1A8626D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3466605"/>
              </p:ext>
            </p:extLst>
          </p:nvPr>
        </p:nvGraphicFramePr>
        <p:xfrm>
          <a:off x="6116530" y="3421571"/>
          <a:ext cx="3040380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2" name="Acrobat Document" r:id="rId7" imgW="6600626" imgH="3771900" progId="AcroExch.Document.DC">
                  <p:embed/>
                </p:oleObj>
              </mc:Choice>
              <mc:Fallback>
                <p:oleObj name="Acrobat Document" r:id="rId7" imgW="6600626" imgH="377190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16530" y="3421571"/>
                        <a:ext cx="3040380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9A12B8-6291-464A-BC08-A915448D7E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1751805"/>
              </p:ext>
            </p:extLst>
          </p:nvPr>
        </p:nvGraphicFramePr>
        <p:xfrm>
          <a:off x="9134762" y="3421571"/>
          <a:ext cx="3033832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3" name="Acrobat Document" r:id="rId9" imgW="6619691" imgH="3790950" progId="AcroExch.Document.DC">
                  <p:embed/>
                </p:oleObj>
              </mc:Choice>
              <mc:Fallback>
                <p:oleObj name="Acrobat Document" r:id="rId9" imgW="6619691" imgH="37909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134762" y="3421571"/>
                        <a:ext cx="3033832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2CCCE92-DD5A-419F-A9D8-9DD2CF56F5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78501"/>
              </p:ext>
            </p:extLst>
          </p:nvPr>
        </p:nvGraphicFramePr>
        <p:xfrm>
          <a:off x="44896" y="1275096"/>
          <a:ext cx="3038913" cy="17383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4" name="Acrobat Document" r:id="rId11" imgW="6610159" imgH="3781425" progId="AcroExch.Document.DC">
                  <p:embed/>
                </p:oleObj>
              </mc:Choice>
              <mc:Fallback>
                <p:oleObj name="Acrobat Document" r:id="rId11" imgW="6610159" imgH="37814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4896" y="1275096"/>
                        <a:ext cx="3038913" cy="17383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B8ED463B-495E-435C-9892-6F1443EF96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132813"/>
              </p:ext>
            </p:extLst>
          </p:nvPr>
        </p:nvGraphicFramePr>
        <p:xfrm>
          <a:off x="3052935" y="1275096"/>
          <a:ext cx="3033831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5" name="Acrobat Document" r:id="rId13" imgW="6619691" imgH="3790950" progId="AcroExch.Document.DC">
                  <p:embed/>
                </p:oleObj>
              </mc:Choice>
              <mc:Fallback>
                <p:oleObj name="Acrobat Document" r:id="rId13" imgW="6619691" imgH="37909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52935" y="1275096"/>
                        <a:ext cx="3033831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AFEA625-429C-4E3A-B55F-D84ECCC86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35717"/>
              </p:ext>
            </p:extLst>
          </p:nvPr>
        </p:nvGraphicFramePr>
        <p:xfrm>
          <a:off x="6086766" y="1274058"/>
          <a:ext cx="3032721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6" name="Acrobat Document" r:id="rId15" imgW="6600626" imgH="3781425" progId="AcroExch.Document.DC">
                  <p:embed/>
                </p:oleObj>
              </mc:Choice>
              <mc:Fallback>
                <p:oleObj name="Acrobat Document" r:id="rId15" imgW="6600626" imgH="37814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86766" y="1274058"/>
                        <a:ext cx="3032721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7AECA37-BEE4-482B-AA5F-8148F0385D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994005"/>
              </p:ext>
            </p:extLst>
          </p:nvPr>
        </p:nvGraphicFramePr>
        <p:xfrm>
          <a:off x="9119487" y="1274058"/>
          <a:ext cx="3033832" cy="173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7" name="Acrobat Document" r:id="rId17" imgW="6619691" imgH="3790950" progId="AcroExch.Document.DC">
                  <p:embed/>
                </p:oleObj>
              </mc:Choice>
              <mc:Fallback>
                <p:oleObj name="Acrobat Document" r:id="rId17" imgW="6619691" imgH="37909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19487" y="1274058"/>
                        <a:ext cx="3033832" cy="173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矩形 12">
            <a:extLst>
              <a:ext uri="{FF2B5EF4-FFF2-40B4-BE49-F238E27FC236}">
                <a16:creationId xmlns:a16="http://schemas.microsoft.com/office/drawing/2014/main" id="{8EF06522-A865-44AD-940A-7AD746915FBA}"/>
              </a:ext>
            </a:extLst>
          </p:cNvPr>
          <p:cNvSpPr/>
          <p:nvPr/>
        </p:nvSpPr>
        <p:spPr>
          <a:xfrm>
            <a:off x="994508" y="5674182"/>
            <a:ext cx="10441355" cy="9456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文本框 21">
            <a:extLst>
              <a:ext uri="{FF2B5EF4-FFF2-40B4-BE49-F238E27FC236}">
                <a16:creationId xmlns:a16="http://schemas.microsoft.com/office/drawing/2014/main" id="{25BD3D62-9DD0-45E5-8EF2-37F3D0759F9B}"/>
              </a:ext>
            </a:extLst>
          </p:cNvPr>
          <p:cNvSpPr txBox="1"/>
          <p:nvPr/>
        </p:nvSpPr>
        <p:spPr>
          <a:xfrm>
            <a:off x="1071406" y="5689807"/>
            <a:ext cx="10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Conventional quantization suffers from accuracy degradation for &lt;= 6 bits</a:t>
            </a:r>
          </a:p>
          <a:p>
            <a:pPr marL="342900" indent="-342900">
              <a:buAutoNum type="arabicParenBoth"/>
            </a:pPr>
            <a:r>
              <a:rPr lang="en-US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BFlip can retain high accuracy even for m=9 (equivalent to BNN)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文本框 485">
            <a:extLst>
              <a:ext uri="{FF2B5EF4-FFF2-40B4-BE49-F238E27FC236}">
                <a16:creationId xmlns:a16="http://schemas.microsoft.com/office/drawing/2014/main" id="{82731F5D-F46F-4960-B58C-E2C5326105E3}"/>
              </a:ext>
            </a:extLst>
          </p:cNvPr>
          <p:cNvSpPr txBox="1"/>
          <p:nvPr/>
        </p:nvSpPr>
        <p:spPr>
          <a:xfrm>
            <a:off x="1304311" y="5113899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ResNet50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3" name="文本框 485">
            <a:extLst>
              <a:ext uri="{FF2B5EF4-FFF2-40B4-BE49-F238E27FC236}">
                <a16:creationId xmlns:a16="http://schemas.microsoft.com/office/drawing/2014/main" id="{9585DB45-4BE2-412D-9B35-63BDEBFAD56A}"/>
              </a:ext>
            </a:extLst>
          </p:cNvPr>
          <p:cNvSpPr txBox="1"/>
          <p:nvPr/>
        </p:nvSpPr>
        <p:spPr>
          <a:xfrm>
            <a:off x="4265277" y="5085356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ResNeXt50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4" name="文本框 485">
            <a:extLst>
              <a:ext uri="{FF2B5EF4-FFF2-40B4-BE49-F238E27FC236}">
                <a16:creationId xmlns:a16="http://schemas.microsoft.com/office/drawing/2014/main" id="{2E9AED06-C7C5-4E75-A23C-510B2ED6806E}"/>
              </a:ext>
            </a:extLst>
          </p:cNvPr>
          <p:cNvSpPr txBox="1"/>
          <p:nvPr/>
        </p:nvSpPr>
        <p:spPr>
          <a:xfrm>
            <a:off x="7196503" y="5113899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GoogLeNet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5" name="文本框 485">
            <a:extLst>
              <a:ext uri="{FF2B5EF4-FFF2-40B4-BE49-F238E27FC236}">
                <a16:creationId xmlns:a16="http://schemas.microsoft.com/office/drawing/2014/main" id="{6E9F3205-A948-4BDB-8A52-AF66F87A8B61}"/>
              </a:ext>
            </a:extLst>
          </p:cNvPr>
          <p:cNvSpPr txBox="1"/>
          <p:nvPr/>
        </p:nvSpPr>
        <p:spPr>
          <a:xfrm>
            <a:off x="10076984" y="5077112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DenseNet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6" name="文本框 485">
            <a:extLst>
              <a:ext uri="{FF2B5EF4-FFF2-40B4-BE49-F238E27FC236}">
                <a16:creationId xmlns:a16="http://schemas.microsoft.com/office/drawing/2014/main" id="{C52C0668-53CF-46AC-96D9-C62450A6551D}"/>
              </a:ext>
            </a:extLst>
          </p:cNvPr>
          <p:cNvSpPr txBox="1"/>
          <p:nvPr/>
        </p:nvSpPr>
        <p:spPr>
          <a:xfrm>
            <a:off x="1374161" y="3029119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MNIST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7" name="文本框 485">
            <a:extLst>
              <a:ext uri="{FF2B5EF4-FFF2-40B4-BE49-F238E27FC236}">
                <a16:creationId xmlns:a16="http://schemas.microsoft.com/office/drawing/2014/main" id="{7D34C943-3DA4-4312-A023-1F30E3975C81}"/>
              </a:ext>
            </a:extLst>
          </p:cNvPr>
          <p:cNvSpPr txBox="1"/>
          <p:nvPr/>
        </p:nvSpPr>
        <p:spPr>
          <a:xfrm>
            <a:off x="4399859" y="299955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SVHN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8" name="文本框 485">
            <a:extLst>
              <a:ext uri="{FF2B5EF4-FFF2-40B4-BE49-F238E27FC236}">
                <a16:creationId xmlns:a16="http://schemas.microsoft.com/office/drawing/2014/main" id="{F26E8686-B087-468A-98F1-A21049E66273}"/>
              </a:ext>
            </a:extLst>
          </p:cNvPr>
          <p:cNvSpPr txBox="1"/>
          <p:nvPr/>
        </p:nvSpPr>
        <p:spPr>
          <a:xfrm>
            <a:off x="7370911" y="304595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Cifar10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5">
            <a:extLst>
              <a:ext uri="{FF2B5EF4-FFF2-40B4-BE49-F238E27FC236}">
                <a16:creationId xmlns:a16="http://schemas.microsoft.com/office/drawing/2014/main" id="{5421958F-90CC-4FF7-BC9D-42987BF2F2CE}"/>
              </a:ext>
            </a:extLst>
          </p:cNvPr>
          <p:cNvSpPr txBox="1"/>
          <p:nvPr/>
        </p:nvSpPr>
        <p:spPr>
          <a:xfrm>
            <a:off x="10178585" y="2991193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VGG16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22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EAED7-5923-42EB-8617-F2EBB4AE0E92}"/>
              </a:ext>
            </a:extLst>
          </p:cNvPr>
          <p:cNvGrpSpPr/>
          <p:nvPr/>
        </p:nvGrpSpPr>
        <p:grpSpPr>
          <a:xfrm>
            <a:off x="6413853" y="-61322"/>
            <a:ext cx="2110031" cy="461665"/>
            <a:chOff x="6413853" y="-61322"/>
            <a:chExt cx="2110031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6426798" y="0"/>
              <a:ext cx="209708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6413853" y="-61322"/>
              <a:ext cx="206083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21" name="组合 8">
            <a:extLst>
              <a:ext uri="{FF2B5EF4-FFF2-40B4-BE49-F238E27FC236}">
                <a16:creationId xmlns:a16="http://schemas.microsoft.com/office/drawing/2014/main" id="{EE6F5B2E-373D-4E58-945F-A6CA8F5F81E2}"/>
              </a:ext>
            </a:extLst>
          </p:cNvPr>
          <p:cNvGrpSpPr/>
          <p:nvPr/>
        </p:nvGrpSpPr>
        <p:grpSpPr>
          <a:xfrm>
            <a:off x="190500" y="381661"/>
            <a:ext cx="1600200" cy="461665"/>
            <a:chOff x="190500" y="381661"/>
            <a:chExt cx="1600200" cy="461665"/>
          </a:xfrm>
        </p:grpSpPr>
        <p:sp>
          <p:nvSpPr>
            <p:cNvPr id="22" name="矩形 3">
              <a:extLst>
                <a:ext uri="{FF2B5EF4-FFF2-40B4-BE49-F238E27FC236}">
                  <a16:creationId xmlns:a16="http://schemas.microsoft.com/office/drawing/2014/main" id="{F4984DCA-7396-4B38-A8A6-E76C39CE5229}"/>
                </a:ext>
              </a:extLst>
            </p:cNvPr>
            <p:cNvSpPr/>
            <p:nvPr/>
          </p:nvSpPr>
          <p:spPr>
            <a:xfrm>
              <a:off x="190500" y="429930"/>
              <a:ext cx="160020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C43BCA50-C3BA-4138-952C-910F6E94E275}"/>
                </a:ext>
              </a:extLst>
            </p:cNvPr>
            <p:cNvSpPr txBox="1"/>
            <p:nvPr/>
          </p:nvSpPr>
          <p:spPr>
            <a:xfrm>
              <a:off x="303075" y="381661"/>
              <a:ext cx="136287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9">
            <a:extLst>
              <a:ext uri="{FF2B5EF4-FFF2-40B4-BE49-F238E27FC236}">
                <a16:creationId xmlns:a16="http://schemas.microsoft.com/office/drawing/2014/main" id="{64CD5348-3AB3-40A3-845D-951E774C0005}"/>
              </a:ext>
            </a:extLst>
          </p:cNvPr>
          <p:cNvGrpSpPr/>
          <p:nvPr/>
        </p:nvGrpSpPr>
        <p:grpSpPr>
          <a:xfrm>
            <a:off x="1787954" y="369254"/>
            <a:ext cx="2048204" cy="461665"/>
            <a:chOff x="2397554" y="369254"/>
            <a:chExt cx="2048204" cy="461665"/>
          </a:xfrm>
        </p:grpSpPr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A076407F-6CA9-445B-9006-B74CC63489E0}"/>
                </a:ext>
              </a:extLst>
            </p:cNvPr>
            <p:cNvSpPr/>
            <p:nvPr/>
          </p:nvSpPr>
          <p:spPr>
            <a:xfrm>
              <a:off x="2397554" y="429929"/>
              <a:ext cx="2048204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7">
              <a:extLst>
                <a:ext uri="{FF2B5EF4-FFF2-40B4-BE49-F238E27FC236}">
                  <a16:creationId xmlns:a16="http://schemas.microsoft.com/office/drawing/2014/main" id="{DAD7750E-FFBA-4024-A79D-64C9FBD8BA31}"/>
                </a:ext>
              </a:extLst>
            </p:cNvPr>
            <p:cNvSpPr txBox="1"/>
            <p:nvPr/>
          </p:nvSpPr>
          <p:spPr>
            <a:xfrm>
              <a:off x="2562006" y="369254"/>
              <a:ext cx="1755609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9">
            <a:extLst>
              <a:ext uri="{FF2B5EF4-FFF2-40B4-BE49-F238E27FC236}">
                <a16:creationId xmlns:a16="http://schemas.microsoft.com/office/drawing/2014/main" id="{770671A9-C0FD-4E95-98F6-7175921CE022}"/>
              </a:ext>
            </a:extLst>
          </p:cNvPr>
          <p:cNvGrpSpPr/>
          <p:nvPr/>
        </p:nvGrpSpPr>
        <p:grpSpPr>
          <a:xfrm>
            <a:off x="3836886" y="368293"/>
            <a:ext cx="1405674" cy="461665"/>
            <a:chOff x="2397554" y="369254"/>
            <a:chExt cx="1405674" cy="461665"/>
          </a:xfrm>
        </p:grpSpPr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27B1C6BF-7A10-4FEA-A8C9-732DA4B5EB65}"/>
                </a:ext>
              </a:extLst>
            </p:cNvPr>
            <p:cNvSpPr/>
            <p:nvPr/>
          </p:nvSpPr>
          <p:spPr>
            <a:xfrm>
              <a:off x="2397554" y="429929"/>
              <a:ext cx="1405674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7">
              <a:extLst>
                <a:ext uri="{FF2B5EF4-FFF2-40B4-BE49-F238E27FC236}">
                  <a16:creationId xmlns:a16="http://schemas.microsoft.com/office/drawing/2014/main" id="{AB3F91E7-EB81-4311-B7F0-3CE0A73064CD}"/>
                </a:ext>
              </a:extLst>
            </p:cNvPr>
            <p:cNvSpPr txBox="1"/>
            <p:nvPr/>
          </p:nvSpPr>
          <p:spPr>
            <a:xfrm>
              <a:off x="2562006" y="369254"/>
              <a:ext cx="1067152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123727-7429-4A0F-9DEA-5E551DCCC6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53169"/>
              </p:ext>
            </p:extLst>
          </p:nvPr>
        </p:nvGraphicFramePr>
        <p:xfrm>
          <a:off x="1169279" y="1583280"/>
          <a:ext cx="9407565" cy="306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0" name="Acrobat Document" r:id="rId3" imgW="6524368" imgH="2124075" progId="AcroExch.Document.DC">
                  <p:embed/>
                </p:oleObj>
              </mc:Choice>
              <mc:Fallback>
                <p:oleObj name="Acrobat Document" r:id="rId3" imgW="6524368" imgH="212407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9279" y="1583280"/>
                        <a:ext cx="9407565" cy="306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12">
            <a:extLst>
              <a:ext uri="{FF2B5EF4-FFF2-40B4-BE49-F238E27FC236}">
                <a16:creationId xmlns:a16="http://schemas.microsoft.com/office/drawing/2014/main" id="{8142A18B-B0B8-4778-933D-B51566D43E02}"/>
              </a:ext>
            </a:extLst>
          </p:cNvPr>
          <p:cNvSpPr/>
          <p:nvPr/>
        </p:nvSpPr>
        <p:spPr>
          <a:xfrm>
            <a:off x="765908" y="5151758"/>
            <a:ext cx="10441355" cy="16046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文本框 21">
            <a:extLst>
              <a:ext uri="{FF2B5EF4-FFF2-40B4-BE49-F238E27FC236}">
                <a16:creationId xmlns:a16="http://schemas.microsoft.com/office/drawing/2014/main" id="{F21EB270-C3E3-4819-985B-D57A504F8983}"/>
              </a:ext>
            </a:extLst>
          </p:cNvPr>
          <p:cNvSpPr txBox="1"/>
          <p:nvPr/>
        </p:nvSpPr>
        <p:spPr>
          <a:xfrm>
            <a:off x="842806" y="5167384"/>
            <a:ext cx="1019317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BFlip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achieves </a:t>
            </a:r>
            <a:r>
              <a:rPr lang="en-US" sz="20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1.58X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b="1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2.45X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speedup for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m=2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m=9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respectively.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Reuse crossbar outputs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Smaller region inside the crossbar need to be activated</a:t>
            </a:r>
          </a:p>
          <a:p>
            <a:pPr marL="342900" indent="-342900">
              <a:buAutoNum type="arabicParenBoth"/>
            </a:pP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SRE depends on model </a:t>
            </a:r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sparsy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so it performs worse for dense models (e.g. Cifar10 and </a:t>
            </a:r>
            <a:r>
              <a:rPr lang="en-US" sz="20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GoogLeNet</a:t>
            </a:r>
            <a:r>
              <a:rPr lang="en-US" sz="20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513032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EAED7-5923-42EB-8617-F2EBB4AE0E92}"/>
              </a:ext>
            </a:extLst>
          </p:cNvPr>
          <p:cNvGrpSpPr/>
          <p:nvPr/>
        </p:nvGrpSpPr>
        <p:grpSpPr>
          <a:xfrm>
            <a:off x="6413853" y="-61322"/>
            <a:ext cx="2110031" cy="461665"/>
            <a:chOff x="6413853" y="-61322"/>
            <a:chExt cx="2110031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6426798" y="0"/>
              <a:ext cx="209708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6413853" y="-61322"/>
              <a:ext cx="206083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21" name="组合 8">
            <a:extLst>
              <a:ext uri="{FF2B5EF4-FFF2-40B4-BE49-F238E27FC236}">
                <a16:creationId xmlns:a16="http://schemas.microsoft.com/office/drawing/2014/main" id="{EE6F5B2E-373D-4E58-945F-A6CA8F5F81E2}"/>
              </a:ext>
            </a:extLst>
          </p:cNvPr>
          <p:cNvGrpSpPr/>
          <p:nvPr/>
        </p:nvGrpSpPr>
        <p:grpSpPr>
          <a:xfrm>
            <a:off x="190500" y="381661"/>
            <a:ext cx="1600200" cy="461665"/>
            <a:chOff x="190500" y="381661"/>
            <a:chExt cx="1600200" cy="461665"/>
          </a:xfrm>
        </p:grpSpPr>
        <p:sp>
          <p:nvSpPr>
            <p:cNvPr id="22" name="矩形 3">
              <a:extLst>
                <a:ext uri="{FF2B5EF4-FFF2-40B4-BE49-F238E27FC236}">
                  <a16:creationId xmlns:a16="http://schemas.microsoft.com/office/drawing/2014/main" id="{F4984DCA-7396-4B38-A8A6-E76C39CE5229}"/>
                </a:ext>
              </a:extLst>
            </p:cNvPr>
            <p:cNvSpPr/>
            <p:nvPr/>
          </p:nvSpPr>
          <p:spPr>
            <a:xfrm>
              <a:off x="190500" y="429930"/>
              <a:ext cx="160020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文本框 7">
              <a:extLst>
                <a:ext uri="{FF2B5EF4-FFF2-40B4-BE49-F238E27FC236}">
                  <a16:creationId xmlns:a16="http://schemas.microsoft.com/office/drawing/2014/main" id="{C43BCA50-C3BA-4138-952C-910F6E94E275}"/>
                </a:ext>
              </a:extLst>
            </p:cNvPr>
            <p:cNvSpPr txBox="1"/>
            <p:nvPr/>
          </p:nvSpPr>
          <p:spPr>
            <a:xfrm>
              <a:off x="303075" y="381661"/>
              <a:ext cx="136287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Accuracy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组合 9">
            <a:extLst>
              <a:ext uri="{FF2B5EF4-FFF2-40B4-BE49-F238E27FC236}">
                <a16:creationId xmlns:a16="http://schemas.microsoft.com/office/drawing/2014/main" id="{64CD5348-3AB3-40A3-845D-951E774C0005}"/>
              </a:ext>
            </a:extLst>
          </p:cNvPr>
          <p:cNvGrpSpPr/>
          <p:nvPr/>
        </p:nvGrpSpPr>
        <p:grpSpPr>
          <a:xfrm>
            <a:off x="1787954" y="369254"/>
            <a:ext cx="2048204" cy="461665"/>
            <a:chOff x="2397554" y="369254"/>
            <a:chExt cx="2048204" cy="461665"/>
          </a:xfrm>
        </p:grpSpPr>
        <p:sp>
          <p:nvSpPr>
            <p:cNvPr id="34" name="矩形 3">
              <a:extLst>
                <a:ext uri="{FF2B5EF4-FFF2-40B4-BE49-F238E27FC236}">
                  <a16:creationId xmlns:a16="http://schemas.microsoft.com/office/drawing/2014/main" id="{A076407F-6CA9-445B-9006-B74CC63489E0}"/>
                </a:ext>
              </a:extLst>
            </p:cNvPr>
            <p:cNvSpPr/>
            <p:nvPr/>
          </p:nvSpPr>
          <p:spPr>
            <a:xfrm>
              <a:off x="2397554" y="429929"/>
              <a:ext cx="2048204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文本框 7">
              <a:extLst>
                <a:ext uri="{FF2B5EF4-FFF2-40B4-BE49-F238E27FC236}">
                  <a16:creationId xmlns:a16="http://schemas.microsoft.com/office/drawing/2014/main" id="{DAD7750E-FFBA-4024-A79D-64C9FBD8BA31}"/>
                </a:ext>
              </a:extLst>
            </p:cNvPr>
            <p:cNvSpPr txBox="1"/>
            <p:nvPr/>
          </p:nvSpPr>
          <p:spPr>
            <a:xfrm>
              <a:off x="2562006" y="369254"/>
              <a:ext cx="1755609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9">
            <a:extLst>
              <a:ext uri="{FF2B5EF4-FFF2-40B4-BE49-F238E27FC236}">
                <a16:creationId xmlns:a16="http://schemas.microsoft.com/office/drawing/2014/main" id="{770671A9-C0FD-4E95-98F6-7175921CE022}"/>
              </a:ext>
            </a:extLst>
          </p:cNvPr>
          <p:cNvGrpSpPr/>
          <p:nvPr/>
        </p:nvGrpSpPr>
        <p:grpSpPr>
          <a:xfrm>
            <a:off x="3836886" y="368293"/>
            <a:ext cx="1405674" cy="461665"/>
            <a:chOff x="2397554" y="369254"/>
            <a:chExt cx="1405674" cy="461665"/>
          </a:xfrm>
        </p:grpSpPr>
        <p:sp>
          <p:nvSpPr>
            <p:cNvPr id="37" name="矩形 3">
              <a:extLst>
                <a:ext uri="{FF2B5EF4-FFF2-40B4-BE49-F238E27FC236}">
                  <a16:creationId xmlns:a16="http://schemas.microsoft.com/office/drawing/2014/main" id="{27B1C6BF-7A10-4FEA-A8C9-732DA4B5EB65}"/>
                </a:ext>
              </a:extLst>
            </p:cNvPr>
            <p:cNvSpPr/>
            <p:nvPr/>
          </p:nvSpPr>
          <p:spPr>
            <a:xfrm>
              <a:off x="2397554" y="429929"/>
              <a:ext cx="1405674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7">
              <a:extLst>
                <a:ext uri="{FF2B5EF4-FFF2-40B4-BE49-F238E27FC236}">
                  <a16:creationId xmlns:a16="http://schemas.microsoft.com/office/drawing/2014/main" id="{AB3F91E7-EB81-4311-B7F0-3CE0A73064CD}"/>
                </a:ext>
              </a:extLst>
            </p:cNvPr>
            <p:cNvSpPr txBox="1"/>
            <p:nvPr/>
          </p:nvSpPr>
          <p:spPr>
            <a:xfrm>
              <a:off x="2562006" y="369254"/>
              <a:ext cx="1067152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Energy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FB01B329-A008-40AE-800B-FA8EE94217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368493"/>
              </p:ext>
            </p:extLst>
          </p:nvPr>
        </p:nvGraphicFramePr>
        <p:xfrm>
          <a:off x="1198995" y="1544425"/>
          <a:ext cx="9480797" cy="306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4" name="Acrobat Document" r:id="rId3" imgW="6514835" imgH="2105025" progId="AcroExch.Document.DC">
                  <p:embed/>
                </p:oleObj>
              </mc:Choice>
              <mc:Fallback>
                <p:oleObj name="Acrobat Document" r:id="rId3" imgW="6514835" imgH="2105025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98995" y="1544425"/>
                        <a:ext cx="9480797" cy="306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12">
            <a:extLst>
              <a:ext uri="{FF2B5EF4-FFF2-40B4-BE49-F238E27FC236}">
                <a16:creationId xmlns:a16="http://schemas.microsoft.com/office/drawing/2014/main" id="{305C5936-6660-4139-A047-41CF3F8A7381}"/>
              </a:ext>
            </a:extLst>
          </p:cNvPr>
          <p:cNvSpPr/>
          <p:nvPr/>
        </p:nvSpPr>
        <p:spPr>
          <a:xfrm>
            <a:off x="765908" y="5197932"/>
            <a:ext cx="10441355" cy="9456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" name="文本框 21">
            <a:extLst>
              <a:ext uri="{FF2B5EF4-FFF2-40B4-BE49-F238E27FC236}">
                <a16:creationId xmlns:a16="http://schemas.microsoft.com/office/drawing/2014/main" id="{934FB75A-F74D-4413-A636-CC31FA004881}"/>
              </a:ext>
            </a:extLst>
          </p:cNvPr>
          <p:cNvSpPr txBox="1"/>
          <p:nvPr/>
        </p:nvSpPr>
        <p:spPr>
          <a:xfrm>
            <a:off x="842806" y="5213557"/>
            <a:ext cx="101931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BFlip saves 75% and 85% energy for m=2 and m=9, respectively</a:t>
            </a:r>
          </a:p>
          <a:p>
            <a:pPr marL="342900" indent="-342900">
              <a:buAutoNum type="arabicParenBoth"/>
            </a:pPr>
            <a:r>
              <a:rPr lang="en-US" sz="2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SRE’s energy save depends on model sparsity</a:t>
            </a:r>
            <a:endParaRPr lang="en-US" sz="20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488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F64CD1F7-466F-4C63-87EB-14480BC3898F}"/>
              </a:ext>
            </a:extLst>
          </p:cNvPr>
          <p:cNvSpPr txBox="1"/>
          <p:nvPr/>
        </p:nvSpPr>
        <p:spPr>
          <a:xfrm>
            <a:off x="654893" y="1546571"/>
            <a:ext cx="10434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DNNs are growing to exceed ReRAM’s capacity in accelerators.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DNN’s high computation intensity is becoming the major overhead in ReRAM DNN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acceleratos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Pruning is not applicable in crossbar computations.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Quatization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 6 bits induces accuracy degradations.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3FC63-6769-4210-8E6B-60069CC10BC1}"/>
              </a:ext>
            </a:extLst>
          </p:cNvPr>
          <p:cNvSpPr txBox="1"/>
          <p:nvPr/>
        </p:nvSpPr>
        <p:spPr>
          <a:xfrm>
            <a:off x="165530" y="901525"/>
            <a:ext cx="20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91E50E-A2D4-444A-AC47-004FE98DC1FE}"/>
              </a:ext>
            </a:extLst>
          </p:cNvPr>
          <p:cNvSpPr txBox="1"/>
          <p:nvPr/>
        </p:nvSpPr>
        <p:spPr>
          <a:xfrm>
            <a:off x="251362" y="3429000"/>
            <a:ext cx="20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D1CA1D-6E1B-4EED-AD12-ABA112ED499B}"/>
              </a:ext>
            </a:extLst>
          </p:cNvPr>
          <p:cNvSpPr txBox="1"/>
          <p:nvPr/>
        </p:nvSpPr>
        <p:spPr>
          <a:xfrm>
            <a:off x="654893" y="4040173"/>
            <a:ext cx="9562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Group similar bit matrices into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crossbar among multiple bit matrices in the same cluster to save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Reuse matrix vector multiplication results among bit matrices in the same cluster.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02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EEAED7-5923-42EB-8617-F2EBB4AE0E92}"/>
              </a:ext>
            </a:extLst>
          </p:cNvPr>
          <p:cNvGrpSpPr/>
          <p:nvPr/>
        </p:nvGrpSpPr>
        <p:grpSpPr>
          <a:xfrm>
            <a:off x="6413853" y="-61322"/>
            <a:ext cx="2110031" cy="461665"/>
            <a:chOff x="6413853" y="-61322"/>
            <a:chExt cx="2110031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6426798" y="0"/>
              <a:ext cx="209708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6413853" y="-61322"/>
              <a:ext cx="206083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64CD1F7-466F-4C63-87EB-14480BC3898F}"/>
              </a:ext>
            </a:extLst>
          </p:cNvPr>
          <p:cNvSpPr txBox="1"/>
          <p:nvPr/>
        </p:nvSpPr>
        <p:spPr>
          <a:xfrm>
            <a:off x="681526" y="1892800"/>
            <a:ext cx="104345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DNNs is growing to exceed ReRAM’s capacity in accelerators.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DNN’s high computation intensity is becoming the major overhead in ReRAM DNN acceleratos.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Pruning is not applicable in crossbar computations.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Quatization below 6 bits induces accuracy degradations.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53FC63-6769-4210-8E6B-60069CC10BC1}"/>
              </a:ext>
            </a:extLst>
          </p:cNvPr>
          <p:cNvSpPr txBox="1"/>
          <p:nvPr/>
        </p:nvSpPr>
        <p:spPr>
          <a:xfrm>
            <a:off x="192163" y="1247754"/>
            <a:ext cx="20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91E50E-A2D4-444A-AC47-004FE98DC1FE}"/>
              </a:ext>
            </a:extLst>
          </p:cNvPr>
          <p:cNvSpPr txBox="1"/>
          <p:nvPr/>
        </p:nvSpPr>
        <p:spPr>
          <a:xfrm>
            <a:off x="277995" y="3233393"/>
            <a:ext cx="20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03EE80-F736-4F63-AC3D-9CACEF7C0A92}"/>
              </a:ext>
            </a:extLst>
          </p:cNvPr>
          <p:cNvSpPr txBox="1"/>
          <p:nvPr/>
        </p:nvSpPr>
        <p:spPr>
          <a:xfrm>
            <a:off x="192163" y="4758893"/>
            <a:ext cx="2095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68CC47D-45A5-4714-B323-6077C2CFD8C7}"/>
              </a:ext>
            </a:extLst>
          </p:cNvPr>
          <p:cNvSpPr txBox="1"/>
          <p:nvPr/>
        </p:nvSpPr>
        <p:spPr>
          <a:xfrm>
            <a:off x="681526" y="5296216"/>
            <a:ext cx="55533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Large storage save with negligible accuracy loss.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2.45X performance improvement.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85% energy saving.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8825179-42D6-4CA2-998E-D9D234033842}"/>
              </a:ext>
            </a:extLst>
          </p:cNvPr>
          <p:cNvSpPr txBox="1"/>
          <p:nvPr/>
        </p:nvSpPr>
        <p:spPr>
          <a:xfrm>
            <a:off x="684786" y="3724550"/>
            <a:ext cx="95622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Group similar bit matrices into clusters.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Share the same crossbar among multiple bit matrices in the same cluster to save storage.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Reuse matrix vector multiplication results among bit matrices in the same cluster.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72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D15F1-1717-524E-A26A-415B4815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1623"/>
            <a:ext cx="10515600" cy="2835275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Thank you</a:t>
            </a:r>
            <a:b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b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73236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248A01-DEC9-4A00-8B9E-AA65B565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178"/>
            <a:ext cx="10515600" cy="85344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EDA91-7FA7-4EB7-987E-5BB2E533D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584" y="1702533"/>
            <a:ext cx="10515600" cy="357285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Flipping Bits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Architecture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Methodology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Results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5D0E42-7ED9-4500-81F5-DF5F77742276}"/>
              </a:ext>
            </a:extLst>
          </p:cNvPr>
          <p:cNvSpPr/>
          <p:nvPr/>
        </p:nvSpPr>
        <p:spPr>
          <a:xfrm flipV="1">
            <a:off x="906584" y="1048256"/>
            <a:ext cx="10170991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68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175918" y="-48275"/>
              <a:ext cx="168828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0500" y="381661"/>
            <a:ext cx="2207054" cy="461665"/>
            <a:chOff x="190500" y="381661"/>
            <a:chExt cx="2207054" cy="461665"/>
          </a:xfrm>
        </p:grpSpPr>
        <p:sp>
          <p:nvSpPr>
            <p:cNvPr id="18" name="矩形 3">
              <a:extLst>
                <a:ext uri="{FF2B5EF4-FFF2-40B4-BE49-F238E27FC236}">
                  <a16:creationId xmlns:a16="http://schemas.microsoft.com/office/drawing/2014/main" id="{AFF9B9F3-D914-4206-922D-7B8B722E8366}"/>
                </a:ext>
              </a:extLst>
            </p:cNvPr>
            <p:cNvSpPr/>
            <p:nvPr/>
          </p:nvSpPr>
          <p:spPr>
            <a:xfrm>
              <a:off x="190500" y="429930"/>
              <a:ext cx="2207054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文本框 7">
              <a:extLst>
                <a:ext uri="{FF2B5EF4-FFF2-40B4-BE49-F238E27FC236}">
                  <a16:creationId xmlns:a16="http://schemas.microsoft.com/office/drawing/2014/main" id="{18E3B765-58EB-452E-B1C3-E4AF638F04EA}"/>
                </a:ext>
              </a:extLst>
            </p:cNvPr>
            <p:cNvSpPr txBox="1"/>
            <p:nvPr/>
          </p:nvSpPr>
          <p:spPr>
            <a:xfrm>
              <a:off x="226875" y="381661"/>
              <a:ext cx="2108269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ReRAM Basics</a:t>
              </a:r>
            </a:p>
          </p:txBody>
        </p:sp>
      </p:grpSp>
      <p:sp>
        <p:nvSpPr>
          <p:cNvPr id="39" name="AutoShape 3"/>
          <p:cNvSpPr>
            <a:spLocks noChangeAspect="1" noChangeArrowheads="1" noTextEdit="1"/>
          </p:cNvSpPr>
          <p:nvPr/>
        </p:nvSpPr>
        <p:spPr bwMode="auto">
          <a:xfrm>
            <a:off x="1599491" y="1918400"/>
            <a:ext cx="3395663" cy="332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5"/>
          <p:cNvSpPr>
            <a:spLocks noChangeArrowheads="1"/>
          </p:cNvSpPr>
          <p:nvPr/>
        </p:nvSpPr>
        <p:spPr bwMode="auto">
          <a:xfrm>
            <a:off x="3817229" y="2399412"/>
            <a:ext cx="1157288" cy="190182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6"/>
          <p:cNvSpPr>
            <a:spLocks noChangeArrowheads="1"/>
          </p:cNvSpPr>
          <p:nvPr/>
        </p:nvSpPr>
        <p:spPr bwMode="auto">
          <a:xfrm>
            <a:off x="3817229" y="2399412"/>
            <a:ext cx="1157288" cy="1901825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7"/>
          <p:cNvSpPr>
            <a:spLocks noChangeArrowheads="1"/>
          </p:cNvSpPr>
          <p:nvPr/>
        </p:nvSpPr>
        <p:spPr bwMode="auto">
          <a:xfrm>
            <a:off x="3817229" y="1986662"/>
            <a:ext cx="1157288" cy="412750"/>
          </a:xfrm>
          <a:prstGeom prst="rect">
            <a:avLst/>
          </a:prstGeom>
          <a:solidFill>
            <a:srgbClr val="EA7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8"/>
          <p:cNvSpPr>
            <a:spLocks noChangeArrowheads="1"/>
          </p:cNvSpPr>
          <p:nvPr/>
        </p:nvSpPr>
        <p:spPr bwMode="auto">
          <a:xfrm>
            <a:off x="3817229" y="1986662"/>
            <a:ext cx="1157288" cy="412750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9"/>
          <p:cNvSpPr>
            <a:spLocks noChangeArrowheads="1"/>
          </p:cNvSpPr>
          <p:nvPr/>
        </p:nvSpPr>
        <p:spPr bwMode="auto">
          <a:xfrm>
            <a:off x="4255379" y="1999362"/>
            <a:ext cx="4159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Top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4045829" y="2208912"/>
            <a:ext cx="78898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Electrode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3817229" y="4301237"/>
            <a:ext cx="1157288" cy="414337"/>
          </a:xfrm>
          <a:prstGeom prst="rect">
            <a:avLst/>
          </a:prstGeom>
          <a:solidFill>
            <a:srgbClr val="EA7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3817229" y="4301237"/>
            <a:ext cx="1157288" cy="414337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13"/>
          <p:cNvSpPr>
            <a:spLocks noChangeArrowheads="1"/>
          </p:cNvSpPr>
          <p:nvPr/>
        </p:nvSpPr>
        <p:spPr bwMode="auto">
          <a:xfrm>
            <a:off x="4128379" y="4312350"/>
            <a:ext cx="6572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Bottom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14"/>
          <p:cNvSpPr>
            <a:spLocks noChangeArrowheads="1"/>
          </p:cNvSpPr>
          <p:nvPr/>
        </p:nvSpPr>
        <p:spPr bwMode="auto">
          <a:xfrm>
            <a:off x="4045829" y="4521900"/>
            <a:ext cx="7889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Electrode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>
            <a:off x="4106154" y="2416875"/>
            <a:ext cx="579438" cy="1873250"/>
          </a:xfrm>
          <a:prstGeom prst="rect">
            <a:avLst/>
          </a:prstGeom>
          <a:solidFill>
            <a:srgbClr val="9DBB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16"/>
          <p:cNvSpPr>
            <a:spLocks noChangeArrowheads="1"/>
          </p:cNvSpPr>
          <p:nvPr/>
        </p:nvSpPr>
        <p:spPr bwMode="auto">
          <a:xfrm>
            <a:off x="4147429" y="2896300"/>
            <a:ext cx="207963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17"/>
          <p:cNvSpPr>
            <a:spLocks noChangeArrowheads="1"/>
          </p:cNvSpPr>
          <p:nvPr/>
        </p:nvSpPr>
        <p:spPr bwMode="auto">
          <a:xfrm>
            <a:off x="4147429" y="2896300"/>
            <a:ext cx="207963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18"/>
          <p:cNvSpPr>
            <a:spLocks noChangeArrowheads="1"/>
          </p:cNvSpPr>
          <p:nvPr/>
        </p:nvSpPr>
        <p:spPr bwMode="auto">
          <a:xfrm>
            <a:off x="4355391" y="2731200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19"/>
          <p:cNvSpPr>
            <a:spLocks noChangeArrowheads="1"/>
          </p:cNvSpPr>
          <p:nvPr/>
        </p:nvSpPr>
        <p:spPr bwMode="auto">
          <a:xfrm>
            <a:off x="4355391" y="2731200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20"/>
          <p:cNvSpPr>
            <a:spLocks noChangeArrowheads="1"/>
          </p:cNvSpPr>
          <p:nvPr/>
        </p:nvSpPr>
        <p:spPr bwMode="auto">
          <a:xfrm>
            <a:off x="4293479" y="3143950"/>
            <a:ext cx="206375" cy="20796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4293479" y="3143950"/>
            <a:ext cx="206375" cy="207962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22"/>
          <p:cNvSpPr>
            <a:spLocks noChangeArrowheads="1"/>
          </p:cNvSpPr>
          <p:nvPr/>
        </p:nvSpPr>
        <p:spPr bwMode="auto">
          <a:xfrm>
            <a:off x="4479216" y="2978850"/>
            <a:ext cx="206375" cy="20796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23"/>
          <p:cNvSpPr>
            <a:spLocks noChangeArrowheads="1"/>
          </p:cNvSpPr>
          <p:nvPr/>
        </p:nvSpPr>
        <p:spPr bwMode="auto">
          <a:xfrm>
            <a:off x="4479216" y="2978850"/>
            <a:ext cx="206375" cy="207962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24"/>
          <p:cNvSpPr>
            <a:spLocks noChangeArrowheads="1"/>
          </p:cNvSpPr>
          <p:nvPr/>
        </p:nvSpPr>
        <p:spPr bwMode="auto">
          <a:xfrm>
            <a:off x="4168066" y="3413825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25"/>
          <p:cNvSpPr>
            <a:spLocks noChangeArrowheads="1"/>
          </p:cNvSpPr>
          <p:nvPr/>
        </p:nvSpPr>
        <p:spPr bwMode="auto">
          <a:xfrm>
            <a:off x="4168066" y="3413825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26"/>
          <p:cNvSpPr>
            <a:spLocks noChangeArrowheads="1"/>
          </p:cNvSpPr>
          <p:nvPr/>
        </p:nvSpPr>
        <p:spPr bwMode="auto">
          <a:xfrm>
            <a:off x="4458579" y="4094862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27"/>
          <p:cNvSpPr>
            <a:spLocks noChangeArrowheads="1"/>
          </p:cNvSpPr>
          <p:nvPr/>
        </p:nvSpPr>
        <p:spPr bwMode="auto">
          <a:xfrm>
            <a:off x="4458579" y="4094862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28"/>
          <p:cNvSpPr>
            <a:spLocks noChangeArrowheads="1"/>
          </p:cNvSpPr>
          <p:nvPr/>
        </p:nvSpPr>
        <p:spPr bwMode="auto">
          <a:xfrm>
            <a:off x="4334754" y="3723387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Freeform 29"/>
          <p:cNvSpPr>
            <a:spLocks/>
          </p:cNvSpPr>
          <p:nvPr/>
        </p:nvSpPr>
        <p:spPr bwMode="auto">
          <a:xfrm>
            <a:off x="4334754" y="3723387"/>
            <a:ext cx="206375" cy="206375"/>
          </a:xfrm>
          <a:custGeom>
            <a:avLst/>
            <a:gdLst>
              <a:gd name="T0" fmla="*/ 0 w 130"/>
              <a:gd name="T1" fmla="*/ 65 h 130"/>
              <a:gd name="T2" fmla="*/ 64 w 130"/>
              <a:gd name="T3" fmla="*/ 0 h 130"/>
              <a:gd name="T4" fmla="*/ 130 w 130"/>
              <a:gd name="T5" fmla="*/ 65 h 130"/>
              <a:gd name="T6" fmla="*/ 64 w 130"/>
              <a:gd name="T7" fmla="*/ 130 h 130"/>
              <a:gd name="T8" fmla="*/ 0 w 130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0">
                <a:moveTo>
                  <a:pt x="0" y="65"/>
                </a:moveTo>
                <a:cubicBezTo>
                  <a:pt x="0" y="29"/>
                  <a:pt x="29" y="0"/>
                  <a:pt x="64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101"/>
                  <a:pt x="101" y="130"/>
                  <a:pt x="64" y="130"/>
                </a:cubicBezTo>
                <a:cubicBezTo>
                  <a:pt x="29" y="130"/>
                  <a:pt x="0" y="101"/>
                  <a:pt x="0" y="65"/>
                </a:cubicBezTo>
              </a:path>
            </a:pathLst>
          </a:cu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30"/>
          <p:cNvSpPr>
            <a:spLocks noChangeArrowheads="1"/>
          </p:cNvSpPr>
          <p:nvPr/>
        </p:nvSpPr>
        <p:spPr bwMode="auto">
          <a:xfrm>
            <a:off x="4415716" y="3474150"/>
            <a:ext cx="207963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31"/>
          <p:cNvSpPr>
            <a:spLocks noChangeArrowheads="1"/>
          </p:cNvSpPr>
          <p:nvPr/>
        </p:nvSpPr>
        <p:spPr bwMode="auto">
          <a:xfrm>
            <a:off x="4415716" y="3474150"/>
            <a:ext cx="207963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32"/>
          <p:cNvSpPr>
            <a:spLocks noChangeArrowheads="1"/>
          </p:cNvSpPr>
          <p:nvPr/>
        </p:nvSpPr>
        <p:spPr bwMode="auto">
          <a:xfrm>
            <a:off x="4188704" y="3929762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33"/>
          <p:cNvSpPr>
            <a:spLocks noChangeArrowheads="1"/>
          </p:cNvSpPr>
          <p:nvPr/>
        </p:nvSpPr>
        <p:spPr bwMode="auto">
          <a:xfrm>
            <a:off x="4188704" y="3929762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37"/>
          <p:cNvSpPr>
            <a:spLocks noChangeArrowheads="1"/>
          </p:cNvSpPr>
          <p:nvPr/>
        </p:nvSpPr>
        <p:spPr bwMode="auto">
          <a:xfrm>
            <a:off x="1636004" y="2399412"/>
            <a:ext cx="1160463" cy="1901825"/>
          </a:xfrm>
          <a:prstGeom prst="rect">
            <a:avLst/>
          </a:prstGeom>
          <a:solidFill>
            <a:srgbClr val="D8D8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38"/>
          <p:cNvSpPr>
            <a:spLocks noChangeArrowheads="1"/>
          </p:cNvSpPr>
          <p:nvPr/>
        </p:nvSpPr>
        <p:spPr bwMode="auto">
          <a:xfrm>
            <a:off x="1636004" y="2399412"/>
            <a:ext cx="1160463" cy="1901825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39"/>
          <p:cNvSpPr>
            <a:spLocks noChangeArrowheads="1"/>
          </p:cNvSpPr>
          <p:nvPr/>
        </p:nvSpPr>
        <p:spPr bwMode="auto">
          <a:xfrm>
            <a:off x="1636004" y="1986662"/>
            <a:ext cx="1160463" cy="412750"/>
          </a:xfrm>
          <a:prstGeom prst="rect">
            <a:avLst/>
          </a:prstGeom>
          <a:solidFill>
            <a:srgbClr val="EA7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40"/>
          <p:cNvSpPr>
            <a:spLocks noChangeArrowheads="1"/>
          </p:cNvSpPr>
          <p:nvPr/>
        </p:nvSpPr>
        <p:spPr bwMode="auto">
          <a:xfrm>
            <a:off x="1636004" y="1986662"/>
            <a:ext cx="1160463" cy="412750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41"/>
          <p:cNvSpPr>
            <a:spLocks noChangeArrowheads="1"/>
          </p:cNvSpPr>
          <p:nvPr/>
        </p:nvSpPr>
        <p:spPr bwMode="auto">
          <a:xfrm>
            <a:off x="2075741" y="1999362"/>
            <a:ext cx="415925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Top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42"/>
          <p:cNvSpPr>
            <a:spLocks noChangeArrowheads="1"/>
          </p:cNvSpPr>
          <p:nvPr/>
        </p:nvSpPr>
        <p:spPr bwMode="auto">
          <a:xfrm>
            <a:off x="1866191" y="2208912"/>
            <a:ext cx="788988" cy="23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Electrode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8" name="Rectangle 43"/>
          <p:cNvSpPr>
            <a:spLocks noChangeArrowheads="1"/>
          </p:cNvSpPr>
          <p:nvPr/>
        </p:nvSpPr>
        <p:spPr bwMode="auto">
          <a:xfrm>
            <a:off x="1636004" y="4301237"/>
            <a:ext cx="1160463" cy="414337"/>
          </a:xfrm>
          <a:prstGeom prst="rect">
            <a:avLst/>
          </a:prstGeom>
          <a:solidFill>
            <a:srgbClr val="EA700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Rectangle 44"/>
          <p:cNvSpPr>
            <a:spLocks noChangeArrowheads="1"/>
          </p:cNvSpPr>
          <p:nvPr/>
        </p:nvSpPr>
        <p:spPr bwMode="auto">
          <a:xfrm>
            <a:off x="1636004" y="4301237"/>
            <a:ext cx="1160463" cy="414337"/>
          </a:xfrm>
          <a:prstGeom prst="rect">
            <a:avLst/>
          </a:prstGeom>
          <a:noFill/>
          <a:ln w="2857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45"/>
          <p:cNvSpPr>
            <a:spLocks noChangeArrowheads="1"/>
          </p:cNvSpPr>
          <p:nvPr/>
        </p:nvSpPr>
        <p:spPr bwMode="auto">
          <a:xfrm>
            <a:off x="1948741" y="4312350"/>
            <a:ext cx="657225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Bottom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1" name="Rectangle 46"/>
          <p:cNvSpPr>
            <a:spLocks noChangeArrowheads="1"/>
          </p:cNvSpPr>
          <p:nvPr/>
        </p:nvSpPr>
        <p:spPr bwMode="auto">
          <a:xfrm>
            <a:off x="1866191" y="4521900"/>
            <a:ext cx="788988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Electrode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47"/>
          <p:cNvSpPr>
            <a:spLocks noChangeArrowheads="1"/>
          </p:cNvSpPr>
          <p:nvPr/>
        </p:nvSpPr>
        <p:spPr bwMode="auto">
          <a:xfrm>
            <a:off x="1926516" y="2731200"/>
            <a:ext cx="579438" cy="1558925"/>
          </a:xfrm>
          <a:prstGeom prst="rect">
            <a:avLst/>
          </a:prstGeom>
          <a:solidFill>
            <a:srgbClr val="9DBB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48"/>
          <p:cNvSpPr>
            <a:spLocks noChangeArrowheads="1"/>
          </p:cNvSpPr>
          <p:nvPr/>
        </p:nvSpPr>
        <p:spPr bwMode="auto">
          <a:xfrm>
            <a:off x="1967791" y="2896300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Freeform 49"/>
          <p:cNvSpPr>
            <a:spLocks/>
          </p:cNvSpPr>
          <p:nvPr/>
        </p:nvSpPr>
        <p:spPr bwMode="auto">
          <a:xfrm>
            <a:off x="1967791" y="2896300"/>
            <a:ext cx="206375" cy="206375"/>
          </a:xfrm>
          <a:custGeom>
            <a:avLst/>
            <a:gdLst>
              <a:gd name="T0" fmla="*/ 0 w 130"/>
              <a:gd name="T1" fmla="*/ 65 h 130"/>
              <a:gd name="T2" fmla="*/ 66 w 130"/>
              <a:gd name="T3" fmla="*/ 0 h 130"/>
              <a:gd name="T4" fmla="*/ 130 w 130"/>
              <a:gd name="T5" fmla="*/ 65 h 130"/>
              <a:gd name="T6" fmla="*/ 66 w 130"/>
              <a:gd name="T7" fmla="*/ 130 h 130"/>
              <a:gd name="T8" fmla="*/ 0 w 130"/>
              <a:gd name="T9" fmla="*/ 65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0">
                <a:moveTo>
                  <a:pt x="0" y="65"/>
                </a:moveTo>
                <a:cubicBezTo>
                  <a:pt x="0" y="29"/>
                  <a:pt x="29" y="0"/>
                  <a:pt x="66" y="0"/>
                </a:cubicBezTo>
                <a:cubicBezTo>
                  <a:pt x="101" y="0"/>
                  <a:pt x="130" y="29"/>
                  <a:pt x="130" y="65"/>
                </a:cubicBezTo>
                <a:cubicBezTo>
                  <a:pt x="130" y="101"/>
                  <a:pt x="101" y="130"/>
                  <a:pt x="66" y="130"/>
                </a:cubicBezTo>
                <a:cubicBezTo>
                  <a:pt x="29" y="130"/>
                  <a:pt x="0" y="101"/>
                  <a:pt x="0" y="65"/>
                </a:cubicBezTo>
              </a:path>
            </a:pathLst>
          </a:cu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50"/>
          <p:cNvSpPr>
            <a:spLocks noChangeArrowheads="1"/>
          </p:cNvSpPr>
          <p:nvPr/>
        </p:nvSpPr>
        <p:spPr bwMode="auto">
          <a:xfrm>
            <a:off x="2174166" y="2731200"/>
            <a:ext cx="207963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51"/>
          <p:cNvSpPr>
            <a:spLocks noChangeArrowheads="1"/>
          </p:cNvSpPr>
          <p:nvPr/>
        </p:nvSpPr>
        <p:spPr bwMode="auto">
          <a:xfrm>
            <a:off x="2174166" y="2731200"/>
            <a:ext cx="207963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52"/>
          <p:cNvSpPr>
            <a:spLocks noChangeArrowheads="1"/>
          </p:cNvSpPr>
          <p:nvPr/>
        </p:nvSpPr>
        <p:spPr bwMode="auto">
          <a:xfrm>
            <a:off x="2113841" y="3143950"/>
            <a:ext cx="206375" cy="20796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53"/>
          <p:cNvSpPr>
            <a:spLocks noChangeArrowheads="1"/>
          </p:cNvSpPr>
          <p:nvPr/>
        </p:nvSpPr>
        <p:spPr bwMode="auto">
          <a:xfrm>
            <a:off x="2113841" y="3143950"/>
            <a:ext cx="206375" cy="207962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54"/>
          <p:cNvSpPr>
            <a:spLocks noChangeArrowheads="1"/>
          </p:cNvSpPr>
          <p:nvPr/>
        </p:nvSpPr>
        <p:spPr bwMode="auto">
          <a:xfrm>
            <a:off x="2299579" y="2978850"/>
            <a:ext cx="206375" cy="20796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55"/>
          <p:cNvSpPr>
            <a:spLocks noChangeArrowheads="1"/>
          </p:cNvSpPr>
          <p:nvPr/>
        </p:nvSpPr>
        <p:spPr bwMode="auto">
          <a:xfrm>
            <a:off x="2299579" y="2978850"/>
            <a:ext cx="206375" cy="207962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56"/>
          <p:cNvSpPr>
            <a:spLocks noChangeArrowheads="1"/>
          </p:cNvSpPr>
          <p:nvPr/>
        </p:nvSpPr>
        <p:spPr bwMode="auto">
          <a:xfrm>
            <a:off x="1988429" y="3413825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Freeform 57"/>
          <p:cNvSpPr>
            <a:spLocks/>
          </p:cNvSpPr>
          <p:nvPr/>
        </p:nvSpPr>
        <p:spPr bwMode="auto">
          <a:xfrm>
            <a:off x="1988429" y="3413825"/>
            <a:ext cx="206375" cy="206375"/>
          </a:xfrm>
          <a:custGeom>
            <a:avLst/>
            <a:gdLst>
              <a:gd name="T0" fmla="*/ 0 w 130"/>
              <a:gd name="T1" fmla="*/ 64 h 130"/>
              <a:gd name="T2" fmla="*/ 66 w 130"/>
              <a:gd name="T3" fmla="*/ 0 h 130"/>
              <a:gd name="T4" fmla="*/ 130 w 130"/>
              <a:gd name="T5" fmla="*/ 64 h 130"/>
              <a:gd name="T6" fmla="*/ 66 w 130"/>
              <a:gd name="T7" fmla="*/ 130 h 130"/>
              <a:gd name="T8" fmla="*/ 0 w 130"/>
              <a:gd name="T9" fmla="*/ 64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130">
                <a:moveTo>
                  <a:pt x="0" y="64"/>
                </a:moveTo>
                <a:cubicBezTo>
                  <a:pt x="0" y="29"/>
                  <a:pt x="29" y="0"/>
                  <a:pt x="66" y="0"/>
                </a:cubicBezTo>
                <a:cubicBezTo>
                  <a:pt x="101" y="0"/>
                  <a:pt x="130" y="29"/>
                  <a:pt x="130" y="64"/>
                </a:cubicBezTo>
                <a:cubicBezTo>
                  <a:pt x="130" y="100"/>
                  <a:pt x="101" y="130"/>
                  <a:pt x="66" y="130"/>
                </a:cubicBezTo>
                <a:cubicBezTo>
                  <a:pt x="29" y="130"/>
                  <a:pt x="0" y="100"/>
                  <a:pt x="0" y="64"/>
                </a:cubicBezTo>
              </a:path>
            </a:pathLst>
          </a:cu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58"/>
          <p:cNvSpPr>
            <a:spLocks noChangeArrowheads="1"/>
          </p:cNvSpPr>
          <p:nvPr/>
        </p:nvSpPr>
        <p:spPr bwMode="auto">
          <a:xfrm>
            <a:off x="2278941" y="4094862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59"/>
          <p:cNvSpPr>
            <a:spLocks noChangeArrowheads="1"/>
          </p:cNvSpPr>
          <p:nvPr/>
        </p:nvSpPr>
        <p:spPr bwMode="auto">
          <a:xfrm>
            <a:off x="2278941" y="4094862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60"/>
          <p:cNvSpPr>
            <a:spLocks noChangeArrowheads="1"/>
          </p:cNvSpPr>
          <p:nvPr/>
        </p:nvSpPr>
        <p:spPr bwMode="auto">
          <a:xfrm>
            <a:off x="2153529" y="3723387"/>
            <a:ext cx="207963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61"/>
          <p:cNvSpPr>
            <a:spLocks noChangeArrowheads="1"/>
          </p:cNvSpPr>
          <p:nvPr/>
        </p:nvSpPr>
        <p:spPr bwMode="auto">
          <a:xfrm>
            <a:off x="2153529" y="3723387"/>
            <a:ext cx="207963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62"/>
          <p:cNvSpPr>
            <a:spLocks noChangeArrowheads="1"/>
          </p:cNvSpPr>
          <p:nvPr/>
        </p:nvSpPr>
        <p:spPr bwMode="auto">
          <a:xfrm>
            <a:off x="2237666" y="3474150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63"/>
          <p:cNvSpPr>
            <a:spLocks noChangeArrowheads="1"/>
          </p:cNvSpPr>
          <p:nvPr/>
        </p:nvSpPr>
        <p:spPr bwMode="auto">
          <a:xfrm>
            <a:off x="2237666" y="3474150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64"/>
          <p:cNvSpPr>
            <a:spLocks noChangeArrowheads="1"/>
          </p:cNvSpPr>
          <p:nvPr/>
        </p:nvSpPr>
        <p:spPr bwMode="auto">
          <a:xfrm>
            <a:off x="2009066" y="3929762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65"/>
          <p:cNvSpPr>
            <a:spLocks noChangeArrowheads="1"/>
          </p:cNvSpPr>
          <p:nvPr/>
        </p:nvSpPr>
        <p:spPr bwMode="auto">
          <a:xfrm>
            <a:off x="2009066" y="3929762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66"/>
          <p:cNvSpPr>
            <a:spLocks noChangeArrowheads="1"/>
          </p:cNvSpPr>
          <p:nvPr/>
        </p:nvSpPr>
        <p:spPr bwMode="auto">
          <a:xfrm>
            <a:off x="4147429" y="2416875"/>
            <a:ext cx="207963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67"/>
          <p:cNvSpPr>
            <a:spLocks noChangeArrowheads="1"/>
          </p:cNvSpPr>
          <p:nvPr/>
        </p:nvSpPr>
        <p:spPr bwMode="auto">
          <a:xfrm>
            <a:off x="4147429" y="2416875"/>
            <a:ext cx="207963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68"/>
          <p:cNvSpPr>
            <a:spLocks noChangeArrowheads="1"/>
          </p:cNvSpPr>
          <p:nvPr/>
        </p:nvSpPr>
        <p:spPr bwMode="auto">
          <a:xfrm>
            <a:off x="4458579" y="2427987"/>
            <a:ext cx="206375" cy="206375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69"/>
          <p:cNvSpPr>
            <a:spLocks noChangeArrowheads="1"/>
          </p:cNvSpPr>
          <p:nvPr/>
        </p:nvSpPr>
        <p:spPr bwMode="auto">
          <a:xfrm>
            <a:off x="4458579" y="2427987"/>
            <a:ext cx="206375" cy="206375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70"/>
          <p:cNvSpPr>
            <a:spLocks noChangeArrowheads="1"/>
          </p:cNvSpPr>
          <p:nvPr/>
        </p:nvSpPr>
        <p:spPr bwMode="auto">
          <a:xfrm>
            <a:off x="4147429" y="2639125"/>
            <a:ext cx="207963" cy="207962"/>
          </a:xfrm>
          <a:prstGeom prst="ellipse">
            <a:avLst/>
          </a:prstGeom>
          <a:solidFill>
            <a:srgbClr val="FFFFFF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71"/>
          <p:cNvSpPr>
            <a:spLocks noChangeArrowheads="1"/>
          </p:cNvSpPr>
          <p:nvPr/>
        </p:nvSpPr>
        <p:spPr bwMode="auto">
          <a:xfrm>
            <a:off x="4147429" y="2639125"/>
            <a:ext cx="207963" cy="207962"/>
          </a:xfrm>
          <a:prstGeom prst="ellipse">
            <a:avLst/>
          </a:prstGeom>
          <a:noFill/>
          <a:ln w="22225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Line 72"/>
          <p:cNvSpPr>
            <a:spLocks noChangeShapeType="1"/>
          </p:cNvSpPr>
          <p:nvPr/>
        </p:nvSpPr>
        <p:spPr bwMode="auto">
          <a:xfrm>
            <a:off x="2902829" y="2742312"/>
            <a:ext cx="593725" cy="0"/>
          </a:xfrm>
          <a:prstGeom prst="line">
            <a:avLst/>
          </a:prstGeom>
          <a:noFill/>
          <a:ln w="650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Freeform 73"/>
          <p:cNvSpPr>
            <a:spLocks/>
          </p:cNvSpPr>
          <p:nvPr/>
        </p:nvSpPr>
        <p:spPr bwMode="auto">
          <a:xfrm>
            <a:off x="3428291" y="2604200"/>
            <a:ext cx="279400" cy="277812"/>
          </a:xfrm>
          <a:custGeom>
            <a:avLst/>
            <a:gdLst>
              <a:gd name="T0" fmla="*/ 204 w 204"/>
              <a:gd name="T1" fmla="*/ 102 h 204"/>
              <a:gd name="T2" fmla="*/ 0 w 204"/>
              <a:gd name="T3" fmla="*/ 204 h 204"/>
              <a:gd name="T4" fmla="*/ 0 w 204"/>
              <a:gd name="T5" fmla="*/ 0 h 204"/>
              <a:gd name="T6" fmla="*/ 204 w 204"/>
              <a:gd name="T7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204">
                <a:moveTo>
                  <a:pt x="204" y="102"/>
                </a:moveTo>
                <a:lnTo>
                  <a:pt x="0" y="204"/>
                </a:lnTo>
                <a:cubicBezTo>
                  <a:pt x="32" y="140"/>
                  <a:pt x="32" y="64"/>
                  <a:pt x="0" y="0"/>
                </a:cubicBezTo>
                <a:lnTo>
                  <a:pt x="204" y="10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74"/>
          <p:cNvSpPr>
            <a:spLocks noChangeShapeType="1"/>
          </p:cNvSpPr>
          <p:nvPr/>
        </p:nvSpPr>
        <p:spPr bwMode="auto">
          <a:xfrm>
            <a:off x="3113966" y="3929762"/>
            <a:ext cx="579438" cy="0"/>
          </a:xfrm>
          <a:prstGeom prst="line">
            <a:avLst/>
          </a:prstGeom>
          <a:noFill/>
          <a:ln w="6508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Freeform 75"/>
          <p:cNvSpPr>
            <a:spLocks/>
          </p:cNvSpPr>
          <p:nvPr/>
        </p:nvSpPr>
        <p:spPr bwMode="auto">
          <a:xfrm>
            <a:off x="2902829" y="3790062"/>
            <a:ext cx="279400" cy="279400"/>
          </a:xfrm>
          <a:custGeom>
            <a:avLst/>
            <a:gdLst>
              <a:gd name="T0" fmla="*/ 0 w 204"/>
              <a:gd name="T1" fmla="*/ 102 h 204"/>
              <a:gd name="T2" fmla="*/ 204 w 204"/>
              <a:gd name="T3" fmla="*/ 0 h 204"/>
              <a:gd name="T4" fmla="*/ 204 w 204"/>
              <a:gd name="T5" fmla="*/ 204 h 204"/>
              <a:gd name="T6" fmla="*/ 0 w 204"/>
              <a:gd name="T7" fmla="*/ 102 h 2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" h="204">
                <a:moveTo>
                  <a:pt x="0" y="102"/>
                </a:moveTo>
                <a:lnTo>
                  <a:pt x="204" y="0"/>
                </a:lnTo>
                <a:cubicBezTo>
                  <a:pt x="172" y="64"/>
                  <a:pt x="172" y="140"/>
                  <a:pt x="204" y="204"/>
                </a:cubicBezTo>
                <a:lnTo>
                  <a:pt x="0" y="102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Rectangle 76"/>
          <p:cNvSpPr>
            <a:spLocks noChangeArrowheads="1"/>
          </p:cNvSpPr>
          <p:nvPr/>
        </p:nvSpPr>
        <p:spPr bwMode="auto">
          <a:xfrm>
            <a:off x="3013954" y="2343850"/>
            <a:ext cx="569913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77"/>
          <p:cNvSpPr>
            <a:spLocks noChangeArrowheads="1"/>
          </p:cNvSpPr>
          <p:nvPr/>
        </p:nvSpPr>
        <p:spPr bwMode="auto">
          <a:xfrm>
            <a:off x="2942516" y="4105975"/>
            <a:ext cx="8985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RESET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613" y="1536263"/>
            <a:ext cx="3548436" cy="3641622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2B63F2EA-278E-424F-AFAF-9879E5844FDA}"/>
              </a:ext>
            </a:extLst>
          </p:cNvPr>
          <p:cNvSpPr txBox="1"/>
          <p:nvPr/>
        </p:nvSpPr>
        <p:spPr>
          <a:xfrm>
            <a:off x="1307458" y="5080670"/>
            <a:ext cx="1856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High Resistance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Logic ‘1’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0229DA2-8ABA-46C3-8F2A-F9DE740A440C}"/>
              </a:ext>
            </a:extLst>
          </p:cNvPr>
          <p:cNvSpPr txBox="1"/>
          <p:nvPr/>
        </p:nvSpPr>
        <p:spPr>
          <a:xfrm>
            <a:off x="3622043" y="5081970"/>
            <a:ext cx="18149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Low Resistance</a:t>
            </a: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Logic ‘0’ 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3CFF64C-2CD1-4F62-95F0-FD23C608457F}"/>
              </a:ext>
            </a:extLst>
          </p:cNvPr>
          <p:cNvSpPr txBox="1"/>
          <p:nvPr/>
        </p:nvSpPr>
        <p:spPr>
          <a:xfrm>
            <a:off x="7103388" y="5244212"/>
            <a:ext cx="4099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Matrix vector multilication in parallel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030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6" name="Group 395">
            <a:extLst>
              <a:ext uri="{FF2B5EF4-FFF2-40B4-BE49-F238E27FC236}">
                <a16:creationId xmlns:a16="http://schemas.microsoft.com/office/drawing/2014/main" id="{F99FFB8D-6D2B-44DA-AF4E-420739F91B9E}"/>
              </a:ext>
            </a:extLst>
          </p:cNvPr>
          <p:cNvGrpSpPr/>
          <p:nvPr/>
        </p:nvGrpSpPr>
        <p:grpSpPr>
          <a:xfrm>
            <a:off x="726327" y="1306113"/>
            <a:ext cx="963442" cy="871106"/>
            <a:chOff x="324133" y="1869120"/>
            <a:chExt cx="963442" cy="8711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3158A53-1B18-4123-A1A1-3A56D1F30885}"/>
                </a:ext>
              </a:extLst>
            </p:cNvPr>
            <p:cNvSpPr/>
            <p:nvPr/>
          </p:nvSpPr>
          <p:spPr>
            <a:xfrm>
              <a:off x="686936" y="1869120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14456AA-897F-48CC-B42F-5967878F9D01}"/>
                </a:ext>
              </a:extLst>
            </p:cNvPr>
            <p:cNvSpPr/>
            <p:nvPr/>
          </p:nvSpPr>
          <p:spPr>
            <a:xfrm>
              <a:off x="686936" y="2188208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08E2F34-5D60-4E8B-A8C5-BC838444F5C4}"/>
                </a:ext>
              </a:extLst>
            </p:cNvPr>
            <p:cNvSpPr/>
            <p:nvPr/>
          </p:nvSpPr>
          <p:spPr>
            <a:xfrm>
              <a:off x="686936" y="2507296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B2C79E3-E9D9-4842-8B78-56F4AD3E41CE}"/>
                </a:ext>
              </a:extLst>
            </p:cNvPr>
            <p:cNvSpPr/>
            <p:nvPr/>
          </p:nvSpPr>
          <p:spPr>
            <a:xfrm>
              <a:off x="324133" y="2040571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AC16BDB4-9039-48A5-BB81-152EED10E4D1}"/>
                </a:ext>
              </a:extLst>
            </p:cNvPr>
            <p:cNvSpPr/>
            <p:nvPr/>
          </p:nvSpPr>
          <p:spPr>
            <a:xfrm>
              <a:off x="324133" y="2380874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26F91BC-3518-45F4-A954-F53A171741EE}"/>
                </a:ext>
              </a:extLst>
            </p:cNvPr>
            <p:cNvSpPr/>
            <p:nvPr/>
          </p:nvSpPr>
          <p:spPr>
            <a:xfrm>
              <a:off x="1049739" y="2040571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67F2E99-6A14-48D3-B577-5C69B5956D8A}"/>
                </a:ext>
              </a:extLst>
            </p:cNvPr>
            <p:cNvSpPr/>
            <p:nvPr/>
          </p:nvSpPr>
          <p:spPr>
            <a:xfrm>
              <a:off x="1049739" y="2380874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C590367-5B4C-42E3-9EF1-CF5A89AFA169}"/>
                </a:ext>
              </a:extLst>
            </p:cNvPr>
            <p:cNvCxnSpPr>
              <a:stCxn id="59" idx="6"/>
              <a:endCxn id="22" idx="2"/>
            </p:cNvCxnSpPr>
            <p:nvPr/>
          </p:nvCxnSpPr>
          <p:spPr>
            <a:xfrm flipV="1">
              <a:off x="561969" y="1985585"/>
              <a:ext cx="124967" cy="17145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8DD3B05-C432-4762-91FE-239509029333}"/>
                </a:ext>
              </a:extLst>
            </p:cNvPr>
            <p:cNvCxnSpPr>
              <a:stCxn id="59" idx="6"/>
              <a:endCxn id="57" idx="2"/>
            </p:cNvCxnSpPr>
            <p:nvPr/>
          </p:nvCxnSpPr>
          <p:spPr>
            <a:xfrm>
              <a:off x="561969" y="2157036"/>
              <a:ext cx="124967" cy="14763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C7DA994-0E89-4DDC-9BBB-61B5964E793A}"/>
                </a:ext>
              </a:extLst>
            </p:cNvPr>
            <p:cNvCxnSpPr>
              <a:stCxn id="59" idx="6"/>
              <a:endCxn id="58" idx="2"/>
            </p:cNvCxnSpPr>
            <p:nvPr/>
          </p:nvCxnSpPr>
          <p:spPr>
            <a:xfrm>
              <a:off x="561969" y="2157036"/>
              <a:ext cx="124967" cy="46672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F536973-F949-4BE5-A921-351DF6C7E571}"/>
                </a:ext>
              </a:extLst>
            </p:cNvPr>
            <p:cNvCxnSpPr>
              <a:stCxn id="60" idx="6"/>
              <a:endCxn id="22" idx="2"/>
            </p:cNvCxnSpPr>
            <p:nvPr/>
          </p:nvCxnSpPr>
          <p:spPr>
            <a:xfrm flipV="1">
              <a:off x="561969" y="1985585"/>
              <a:ext cx="124967" cy="51175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D58C914-ABAB-4DBC-BBDE-64EEB3F34F7B}"/>
                </a:ext>
              </a:extLst>
            </p:cNvPr>
            <p:cNvCxnSpPr>
              <a:stCxn id="60" idx="6"/>
              <a:endCxn id="57" idx="2"/>
            </p:cNvCxnSpPr>
            <p:nvPr/>
          </p:nvCxnSpPr>
          <p:spPr>
            <a:xfrm flipV="1">
              <a:off x="561969" y="2304673"/>
              <a:ext cx="124967" cy="19266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8B4C07-EC30-4544-8559-AC88317BF173}"/>
                </a:ext>
              </a:extLst>
            </p:cNvPr>
            <p:cNvCxnSpPr>
              <a:stCxn id="60" idx="6"/>
              <a:endCxn id="58" idx="2"/>
            </p:cNvCxnSpPr>
            <p:nvPr/>
          </p:nvCxnSpPr>
          <p:spPr>
            <a:xfrm>
              <a:off x="561969" y="2497339"/>
              <a:ext cx="124967" cy="12642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BBE3792-36D0-4D52-B0EB-0F87F12CA9F8}"/>
                </a:ext>
              </a:extLst>
            </p:cNvPr>
            <p:cNvCxnSpPr>
              <a:stCxn id="22" idx="6"/>
              <a:endCxn id="61" idx="2"/>
            </p:cNvCxnSpPr>
            <p:nvPr/>
          </p:nvCxnSpPr>
          <p:spPr>
            <a:xfrm>
              <a:off x="924772" y="1985585"/>
              <a:ext cx="124967" cy="17145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99A44BD-EED6-4836-9C2D-53804F4E0023}"/>
                </a:ext>
              </a:extLst>
            </p:cNvPr>
            <p:cNvCxnSpPr>
              <a:stCxn id="22" idx="6"/>
              <a:endCxn id="62" idx="2"/>
            </p:cNvCxnSpPr>
            <p:nvPr/>
          </p:nvCxnSpPr>
          <p:spPr>
            <a:xfrm>
              <a:off x="924772" y="1985585"/>
              <a:ext cx="124967" cy="51175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C39F0D4C-31C5-44E1-A2ED-FED4D4D0A7E4}"/>
                </a:ext>
              </a:extLst>
            </p:cNvPr>
            <p:cNvCxnSpPr>
              <a:stCxn id="57" idx="6"/>
              <a:endCxn id="61" idx="2"/>
            </p:cNvCxnSpPr>
            <p:nvPr/>
          </p:nvCxnSpPr>
          <p:spPr>
            <a:xfrm flipV="1">
              <a:off x="924772" y="2157036"/>
              <a:ext cx="124967" cy="14763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CBA982-8B07-496E-AE03-D06AB39E1723}"/>
                </a:ext>
              </a:extLst>
            </p:cNvPr>
            <p:cNvCxnSpPr>
              <a:stCxn id="57" idx="6"/>
              <a:endCxn id="62" idx="2"/>
            </p:cNvCxnSpPr>
            <p:nvPr/>
          </p:nvCxnSpPr>
          <p:spPr>
            <a:xfrm>
              <a:off x="924772" y="2304673"/>
              <a:ext cx="124967" cy="19266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B8015AF-D959-4906-B81A-1CD63B6FA6FF}"/>
                </a:ext>
              </a:extLst>
            </p:cNvPr>
            <p:cNvCxnSpPr>
              <a:stCxn id="58" idx="6"/>
              <a:endCxn id="61" idx="2"/>
            </p:cNvCxnSpPr>
            <p:nvPr/>
          </p:nvCxnSpPr>
          <p:spPr>
            <a:xfrm flipV="1">
              <a:off x="924772" y="2157036"/>
              <a:ext cx="124967" cy="46672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04B4CEB-DFBF-4D57-8FFE-DDC136235B37}"/>
                </a:ext>
              </a:extLst>
            </p:cNvPr>
            <p:cNvCxnSpPr>
              <a:stCxn id="58" idx="6"/>
              <a:endCxn id="62" idx="2"/>
            </p:cNvCxnSpPr>
            <p:nvPr/>
          </p:nvCxnSpPr>
          <p:spPr>
            <a:xfrm flipV="1">
              <a:off x="924772" y="2497339"/>
              <a:ext cx="124967" cy="12642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1" name="Graphic 300" descr="Processor with solid fill">
            <a:extLst>
              <a:ext uri="{FF2B5EF4-FFF2-40B4-BE49-F238E27FC236}">
                <a16:creationId xmlns:a16="http://schemas.microsoft.com/office/drawing/2014/main" id="{E902A2A3-E612-4975-88A6-6BE3E4D0F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64019" y="5249921"/>
            <a:ext cx="1423990" cy="1423990"/>
          </a:xfrm>
          <a:prstGeom prst="rect">
            <a:avLst/>
          </a:prstGeom>
        </p:spPr>
      </p:pic>
      <p:pic>
        <p:nvPicPr>
          <p:cNvPr id="315" name="Graphic 314" descr="Images with solid fill">
            <a:extLst>
              <a:ext uri="{FF2B5EF4-FFF2-40B4-BE49-F238E27FC236}">
                <a16:creationId xmlns:a16="http://schemas.microsoft.com/office/drawing/2014/main" id="{B4318C1C-D43B-4B27-985A-0879A28B0D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2345" y="3438931"/>
            <a:ext cx="914400" cy="914400"/>
          </a:xfrm>
          <a:prstGeom prst="rect">
            <a:avLst/>
          </a:prstGeom>
        </p:spPr>
      </p:pic>
      <p:grpSp>
        <p:nvGrpSpPr>
          <p:cNvPr id="325" name="Group 324">
            <a:extLst>
              <a:ext uri="{FF2B5EF4-FFF2-40B4-BE49-F238E27FC236}">
                <a16:creationId xmlns:a16="http://schemas.microsoft.com/office/drawing/2014/main" id="{8E7E9449-F3F0-4BE2-9F68-3C10EA9A57F7}"/>
              </a:ext>
            </a:extLst>
          </p:cNvPr>
          <p:cNvGrpSpPr/>
          <p:nvPr/>
        </p:nvGrpSpPr>
        <p:grpSpPr>
          <a:xfrm>
            <a:off x="661800" y="2122467"/>
            <a:ext cx="455745" cy="448354"/>
            <a:chOff x="3082392" y="1550153"/>
            <a:chExt cx="914400" cy="914400"/>
          </a:xfrm>
        </p:grpSpPr>
        <p:pic>
          <p:nvPicPr>
            <p:cNvPr id="307" name="Graphic 306" descr="Braille with solid fill">
              <a:extLst>
                <a:ext uri="{FF2B5EF4-FFF2-40B4-BE49-F238E27FC236}">
                  <a16:creationId xmlns:a16="http://schemas.microsoft.com/office/drawing/2014/main" id="{61654A00-DE80-4091-8537-CA3774BC5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24" name="Rectangle 323">
              <a:extLst>
                <a:ext uri="{FF2B5EF4-FFF2-40B4-BE49-F238E27FC236}">
                  <a16:creationId xmlns:a16="http://schemas.microsoft.com/office/drawing/2014/main" id="{F25965F0-5B5E-4C26-ACB9-50665AEE6181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11F2B6BE-C44A-46F2-B9FC-0F314187DA52}"/>
              </a:ext>
            </a:extLst>
          </p:cNvPr>
          <p:cNvGrpSpPr/>
          <p:nvPr/>
        </p:nvGrpSpPr>
        <p:grpSpPr>
          <a:xfrm>
            <a:off x="1286263" y="2112384"/>
            <a:ext cx="457200" cy="448056"/>
            <a:chOff x="3082392" y="1550153"/>
            <a:chExt cx="914400" cy="914400"/>
          </a:xfrm>
        </p:grpSpPr>
        <p:pic>
          <p:nvPicPr>
            <p:cNvPr id="327" name="Graphic 326" descr="Braille with solid fill">
              <a:extLst>
                <a:ext uri="{FF2B5EF4-FFF2-40B4-BE49-F238E27FC236}">
                  <a16:creationId xmlns:a16="http://schemas.microsoft.com/office/drawing/2014/main" id="{04FF9201-5D0F-4938-B38C-B02C701BCE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145F5726-B727-4779-85C4-1C933B253C78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DD256459-5187-45A8-BD65-133BB3BDDE9F}"/>
              </a:ext>
            </a:extLst>
          </p:cNvPr>
          <p:cNvGrpSpPr/>
          <p:nvPr/>
        </p:nvGrpSpPr>
        <p:grpSpPr>
          <a:xfrm>
            <a:off x="3635880" y="994579"/>
            <a:ext cx="914400" cy="914400"/>
            <a:chOff x="3082392" y="1550153"/>
            <a:chExt cx="914400" cy="914400"/>
          </a:xfrm>
        </p:grpSpPr>
        <p:pic>
          <p:nvPicPr>
            <p:cNvPr id="330" name="Graphic 329" descr="Braille with solid fill">
              <a:extLst>
                <a:ext uri="{FF2B5EF4-FFF2-40B4-BE49-F238E27FC236}">
                  <a16:creationId xmlns:a16="http://schemas.microsoft.com/office/drawing/2014/main" id="{3DDCBA4D-02CA-4045-8C63-9B686BE36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9BD1A13B-2D92-4B38-A51C-0B0534A94185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01D451F-53F5-4FA0-8F44-1224B9E3E70A}"/>
              </a:ext>
            </a:extLst>
          </p:cNvPr>
          <p:cNvGrpSpPr/>
          <p:nvPr/>
        </p:nvGrpSpPr>
        <p:grpSpPr>
          <a:xfrm>
            <a:off x="4489348" y="994579"/>
            <a:ext cx="914400" cy="914400"/>
            <a:chOff x="3082392" y="1550153"/>
            <a:chExt cx="914400" cy="914400"/>
          </a:xfrm>
        </p:grpSpPr>
        <p:pic>
          <p:nvPicPr>
            <p:cNvPr id="333" name="Graphic 332" descr="Braille with solid fill">
              <a:extLst>
                <a:ext uri="{FF2B5EF4-FFF2-40B4-BE49-F238E27FC236}">
                  <a16:creationId xmlns:a16="http://schemas.microsoft.com/office/drawing/2014/main" id="{FD9772F1-D447-4F81-82D7-A2971D2A8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C3ECDDA2-04AA-4522-87C3-B80D85B7E8AD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BB5A746-AA85-4794-AE1F-E638B151C799}"/>
              </a:ext>
            </a:extLst>
          </p:cNvPr>
          <p:cNvGrpSpPr/>
          <p:nvPr/>
        </p:nvGrpSpPr>
        <p:grpSpPr>
          <a:xfrm>
            <a:off x="5356054" y="994579"/>
            <a:ext cx="914400" cy="914400"/>
            <a:chOff x="3082392" y="1550153"/>
            <a:chExt cx="914400" cy="914400"/>
          </a:xfrm>
        </p:grpSpPr>
        <p:pic>
          <p:nvPicPr>
            <p:cNvPr id="336" name="Graphic 335" descr="Braille with solid fill">
              <a:extLst>
                <a:ext uri="{FF2B5EF4-FFF2-40B4-BE49-F238E27FC236}">
                  <a16:creationId xmlns:a16="http://schemas.microsoft.com/office/drawing/2014/main" id="{41B3DBB8-E4BB-4F3B-8594-CD2C8851A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37" name="Rectangle 336">
              <a:extLst>
                <a:ext uri="{FF2B5EF4-FFF2-40B4-BE49-F238E27FC236}">
                  <a16:creationId xmlns:a16="http://schemas.microsoft.com/office/drawing/2014/main" id="{CC8E22A7-8E6B-4CF8-ADE7-3CF4ED1F2ED2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B138BB0D-5FC7-49A4-877B-6FFEAE1B0C0F}"/>
              </a:ext>
            </a:extLst>
          </p:cNvPr>
          <p:cNvGrpSpPr/>
          <p:nvPr/>
        </p:nvGrpSpPr>
        <p:grpSpPr>
          <a:xfrm>
            <a:off x="3654292" y="1799915"/>
            <a:ext cx="914400" cy="914400"/>
            <a:chOff x="3082392" y="1550153"/>
            <a:chExt cx="914400" cy="914400"/>
          </a:xfrm>
        </p:grpSpPr>
        <p:pic>
          <p:nvPicPr>
            <p:cNvPr id="342" name="Graphic 341" descr="Braille with solid fill">
              <a:extLst>
                <a:ext uri="{FF2B5EF4-FFF2-40B4-BE49-F238E27FC236}">
                  <a16:creationId xmlns:a16="http://schemas.microsoft.com/office/drawing/2014/main" id="{C2C0B61F-65B8-4D8F-904C-822A1062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43" name="Rectangle 342">
              <a:extLst>
                <a:ext uri="{FF2B5EF4-FFF2-40B4-BE49-F238E27FC236}">
                  <a16:creationId xmlns:a16="http://schemas.microsoft.com/office/drawing/2014/main" id="{7DE52CF6-72F1-494B-BB2F-1E9604064954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3F51BF01-0A24-4546-A641-EC35FE41E072}"/>
              </a:ext>
            </a:extLst>
          </p:cNvPr>
          <p:cNvGrpSpPr/>
          <p:nvPr/>
        </p:nvGrpSpPr>
        <p:grpSpPr>
          <a:xfrm>
            <a:off x="4507760" y="1799915"/>
            <a:ext cx="914400" cy="914400"/>
            <a:chOff x="3082392" y="1550153"/>
            <a:chExt cx="914400" cy="914400"/>
          </a:xfrm>
        </p:grpSpPr>
        <p:pic>
          <p:nvPicPr>
            <p:cNvPr id="345" name="Graphic 344" descr="Braille with solid fill">
              <a:extLst>
                <a:ext uri="{FF2B5EF4-FFF2-40B4-BE49-F238E27FC236}">
                  <a16:creationId xmlns:a16="http://schemas.microsoft.com/office/drawing/2014/main" id="{EDB603CC-6783-4271-83A7-D2837C0A2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353AA5ED-B859-4D84-AB5F-22785C91BEFC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B2AB3294-C628-486E-8598-0FF3CDD7DD89}"/>
              </a:ext>
            </a:extLst>
          </p:cNvPr>
          <p:cNvGrpSpPr/>
          <p:nvPr/>
        </p:nvGrpSpPr>
        <p:grpSpPr>
          <a:xfrm>
            <a:off x="5374466" y="1799915"/>
            <a:ext cx="914400" cy="914400"/>
            <a:chOff x="3082392" y="1550153"/>
            <a:chExt cx="914400" cy="914400"/>
          </a:xfrm>
        </p:grpSpPr>
        <p:pic>
          <p:nvPicPr>
            <p:cNvPr id="348" name="Graphic 347" descr="Braille with solid fill">
              <a:extLst>
                <a:ext uri="{FF2B5EF4-FFF2-40B4-BE49-F238E27FC236}">
                  <a16:creationId xmlns:a16="http://schemas.microsoft.com/office/drawing/2014/main" id="{AEE436C1-7BFB-4AF6-A857-E18FC2886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49" name="Rectangle 348">
              <a:extLst>
                <a:ext uri="{FF2B5EF4-FFF2-40B4-BE49-F238E27FC236}">
                  <a16:creationId xmlns:a16="http://schemas.microsoft.com/office/drawing/2014/main" id="{F589E583-98AC-4446-B2DF-A2D75728004E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FAA4E732-FE28-4A52-A075-202178D89B6F}"/>
              </a:ext>
            </a:extLst>
          </p:cNvPr>
          <p:cNvSpPr/>
          <p:nvPr/>
        </p:nvSpPr>
        <p:spPr>
          <a:xfrm>
            <a:off x="7946702" y="1079403"/>
            <a:ext cx="2031341" cy="15839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7F51485D-7D62-406E-8B3C-C82BC0F3735B}"/>
              </a:ext>
            </a:extLst>
          </p:cNvPr>
          <p:cNvSpPr/>
          <p:nvPr/>
        </p:nvSpPr>
        <p:spPr>
          <a:xfrm>
            <a:off x="10038458" y="1079403"/>
            <a:ext cx="1084284" cy="15839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5E56EDDB-A48E-49EC-B26C-1D076969D719}"/>
              </a:ext>
            </a:extLst>
          </p:cNvPr>
          <p:cNvGrpSpPr/>
          <p:nvPr/>
        </p:nvGrpSpPr>
        <p:grpSpPr>
          <a:xfrm>
            <a:off x="10109237" y="1847346"/>
            <a:ext cx="914400" cy="914400"/>
            <a:chOff x="3082392" y="1550153"/>
            <a:chExt cx="914400" cy="914400"/>
          </a:xfrm>
        </p:grpSpPr>
        <p:pic>
          <p:nvPicPr>
            <p:cNvPr id="372" name="Graphic 371" descr="Braille with solid fill">
              <a:extLst>
                <a:ext uri="{FF2B5EF4-FFF2-40B4-BE49-F238E27FC236}">
                  <a16:creationId xmlns:a16="http://schemas.microsoft.com/office/drawing/2014/main" id="{583F68CE-F7B6-459A-9A98-1373E57988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AA9D3A6C-F978-4E7D-93F0-710FB8759D04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8E243CD0-B7FF-471F-A2DC-AB02C5F3A460}"/>
              </a:ext>
            </a:extLst>
          </p:cNvPr>
          <p:cNvGrpSpPr/>
          <p:nvPr/>
        </p:nvGrpSpPr>
        <p:grpSpPr>
          <a:xfrm>
            <a:off x="8013600" y="1194554"/>
            <a:ext cx="914400" cy="914400"/>
            <a:chOff x="3082392" y="1550153"/>
            <a:chExt cx="914400" cy="914400"/>
          </a:xfrm>
        </p:grpSpPr>
        <p:pic>
          <p:nvPicPr>
            <p:cNvPr id="375" name="Graphic 374" descr="Braille with solid fill">
              <a:extLst>
                <a:ext uri="{FF2B5EF4-FFF2-40B4-BE49-F238E27FC236}">
                  <a16:creationId xmlns:a16="http://schemas.microsoft.com/office/drawing/2014/main" id="{432B9EF0-902A-4199-964A-CE80F219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76" name="Rectangle 375">
              <a:extLst>
                <a:ext uri="{FF2B5EF4-FFF2-40B4-BE49-F238E27FC236}">
                  <a16:creationId xmlns:a16="http://schemas.microsoft.com/office/drawing/2014/main" id="{A3EBB604-9B7D-457F-BCAC-2D81B3FDAF05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DD51463B-FCED-47B1-88A0-B38DE88F7BD2}"/>
              </a:ext>
            </a:extLst>
          </p:cNvPr>
          <p:cNvGrpSpPr/>
          <p:nvPr/>
        </p:nvGrpSpPr>
        <p:grpSpPr>
          <a:xfrm>
            <a:off x="8015930" y="1828769"/>
            <a:ext cx="914400" cy="914400"/>
            <a:chOff x="3082392" y="1550153"/>
            <a:chExt cx="914400" cy="914400"/>
          </a:xfrm>
        </p:grpSpPr>
        <p:pic>
          <p:nvPicPr>
            <p:cNvPr id="378" name="Graphic 377" descr="Braille with solid fill">
              <a:extLst>
                <a:ext uri="{FF2B5EF4-FFF2-40B4-BE49-F238E27FC236}">
                  <a16:creationId xmlns:a16="http://schemas.microsoft.com/office/drawing/2014/main" id="{9CC8CE7B-54E3-4330-BF68-11CFF03C7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3BC9D4A4-2BDF-418D-87F2-D9CCA9430EC0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5ED7EFDA-7CEB-48FA-8EBF-99F85105F506}"/>
              </a:ext>
            </a:extLst>
          </p:cNvPr>
          <p:cNvGrpSpPr/>
          <p:nvPr/>
        </p:nvGrpSpPr>
        <p:grpSpPr>
          <a:xfrm>
            <a:off x="8885703" y="1832710"/>
            <a:ext cx="914400" cy="914400"/>
            <a:chOff x="3082392" y="1550153"/>
            <a:chExt cx="914400" cy="914400"/>
          </a:xfrm>
        </p:grpSpPr>
        <p:pic>
          <p:nvPicPr>
            <p:cNvPr id="381" name="Graphic 380" descr="Braille with solid fill">
              <a:extLst>
                <a:ext uri="{FF2B5EF4-FFF2-40B4-BE49-F238E27FC236}">
                  <a16:creationId xmlns:a16="http://schemas.microsoft.com/office/drawing/2014/main" id="{18EBFDB5-AEA5-4AFA-B753-A9510FF32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BB35B4F-EE23-4AFF-965A-D3B6AB952EC0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3" name="Group 382">
            <a:extLst>
              <a:ext uri="{FF2B5EF4-FFF2-40B4-BE49-F238E27FC236}">
                <a16:creationId xmlns:a16="http://schemas.microsoft.com/office/drawing/2014/main" id="{66515136-22D8-403E-BFD3-4DDF80B6375F}"/>
              </a:ext>
            </a:extLst>
          </p:cNvPr>
          <p:cNvGrpSpPr/>
          <p:nvPr/>
        </p:nvGrpSpPr>
        <p:grpSpPr>
          <a:xfrm>
            <a:off x="10109237" y="1207369"/>
            <a:ext cx="914400" cy="914400"/>
            <a:chOff x="3082392" y="1550153"/>
            <a:chExt cx="914400" cy="914400"/>
          </a:xfrm>
        </p:grpSpPr>
        <p:pic>
          <p:nvPicPr>
            <p:cNvPr id="384" name="Graphic 383" descr="Braille with solid fill">
              <a:extLst>
                <a:ext uri="{FF2B5EF4-FFF2-40B4-BE49-F238E27FC236}">
                  <a16:creationId xmlns:a16="http://schemas.microsoft.com/office/drawing/2014/main" id="{A0529BAE-EDAC-45BD-B779-035EE22C2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76A11720-F7E5-4A15-9878-BDD5801E9CD6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6" name="Group 385">
            <a:extLst>
              <a:ext uri="{FF2B5EF4-FFF2-40B4-BE49-F238E27FC236}">
                <a16:creationId xmlns:a16="http://schemas.microsoft.com/office/drawing/2014/main" id="{1EB71D93-3E60-4F3E-AC00-F54552ACC2D9}"/>
              </a:ext>
            </a:extLst>
          </p:cNvPr>
          <p:cNvGrpSpPr/>
          <p:nvPr/>
        </p:nvGrpSpPr>
        <p:grpSpPr>
          <a:xfrm>
            <a:off x="8888783" y="1194282"/>
            <a:ext cx="914400" cy="914400"/>
            <a:chOff x="3082392" y="1550153"/>
            <a:chExt cx="914400" cy="914400"/>
          </a:xfrm>
        </p:grpSpPr>
        <p:pic>
          <p:nvPicPr>
            <p:cNvPr id="387" name="Graphic 386" descr="Braille with solid fill">
              <a:extLst>
                <a:ext uri="{FF2B5EF4-FFF2-40B4-BE49-F238E27FC236}">
                  <a16:creationId xmlns:a16="http://schemas.microsoft.com/office/drawing/2014/main" id="{1FD94C23-0DB6-47CF-8F53-CCC4C9DCC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66270CA8-75AD-4796-B5F6-38A536B4DE81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090B5B18-8A0B-4E84-9FF8-4AC9CDB72C64}"/>
              </a:ext>
            </a:extLst>
          </p:cNvPr>
          <p:cNvSpPr txBox="1"/>
          <p:nvPr/>
        </p:nvSpPr>
        <p:spPr>
          <a:xfrm>
            <a:off x="6616530" y="1256908"/>
            <a:ext cx="12410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0771CC42-CC49-4778-B7D1-D6A769A460E4}"/>
              </a:ext>
            </a:extLst>
          </p:cNvPr>
          <p:cNvSpPr txBox="1"/>
          <p:nvPr/>
        </p:nvSpPr>
        <p:spPr>
          <a:xfrm>
            <a:off x="2069962" y="1256908"/>
            <a:ext cx="1579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Decomposing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0A3A3A7C-A2F9-4ED4-9334-AEEB3493223B}"/>
              </a:ext>
            </a:extLst>
          </p:cNvPr>
          <p:cNvSpPr txBox="1"/>
          <p:nvPr/>
        </p:nvSpPr>
        <p:spPr>
          <a:xfrm>
            <a:off x="10147901" y="2736081"/>
            <a:ext cx="10118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Flipping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AB5A9749-2655-4E7D-A07F-4C3AA9A67449}"/>
              </a:ext>
            </a:extLst>
          </p:cNvPr>
          <p:cNvSpPr txBox="1"/>
          <p:nvPr/>
        </p:nvSpPr>
        <p:spPr>
          <a:xfrm>
            <a:off x="6164885" y="3350389"/>
            <a:ext cx="175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Reconstructing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4E61B26C-755E-410C-8A82-22A5E54BF1D9}"/>
              </a:ext>
            </a:extLst>
          </p:cNvPr>
          <p:cNvSpPr txBox="1"/>
          <p:nvPr/>
        </p:nvSpPr>
        <p:spPr>
          <a:xfrm>
            <a:off x="3389549" y="3397158"/>
            <a:ext cx="1321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Calibrating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F41C9F3-72C1-4912-8E86-86551BD21D3F}"/>
              </a:ext>
            </a:extLst>
          </p:cNvPr>
          <p:cNvSpPr txBox="1"/>
          <p:nvPr/>
        </p:nvSpPr>
        <p:spPr>
          <a:xfrm>
            <a:off x="10129985" y="4911367"/>
            <a:ext cx="10743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Mapping</a:t>
            </a:r>
            <a:endParaRPr lang="zh-CN" altLang="en-US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037B7BF9-152C-45E1-A29A-65EC45440F64}"/>
              </a:ext>
            </a:extLst>
          </p:cNvPr>
          <p:cNvSpPr txBox="1"/>
          <p:nvPr/>
        </p:nvSpPr>
        <p:spPr>
          <a:xfrm>
            <a:off x="10129566" y="107888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2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710FBB92-E857-4E8B-B253-D2DBEB908C5E}"/>
              </a:ext>
            </a:extLst>
          </p:cNvPr>
          <p:cNvSpPr txBox="1"/>
          <p:nvPr/>
        </p:nvSpPr>
        <p:spPr>
          <a:xfrm>
            <a:off x="8028210" y="1050036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1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A6E38774-C674-4A80-8EF4-A43D85BF72F2}"/>
              </a:ext>
            </a:extLst>
          </p:cNvPr>
          <p:cNvGrpSpPr/>
          <p:nvPr/>
        </p:nvGrpSpPr>
        <p:grpSpPr>
          <a:xfrm>
            <a:off x="4857608" y="3364245"/>
            <a:ext cx="963442" cy="871106"/>
            <a:chOff x="324133" y="1869120"/>
            <a:chExt cx="963442" cy="871106"/>
          </a:xfrm>
        </p:grpSpPr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CF8F4FC5-E121-410D-9678-B53B2DEA5B52}"/>
                </a:ext>
              </a:extLst>
            </p:cNvPr>
            <p:cNvSpPr/>
            <p:nvPr/>
          </p:nvSpPr>
          <p:spPr>
            <a:xfrm>
              <a:off x="686936" y="1869120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9B910493-DA4B-46AE-AEE7-18849FD50784}"/>
                </a:ext>
              </a:extLst>
            </p:cNvPr>
            <p:cNvSpPr/>
            <p:nvPr/>
          </p:nvSpPr>
          <p:spPr>
            <a:xfrm>
              <a:off x="686936" y="2188208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1" name="Oval 450">
              <a:extLst>
                <a:ext uri="{FF2B5EF4-FFF2-40B4-BE49-F238E27FC236}">
                  <a16:creationId xmlns:a16="http://schemas.microsoft.com/office/drawing/2014/main" id="{2F443D0D-DFF2-4609-BDA4-1C9AEF69F126}"/>
                </a:ext>
              </a:extLst>
            </p:cNvPr>
            <p:cNvSpPr/>
            <p:nvPr/>
          </p:nvSpPr>
          <p:spPr>
            <a:xfrm>
              <a:off x="686936" y="2507296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2" name="Oval 451">
              <a:extLst>
                <a:ext uri="{FF2B5EF4-FFF2-40B4-BE49-F238E27FC236}">
                  <a16:creationId xmlns:a16="http://schemas.microsoft.com/office/drawing/2014/main" id="{22F3C42A-D820-4F91-AD34-5A2C7B4A53C8}"/>
                </a:ext>
              </a:extLst>
            </p:cNvPr>
            <p:cNvSpPr/>
            <p:nvPr/>
          </p:nvSpPr>
          <p:spPr>
            <a:xfrm>
              <a:off x="324133" y="2040571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3" name="Oval 452">
              <a:extLst>
                <a:ext uri="{FF2B5EF4-FFF2-40B4-BE49-F238E27FC236}">
                  <a16:creationId xmlns:a16="http://schemas.microsoft.com/office/drawing/2014/main" id="{D9C970A3-F3D3-42E0-988A-283FD800E9DB}"/>
                </a:ext>
              </a:extLst>
            </p:cNvPr>
            <p:cNvSpPr/>
            <p:nvPr/>
          </p:nvSpPr>
          <p:spPr>
            <a:xfrm>
              <a:off x="324133" y="2380874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E2EC112A-28B1-435F-941A-D2D6C8ACC18B}"/>
                </a:ext>
              </a:extLst>
            </p:cNvPr>
            <p:cNvSpPr/>
            <p:nvPr/>
          </p:nvSpPr>
          <p:spPr>
            <a:xfrm>
              <a:off x="1049739" y="2040571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5B1F0D5F-D1D7-4CB5-ABA3-ECE834FA5590}"/>
                </a:ext>
              </a:extLst>
            </p:cNvPr>
            <p:cNvSpPr/>
            <p:nvPr/>
          </p:nvSpPr>
          <p:spPr>
            <a:xfrm>
              <a:off x="1049739" y="2380874"/>
              <a:ext cx="237836" cy="23293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27650F83-86A9-439C-8DF7-6143528BBF7C}"/>
                </a:ext>
              </a:extLst>
            </p:cNvPr>
            <p:cNvCxnSpPr>
              <a:stCxn id="452" idx="6"/>
              <a:endCxn id="449" idx="2"/>
            </p:cNvCxnSpPr>
            <p:nvPr/>
          </p:nvCxnSpPr>
          <p:spPr>
            <a:xfrm flipV="1">
              <a:off x="561969" y="1985585"/>
              <a:ext cx="124967" cy="17145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0992DD7D-24F9-4B6D-AD5E-B1E681EA7440}"/>
                </a:ext>
              </a:extLst>
            </p:cNvPr>
            <p:cNvCxnSpPr>
              <a:stCxn id="452" idx="6"/>
              <a:endCxn id="450" idx="2"/>
            </p:cNvCxnSpPr>
            <p:nvPr/>
          </p:nvCxnSpPr>
          <p:spPr>
            <a:xfrm>
              <a:off x="561969" y="2157036"/>
              <a:ext cx="124967" cy="14763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8B7B979D-3CE8-48FC-8C57-AEF5B084D405}"/>
                </a:ext>
              </a:extLst>
            </p:cNvPr>
            <p:cNvCxnSpPr>
              <a:stCxn id="452" idx="6"/>
              <a:endCxn id="451" idx="2"/>
            </p:cNvCxnSpPr>
            <p:nvPr/>
          </p:nvCxnSpPr>
          <p:spPr>
            <a:xfrm>
              <a:off x="561969" y="2157036"/>
              <a:ext cx="124967" cy="46672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FBEABB7E-A4FC-440D-BB3A-6C33340A5A09}"/>
                </a:ext>
              </a:extLst>
            </p:cNvPr>
            <p:cNvCxnSpPr>
              <a:stCxn id="453" idx="6"/>
              <a:endCxn id="449" idx="2"/>
            </p:cNvCxnSpPr>
            <p:nvPr/>
          </p:nvCxnSpPr>
          <p:spPr>
            <a:xfrm flipV="1">
              <a:off x="561969" y="1985585"/>
              <a:ext cx="124967" cy="51175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CF772DE2-7510-4D24-AB23-4840DB603C3B}"/>
                </a:ext>
              </a:extLst>
            </p:cNvPr>
            <p:cNvCxnSpPr>
              <a:stCxn id="453" idx="6"/>
              <a:endCxn id="450" idx="2"/>
            </p:cNvCxnSpPr>
            <p:nvPr/>
          </p:nvCxnSpPr>
          <p:spPr>
            <a:xfrm flipV="1">
              <a:off x="561969" y="2304673"/>
              <a:ext cx="124967" cy="19266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B6D11FE2-838C-4B44-917D-F1FD4ACCBAD6}"/>
                </a:ext>
              </a:extLst>
            </p:cNvPr>
            <p:cNvCxnSpPr>
              <a:stCxn id="453" idx="6"/>
              <a:endCxn id="451" idx="2"/>
            </p:cNvCxnSpPr>
            <p:nvPr/>
          </p:nvCxnSpPr>
          <p:spPr>
            <a:xfrm>
              <a:off x="561969" y="2497339"/>
              <a:ext cx="124967" cy="12642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195B64F5-EA5F-4BB2-99FB-8DFD2409E770}"/>
                </a:ext>
              </a:extLst>
            </p:cNvPr>
            <p:cNvCxnSpPr>
              <a:stCxn id="449" idx="6"/>
              <a:endCxn id="454" idx="2"/>
            </p:cNvCxnSpPr>
            <p:nvPr/>
          </p:nvCxnSpPr>
          <p:spPr>
            <a:xfrm>
              <a:off x="924772" y="1985585"/>
              <a:ext cx="124967" cy="171451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4EA6765B-3A5D-4ECC-A207-6998816F3015}"/>
                </a:ext>
              </a:extLst>
            </p:cNvPr>
            <p:cNvCxnSpPr>
              <a:stCxn id="449" idx="6"/>
              <a:endCxn id="455" idx="2"/>
            </p:cNvCxnSpPr>
            <p:nvPr/>
          </p:nvCxnSpPr>
          <p:spPr>
            <a:xfrm>
              <a:off x="924772" y="1985585"/>
              <a:ext cx="124967" cy="511754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84630A1E-F261-47EB-A837-25A15E18F55D}"/>
                </a:ext>
              </a:extLst>
            </p:cNvPr>
            <p:cNvCxnSpPr>
              <a:stCxn id="450" idx="6"/>
              <a:endCxn id="454" idx="2"/>
            </p:cNvCxnSpPr>
            <p:nvPr/>
          </p:nvCxnSpPr>
          <p:spPr>
            <a:xfrm flipV="1">
              <a:off x="924772" y="2157036"/>
              <a:ext cx="124967" cy="147637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21F2147C-EC31-41D1-BEA0-6389D28F6965}"/>
                </a:ext>
              </a:extLst>
            </p:cNvPr>
            <p:cNvCxnSpPr>
              <a:stCxn id="450" idx="6"/>
              <a:endCxn id="455" idx="2"/>
            </p:cNvCxnSpPr>
            <p:nvPr/>
          </p:nvCxnSpPr>
          <p:spPr>
            <a:xfrm>
              <a:off x="924772" y="2304673"/>
              <a:ext cx="124967" cy="192666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F40977B6-F3D9-443A-84CE-844838CFC98A}"/>
                </a:ext>
              </a:extLst>
            </p:cNvPr>
            <p:cNvCxnSpPr>
              <a:stCxn id="451" idx="6"/>
              <a:endCxn id="454" idx="2"/>
            </p:cNvCxnSpPr>
            <p:nvPr/>
          </p:nvCxnSpPr>
          <p:spPr>
            <a:xfrm flipV="1">
              <a:off x="924772" y="2157036"/>
              <a:ext cx="124967" cy="466725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562DD5EB-4996-45FF-9785-04E6C197ABDE}"/>
                </a:ext>
              </a:extLst>
            </p:cNvPr>
            <p:cNvCxnSpPr>
              <a:stCxn id="451" idx="6"/>
              <a:endCxn id="455" idx="2"/>
            </p:cNvCxnSpPr>
            <p:nvPr/>
          </p:nvCxnSpPr>
          <p:spPr>
            <a:xfrm flipV="1">
              <a:off x="924772" y="2497339"/>
              <a:ext cx="124967" cy="126422"/>
            </a:xfrm>
            <a:prstGeom prst="line">
              <a:avLst/>
            </a:prstGeom>
            <a:solidFill>
              <a:schemeClr val="bg1">
                <a:lumMod val="50000"/>
              </a:schemeClr>
            </a:solidFill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722014E8-DBAF-40F0-AF1F-2EE9238AA766}"/>
              </a:ext>
            </a:extLst>
          </p:cNvPr>
          <p:cNvGrpSpPr/>
          <p:nvPr/>
        </p:nvGrpSpPr>
        <p:grpSpPr>
          <a:xfrm>
            <a:off x="4793081" y="4180599"/>
            <a:ext cx="455745" cy="448354"/>
            <a:chOff x="3082392" y="1550153"/>
            <a:chExt cx="914400" cy="914400"/>
          </a:xfrm>
        </p:grpSpPr>
        <p:pic>
          <p:nvPicPr>
            <p:cNvPr id="469" name="Graphic 468" descr="Braille with solid fill">
              <a:extLst>
                <a:ext uri="{FF2B5EF4-FFF2-40B4-BE49-F238E27FC236}">
                  <a16:creationId xmlns:a16="http://schemas.microsoft.com/office/drawing/2014/main" id="{E04057F9-968F-4466-9EF3-A90D4B039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974DD160-C16A-4FA4-B5ED-E63409169BE6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1EE3E9F2-BF7B-49C5-8DF7-ACEF6A94A203}"/>
              </a:ext>
            </a:extLst>
          </p:cNvPr>
          <p:cNvGrpSpPr/>
          <p:nvPr/>
        </p:nvGrpSpPr>
        <p:grpSpPr>
          <a:xfrm>
            <a:off x="5417544" y="4170516"/>
            <a:ext cx="457200" cy="448056"/>
            <a:chOff x="3082392" y="1550153"/>
            <a:chExt cx="914400" cy="914400"/>
          </a:xfrm>
        </p:grpSpPr>
        <p:pic>
          <p:nvPicPr>
            <p:cNvPr id="472" name="Graphic 471" descr="Braille with solid fill">
              <a:extLst>
                <a:ext uri="{FF2B5EF4-FFF2-40B4-BE49-F238E27FC236}">
                  <a16:creationId xmlns:a16="http://schemas.microsoft.com/office/drawing/2014/main" id="{F9B65416-5060-4FAA-BFEC-BFEEA805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9C6C2DBA-6C54-4785-AE25-D00626F53D5B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9" name="Rectangle: Rounded Corners 488">
            <a:extLst>
              <a:ext uri="{FF2B5EF4-FFF2-40B4-BE49-F238E27FC236}">
                <a16:creationId xmlns:a16="http://schemas.microsoft.com/office/drawing/2014/main" id="{7F23BC97-558B-45E8-BCD0-9939994D955A}"/>
              </a:ext>
            </a:extLst>
          </p:cNvPr>
          <p:cNvSpPr/>
          <p:nvPr/>
        </p:nvSpPr>
        <p:spPr>
          <a:xfrm>
            <a:off x="7946702" y="3225868"/>
            <a:ext cx="2031341" cy="15839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Rectangle: Rounded Corners 489">
            <a:extLst>
              <a:ext uri="{FF2B5EF4-FFF2-40B4-BE49-F238E27FC236}">
                <a16:creationId xmlns:a16="http://schemas.microsoft.com/office/drawing/2014/main" id="{7B9D94F7-5948-4157-BF6C-20CE0F6D6DE8}"/>
              </a:ext>
            </a:extLst>
          </p:cNvPr>
          <p:cNvSpPr/>
          <p:nvPr/>
        </p:nvSpPr>
        <p:spPr>
          <a:xfrm>
            <a:off x="10038458" y="3225868"/>
            <a:ext cx="1084284" cy="15839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1" name="Group 490">
            <a:extLst>
              <a:ext uri="{FF2B5EF4-FFF2-40B4-BE49-F238E27FC236}">
                <a16:creationId xmlns:a16="http://schemas.microsoft.com/office/drawing/2014/main" id="{2A17CE97-060F-4277-B028-38A03A55F9CA}"/>
              </a:ext>
            </a:extLst>
          </p:cNvPr>
          <p:cNvGrpSpPr/>
          <p:nvPr/>
        </p:nvGrpSpPr>
        <p:grpSpPr>
          <a:xfrm>
            <a:off x="10109237" y="3993811"/>
            <a:ext cx="914400" cy="914400"/>
            <a:chOff x="3082392" y="1550153"/>
            <a:chExt cx="914400" cy="914400"/>
          </a:xfrm>
        </p:grpSpPr>
        <p:pic>
          <p:nvPicPr>
            <p:cNvPr id="492" name="Graphic 491" descr="Braille with solid fill">
              <a:extLst>
                <a:ext uri="{FF2B5EF4-FFF2-40B4-BE49-F238E27FC236}">
                  <a16:creationId xmlns:a16="http://schemas.microsoft.com/office/drawing/2014/main" id="{998E0DEA-A535-4EFF-8475-ED71A06AD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7EDBA59-64F4-4A01-AC4B-E200AEAEF841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21308843-E5DE-4B16-9698-BE930B08EEEB}"/>
              </a:ext>
            </a:extLst>
          </p:cNvPr>
          <p:cNvGrpSpPr/>
          <p:nvPr/>
        </p:nvGrpSpPr>
        <p:grpSpPr>
          <a:xfrm>
            <a:off x="8013600" y="3341019"/>
            <a:ext cx="914400" cy="914400"/>
            <a:chOff x="3082392" y="1550153"/>
            <a:chExt cx="914400" cy="914400"/>
          </a:xfrm>
        </p:grpSpPr>
        <p:pic>
          <p:nvPicPr>
            <p:cNvPr id="495" name="Graphic 494" descr="Braille with solid fill">
              <a:extLst>
                <a:ext uri="{FF2B5EF4-FFF2-40B4-BE49-F238E27FC236}">
                  <a16:creationId xmlns:a16="http://schemas.microsoft.com/office/drawing/2014/main" id="{D0D10C99-67AC-4749-83FF-ACDCC35F9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471F3A0B-83E6-49CC-92D4-72D307CE9A97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0F46FA41-39BB-4130-9917-040F29425061}"/>
              </a:ext>
            </a:extLst>
          </p:cNvPr>
          <p:cNvGrpSpPr/>
          <p:nvPr/>
        </p:nvGrpSpPr>
        <p:grpSpPr>
          <a:xfrm>
            <a:off x="8015930" y="3975234"/>
            <a:ext cx="914400" cy="914400"/>
            <a:chOff x="3082392" y="1550153"/>
            <a:chExt cx="914400" cy="914400"/>
          </a:xfrm>
        </p:grpSpPr>
        <p:pic>
          <p:nvPicPr>
            <p:cNvPr id="498" name="Graphic 497" descr="Braille with solid fill">
              <a:extLst>
                <a:ext uri="{FF2B5EF4-FFF2-40B4-BE49-F238E27FC236}">
                  <a16:creationId xmlns:a16="http://schemas.microsoft.com/office/drawing/2014/main" id="{FBB75854-3840-48D6-A331-D4740F009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7DF1CC68-BA53-42E8-ACF6-9422FC668F67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0" name="Group 499">
            <a:extLst>
              <a:ext uri="{FF2B5EF4-FFF2-40B4-BE49-F238E27FC236}">
                <a16:creationId xmlns:a16="http://schemas.microsoft.com/office/drawing/2014/main" id="{85A74A0A-3B6D-4B38-BACA-B1C8C5857CA0}"/>
              </a:ext>
            </a:extLst>
          </p:cNvPr>
          <p:cNvGrpSpPr/>
          <p:nvPr/>
        </p:nvGrpSpPr>
        <p:grpSpPr>
          <a:xfrm>
            <a:off x="8885703" y="3979175"/>
            <a:ext cx="914400" cy="914400"/>
            <a:chOff x="3082392" y="1550153"/>
            <a:chExt cx="914400" cy="914400"/>
          </a:xfrm>
        </p:grpSpPr>
        <p:pic>
          <p:nvPicPr>
            <p:cNvPr id="501" name="Graphic 500" descr="Braille with solid fill">
              <a:extLst>
                <a:ext uri="{FF2B5EF4-FFF2-40B4-BE49-F238E27FC236}">
                  <a16:creationId xmlns:a16="http://schemas.microsoft.com/office/drawing/2014/main" id="{19BE1192-CB6F-49A0-8B2D-F39699AF6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07F99E07-5E2D-4E03-ADE3-02A8A9928AD2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B6A9145A-9CF0-4108-96B0-6E62F6103624}"/>
              </a:ext>
            </a:extLst>
          </p:cNvPr>
          <p:cNvGrpSpPr/>
          <p:nvPr/>
        </p:nvGrpSpPr>
        <p:grpSpPr>
          <a:xfrm>
            <a:off x="10109237" y="3353834"/>
            <a:ext cx="914400" cy="914400"/>
            <a:chOff x="3082392" y="1550153"/>
            <a:chExt cx="914400" cy="914400"/>
          </a:xfrm>
        </p:grpSpPr>
        <p:pic>
          <p:nvPicPr>
            <p:cNvPr id="504" name="Graphic 503" descr="Braille with solid fill">
              <a:extLst>
                <a:ext uri="{FF2B5EF4-FFF2-40B4-BE49-F238E27FC236}">
                  <a16:creationId xmlns:a16="http://schemas.microsoft.com/office/drawing/2014/main" id="{B4D2FC72-86E3-48AE-87E1-7AB18BF60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93A468B5-8167-4637-A721-E9650BA53E37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664A314B-D21A-4C36-A8C1-592970F018B9}"/>
              </a:ext>
            </a:extLst>
          </p:cNvPr>
          <p:cNvGrpSpPr/>
          <p:nvPr/>
        </p:nvGrpSpPr>
        <p:grpSpPr>
          <a:xfrm>
            <a:off x="8888783" y="3340747"/>
            <a:ext cx="914400" cy="914400"/>
            <a:chOff x="3082392" y="1550153"/>
            <a:chExt cx="914400" cy="914400"/>
          </a:xfrm>
        </p:grpSpPr>
        <p:pic>
          <p:nvPicPr>
            <p:cNvPr id="507" name="Graphic 506" descr="Braille with solid fill">
              <a:extLst>
                <a:ext uri="{FF2B5EF4-FFF2-40B4-BE49-F238E27FC236}">
                  <a16:creationId xmlns:a16="http://schemas.microsoft.com/office/drawing/2014/main" id="{D2A1D8C4-9CED-4F46-947E-C39490591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082392" y="1550153"/>
              <a:ext cx="914400" cy="914400"/>
            </a:xfrm>
            <a:prstGeom prst="rect">
              <a:avLst/>
            </a:prstGeom>
          </p:spPr>
        </p:pic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D95AB551-0FFF-4E31-83DD-E8D35D37F834}"/>
                </a:ext>
              </a:extLst>
            </p:cNvPr>
            <p:cNvSpPr/>
            <p:nvPr/>
          </p:nvSpPr>
          <p:spPr>
            <a:xfrm>
              <a:off x="3179720" y="1735260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18D0FD81-92DB-4747-ACC5-B4C3BA47012A}"/>
              </a:ext>
            </a:extLst>
          </p:cNvPr>
          <p:cNvSpPr txBox="1"/>
          <p:nvPr/>
        </p:nvSpPr>
        <p:spPr>
          <a:xfrm>
            <a:off x="10129566" y="3225346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2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C914D2B6-8506-4A6B-B151-15631BF82F86}"/>
              </a:ext>
            </a:extLst>
          </p:cNvPr>
          <p:cNvSpPr txBox="1"/>
          <p:nvPr/>
        </p:nvSpPr>
        <p:spPr>
          <a:xfrm>
            <a:off x="8028210" y="3196501"/>
            <a:ext cx="885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1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14" name="Straight Arrow Connector 513">
            <a:extLst>
              <a:ext uri="{FF2B5EF4-FFF2-40B4-BE49-F238E27FC236}">
                <a16:creationId xmlns:a16="http://schemas.microsoft.com/office/drawing/2014/main" id="{E8CD5AD0-861D-46DF-A3B9-2AFB3567FA26}"/>
              </a:ext>
            </a:extLst>
          </p:cNvPr>
          <p:cNvCxnSpPr>
            <a:cxnSpLocks/>
          </p:cNvCxnSpPr>
          <p:nvPr/>
        </p:nvCxnSpPr>
        <p:spPr>
          <a:xfrm>
            <a:off x="1934383" y="1829023"/>
            <a:ext cx="159789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Arrow Connector 514">
            <a:extLst>
              <a:ext uri="{FF2B5EF4-FFF2-40B4-BE49-F238E27FC236}">
                <a16:creationId xmlns:a16="http://schemas.microsoft.com/office/drawing/2014/main" id="{672F29ED-E64A-40D2-AA37-6F5DB3FF0F05}"/>
              </a:ext>
            </a:extLst>
          </p:cNvPr>
          <p:cNvCxnSpPr>
            <a:cxnSpLocks/>
          </p:cNvCxnSpPr>
          <p:nvPr/>
        </p:nvCxnSpPr>
        <p:spPr>
          <a:xfrm>
            <a:off x="6516133" y="1829023"/>
            <a:ext cx="122858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Arrow Connector 515">
            <a:extLst>
              <a:ext uri="{FF2B5EF4-FFF2-40B4-BE49-F238E27FC236}">
                <a16:creationId xmlns:a16="http://schemas.microsoft.com/office/drawing/2014/main" id="{C0526268-AA36-472A-B246-A10D857506B1}"/>
              </a:ext>
            </a:extLst>
          </p:cNvPr>
          <p:cNvCxnSpPr>
            <a:cxnSpLocks/>
          </p:cNvCxnSpPr>
          <p:nvPr/>
        </p:nvCxnSpPr>
        <p:spPr>
          <a:xfrm flipH="1">
            <a:off x="6035842" y="3916645"/>
            <a:ext cx="1816077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Arrow Connector 517">
            <a:extLst>
              <a:ext uri="{FF2B5EF4-FFF2-40B4-BE49-F238E27FC236}">
                <a16:creationId xmlns:a16="http://schemas.microsoft.com/office/drawing/2014/main" id="{AD2F2BDF-A593-4AC0-8DB8-A530BAB97E9F}"/>
              </a:ext>
            </a:extLst>
          </p:cNvPr>
          <p:cNvCxnSpPr>
            <a:cxnSpLocks/>
          </p:cNvCxnSpPr>
          <p:nvPr/>
        </p:nvCxnSpPr>
        <p:spPr>
          <a:xfrm>
            <a:off x="3274169" y="3940481"/>
            <a:ext cx="135868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Arrow Connector 518">
            <a:extLst>
              <a:ext uri="{FF2B5EF4-FFF2-40B4-BE49-F238E27FC236}">
                <a16:creationId xmlns:a16="http://schemas.microsoft.com/office/drawing/2014/main" id="{C9CCDA2E-6177-48FE-B6AB-305B9467E353}"/>
              </a:ext>
            </a:extLst>
          </p:cNvPr>
          <p:cNvCxnSpPr>
            <a:cxnSpLocks/>
          </p:cNvCxnSpPr>
          <p:nvPr/>
        </p:nvCxnSpPr>
        <p:spPr>
          <a:xfrm>
            <a:off x="9764082" y="4889634"/>
            <a:ext cx="0" cy="46107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Arrow Connector 524">
            <a:extLst>
              <a:ext uri="{FF2B5EF4-FFF2-40B4-BE49-F238E27FC236}">
                <a16:creationId xmlns:a16="http://schemas.microsoft.com/office/drawing/2014/main" id="{EAAB54B1-F030-4182-81D3-A6B8339DBDA8}"/>
              </a:ext>
            </a:extLst>
          </p:cNvPr>
          <p:cNvCxnSpPr>
            <a:cxnSpLocks/>
          </p:cNvCxnSpPr>
          <p:nvPr/>
        </p:nvCxnSpPr>
        <p:spPr>
          <a:xfrm flipV="1">
            <a:off x="7159497" y="1847347"/>
            <a:ext cx="0" cy="10534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7175089C-8500-4D93-9670-1C90A4516BAD}"/>
              </a:ext>
            </a:extLst>
          </p:cNvPr>
          <p:cNvCxnSpPr>
            <a:cxnSpLocks/>
          </p:cNvCxnSpPr>
          <p:nvPr/>
        </p:nvCxnSpPr>
        <p:spPr>
          <a:xfrm flipH="1">
            <a:off x="5344048" y="2905358"/>
            <a:ext cx="4400556" cy="0"/>
          </a:xfrm>
          <a:prstGeom prst="line">
            <a:avLst/>
          </a:prstGeom>
          <a:ln w="38100">
            <a:solidFill>
              <a:schemeClr val="tx1"/>
            </a:solidFill>
            <a:headEnd type="stealth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traight Connector 533">
            <a:extLst>
              <a:ext uri="{FF2B5EF4-FFF2-40B4-BE49-F238E27FC236}">
                <a16:creationId xmlns:a16="http://schemas.microsoft.com/office/drawing/2014/main" id="{15C092D4-B383-41C9-816B-5710F1895583}"/>
              </a:ext>
            </a:extLst>
          </p:cNvPr>
          <p:cNvCxnSpPr>
            <a:cxnSpLocks/>
          </p:cNvCxnSpPr>
          <p:nvPr/>
        </p:nvCxnSpPr>
        <p:spPr>
          <a:xfrm flipV="1">
            <a:off x="5362518" y="2900806"/>
            <a:ext cx="1" cy="32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Connector 535">
            <a:extLst>
              <a:ext uri="{FF2B5EF4-FFF2-40B4-BE49-F238E27FC236}">
                <a16:creationId xmlns:a16="http://schemas.microsoft.com/office/drawing/2014/main" id="{206E86BD-143D-4E16-B2C1-8234358A5E60}"/>
              </a:ext>
            </a:extLst>
          </p:cNvPr>
          <p:cNvCxnSpPr>
            <a:cxnSpLocks/>
          </p:cNvCxnSpPr>
          <p:nvPr/>
        </p:nvCxnSpPr>
        <p:spPr>
          <a:xfrm flipV="1">
            <a:off x="5372102" y="4679260"/>
            <a:ext cx="1" cy="3245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Straight Arrow Connector 536">
            <a:extLst>
              <a:ext uri="{FF2B5EF4-FFF2-40B4-BE49-F238E27FC236}">
                <a16:creationId xmlns:a16="http://schemas.microsoft.com/office/drawing/2014/main" id="{BC994406-9688-4757-824A-7E1CF42E5D07}"/>
              </a:ext>
            </a:extLst>
          </p:cNvPr>
          <p:cNvCxnSpPr>
            <a:cxnSpLocks/>
          </p:cNvCxnSpPr>
          <p:nvPr/>
        </p:nvCxnSpPr>
        <p:spPr>
          <a:xfrm>
            <a:off x="5351364" y="5003800"/>
            <a:ext cx="4402344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0" name="Graphic 539" descr="Badge 1 with solid fill">
            <a:extLst>
              <a:ext uri="{FF2B5EF4-FFF2-40B4-BE49-F238E27FC236}">
                <a16:creationId xmlns:a16="http://schemas.microsoft.com/office/drawing/2014/main" id="{76B2537B-C94A-4D4F-8CCB-BB5386D52E86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851236" y="1269590"/>
            <a:ext cx="313190" cy="313190"/>
          </a:xfrm>
          <a:prstGeom prst="rect">
            <a:avLst/>
          </a:prstGeom>
        </p:spPr>
      </p:pic>
      <p:pic>
        <p:nvPicPr>
          <p:cNvPr id="542" name="Graphic 541" descr="Badge with solid fill">
            <a:extLst>
              <a:ext uri="{FF2B5EF4-FFF2-40B4-BE49-F238E27FC236}">
                <a16:creationId xmlns:a16="http://schemas.microsoft.com/office/drawing/2014/main" id="{13CCED27-C6A8-419E-8517-4E4584E113EF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00667" y="1270737"/>
            <a:ext cx="310896" cy="310896"/>
          </a:xfrm>
          <a:prstGeom prst="rect">
            <a:avLst/>
          </a:prstGeom>
        </p:spPr>
      </p:pic>
      <p:pic>
        <p:nvPicPr>
          <p:cNvPr id="544" name="Graphic 543" descr="Badge 3 with solid fill">
            <a:extLst>
              <a:ext uri="{FF2B5EF4-FFF2-40B4-BE49-F238E27FC236}">
                <a16:creationId xmlns:a16="http://schemas.microsoft.com/office/drawing/2014/main" id="{C268FB60-A24B-4715-91EE-F81CE6F7CEFB}"/>
              </a:ext>
            </a:extLst>
          </p:cNvPr>
          <p:cNvPicPr>
            <a:picLocks noChangeAspect="1"/>
          </p:cNvPicPr>
          <p:nvPr/>
        </p:nvPicPr>
        <p:blipFill>
          <a:blip r:embed="rId2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18855" y="2770224"/>
            <a:ext cx="310896" cy="310896"/>
          </a:xfrm>
          <a:prstGeom prst="rect">
            <a:avLst/>
          </a:prstGeom>
        </p:spPr>
      </p:pic>
      <p:pic>
        <p:nvPicPr>
          <p:cNvPr id="546" name="Graphic 545" descr="Badge 4 with solid fill">
            <a:extLst>
              <a:ext uri="{FF2B5EF4-FFF2-40B4-BE49-F238E27FC236}">
                <a16:creationId xmlns:a16="http://schemas.microsoft.com/office/drawing/2014/main" id="{13592920-C2F5-4DA0-9BA8-27E97947EA20}"/>
              </a:ext>
            </a:extLst>
          </p:cNvPr>
          <p:cNvPicPr>
            <a:picLocks noChangeAspect="1"/>
          </p:cNvPicPr>
          <p:nvPr/>
        </p:nvPicPr>
        <p:blipFill>
          <a:blip r:embed="rId2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966606" y="3371555"/>
            <a:ext cx="310896" cy="310896"/>
          </a:xfrm>
          <a:prstGeom prst="rect">
            <a:avLst/>
          </a:prstGeom>
        </p:spPr>
      </p:pic>
      <p:pic>
        <p:nvPicPr>
          <p:cNvPr id="548" name="Graphic 547" descr="Badge 5 with solid fill">
            <a:extLst>
              <a:ext uri="{FF2B5EF4-FFF2-40B4-BE49-F238E27FC236}">
                <a16:creationId xmlns:a16="http://schemas.microsoft.com/office/drawing/2014/main" id="{742AFAC9-2518-42A4-AF78-BBA5AB8A10AF}"/>
              </a:ext>
            </a:extLst>
          </p:cNvPr>
          <p:cNvPicPr>
            <a:picLocks noChangeAspect="1"/>
          </p:cNvPicPr>
          <p:nvPr/>
        </p:nvPicPr>
        <p:blipFill>
          <a:blip r:embed="rId2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173686" y="3424816"/>
            <a:ext cx="310896" cy="310896"/>
          </a:xfrm>
          <a:prstGeom prst="rect">
            <a:avLst/>
          </a:prstGeom>
        </p:spPr>
      </p:pic>
      <p:pic>
        <p:nvPicPr>
          <p:cNvPr id="550" name="Graphic 549" descr="Badge 6 with solid fill">
            <a:extLst>
              <a:ext uri="{FF2B5EF4-FFF2-40B4-BE49-F238E27FC236}">
                <a16:creationId xmlns:a16="http://schemas.microsoft.com/office/drawing/2014/main" id="{770CBEE2-B639-4CF2-BFA3-9242838834FB}"/>
              </a:ext>
            </a:extLst>
          </p:cNvPr>
          <p:cNvPicPr>
            <a:picLocks noChangeAspect="1"/>
          </p:cNvPicPr>
          <p:nvPr/>
        </p:nvPicPr>
        <p:blipFill>
          <a:blip r:embed="rId3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915595" y="4932540"/>
            <a:ext cx="310896" cy="310896"/>
          </a:xfrm>
          <a:prstGeom prst="rect">
            <a:avLst/>
          </a:prstGeom>
        </p:spPr>
      </p:pic>
      <p:cxnSp>
        <p:nvCxnSpPr>
          <p:cNvPr id="554" name="Straight Arrow Connector 553">
            <a:extLst>
              <a:ext uri="{FF2B5EF4-FFF2-40B4-BE49-F238E27FC236}">
                <a16:creationId xmlns:a16="http://schemas.microsoft.com/office/drawing/2014/main" id="{74C9B2A9-6198-4123-85DB-B7ED6C9E0447}"/>
              </a:ext>
            </a:extLst>
          </p:cNvPr>
          <p:cNvCxnSpPr>
            <a:cxnSpLocks/>
          </p:cNvCxnSpPr>
          <p:nvPr/>
        </p:nvCxnSpPr>
        <p:spPr>
          <a:xfrm>
            <a:off x="9776014" y="2714315"/>
            <a:ext cx="0" cy="461078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TextBox 556">
            <a:extLst>
              <a:ext uri="{FF2B5EF4-FFF2-40B4-BE49-F238E27FC236}">
                <a16:creationId xmlns:a16="http://schemas.microsoft.com/office/drawing/2014/main" id="{C8884CD2-221F-4BB6-9AAD-9F1C3BD3E85B}"/>
              </a:ext>
            </a:extLst>
          </p:cNvPr>
          <p:cNvSpPr txBox="1"/>
          <p:nvPr/>
        </p:nvSpPr>
        <p:spPr>
          <a:xfrm>
            <a:off x="459894" y="2562252"/>
            <a:ext cx="1496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Pre-train model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8" name="TextBox 557">
            <a:extLst>
              <a:ext uri="{FF2B5EF4-FFF2-40B4-BE49-F238E27FC236}">
                <a16:creationId xmlns:a16="http://schemas.microsoft.com/office/drawing/2014/main" id="{D14B7A7F-8C4C-4308-9767-5485DA3983DE}"/>
              </a:ext>
            </a:extLst>
          </p:cNvPr>
          <p:cNvSpPr txBox="1"/>
          <p:nvPr/>
        </p:nvSpPr>
        <p:spPr>
          <a:xfrm>
            <a:off x="1854341" y="4302617"/>
            <a:ext cx="13098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Training data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C69B7BB2-544B-457C-BA7F-EC662E0AAC01}"/>
              </a:ext>
            </a:extLst>
          </p:cNvPr>
          <p:cNvSpPr txBox="1"/>
          <p:nvPr/>
        </p:nvSpPr>
        <p:spPr>
          <a:xfrm>
            <a:off x="9244664" y="6511119"/>
            <a:ext cx="115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Accelerator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0" name="TextBox 559">
            <a:extLst>
              <a:ext uri="{FF2B5EF4-FFF2-40B4-BE49-F238E27FC236}">
                <a16:creationId xmlns:a16="http://schemas.microsoft.com/office/drawing/2014/main" id="{30DD9F97-A1CE-4DF0-B03E-0A7A04F4442F}"/>
              </a:ext>
            </a:extLst>
          </p:cNvPr>
          <p:cNvSpPr txBox="1"/>
          <p:nvPr/>
        </p:nvSpPr>
        <p:spPr>
          <a:xfrm>
            <a:off x="3390642" y="4679260"/>
            <a:ext cx="2026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Accuracy &gt; Threshold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A55C1BE1-B5D6-45FD-A3F4-439B16A3FB68}"/>
              </a:ext>
            </a:extLst>
          </p:cNvPr>
          <p:cNvSpPr txBox="1"/>
          <p:nvPr/>
        </p:nvSpPr>
        <p:spPr>
          <a:xfrm>
            <a:off x="3376846" y="2867177"/>
            <a:ext cx="20269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Accuracy &lt; Threshold</a:t>
            </a:r>
            <a:endParaRPr lang="zh-CN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682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" grpId="0" animBg="1"/>
      <p:bldP spid="370" grpId="0" animBg="1"/>
      <p:bldP spid="390" grpId="0"/>
      <p:bldP spid="391" grpId="0"/>
      <p:bldP spid="392" grpId="0"/>
      <p:bldP spid="393" grpId="0"/>
      <p:bldP spid="394" grpId="0"/>
      <p:bldP spid="395" grpId="0"/>
      <p:bldP spid="397" grpId="0"/>
      <p:bldP spid="398" grpId="0"/>
      <p:bldP spid="489" grpId="0" animBg="1"/>
      <p:bldP spid="490" grpId="0" animBg="1"/>
      <p:bldP spid="509" grpId="0"/>
      <p:bldP spid="510" grpId="0"/>
      <p:bldP spid="558" grpId="0"/>
      <p:bldP spid="559" grpId="0"/>
      <p:bldP spid="560" grpId="0"/>
      <p:bldP spid="5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5F58685-5264-4DC0-8551-B40FA7851042}"/>
              </a:ext>
            </a:extLst>
          </p:cNvPr>
          <p:cNvGrpSpPr/>
          <p:nvPr/>
        </p:nvGrpSpPr>
        <p:grpSpPr>
          <a:xfrm>
            <a:off x="261315" y="369254"/>
            <a:ext cx="1913922" cy="461665"/>
            <a:chOff x="261315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61315" y="429929"/>
              <a:ext cx="1893467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81770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F2C39B-2466-48B9-88C4-0AC880CEB98D}"/>
              </a:ext>
            </a:extLst>
          </p:cNvPr>
          <p:cNvGrpSpPr/>
          <p:nvPr/>
        </p:nvGrpSpPr>
        <p:grpSpPr>
          <a:xfrm>
            <a:off x="5353488" y="2967335"/>
            <a:ext cx="1485024" cy="923329"/>
            <a:chOff x="1064928" y="3574600"/>
            <a:chExt cx="1485024" cy="9233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058E68-A24D-4D6D-82F2-92F08C5B0B32}"/>
                </a:ext>
              </a:extLst>
            </p:cNvPr>
            <p:cNvSpPr/>
            <p:nvPr/>
          </p:nvSpPr>
          <p:spPr>
            <a:xfrm>
              <a:off x="1064929" y="3574600"/>
              <a:ext cx="742511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1DA047-B122-4A3B-B81C-F3C4FD58D5DF}"/>
                </a:ext>
              </a:extLst>
            </p:cNvPr>
            <p:cNvSpPr txBox="1"/>
            <p:nvPr/>
          </p:nvSpPr>
          <p:spPr>
            <a:xfrm>
              <a:off x="1064929" y="3605377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0101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5407D09-B05F-42E0-B9DD-5FAE62546DBA}"/>
                </a:ext>
              </a:extLst>
            </p:cNvPr>
            <p:cNvSpPr/>
            <p:nvPr/>
          </p:nvSpPr>
          <p:spPr>
            <a:xfrm>
              <a:off x="1807440" y="3574600"/>
              <a:ext cx="742511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F1D4FB9-26EF-42A6-BAA4-D9212C30E840}"/>
                </a:ext>
              </a:extLst>
            </p:cNvPr>
            <p:cNvSpPr txBox="1"/>
            <p:nvPr/>
          </p:nvSpPr>
          <p:spPr>
            <a:xfrm>
              <a:off x="1807440" y="3605377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1010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AF10E9B-C124-4C4B-A642-03CF6D2431AF}"/>
                </a:ext>
              </a:extLst>
            </p:cNvPr>
            <p:cNvSpPr/>
            <p:nvPr/>
          </p:nvSpPr>
          <p:spPr>
            <a:xfrm>
              <a:off x="1064929" y="4036264"/>
              <a:ext cx="742511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A2106B3-AA94-4998-9B72-2640C90F347E}"/>
                </a:ext>
              </a:extLst>
            </p:cNvPr>
            <p:cNvSpPr txBox="1"/>
            <p:nvPr/>
          </p:nvSpPr>
          <p:spPr>
            <a:xfrm>
              <a:off x="1064928" y="4078769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1000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855A1B2-3A40-447B-9E30-C9C71CE7764F}"/>
                </a:ext>
              </a:extLst>
            </p:cNvPr>
            <p:cNvSpPr/>
            <p:nvPr/>
          </p:nvSpPr>
          <p:spPr>
            <a:xfrm>
              <a:off x="1807441" y="4036264"/>
              <a:ext cx="742511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923EC27-097D-4EF1-94A3-F1FFDA00C5BE}"/>
                </a:ext>
              </a:extLst>
            </p:cNvPr>
            <p:cNvSpPr txBox="1"/>
            <p:nvPr/>
          </p:nvSpPr>
          <p:spPr>
            <a:xfrm>
              <a:off x="1807440" y="4078769"/>
              <a:ext cx="742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0011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79AAFF-2D5F-4E41-A16F-45E4EF487F62}"/>
              </a:ext>
            </a:extLst>
          </p:cNvPr>
          <p:cNvGrpSpPr/>
          <p:nvPr/>
        </p:nvGrpSpPr>
        <p:grpSpPr>
          <a:xfrm>
            <a:off x="3808050" y="4913204"/>
            <a:ext cx="833939" cy="923330"/>
            <a:chOff x="3628522" y="1979504"/>
            <a:chExt cx="833939" cy="92333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1D9AC31B-ADF9-46F8-8BC0-906440825B96}"/>
                </a:ext>
              </a:extLst>
            </p:cNvPr>
            <p:cNvSpPr/>
            <p:nvPr/>
          </p:nvSpPr>
          <p:spPr>
            <a:xfrm>
              <a:off x="3628524" y="1979505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0A880FB-4C94-49CE-881F-09C83D0FD63C}"/>
                </a:ext>
              </a:extLst>
            </p:cNvPr>
            <p:cNvSpPr txBox="1"/>
            <p:nvPr/>
          </p:nvSpPr>
          <p:spPr>
            <a:xfrm>
              <a:off x="3628523" y="2010282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3190C94-C411-4BFE-9E29-57661D1F87C4}"/>
                </a:ext>
              </a:extLst>
            </p:cNvPr>
            <p:cNvSpPr/>
            <p:nvPr/>
          </p:nvSpPr>
          <p:spPr>
            <a:xfrm>
              <a:off x="3628524" y="2441169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0E02EA6-F4E5-41EA-A595-B1C67250401A}"/>
                </a:ext>
              </a:extLst>
            </p:cNvPr>
            <p:cNvSpPr txBox="1"/>
            <p:nvPr/>
          </p:nvSpPr>
          <p:spPr>
            <a:xfrm>
              <a:off x="3628522" y="2483674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468CFE5-D059-4F73-AD18-344F8AE5365B}"/>
                </a:ext>
              </a:extLst>
            </p:cNvPr>
            <p:cNvSpPr/>
            <p:nvPr/>
          </p:nvSpPr>
          <p:spPr>
            <a:xfrm>
              <a:off x="4044761" y="1979504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F54AB27-03ED-4CE5-ACA6-23E52D162B50}"/>
                </a:ext>
              </a:extLst>
            </p:cNvPr>
            <p:cNvSpPr txBox="1"/>
            <p:nvPr/>
          </p:nvSpPr>
          <p:spPr>
            <a:xfrm>
              <a:off x="4044760" y="2010281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7BA011-2F8B-404C-9F8E-5573C351E741}"/>
                </a:ext>
              </a:extLst>
            </p:cNvPr>
            <p:cNvSpPr/>
            <p:nvPr/>
          </p:nvSpPr>
          <p:spPr>
            <a:xfrm>
              <a:off x="4044761" y="2441168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DD5DEEF-4B1C-4B7A-806D-B2D40F605954}"/>
                </a:ext>
              </a:extLst>
            </p:cNvPr>
            <p:cNvSpPr txBox="1"/>
            <p:nvPr/>
          </p:nvSpPr>
          <p:spPr>
            <a:xfrm>
              <a:off x="4044759" y="2483673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422FBF-0B35-4292-BCC6-18D87C2C29B9}"/>
              </a:ext>
            </a:extLst>
          </p:cNvPr>
          <p:cNvGrpSpPr/>
          <p:nvPr/>
        </p:nvGrpSpPr>
        <p:grpSpPr>
          <a:xfrm>
            <a:off x="5029360" y="4918820"/>
            <a:ext cx="833939" cy="923330"/>
            <a:chOff x="3621859" y="3173988"/>
            <a:chExt cx="833939" cy="92333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24B5F79-64CE-4076-B5B7-70BC2A999AC5}"/>
                </a:ext>
              </a:extLst>
            </p:cNvPr>
            <p:cNvSpPr/>
            <p:nvPr/>
          </p:nvSpPr>
          <p:spPr>
            <a:xfrm>
              <a:off x="3621861" y="3173989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8DCA02F-CFE8-459B-9737-3AF047A31AF2}"/>
                </a:ext>
              </a:extLst>
            </p:cNvPr>
            <p:cNvSpPr txBox="1"/>
            <p:nvPr/>
          </p:nvSpPr>
          <p:spPr>
            <a:xfrm>
              <a:off x="3621860" y="320476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A1BC0BA-7274-4198-B834-03140BC11B1B}"/>
                </a:ext>
              </a:extLst>
            </p:cNvPr>
            <p:cNvSpPr/>
            <p:nvPr/>
          </p:nvSpPr>
          <p:spPr>
            <a:xfrm>
              <a:off x="3621861" y="3635653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EB3BEDC-E1FB-447F-946A-21489C16D6BE}"/>
                </a:ext>
              </a:extLst>
            </p:cNvPr>
            <p:cNvSpPr txBox="1"/>
            <p:nvPr/>
          </p:nvSpPr>
          <p:spPr>
            <a:xfrm>
              <a:off x="3621859" y="3678158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7F92B979-90A9-415C-A2A3-4461BDF633B1}"/>
                </a:ext>
              </a:extLst>
            </p:cNvPr>
            <p:cNvSpPr/>
            <p:nvPr/>
          </p:nvSpPr>
          <p:spPr>
            <a:xfrm>
              <a:off x="4038098" y="3173988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2355080B-197F-46E3-B03B-DBD54AC74A58}"/>
                </a:ext>
              </a:extLst>
            </p:cNvPr>
            <p:cNvSpPr txBox="1"/>
            <p:nvPr/>
          </p:nvSpPr>
          <p:spPr>
            <a:xfrm>
              <a:off x="4038097" y="3204765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99276EE-132F-4D1B-A918-ADE812B12727}"/>
                </a:ext>
              </a:extLst>
            </p:cNvPr>
            <p:cNvSpPr/>
            <p:nvPr/>
          </p:nvSpPr>
          <p:spPr>
            <a:xfrm>
              <a:off x="4038098" y="3635652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9D17802-FDA5-4F9E-BC9D-F4FF3DF32D1D}"/>
                </a:ext>
              </a:extLst>
            </p:cNvPr>
            <p:cNvSpPr txBox="1"/>
            <p:nvPr/>
          </p:nvSpPr>
          <p:spPr>
            <a:xfrm>
              <a:off x="4038096" y="3678157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B3151B-C18E-471E-98A3-0E2FB63E4CE4}"/>
              </a:ext>
            </a:extLst>
          </p:cNvPr>
          <p:cNvGrpSpPr/>
          <p:nvPr/>
        </p:nvGrpSpPr>
        <p:grpSpPr>
          <a:xfrm>
            <a:off x="6250672" y="4924930"/>
            <a:ext cx="833939" cy="923330"/>
            <a:chOff x="3612199" y="4307067"/>
            <a:chExt cx="833939" cy="923330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7E5DF97-8EAC-41C0-8C85-AA7DB7AE5043}"/>
                </a:ext>
              </a:extLst>
            </p:cNvPr>
            <p:cNvSpPr/>
            <p:nvPr/>
          </p:nvSpPr>
          <p:spPr>
            <a:xfrm>
              <a:off x="3612201" y="4307068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183DA85-FA0E-4080-A17C-EB343B8E5719}"/>
                </a:ext>
              </a:extLst>
            </p:cNvPr>
            <p:cNvSpPr txBox="1"/>
            <p:nvPr/>
          </p:nvSpPr>
          <p:spPr>
            <a:xfrm>
              <a:off x="3612200" y="4337845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502A86-CEE2-4FBC-B7BC-87414CE975EF}"/>
                </a:ext>
              </a:extLst>
            </p:cNvPr>
            <p:cNvSpPr/>
            <p:nvPr/>
          </p:nvSpPr>
          <p:spPr>
            <a:xfrm>
              <a:off x="3612201" y="4768732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C83E783-5AAE-4797-AF07-EBCBE17ED85B}"/>
                </a:ext>
              </a:extLst>
            </p:cNvPr>
            <p:cNvSpPr txBox="1"/>
            <p:nvPr/>
          </p:nvSpPr>
          <p:spPr>
            <a:xfrm>
              <a:off x="3612199" y="4811237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396117FC-0748-402A-85D6-89045A57B9C4}"/>
                </a:ext>
              </a:extLst>
            </p:cNvPr>
            <p:cNvSpPr/>
            <p:nvPr/>
          </p:nvSpPr>
          <p:spPr>
            <a:xfrm>
              <a:off x="4028438" y="4307067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D141FA4-6EE5-4CE8-8743-99228D8AD529}"/>
                </a:ext>
              </a:extLst>
            </p:cNvPr>
            <p:cNvSpPr txBox="1"/>
            <p:nvPr/>
          </p:nvSpPr>
          <p:spPr>
            <a:xfrm>
              <a:off x="4028437" y="4337844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6F998C0-8A52-4F75-A567-3C7DC5709E29}"/>
                </a:ext>
              </a:extLst>
            </p:cNvPr>
            <p:cNvSpPr/>
            <p:nvPr/>
          </p:nvSpPr>
          <p:spPr>
            <a:xfrm>
              <a:off x="4028438" y="4768731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970DB0E-8AEE-4129-BE92-EA88E0AE33F8}"/>
                </a:ext>
              </a:extLst>
            </p:cNvPr>
            <p:cNvSpPr txBox="1"/>
            <p:nvPr/>
          </p:nvSpPr>
          <p:spPr>
            <a:xfrm>
              <a:off x="4028436" y="4811236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4E1E1-03AF-458E-9DAB-D28F727C1152}"/>
              </a:ext>
            </a:extLst>
          </p:cNvPr>
          <p:cNvGrpSpPr/>
          <p:nvPr/>
        </p:nvGrpSpPr>
        <p:grpSpPr>
          <a:xfrm>
            <a:off x="7500848" y="4927698"/>
            <a:ext cx="833939" cy="923330"/>
            <a:chOff x="3612197" y="5486183"/>
            <a:chExt cx="833939" cy="92333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2C883CC-6E40-40B5-A1B0-9D72F9001F48}"/>
                </a:ext>
              </a:extLst>
            </p:cNvPr>
            <p:cNvSpPr/>
            <p:nvPr/>
          </p:nvSpPr>
          <p:spPr>
            <a:xfrm>
              <a:off x="3612199" y="5486184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220E3D72-C647-448F-95B9-D5B8B463CEBA}"/>
                </a:ext>
              </a:extLst>
            </p:cNvPr>
            <p:cNvSpPr txBox="1"/>
            <p:nvPr/>
          </p:nvSpPr>
          <p:spPr>
            <a:xfrm>
              <a:off x="3612198" y="5516961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9112968-005F-4559-8C1D-7E5BC0C93583}"/>
                </a:ext>
              </a:extLst>
            </p:cNvPr>
            <p:cNvSpPr/>
            <p:nvPr/>
          </p:nvSpPr>
          <p:spPr>
            <a:xfrm>
              <a:off x="3612199" y="5947848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F6592D1-018D-4D01-B9FA-F1FA1F4321EC}"/>
                </a:ext>
              </a:extLst>
            </p:cNvPr>
            <p:cNvSpPr txBox="1"/>
            <p:nvPr/>
          </p:nvSpPr>
          <p:spPr>
            <a:xfrm>
              <a:off x="3612197" y="5990353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C5DB2C-4D6F-4963-807B-1AE8DBA4A5BD}"/>
                </a:ext>
              </a:extLst>
            </p:cNvPr>
            <p:cNvSpPr/>
            <p:nvPr/>
          </p:nvSpPr>
          <p:spPr>
            <a:xfrm>
              <a:off x="4028436" y="5486183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24C08D-3822-483E-A34E-FB839B184C0E}"/>
                </a:ext>
              </a:extLst>
            </p:cNvPr>
            <p:cNvSpPr txBox="1"/>
            <p:nvPr/>
          </p:nvSpPr>
          <p:spPr>
            <a:xfrm>
              <a:off x="4028435" y="5516960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0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3EE0774-03E1-408D-AE27-7BC4F5EC1D32}"/>
                </a:ext>
              </a:extLst>
            </p:cNvPr>
            <p:cNvSpPr/>
            <p:nvPr/>
          </p:nvSpPr>
          <p:spPr>
            <a:xfrm>
              <a:off x="4028436" y="5947847"/>
              <a:ext cx="417700" cy="46166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2ACE80C-A6A2-41B1-8AAF-6C423BAB6A33}"/>
                </a:ext>
              </a:extLst>
            </p:cNvPr>
            <p:cNvSpPr txBox="1"/>
            <p:nvPr/>
          </p:nvSpPr>
          <p:spPr>
            <a:xfrm>
              <a:off x="4028434" y="5990352"/>
              <a:ext cx="3241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>
                  <a:latin typeface="Tahoma" panose="020B0604030504040204" pitchFamily="34" charset="0"/>
                  <a:cs typeface="Tahoma" panose="020B0604030504040204" pitchFamily="34" charset="0"/>
                </a:rPr>
                <a:t>1</a:t>
              </a:r>
              <a:endParaRPr lang="zh-CN" altLang="en-US" sz="20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95E7CD9-B5EE-45C4-9484-359E2687584E}"/>
              </a:ext>
            </a:extLst>
          </p:cNvPr>
          <p:cNvCxnSpPr/>
          <p:nvPr/>
        </p:nvCxnSpPr>
        <p:spPr>
          <a:xfrm>
            <a:off x="4224287" y="4484579"/>
            <a:ext cx="0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9C55E62-5868-4488-90C4-8C5B60EC73E4}"/>
              </a:ext>
            </a:extLst>
          </p:cNvPr>
          <p:cNvCxnSpPr/>
          <p:nvPr/>
        </p:nvCxnSpPr>
        <p:spPr>
          <a:xfrm>
            <a:off x="5445597" y="4484578"/>
            <a:ext cx="0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54664E87-D505-4F4C-A793-C3C509CC346D}"/>
              </a:ext>
            </a:extLst>
          </p:cNvPr>
          <p:cNvCxnSpPr/>
          <p:nvPr/>
        </p:nvCxnSpPr>
        <p:spPr>
          <a:xfrm>
            <a:off x="6666909" y="4496305"/>
            <a:ext cx="0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95D44A-526F-4818-8ACE-BE1B36CE0188}"/>
              </a:ext>
            </a:extLst>
          </p:cNvPr>
          <p:cNvCxnSpPr/>
          <p:nvPr/>
        </p:nvCxnSpPr>
        <p:spPr>
          <a:xfrm>
            <a:off x="7917085" y="4496305"/>
            <a:ext cx="0" cy="4286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DF99624-4913-4AA8-A89C-C074843CAA1B}"/>
              </a:ext>
            </a:extLst>
          </p:cNvPr>
          <p:cNvCxnSpPr/>
          <p:nvPr/>
        </p:nvCxnSpPr>
        <p:spPr>
          <a:xfrm>
            <a:off x="4224287" y="4496305"/>
            <a:ext cx="36927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78AFDAC-4A43-4203-9C9D-F39DC53239FD}"/>
              </a:ext>
            </a:extLst>
          </p:cNvPr>
          <p:cNvCxnSpPr/>
          <p:nvPr/>
        </p:nvCxnSpPr>
        <p:spPr>
          <a:xfrm>
            <a:off x="6095999" y="3890664"/>
            <a:ext cx="0" cy="61296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4B141A4E-90E3-421E-B146-EFD04EDA5974}"/>
              </a:ext>
            </a:extLst>
          </p:cNvPr>
          <p:cNvSpPr txBox="1"/>
          <p:nvPr/>
        </p:nvSpPr>
        <p:spPr>
          <a:xfrm>
            <a:off x="5293277" y="260026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Weight Matrix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5607A02-DCAA-4BDE-B884-973E790294CA}"/>
              </a:ext>
            </a:extLst>
          </p:cNvPr>
          <p:cNvSpPr txBox="1"/>
          <p:nvPr/>
        </p:nvSpPr>
        <p:spPr>
          <a:xfrm>
            <a:off x="5536748" y="6013894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Bit Matrice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7ACA47A-94C9-46A4-A60E-2ACFC2401324}"/>
              </a:ext>
            </a:extLst>
          </p:cNvPr>
          <p:cNvSpPr txBox="1"/>
          <p:nvPr/>
        </p:nvSpPr>
        <p:spPr>
          <a:xfrm>
            <a:off x="1031174" y="1696218"/>
            <a:ext cx="9664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Weight matrix is decomposed into bit matices according to bit significance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29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AFC794-62DC-4991-8C52-5951AD3E3B64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151699" y="369501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151699" y="430176"/>
              <a:ext cx="1465466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156393" y="369501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CBB5701-432A-4AF2-AE2A-2C6A01F451F5}"/>
              </a:ext>
            </a:extLst>
          </p:cNvPr>
          <p:cNvGrpSpPr/>
          <p:nvPr/>
        </p:nvGrpSpPr>
        <p:grpSpPr>
          <a:xfrm>
            <a:off x="1372894" y="2655404"/>
            <a:ext cx="914400" cy="914400"/>
            <a:chOff x="987813" y="1302854"/>
            <a:chExt cx="914400" cy="914400"/>
          </a:xfrm>
        </p:grpSpPr>
        <p:pic>
          <p:nvPicPr>
            <p:cNvPr id="56" name="Graphic 55" descr="Braille with solid fill">
              <a:extLst>
                <a:ext uri="{FF2B5EF4-FFF2-40B4-BE49-F238E27FC236}">
                  <a16:creationId xmlns:a16="http://schemas.microsoft.com/office/drawing/2014/main" id="{64EA8BC9-33A4-4A25-A8F7-AE9873762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B4B0830-32F5-430D-9AC2-62B777A06641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B99A28C-9B6E-4277-97EE-7CEDAA516857}"/>
              </a:ext>
            </a:extLst>
          </p:cNvPr>
          <p:cNvGrpSpPr/>
          <p:nvPr/>
        </p:nvGrpSpPr>
        <p:grpSpPr>
          <a:xfrm>
            <a:off x="988933" y="3382644"/>
            <a:ext cx="914400" cy="914400"/>
            <a:chOff x="987813" y="1302854"/>
            <a:chExt cx="914400" cy="914400"/>
          </a:xfrm>
        </p:grpSpPr>
        <p:pic>
          <p:nvPicPr>
            <p:cNvPr id="59" name="Graphic 58" descr="Braille with solid fill">
              <a:extLst>
                <a:ext uri="{FF2B5EF4-FFF2-40B4-BE49-F238E27FC236}">
                  <a16:creationId xmlns:a16="http://schemas.microsoft.com/office/drawing/2014/main" id="{AC464745-C0CC-4F7E-A1A3-B33090BCE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9FB4378-1E09-40CB-85AA-2A8FA8E5A5A1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66E9964-52E8-43AA-9026-B3FD6C1F0E79}"/>
              </a:ext>
            </a:extLst>
          </p:cNvPr>
          <p:cNvGrpSpPr/>
          <p:nvPr/>
        </p:nvGrpSpPr>
        <p:grpSpPr>
          <a:xfrm>
            <a:off x="2287294" y="3611571"/>
            <a:ext cx="914400" cy="914400"/>
            <a:chOff x="987813" y="1302854"/>
            <a:chExt cx="914400" cy="914400"/>
          </a:xfrm>
        </p:grpSpPr>
        <p:pic>
          <p:nvPicPr>
            <p:cNvPr id="62" name="Graphic 61" descr="Braille with solid fill">
              <a:extLst>
                <a:ext uri="{FF2B5EF4-FFF2-40B4-BE49-F238E27FC236}">
                  <a16:creationId xmlns:a16="http://schemas.microsoft.com/office/drawing/2014/main" id="{7B3AE219-4FE4-426E-B169-C944E1FBA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5505197-D1F6-47C7-9AA5-45244AEBF6D3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C2D6C4-2BB3-4D97-8D06-BDD55EA69A50}"/>
              </a:ext>
            </a:extLst>
          </p:cNvPr>
          <p:cNvGrpSpPr/>
          <p:nvPr/>
        </p:nvGrpSpPr>
        <p:grpSpPr>
          <a:xfrm>
            <a:off x="1315962" y="4414345"/>
            <a:ext cx="914400" cy="914400"/>
            <a:chOff x="987813" y="1302854"/>
            <a:chExt cx="914400" cy="914400"/>
          </a:xfrm>
        </p:grpSpPr>
        <p:pic>
          <p:nvPicPr>
            <p:cNvPr id="65" name="Graphic 64" descr="Braille with solid fill">
              <a:extLst>
                <a:ext uri="{FF2B5EF4-FFF2-40B4-BE49-F238E27FC236}">
                  <a16:creationId xmlns:a16="http://schemas.microsoft.com/office/drawing/2014/main" id="{F43FD59A-F9E8-414A-83A8-EECFBB025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5ED0FD5-C76D-4547-8111-4EC699B8D96B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335FB54-31CF-430A-B17F-3FCA3BE9A24A}"/>
              </a:ext>
            </a:extLst>
          </p:cNvPr>
          <p:cNvGrpSpPr/>
          <p:nvPr/>
        </p:nvGrpSpPr>
        <p:grpSpPr>
          <a:xfrm>
            <a:off x="2498761" y="4868114"/>
            <a:ext cx="914400" cy="914400"/>
            <a:chOff x="987813" y="1302854"/>
            <a:chExt cx="914400" cy="914400"/>
          </a:xfrm>
        </p:grpSpPr>
        <p:pic>
          <p:nvPicPr>
            <p:cNvPr id="68" name="Graphic 67" descr="Braille with solid fill">
              <a:extLst>
                <a:ext uri="{FF2B5EF4-FFF2-40B4-BE49-F238E27FC236}">
                  <a16:creationId xmlns:a16="http://schemas.microsoft.com/office/drawing/2014/main" id="{D8460D73-6AA9-433F-9EEA-B20BF87F5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9603345-56A5-4E43-9992-1E88DBF0C5A4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AD36387-CF06-4288-9B97-BB97472E02EE}"/>
              </a:ext>
            </a:extLst>
          </p:cNvPr>
          <p:cNvGrpSpPr/>
          <p:nvPr/>
        </p:nvGrpSpPr>
        <p:grpSpPr>
          <a:xfrm>
            <a:off x="3299022" y="4123541"/>
            <a:ext cx="914400" cy="914400"/>
            <a:chOff x="987813" y="1302854"/>
            <a:chExt cx="914400" cy="914400"/>
          </a:xfrm>
        </p:grpSpPr>
        <p:pic>
          <p:nvPicPr>
            <p:cNvPr id="71" name="Graphic 70" descr="Braille with solid fill">
              <a:extLst>
                <a:ext uri="{FF2B5EF4-FFF2-40B4-BE49-F238E27FC236}">
                  <a16:creationId xmlns:a16="http://schemas.microsoft.com/office/drawing/2014/main" id="{AE8EC899-5128-4C6C-9444-49BCD5F98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D515794-7DB1-4261-87FB-E8BB4EE7958E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60E2EF5-058D-446A-B9AE-2265AFE0DD45}"/>
              </a:ext>
            </a:extLst>
          </p:cNvPr>
          <p:cNvGrpSpPr/>
          <p:nvPr/>
        </p:nvGrpSpPr>
        <p:grpSpPr>
          <a:xfrm>
            <a:off x="2880091" y="2844495"/>
            <a:ext cx="914400" cy="914400"/>
            <a:chOff x="987813" y="1302854"/>
            <a:chExt cx="914400" cy="914400"/>
          </a:xfrm>
        </p:grpSpPr>
        <p:pic>
          <p:nvPicPr>
            <p:cNvPr id="74" name="Graphic 73" descr="Braille with solid fill">
              <a:extLst>
                <a:ext uri="{FF2B5EF4-FFF2-40B4-BE49-F238E27FC236}">
                  <a16:creationId xmlns:a16="http://schemas.microsoft.com/office/drawing/2014/main" id="{8E780AE7-91A3-405B-B790-AC618879B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B83BD35C-6BB2-49F6-96BD-D1057C86C1CC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9D7FDA2-6085-4C21-B0A4-219B85F47BBF}"/>
              </a:ext>
            </a:extLst>
          </p:cNvPr>
          <p:cNvGrpSpPr/>
          <p:nvPr/>
        </p:nvGrpSpPr>
        <p:grpSpPr>
          <a:xfrm>
            <a:off x="6034058" y="2519795"/>
            <a:ext cx="914400" cy="914400"/>
            <a:chOff x="987813" y="1302854"/>
            <a:chExt cx="914400" cy="914400"/>
          </a:xfrm>
        </p:grpSpPr>
        <p:pic>
          <p:nvPicPr>
            <p:cNvPr id="77" name="Graphic 76" descr="Braille with solid fill">
              <a:extLst>
                <a:ext uri="{FF2B5EF4-FFF2-40B4-BE49-F238E27FC236}">
                  <a16:creationId xmlns:a16="http://schemas.microsoft.com/office/drawing/2014/main" id="{B1C09ECB-7517-4A9D-9E80-DCE6E4C4A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16F9033-9DA9-4EB0-B0D1-4791444C479C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155B4F9-88F2-4A32-BD62-5B729879BAF2}"/>
              </a:ext>
            </a:extLst>
          </p:cNvPr>
          <p:cNvGrpSpPr/>
          <p:nvPr/>
        </p:nvGrpSpPr>
        <p:grpSpPr>
          <a:xfrm>
            <a:off x="6755470" y="3290855"/>
            <a:ext cx="914400" cy="914400"/>
            <a:chOff x="987813" y="1302854"/>
            <a:chExt cx="914400" cy="914400"/>
          </a:xfrm>
        </p:grpSpPr>
        <p:pic>
          <p:nvPicPr>
            <p:cNvPr id="80" name="Graphic 79" descr="Braille with solid fill">
              <a:extLst>
                <a:ext uri="{FF2B5EF4-FFF2-40B4-BE49-F238E27FC236}">
                  <a16:creationId xmlns:a16="http://schemas.microsoft.com/office/drawing/2014/main" id="{2CE4565A-5893-4980-9CC7-1B1CCB26A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67043E6-2F4A-4897-9E2E-DB861B1025E3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982D065-281F-4EBE-B457-EB38932F60B9}"/>
              </a:ext>
            </a:extLst>
          </p:cNvPr>
          <p:cNvGrpSpPr/>
          <p:nvPr/>
        </p:nvGrpSpPr>
        <p:grpSpPr>
          <a:xfrm>
            <a:off x="7331075" y="2615022"/>
            <a:ext cx="914400" cy="914400"/>
            <a:chOff x="987813" y="1302854"/>
            <a:chExt cx="914400" cy="914400"/>
          </a:xfrm>
        </p:grpSpPr>
        <p:pic>
          <p:nvPicPr>
            <p:cNvPr id="83" name="Graphic 82" descr="Braille with solid fill">
              <a:extLst>
                <a:ext uri="{FF2B5EF4-FFF2-40B4-BE49-F238E27FC236}">
                  <a16:creationId xmlns:a16="http://schemas.microsoft.com/office/drawing/2014/main" id="{3E7C7207-802D-43C1-856D-C1C600D2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F7C7A854-92EC-4C52-A7EB-A8FDD58778B3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53389E2-702D-4BBF-965A-90D2DE51C609}"/>
              </a:ext>
            </a:extLst>
          </p:cNvPr>
          <p:cNvGrpSpPr/>
          <p:nvPr/>
        </p:nvGrpSpPr>
        <p:grpSpPr>
          <a:xfrm>
            <a:off x="6944747" y="4724457"/>
            <a:ext cx="914400" cy="914400"/>
            <a:chOff x="987813" y="1302854"/>
            <a:chExt cx="914400" cy="914400"/>
          </a:xfrm>
        </p:grpSpPr>
        <p:pic>
          <p:nvPicPr>
            <p:cNvPr id="92" name="Graphic 91" descr="Braille with solid fill">
              <a:extLst>
                <a:ext uri="{FF2B5EF4-FFF2-40B4-BE49-F238E27FC236}">
                  <a16:creationId xmlns:a16="http://schemas.microsoft.com/office/drawing/2014/main" id="{0FE20238-D37B-477B-8AFF-432110F2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C958FAA-8F9B-4FB7-8E53-AED59821366D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46BBAA7-D26C-4C70-B7E4-CD98EF40EF7C}"/>
              </a:ext>
            </a:extLst>
          </p:cNvPr>
          <p:cNvGrpSpPr/>
          <p:nvPr/>
        </p:nvGrpSpPr>
        <p:grpSpPr>
          <a:xfrm>
            <a:off x="5858467" y="5223168"/>
            <a:ext cx="914400" cy="914400"/>
            <a:chOff x="987813" y="1302854"/>
            <a:chExt cx="914400" cy="914400"/>
          </a:xfrm>
        </p:grpSpPr>
        <p:pic>
          <p:nvPicPr>
            <p:cNvPr id="95" name="Graphic 94" descr="Braille with solid fill">
              <a:extLst>
                <a:ext uri="{FF2B5EF4-FFF2-40B4-BE49-F238E27FC236}">
                  <a16:creationId xmlns:a16="http://schemas.microsoft.com/office/drawing/2014/main" id="{FC3AF604-4DDA-4485-BBB1-362776FFF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769405F-777D-47EB-9005-250EF992D30B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648A589-EDB1-451C-9FBF-E15DD516078A}"/>
              </a:ext>
            </a:extLst>
          </p:cNvPr>
          <p:cNvGrpSpPr/>
          <p:nvPr/>
        </p:nvGrpSpPr>
        <p:grpSpPr>
          <a:xfrm>
            <a:off x="6935184" y="5638857"/>
            <a:ext cx="914400" cy="914400"/>
            <a:chOff x="987813" y="1302854"/>
            <a:chExt cx="914400" cy="914400"/>
          </a:xfrm>
        </p:grpSpPr>
        <p:pic>
          <p:nvPicPr>
            <p:cNvPr id="98" name="Graphic 97" descr="Braille with solid fill">
              <a:extLst>
                <a:ext uri="{FF2B5EF4-FFF2-40B4-BE49-F238E27FC236}">
                  <a16:creationId xmlns:a16="http://schemas.microsoft.com/office/drawing/2014/main" id="{1FEEC1D1-D623-44D1-BEBE-FC4AF9DEB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EA95FF2-0C42-4E5F-850F-A73F7FC51604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1DCA5F7-860C-4B7D-9EF2-36B27F8D8D34}"/>
              </a:ext>
            </a:extLst>
          </p:cNvPr>
          <p:cNvGrpSpPr/>
          <p:nvPr/>
        </p:nvGrpSpPr>
        <p:grpSpPr>
          <a:xfrm>
            <a:off x="8031027" y="4669258"/>
            <a:ext cx="914400" cy="914400"/>
            <a:chOff x="987813" y="1302854"/>
            <a:chExt cx="914400" cy="914400"/>
          </a:xfrm>
        </p:grpSpPr>
        <p:pic>
          <p:nvPicPr>
            <p:cNvPr id="101" name="Graphic 100" descr="Braille with solid fill">
              <a:extLst>
                <a:ext uri="{FF2B5EF4-FFF2-40B4-BE49-F238E27FC236}">
                  <a16:creationId xmlns:a16="http://schemas.microsoft.com/office/drawing/2014/main" id="{8110A337-4FC6-4F39-BA22-D06D75923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39EFD64-E86B-4028-AC50-452DC29A15CD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CDCE658-6090-4287-BE8C-DD961DA9D6A6}"/>
              </a:ext>
            </a:extLst>
          </p:cNvPr>
          <p:cNvSpPr/>
          <p:nvPr/>
        </p:nvSpPr>
        <p:spPr>
          <a:xfrm>
            <a:off x="5959028" y="2307247"/>
            <a:ext cx="3352881" cy="19315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2D1BD77-8AD8-4F3E-B2EC-50114B0069D9}"/>
              </a:ext>
            </a:extLst>
          </p:cNvPr>
          <p:cNvSpPr/>
          <p:nvPr/>
        </p:nvSpPr>
        <p:spPr>
          <a:xfrm>
            <a:off x="5810640" y="4681193"/>
            <a:ext cx="3352881" cy="1931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6C8042E-8C24-4699-AC45-4147FBE22CB6}"/>
              </a:ext>
            </a:extLst>
          </p:cNvPr>
          <p:cNvSpPr txBox="1"/>
          <p:nvPr/>
        </p:nvSpPr>
        <p:spPr>
          <a:xfrm>
            <a:off x="6084486" y="2311620"/>
            <a:ext cx="88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1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7DC3262-AF9E-421A-AFB8-ACBD84E1CF0D}"/>
              </a:ext>
            </a:extLst>
          </p:cNvPr>
          <p:cNvSpPr txBox="1"/>
          <p:nvPr/>
        </p:nvSpPr>
        <p:spPr>
          <a:xfrm>
            <a:off x="5905516" y="4681193"/>
            <a:ext cx="8867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Cluster n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39A5A8F-D80E-4C36-B3F0-FD26F61BB1A3}"/>
              </a:ext>
            </a:extLst>
          </p:cNvPr>
          <p:cNvSpPr txBox="1"/>
          <p:nvPr/>
        </p:nvSpPr>
        <p:spPr>
          <a:xfrm rot="5400000">
            <a:off x="7250755" y="4502771"/>
            <a:ext cx="886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…</a:t>
            </a:r>
            <a:endParaRPr lang="zh-CN" altLang="en-US" sz="2400" b="1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AAD69C4-0D52-4D5F-A800-5C184F55DE39}"/>
              </a:ext>
            </a:extLst>
          </p:cNvPr>
          <p:cNvGrpSpPr/>
          <p:nvPr/>
        </p:nvGrpSpPr>
        <p:grpSpPr>
          <a:xfrm>
            <a:off x="8277084" y="3269442"/>
            <a:ext cx="914400" cy="914400"/>
            <a:chOff x="987813" y="1302854"/>
            <a:chExt cx="914400" cy="914400"/>
          </a:xfrm>
        </p:grpSpPr>
        <p:pic>
          <p:nvPicPr>
            <p:cNvPr id="108" name="Graphic 107" descr="Braille with solid fill">
              <a:extLst>
                <a:ext uri="{FF2B5EF4-FFF2-40B4-BE49-F238E27FC236}">
                  <a16:creationId xmlns:a16="http://schemas.microsoft.com/office/drawing/2014/main" id="{492B0B4B-0DD5-4E11-8803-6CD8E039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C338ABD6-8C61-41B1-80D0-96F0F7226DD9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F6F7D958-3573-4719-B047-BA9E7E43A9F4}"/>
              </a:ext>
            </a:extLst>
          </p:cNvPr>
          <p:cNvGrpSpPr/>
          <p:nvPr/>
        </p:nvGrpSpPr>
        <p:grpSpPr>
          <a:xfrm>
            <a:off x="8127931" y="5693616"/>
            <a:ext cx="914400" cy="914400"/>
            <a:chOff x="987813" y="1302854"/>
            <a:chExt cx="914400" cy="914400"/>
          </a:xfrm>
        </p:grpSpPr>
        <p:pic>
          <p:nvPicPr>
            <p:cNvPr id="111" name="Graphic 110" descr="Braille with solid fill">
              <a:extLst>
                <a:ext uri="{FF2B5EF4-FFF2-40B4-BE49-F238E27FC236}">
                  <a16:creationId xmlns:a16="http://schemas.microsoft.com/office/drawing/2014/main" id="{BA139A95-4134-4D94-9E91-90021908B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7813" y="1302854"/>
              <a:ext cx="914400" cy="914400"/>
            </a:xfrm>
            <a:prstGeom prst="rect">
              <a:avLst/>
            </a:prstGeom>
          </p:spPr>
        </p:pic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191AD5E-8C01-431E-A48E-D152B5E933A4}"/>
                </a:ext>
              </a:extLst>
            </p:cNvPr>
            <p:cNvSpPr/>
            <p:nvPr/>
          </p:nvSpPr>
          <p:spPr>
            <a:xfrm>
              <a:off x="1085141" y="1487961"/>
              <a:ext cx="792983" cy="585953"/>
            </a:xfrm>
            <a:prstGeom prst="rect">
              <a:avLst/>
            </a:prstGeom>
            <a:noFill/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CF06A1D3-99C8-4967-9221-F290D3E87364}"/>
              </a:ext>
            </a:extLst>
          </p:cNvPr>
          <p:cNvSpPr txBox="1"/>
          <p:nvPr/>
        </p:nvSpPr>
        <p:spPr>
          <a:xfrm>
            <a:off x="823821" y="1162789"/>
            <a:ext cx="6357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Devide all bit matrices into clusters using 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Kmeans</a:t>
            </a:r>
          </a:p>
        </p:txBody>
      </p:sp>
      <p:sp>
        <p:nvSpPr>
          <p:cNvPr id="114" name="Arrow: Right 113">
            <a:extLst>
              <a:ext uri="{FF2B5EF4-FFF2-40B4-BE49-F238E27FC236}">
                <a16:creationId xmlns:a16="http://schemas.microsoft.com/office/drawing/2014/main" id="{F965F241-40DB-4F90-9727-41A8AE40D835}"/>
              </a:ext>
            </a:extLst>
          </p:cNvPr>
          <p:cNvSpPr/>
          <p:nvPr/>
        </p:nvSpPr>
        <p:spPr>
          <a:xfrm>
            <a:off x="4697911" y="4225436"/>
            <a:ext cx="523875" cy="24765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66AFBE4-CA77-43BD-9BD7-AE14C8998884}"/>
              </a:ext>
            </a:extLst>
          </p:cNvPr>
          <p:cNvSpPr txBox="1"/>
          <p:nvPr/>
        </p:nvSpPr>
        <p:spPr>
          <a:xfrm>
            <a:off x="2151699" y="5823964"/>
            <a:ext cx="1271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Bit Matrices</a:t>
            </a:r>
            <a:endParaRPr lang="zh-CN" altLang="en-US" sz="1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D7C714F-8850-4FB1-88DC-E799703FA709}"/>
              </a:ext>
            </a:extLst>
          </p:cNvPr>
          <p:cNvSpPr txBox="1"/>
          <p:nvPr/>
        </p:nvSpPr>
        <p:spPr>
          <a:xfrm>
            <a:off x="823820" y="1667371"/>
            <a:ext cx="89207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centroid bit matrix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averaging all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clusterd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 matrices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2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3" grpId="0" animBg="1"/>
      <p:bldP spid="104" grpId="0"/>
      <p:bldP spid="105" grpId="0"/>
      <p:bldP spid="106" grpId="0"/>
      <p:bldP spid="113" grpId="0"/>
      <p:bldP spid="114" grpId="0" animBg="1"/>
      <p:bldP spid="1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3" name="Rectangle: Rounded Corners 3732">
            <a:extLst>
              <a:ext uri="{FF2B5EF4-FFF2-40B4-BE49-F238E27FC236}">
                <a16:creationId xmlns:a16="http://schemas.microsoft.com/office/drawing/2014/main" id="{DBF643FD-E5ED-4AD7-BFC4-3EDF00191EFC}"/>
              </a:ext>
            </a:extLst>
          </p:cNvPr>
          <p:cNvSpPr/>
          <p:nvPr/>
        </p:nvSpPr>
        <p:spPr>
          <a:xfrm>
            <a:off x="2029180" y="1360547"/>
            <a:ext cx="1432542" cy="2009887"/>
          </a:xfrm>
          <a:prstGeom prst="roundRect">
            <a:avLst/>
          </a:prstGeom>
          <a:solidFill>
            <a:srgbClr val="D0CECE">
              <a:alpha val="45882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F7027E95-3865-4412-BBBF-F36C24CF5F6C}"/>
              </a:ext>
            </a:extLst>
          </p:cNvPr>
          <p:cNvSpPr/>
          <p:nvPr/>
        </p:nvSpPr>
        <p:spPr>
          <a:xfrm>
            <a:off x="1003094" y="2383911"/>
            <a:ext cx="2457160" cy="1024821"/>
          </a:xfrm>
          <a:prstGeom prst="roundRect">
            <a:avLst/>
          </a:prstGeom>
          <a:solidFill>
            <a:srgbClr val="D0CECE">
              <a:alpha val="45882"/>
            </a:srgbClr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89" name="Group 3888">
            <a:extLst>
              <a:ext uri="{FF2B5EF4-FFF2-40B4-BE49-F238E27FC236}">
                <a16:creationId xmlns:a16="http://schemas.microsoft.com/office/drawing/2014/main" id="{61FE6DCB-FA6E-4DB5-9ADF-CE2F004CF3A0}"/>
              </a:ext>
            </a:extLst>
          </p:cNvPr>
          <p:cNvGrpSpPr/>
          <p:nvPr/>
        </p:nvGrpSpPr>
        <p:grpSpPr>
          <a:xfrm>
            <a:off x="8323263" y="2482697"/>
            <a:ext cx="2357032" cy="2640965"/>
            <a:chOff x="7705013" y="2674003"/>
            <a:chExt cx="2357032" cy="2640965"/>
          </a:xfrm>
        </p:grpSpPr>
        <p:grpSp>
          <p:nvGrpSpPr>
            <p:cNvPr id="3771" name="Group 3770">
              <a:extLst>
                <a:ext uri="{FF2B5EF4-FFF2-40B4-BE49-F238E27FC236}">
                  <a16:creationId xmlns:a16="http://schemas.microsoft.com/office/drawing/2014/main" id="{3FEACDA8-36AC-4DAF-A6D0-4CE68F2E4F92}"/>
                </a:ext>
              </a:extLst>
            </p:cNvPr>
            <p:cNvGrpSpPr/>
            <p:nvPr/>
          </p:nvGrpSpPr>
          <p:grpSpPr>
            <a:xfrm>
              <a:off x="7705013" y="4914858"/>
              <a:ext cx="1957495" cy="400110"/>
              <a:chOff x="7705013" y="4914858"/>
              <a:chExt cx="1957495" cy="400110"/>
            </a:xfrm>
          </p:grpSpPr>
          <p:sp>
            <p:nvSpPr>
              <p:cNvPr id="3222" name="TextBox 3221">
                <a:extLst>
                  <a:ext uri="{FF2B5EF4-FFF2-40B4-BE49-F238E27FC236}">
                    <a16:creationId xmlns:a16="http://schemas.microsoft.com/office/drawing/2014/main" id="{F9A7E5D6-2038-4B4D-B60D-08D99909439F}"/>
                  </a:ext>
                </a:extLst>
              </p:cNvPr>
              <p:cNvSpPr txBox="1"/>
              <p:nvPr/>
            </p:nvSpPr>
            <p:spPr>
              <a:xfrm>
                <a:off x="7705013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5</a:t>
                </a:r>
                <a:endParaRPr lang="zh-CN" altLang="en-US" sz="2000" b="1"/>
              </a:p>
            </p:txBody>
          </p:sp>
          <p:sp>
            <p:nvSpPr>
              <p:cNvPr id="3223" name="TextBox 3222">
                <a:extLst>
                  <a:ext uri="{FF2B5EF4-FFF2-40B4-BE49-F238E27FC236}">
                    <a16:creationId xmlns:a16="http://schemas.microsoft.com/office/drawing/2014/main" id="{3D101C8B-B62A-45A4-9420-D45DC9A6432C}"/>
                  </a:ext>
                </a:extLst>
              </p:cNvPr>
              <p:cNvSpPr txBox="1"/>
              <p:nvPr/>
            </p:nvSpPr>
            <p:spPr>
              <a:xfrm>
                <a:off x="8053151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224" name="TextBox 3223">
                <a:extLst>
                  <a:ext uri="{FF2B5EF4-FFF2-40B4-BE49-F238E27FC236}">
                    <a16:creationId xmlns:a16="http://schemas.microsoft.com/office/drawing/2014/main" id="{76FBDA68-1328-47B6-887F-58911C0BE632}"/>
                  </a:ext>
                </a:extLst>
              </p:cNvPr>
              <p:cNvSpPr txBox="1"/>
              <p:nvPr/>
            </p:nvSpPr>
            <p:spPr>
              <a:xfrm>
                <a:off x="8401289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25" name="TextBox 3224">
                <a:extLst>
                  <a:ext uri="{FF2B5EF4-FFF2-40B4-BE49-F238E27FC236}">
                    <a16:creationId xmlns:a16="http://schemas.microsoft.com/office/drawing/2014/main" id="{7E95ED4A-23AD-4C75-88E9-75EE06412CBA}"/>
                  </a:ext>
                </a:extLst>
              </p:cNvPr>
              <p:cNvSpPr txBox="1"/>
              <p:nvPr/>
            </p:nvSpPr>
            <p:spPr>
              <a:xfrm>
                <a:off x="8749427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26" name="TextBox 3225">
                <a:extLst>
                  <a:ext uri="{FF2B5EF4-FFF2-40B4-BE49-F238E27FC236}">
                    <a16:creationId xmlns:a16="http://schemas.microsoft.com/office/drawing/2014/main" id="{59143626-4EF8-44A2-8618-0064B3AC8B41}"/>
                  </a:ext>
                </a:extLst>
              </p:cNvPr>
              <p:cNvSpPr txBox="1"/>
              <p:nvPr/>
            </p:nvSpPr>
            <p:spPr>
              <a:xfrm>
                <a:off x="9097565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27" name="TextBox 3226">
                <a:extLst>
                  <a:ext uri="{FF2B5EF4-FFF2-40B4-BE49-F238E27FC236}">
                    <a16:creationId xmlns:a16="http://schemas.microsoft.com/office/drawing/2014/main" id="{B26D7901-3902-468D-9121-2BCC85115FD4}"/>
                  </a:ext>
                </a:extLst>
              </p:cNvPr>
              <p:cNvSpPr txBox="1"/>
              <p:nvPr/>
            </p:nvSpPr>
            <p:spPr>
              <a:xfrm>
                <a:off x="9446608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</p:grpSp>
        <p:grpSp>
          <p:nvGrpSpPr>
            <p:cNvPr id="3772" name="Group 3771">
              <a:extLst>
                <a:ext uri="{FF2B5EF4-FFF2-40B4-BE49-F238E27FC236}">
                  <a16:creationId xmlns:a16="http://schemas.microsoft.com/office/drawing/2014/main" id="{8AAC914C-502D-4D65-B9CA-C28F3F6351E0}"/>
                </a:ext>
              </a:extLst>
            </p:cNvPr>
            <p:cNvGrpSpPr/>
            <p:nvPr/>
          </p:nvGrpSpPr>
          <p:grpSpPr>
            <a:xfrm>
              <a:off x="9846145" y="2674003"/>
              <a:ext cx="215900" cy="2191703"/>
              <a:chOff x="9846145" y="2674003"/>
              <a:chExt cx="215900" cy="2191703"/>
            </a:xfrm>
          </p:grpSpPr>
          <p:sp>
            <p:nvSpPr>
              <p:cNvPr id="3228" name="TextBox 3227">
                <a:extLst>
                  <a:ext uri="{FF2B5EF4-FFF2-40B4-BE49-F238E27FC236}">
                    <a16:creationId xmlns:a16="http://schemas.microsoft.com/office/drawing/2014/main" id="{EAE8678C-9763-4F0C-B5DD-D08F1B88499F}"/>
                  </a:ext>
                </a:extLst>
              </p:cNvPr>
              <p:cNvSpPr txBox="1"/>
              <p:nvPr/>
            </p:nvSpPr>
            <p:spPr>
              <a:xfrm>
                <a:off x="9846145" y="267400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29" name="TextBox 3228">
                <a:extLst>
                  <a:ext uri="{FF2B5EF4-FFF2-40B4-BE49-F238E27FC236}">
                    <a16:creationId xmlns:a16="http://schemas.microsoft.com/office/drawing/2014/main" id="{450794AD-2F53-4F6D-A8FD-E433AB0CF93E}"/>
                  </a:ext>
                </a:extLst>
              </p:cNvPr>
              <p:cNvSpPr txBox="1"/>
              <p:nvPr/>
            </p:nvSpPr>
            <p:spPr>
              <a:xfrm>
                <a:off x="9846145" y="303270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30" name="TextBox 3229">
                <a:extLst>
                  <a:ext uri="{FF2B5EF4-FFF2-40B4-BE49-F238E27FC236}">
                    <a16:creationId xmlns:a16="http://schemas.microsoft.com/office/drawing/2014/main" id="{F235229E-2B5A-4D4C-AE9F-610AC060AF8E}"/>
                  </a:ext>
                </a:extLst>
              </p:cNvPr>
              <p:cNvSpPr txBox="1"/>
              <p:nvPr/>
            </p:nvSpPr>
            <p:spPr>
              <a:xfrm>
                <a:off x="9846145" y="339398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31" name="TextBox 3230">
                <a:extLst>
                  <a:ext uri="{FF2B5EF4-FFF2-40B4-BE49-F238E27FC236}">
                    <a16:creationId xmlns:a16="http://schemas.microsoft.com/office/drawing/2014/main" id="{DB73DE76-A75F-4988-BB46-63488E241427}"/>
                  </a:ext>
                </a:extLst>
              </p:cNvPr>
              <p:cNvSpPr txBox="1"/>
              <p:nvPr/>
            </p:nvSpPr>
            <p:spPr>
              <a:xfrm>
                <a:off x="9846145" y="3754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32" name="TextBox 3231">
                <a:extLst>
                  <a:ext uri="{FF2B5EF4-FFF2-40B4-BE49-F238E27FC236}">
                    <a16:creationId xmlns:a16="http://schemas.microsoft.com/office/drawing/2014/main" id="{BAB62F54-499B-4856-9E9E-DB49E8A84EA3}"/>
                  </a:ext>
                </a:extLst>
              </p:cNvPr>
              <p:cNvSpPr txBox="1"/>
              <p:nvPr/>
            </p:nvSpPr>
            <p:spPr>
              <a:xfrm>
                <a:off x="9846145" y="41100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233" name="TextBox 3232">
                <a:extLst>
                  <a:ext uri="{FF2B5EF4-FFF2-40B4-BE49-F238E27FC236}">
                    <a16:creationId xmlns:a16="http://schemas.microsoft.com/office/drawing/2014/main" id="{A6F91301-1DB2-4ABC-9591-2B1F7D2DFA7F}"/>
                  </a:ext>
                </a:extLst>
              </p:cNvPr>
              <p:cNvSpPr txBox="1"/>
              <p:nvPr/>
            </p:nvSpPr>
            <p:spPr>
              <a:xfrm>
                <a:off x="9846145" y="4465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</p:grpSp>
      </p:grpSp>
      <p:grpSp>
        <p:nvGrpSpPr>
          <p:cNvPr id="3775" name="Group 3774">
            <a:extLst>
              <a:ext uri="{FF2B5EF4-FFF2-40B4-BE49-F238E27FC236}">
                <a16:creationId xmlns:a16="http://schemas.microsoft.com/office/drawing/2014/main" id="{28CD065B-5856-4D06-9972-44CE8ED8A41A}"/>
              </a:ext>
            </a:extLst>
          </p:cNvPr>
          <p:cNvGrpSpPr/>
          <p:nvPr/>
        </p:nvGrpSpPr>
        <p:grpSpPr>
          <a:xfrm>
            <a:off x="10213837" y="1852440"/>
            <a:ext cx="1311804" cy="3699742"/>
            <a:chOff x="9595587" y="2043746"/>
            <a:chExt cx="1311804" cy="3699742"/>
          </a:xfrm>
        </p:grpSpPr>
        <p:grpSp>
          <p:nvGrpSpPr>
            <p:cNvPr id="3773" name="Group 3772">
              <a:extLst>
                <a:ext uri="{FF2B5EF4-FFF2-40B4-BE49-F238E27FC236}">
                  <a16:creationId xmlns:a16="http://schemas.microsoft.com/office/drawing/2014/main" id="{E04CAA5E-07DB-4B6E-A35F-4DEEE55F6413}"/>
                </a:ext>
              </a:extLst>
            </p:cNvPr>
            <p:cNvGrpSpPr/>
            <p:nvPr/>
          </p:nvGrpSpPr>
          <p:grpSpPr>
            <a:xfrm>
              <a:off x="9860035" y="2043746"/>
              <a:ext cx="1047356" cy="648408"/>
              <a:chOff x="9860035" y="2043746"/>
              <a:chExt cx="1047356" cy="648408"/>
            </a:xfrm>
          </p:grpSpPr>
          <p:sp>
            <p:nvSpPr>
              <p:cNvPr id="3234" name="Rectangle 6">
                <a:extLst>
                  <a:ext uri="{FF2B5EF4-FFF2-40B4-BE49-F238E27FC236}">
                    <a16:creationId xmlns:a16="http://schemas.microsoft.com/office/drawing/2014/main" id="{1DA1643F-6B25-49E8-B7A9-E3DACAFE9D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0035" y="2043746"/>
                <a:ext cx="104735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Row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Score</a:t>
                </a:r>
                <a:endParaRPr kumimoji="0" lang="zh-CN" altLang="zh-CN" sz="240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3237" name="Straight Arrow Connector 3236">
                <a:extLst>
                  <a:ext uri="{FF2B5EF4-FFF2-40B4-BE49-F238E27FC236}">
                    <a16:creationId xmlns:a16="http://schemas.microsoft.com/office/drawing/2014/main" id="{798211C9-126F-40C1-800E-DF4BAE2ECF87}"/>
                  </a:ext>
                </a:extLst>
              </p:cNvPr>
              <p:cNvCxnSpPr/>
              <p:nvPr/>
            </p:nvCxnSpPr>
            <p:spPr>
              <a:xfrm flipH="1">
                <a:off x="10108578" y="2531806"/>
                <a:ext cx="199190" cy="1603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74" name="Group 3773">
              <a:extLst>
                <a:ext uri="{FF2B5EF4-FFF2-40B4-BE49-F238E27FC236}">
                  <a16:creationId xmlns:a16="http://schemas.microsoft.com/office/drawing/2014/main" id="{5E968C22-5A8D-413C-9AA5-6525401EA11E}"/>
                </a:ext>
              </a:extLst>
            </p:cNvPr>
            <p:cNvGrpSpPr/>
            <p:nvPr/>
          </p:nvGrpSpPr>
          <p:grpSpPr>
            <a:xfrm>
              <a:off x="9595587" y="5124773"/>
              <a:ext cx="1047356" cy="618715"/>
              <a:chOff x="9595587" y="5124773"/>
              <a:chExt cx="1047356" cy="618715"/>
            </a:xfrm>
          </p:grpSpPr>
          <p:sp>
            <p:nvSpPr>
              <p:cNvPr id="3235" name="Rectangle 6">
                <a:extLst>
                  <a:ext uri="{FF2B5EF4-FFF2-40B4-BE49-F238E27FC236}">
                    <a16:creationId xmlns:a16="http://schemas.microsoft.com/office/drawing/2014/main" id="{9FFBCE25-79C4-419B-830F-F4347A20A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95587" y="5251045"/>
                <a:ext cx="1047356" cy="49244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Column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600" i="1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Score</a:t>
                </a:r>
                <a:endParaRPr kumimoji="0" lang="zh-CN" altLang="zh-CN" sz="2400" i="1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3238" name="Straight Arrow Connector 3237">
                <a:extLst>
                  <a:ext uri="{FF2B5EF4-FFF2-40B4-BE49-F238E27FC236}">
                    <a16:creationId xmlns:a16="http://schemas.microsoft.com/office/drawing/2014/main" id="{9D509C8D-E337-4109-913E-08E5875BD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44604" y="5124773"/>
                <a:ext cx="276623" cy="916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41" name="Rectangle 6">
            <a:extLst>
              <a:ext uri="{FF2B5EF4-FFF2-40B4-BE49-F238E27FC236}">
                <a16:creationId xmlns:a16="http://schemas.microsoft.com/office/drawing/2014/main" id="{4BC06945-1436-4CD2-B179-1CEBB018A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387" y="5727815"/>
            <a:ext cx="131067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Total Score =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42" name="Rectangle 6">
            <a:extLst>
              <a:ext uri="{FF2B5EF4-FFF2-40B4-BE49-F238E27FC236}">
                <a16:creationId xmlns:a16="http://schemas.microsoft.com/office/drawing/2014/main" id="{68EDFFBA-C66A-446C-BBEC-E82E103DE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613" y="5727815"/>
            <a:ext cx="365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36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264" name="Group 3263">
            <a:extLst>
              <a:ext uri="{FF2B5EF4-FFF2-40B4-BE49-F238E27FC236}">
                <a16:creationId xmlns:a16="http://schemas.microsoft.com/office/drawing/2014/main" id="{9C9504E9-E174-4E7B-87E4-15C3FDF4AE30}"/>
              </a:ext>
            </a:extLst>
          </p:cNvPr>
          <p:cNvGrpSpPr/>
          <p:nvPr/>
        </p:nvGrpSpPr>
        <p:grpSpPr>
          <a:xfrm>
            <a:off x="6797373" y="2224415"/>
            <a:ext cx="702713" cy="2754862"/>
            <a:chOff x="6179123" y="2415721"/>
            <a:chExt cx="702713" cy="2754862"/>
          </a:xfrm>
        </p:grpSpPr>
        <p:pic>
          <p:nvPicPr>
            <p:cNvPr id="3246" name="Graphic 3245" descr="Badge Follow outline">
              <a:extLst>
                <a:ext uri="{FF2B5EF4-FFF2-40B4-BE49-F238E27FC236}">
                  <a16:creationId xmlns:a16="http://schemas.microsoft.com/office/drawing/2014/main" id="{3DE0C0AA-4960-4C52-B8BA-EDCCCFF56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79123" y="3592659"/>
              <a:ext cx="400110" cy="400110"/>
            </a:xfrm>
            <a:prstGeom prst="rect">
              <a:avLst/>
            </a:prstGeom>
          </p:spPr>
        </p:pic>
        <p:cxnSp>
          <p:nvCxnSpPr>
            <p:cNvPr id="3247" name="Straight Arrow Connector 3246">
              <a:extLst>
                <a:ext uri="{FF2B5EF4-FFF2-40B4-BE49-F238E27FC236}">
                  <a16:creationId xmlns:a16="http://schemas.microsoft.com/office/drawing/2014/main" id="{DCA43F9A-176A-473D-84EB-586C674CE65C}"/>
                </a:ext>
              </a:extLst>
            </p:cNvPr>
            <p:cNvCxnSpPr>
              <a:cxnSpLocks/>
            </p:cNvCxnSpPr>
            <p:nvPr/>
          </p:nvCxnSpPr>
          <p:spPr>
            <a:xfrm>
              <a:off x="6579233" y="3794090"/>
              <a:ext cx="3026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7" name="Straight Arrow Connector 3256">
              <a:extLst>
                <a:ext uri="{FF2B5EF4-FFF2-40B4-BE49-F238E27FC236}">
                  <a16:creationId xmlns:a16="http://schemas.microsoft.com/office/drawing/2014/main" id="{F1F95F1E-4A55-49A2-BF96-8CF5C156A6D5}"/>
                </a:ext>
              </a:extLst>
            </p:cNvPr>
            <p:cNvCxnSpPr>
              <a:cxnSpLocks/>
            </p:cNvCxnSpPr>
            <p:nvPr/>
          </p:nvCxnSpPr>
          <p:spPr>
            <a:xfrm>
              <a:off x="6396651" y="2415721"/>
              <a:ext cx="0" cy="1215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9" name="Straight Arrow Connector 3258">
              <a:extLst>
                <a:ext uri="{FF2B5EF4-FFF2-40B4-BE49-F238E27FC236}">
                  <a16:creationId xmlns:a16="http://schemas.microsoft.com/office/drawing/2014/main" id="{81E3403D-6C4A-4A0D-9AAB-A9B986482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4549" y="3954623"/>
              <a:ext cx="0" cy="12159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0" name="Straight Arrow Connector 3259">
              <a:extLst>
                <a:ext uri="{FF2B5EF4-FFF2-40B4-BE49-F238E27FC236}">
                  <a16:creationId xmlns:a16="http://schemas.microsoft.com/office/drawing/2014/main" id="{0DEF8DE0-595F-4EDC-BF2D-75B20355066C}"/>
                </a:ext>
              </a:extLst>
            </p:cNvPr>
            <p:cNvCxnSpPr>
              <a:cxnSpLocks/>
            </p:cNvCxnSpPr>
            <p:nvPr/>
          </p:nvCxnSpPr>
          <p:spPr>
            <a:xfrm>
              <a:off x="6205259" y="5157716"/>
              <a:ext cx="19139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3" name="Straight Arrow Connector 3262">
              <a:extLst>
                <a:ext uri="{FF2B5EF4-FFF2-40B4-BE49-F238E27FC236}">
                  <a16:creationId xmlns:a16="http://schemas.microsoft.com/office/drawing/2014/main" id="{70098D0E-3297-49E7-967E-B2E7D6C4C82D}"/>
                </a:ext>
              </a:extLst>
            </p:cNvPr>
            <p:cNvCxnSpPr>
              <a:cxnSpLocks/>
            </p:cNvCxnSpPr>
            <p:nvPr/>
          </p:nvCxnSpPr>
          <p:spPr>
            <a:xfrm>
              <a:off x="6205259" y="2427096"/>
              <a:ext cx="19139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09" name="Rectangle: Rounded Corners 3308">
            <a:extLst>
              <a:ext uri="{FF2B5EF4-FFF2-40B4-BE49-F238E27FC236}">
                <a16:creationId xmlns:a16="http://schemas.microsoft.com/office/drawing/2014/main" id="{0607C0D9-4A5F-40AA-BC28-810B38B81409}"/>
              </a:ext>
            </a:extLst>
          </p:cNvPr>
          <p:cNvSpPr/>
          <p:nvPr/>
        </p:nvSpPr>
        <p:spPr>
          <a:xfrm>
            <a:off x="8276825" y="4796189"/>
            <a:ext cx="412750" cy="254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32" name="Group 3731">
            <a:extLst>
              <a:ext uri="{FF2B5EF4-FFF2-40B4-BE49-F238E27FC236}">
                <a16:creationId xmlns:a16="http://schemas.microsoft.com/office/drawing/2014/main" id="{BC6BB294-316C-4B44-8143-98A6224342C4}"/>
              </a:ext>
            </a:extLst>
          </p:cNvPr>
          <p:cNvGrpSpPr/>
          <p:nvPr/>
        </p:nvGrpSpPr>
        <p:grpSpPr>
          <a:xfrm>
            <a:off x="4577470" y="1103322"/>
            <a:ext cx="2096265" cy="5244378"/>
            <a:chOff x="3959220" y="1294628"/>
            <a:chExt cx="2096265" cy="5244378"/>
          </a:xfrm>
        </p:grpSpPr>
        <p:sp>
          <p:nvSpPr>
            <p:cNvPr id="3037" name="Rectangle 6">
              <a:extLst>
                <a:ext uri="{FF2B5EF4-FFF2-40B4-BE49-F238E27FC236}">
                  <a16:creationId xmlns:a16="http://schemas.microsoft.com/office/drawing/2014/main" id="{56C5C6F9-50A2-4E10-A56E-AA0D67A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8056" y="3561448"/>
              <a:ext cx="9038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Matrix A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38" name="Rectangle 6">
              <a:extLst>
                <a:ext uri="{FF2B5EF4-FFF2-40B4-BE49-F238E27FC236}">
                  <a16:creationId xmlns:a16="http://schemas.microsoft.com/office/drawing/2014/main" id="{AF24F4A7-69FD-4A2A-A606-3904534D6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5274" y="6292785"/>
              <a:ext cx="1629766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entroid Matrix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DC7714B8-5179-4AD6-B3FF-3CFDD8D4C95A}"/>
                </a:ext>
              </a:extLst>
            </p:cNvPr>
            <p:cNvGrpSpPr/>
            <p:nvPr/>
          </p:nvGrpSpPr>
          <p:grpSpPr>
            <a:xfrm>
              <a:off x="3959220" y="1294628"/>
              <a:ext cx="2096265" cy="2191703"/>
              <a:chOff x="6653469" y="1036847"/>
              <a:chExt cx="2096265" cy="2191703"/>
            </a:xfrm>
          </p:grpSpPr>
          <p:grpSp>
            <p:nvGrpSpPr>
              <p:cNvPr id="3550" name="Group 3549">
                <a:extLst>
                  <a:ext uri="{FF2B5EF4-FFF2-40B4-BE49-F238E27FC236}">
                    <a16:creationId xmlns:a16="http://schemas.microsoft.com/office/drawing/2014/main" id="{2C11ABA1-3918-46CB-B691-2DC23EBC0F64}"/>
                  </a:ext>
                </a:extLst>
              </p:cNvPr>
              <p:cNvGrpSpPr/>
              <p:nvPr/>
            </p:nvGrpSpPr>
            <p:grpSpPr>
              <a:xfrm>
                <a:off x="6653469" y="1067361"/>
                <a:ext cx="2096265" cy="2150897"/>
                <a:chOff x="4032810" y="3231995"/>
                <a:chExt cx="2096265" cy="2150897"/>
              </a:xfrm>
            </p:grpSpPr>
            <p:sp>
              <p:nvSpPr>
                <p:cNvPr id="3529" name="Rectangle 3528">
                  <a:extLst>
                    <a:ext uri="{FF2B5EF4-FFF2-40B4-BE49-F238E27FC236}">
                      <a16:creationId xmlns:a16="http://schemas.microsoft.com/office/drawing/2014/main" id="{7BB6D2D6-4726-44C4-9590-17A92EFCBA26}"/>
                    </a:ext>
                  </a:extLst>
                </p:cNvPr>
                <p:cNvSpPr/>
                <p:nvPr/>
              </p:nvSpPr>
              <p:spPr>
                <a:xfrm>
                  <a:off x="4032810" y="3231995"/>
                  <a:ext cx="2096265" cy="2148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31" name="Straight Connector 3530">
                  <a:extLst>
                    <a:ext uri="{FF2B5EF4-FFF2-40B4-BE49-F238E27FC236}">
                      <a16:creationId xmlns:a16="http://schemas.microsoft.com/office/drawing/2014/main" id="{CE034370-3CC1-45DD-9E1A-DDBDA32B9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3553" y="358881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3" name="Straight Connector 3532">
                  <a:extLst>
                    <a:ext uri="{FF2B5EF4-FFF2-40B4-BE49-F238E27FC236}">
                      <a16:creationId xmlns:a16="http://schemas.microsoft.com/office/drawing/2014/main" id="{89820A22-9C5B-4DDE-94E0-474F910CF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323" y="3947072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4" name="Straight Connector 3533">
                  <a:extLst>
                    <a:ext uri="{FF2B5EF4-FFF2-40B4-BE49-F238E27FC236}">
                      <a16:creationId xmlns:a16="http://schemas.microsoft.com/office/drawing/2014/main" id="{2233C38B-C85C-4913-BDF2-3587585F9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824" y="4311763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5" name="Straight Connector 3534">
                  <a:extLst>
                    <a:ext uri="{FF2B5EF4-FFF2-40B4-BE49-F238E27FC236}">
                      <a16:creationId xmlns:a16="http://schemas.microsoft.com/office/drawing/2014/main" id="{C3BC4EB7-3383-47F7-8190-32594B8EF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500" y="4668238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6" name="Straight Connector 3535">
                  <a:extLst>
                    <a:ext uri="{FF2B5EF4-FFF2-40B4-BE49-F238E27FC236}">
                      <a16:creationId xmlns:a16="http://schemas.microsoft.com/office/drawing/2014/main" id="{F4446EFA-0DA2-408E-9259-6F37BDEF9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3181" y="502357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3" name="Straight Connector 3542">
                  <a:extLst>
                    <a:ext uri="{FF2B5EF4-FFF2-40B4-BE49-F238E27FC236}">
                      <a16:creationId xmlns:a16="http://schemas.microsoft.com/office/drawing/2014/main" id="{1AAB9EE4-491B-44FC-81AD-3CD22CE43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763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6" name="Straight Connector 3545">
                  <a:extLst>
                    <a:ext uri="{FF2B5EF4-FFF2-40B4-BE49-F238E27FC236}">
                      <a16:creationId xmlns:a16="http://schemas.microsoft.com/office/drawing/2014/main" id="{42413078-B1EE-4445-B195-5427005DE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901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7" name="Straight Connector 3546">
                  <a:extLst>
                    <a:ext uri="{FF2B5EF4-FFF2-40B4-BE49-F238E27FC236}">
                      <a16:creationId xmlns:a16="http://schemas.microsoft.com/office/drawing/2014/main" id="{DA6AB90A-78EF-4B17-BD79-394C9758E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3320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8" name="Straight Connector 3547">
                  <a:extLst>
                    <a:ext uri="{FF2B5EF4-FFF2-40B4-BE49-F238E27FC236}">
                      <a16:creationId xmlns:a16="http://schemas.microsoft.com/office/drawing/2014/main" id="{6E534C92-4D8C-41BD-A753-BC9609B0B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177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9" name="Straight Connector 3548">
                  <a:extLst>
                    <a:ext uri="{FF2B5EF4-FFF2-40B4-BE49-F238E27FC236}">
                      <a16:creationId xmlns:a16="http://schemas.microsoft.com/office/drawing/2014/main" id="{BE1FB611-D243-4022-BD5A-98A08CA27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315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9" name="Group 3588">
                <a:extLst>
                  <a:ext uri="{FF2B5EF4-FFF2-40B4-BE49-F238E27FC236}">
                    <a16:creationId xmlns:a16="http://schemas.microsoft.com/office/drawing/2014/main" id="{CB777272-C102-4EF0-9AC3-7CF928E30D87}"/>
                  </a:ext>
                </a:extLst>
              </p:cNvPr>
              <p:cNvGrpSpPr/>
              <p:nvPr/>
            </p:nvGrpSpPr>
            <p:grpSpPr>
              <a:xfrm>
                <a:off x="6680530" y="1036847"/>
                <a:ext cx="1957495" cy="2191703"/>
                <a:chOff x="4207966" y="1474422"/>
                <a:chExt cx="1957495" cy="2191703"/>
              </a:xfrm>
            </p:grpSpPr>
            <p:sp>
              <p:nvSpPr>
                <p:cNvPr id="3553" name="TextBox 3552">
                  <a:extLst>
                    <a:ext uri="{FF2B5EF4-FFF2-40B4-BE49-F238E27FC236}">
                      <a16:creationId xmlns:a16="http://schemas.microsoft.com/office/drawing/2014/main" id="{3BC9DFAB-6DB6-4FA7-8B72-15D79453642A}"/>
                    </a:ext>
                  </a:extLst>
                </p:cNvPr>
                <p:cNvSpPr txBox="1"/>
                <p:nvPr/>
              </p:nvSpPr>
              <p:spPr>
                <a:xfrm>
                  <a:off x="4207966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4" name="TextBox 3553">
                  <a:extLst>
                    <a:ext uri="{FF2B5EF4-FFF2-40B4-BE49-F238E27FC236}">
                      <a16:creationId xmlns:a16="http://schemas.microsoft.com/office/drawing/2014/main" id="{6CF49D08-C283-4184-B07D-1BBECB404E72}"/>
                    </a:ext>
                  </a:extLst>
                </p:cNvPr>
                <p:cNvSpPr txBox="1"/>
                <p:nvPr/>
              </p:nvSpPr>
              <p:spPr>
                <a:xfrm>
                  <a:off x="4556104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5" name="TextBox 3554">
                  <a:extLst>
                    <a:ext uri="{FF2B5EF4-FFF2-40B4-BE49-F238E27FC236}">
                      <a16:creationId xmlns:a16="http://schemas.microsoft.com/office/drawing/2014/main" id="{D4BCBF97-6173-45E5-B585-FCC790CFA0EA}"/>
                    </a:ext>
                  </a:extLst>
                </p:cNvPr>
                <p:cNvSpPr txBox="1"/>
                <p:nvPr/>
              </p:nvSpPr>
              <p:spPr>
                <a:xfrm>
                  <a:off x="4904242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6" name="TextBox 3555">
                  <a:extLst>
                    <a:ext uri="{FF2B5EF4-FFF2-40B4-BE49-F238E27FC236}">
                      <a16:creationId xmlns:a16="http://schemas.microsoft.com/office/drawing/2014/main" id="{DB2136AB-1145-480C-BA72-B35FEA72BE1E}"/>
                    </a:ext>
                  </a:extLst>
                </p:cNvPr>
                <p:cNvSpPr txBox="1"/>
                <p:nvPr/>
              </p:nvSpPr>
              <p:spPr>
                <a:xfrm>
                  <a:off x="5252380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7" name="TextBox 3556">
                  <a:extLst>
                    <a:ext uri="{FF2B5EF4-FFF2-40B4-BE49-F238E27FC236}">
                      <a16:creationId xmlns:a16="http://schemas.microsoft.com/office/drawing/2014/main" id="{B10EA81F-1EB7-4E0F-BD03-7E555B7D6DAC}"/>
                    </a:ext>
                  </a:extLst>
                </p:cNvPr>
                <p:cNvSpPr txBox="1"/>
                <p:nvPr/>
              </p:nvSpPr>
              <p:spPr>
                <a:xfrm>
                  <a:off x="5600518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8" name="TextBox 3557">
                  <a:extLst>
                    <a:ext uri="{FF2B5EF4-FFF2-40B4-BE49-F238E27FC236}">
                      <a16:creationId xmlns:a16="http://schemas.microsoft.com/office/drawing/2014/main" id="{9A4FF0B8-010D-4065-B98D-424868C0F26F}"/>
                    </a:ext>
                  </a:extLst>
                </p:cNvPr>
                <p:cNvSpPr txBox="1"/>
                <p:nvPr/>
              </p:nvSpPr>
              <p:spPr>
                <a:xfrm>
                  <a:off x="5949561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9" name="TextBox 3558">
                  <a:extLst>
                    <a:ext uri="{FF2B5EF4-FFF2-40B4-BE49-F238E27FC236}">
                      <a16:creationId xmlns:a16="http://schemas.microsoft.com/office/drawing/2014/main" id="{04EA42F2-7EF4-468D-A103-C1466498CF0F}"/>
                    </a:ext>
                  </a:extLst>
                </p:cNvPr>
                <p:cNvSpPr txBox="1"/>
                <p:nvPr/>
              </p:nvSpPr>
              <p:spPr>
                <a:xfrm>
                  <a:off x="4207966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0" name="TextBox 3559">
                  <a:extLst>
                    <a:ext uri="{FF2B5EF4-FFF2-40B4-BE49-F238E27FC236}">
                      <a16:creationId xmlns:a16="http://schemas.microsoft.com/office/drawing/2014/main" id="{338B5248-3022-4F64-912D-C89B885B0ED1}"/>
                    </a:ext>
                  </a:extLst>
                </p:cNvPr>
                <p:cNvSpPr txBox="1"/>
                <p:nvPr/>
              </p:nvSpPr>
              <p:spPr>
                <a:xfrm>
                  <a:off x="4556104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1" name="TextBox 3560">
                  <a:extLst>
                    <a:ext uri="{FF2B5EF4-FFF2-40B4-BE49-F238E27FC236}">
                      <a16:creationId xmlns:a16="http://schemas.microsoft.com/office/drawing/2014/main" id="{49F88088-E0A7-463B-9F9F-C0E2FC435D21}"/>
                    </a:ext>
                  </a:extLst>
                </p:cNvPr>
                <p:cNvSpPr txBox="1"/>
                <p:nvPr/>
              </p:nvSpPr>
              <p:spPr>
                <a:xfrm>
                  <a:off x="4904242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2" name="TextBox 3561">
                  <a:extLst>
                    <a:ext uri="{FF2B5EF4-FFF2-40B4-BE49-F238E27FC236}">
                      <a16:creationId xmlns:a16="http://schemas.microsoft.com/office/drawing/2014/main" id="{A7B5B491-AC2F-4ED5-BF27-5D02255A84B2}"/>
                    </a:ext>
                  </a:extLst>
                </p:cNvPr>
                <p:cNvSpPr txBox="1"/>
                <p:nvPr/>
              </p:nvSpPr>
              <p:spPr>
                <a:xfrm>
                  <a:off x="5252380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3" name="TextBox 3562">
                  <a:extLst>
                    <a:ext uri="{FF2B5EF4-FFF2-40B4-BE49-F238E27FC236}">
                      <a16:creationId xmlns:a16="http://schemas.microsoft.com/office/drawing/2014/main" id="{BFB89CC7-E609-4411-A62D-A0B56FA1CE8E}"/>
                    </a:ext>
                  </a:extLst>
                </p:cNvPr>
                <p:cNvSpPr txBox="1"/>
                <p:nvPr/>
              </p:nvSpPr>
              <p:spPr>
                <a:xfrm>
                  <a:off x="5600518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4" name="TextBox 3563">
                  <a:extLst>
                    <a:ext uri="{FF2B5EF4-FFF2-40B4-BE49-F238E27FC236}">
                      <a16:creationId xmlns:a16="http://schemas.microsoft.com/office/drawing/2014/main" id="{4196869E-29B0-41DD-84FA-1A4118FEA821}"/>
                    </a:ext>
                  </a:extLst>
                </p:cNvPr>
                <p:cNvSpPr txBox="1"/>
                <p:nvPr/>
              </p:nvSpPr>
              <p:spPr>
                <a:xfrm>
                  <a:off x="5949561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5" name="TextBox 3564">
                  <a:extLst>
                    <a:ext uri="{FF2B5EF4-FFF2-40B4-BE49-F238E27FC236}">
                      <a16:creationId xmlns:a16="http://schemas.microsoft.com/office/drawing/2014/main" id="{63A73F1F-1B3E-4694-A918-2341CDAE56C5}"/>
                    </a:ext>
                  </a:extLst>
                </p:cNvPr>
                <p:cNvSpPr txBox="1"/>
                <p:nvPr/>
              </p:nvSpPr>
              <p:spPr>
                <a:xfrm>
                  <a:off x="4207966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6" name="TextBox 3565">
                  <a:extLst>
                    <a:ext uri="{FF2B5EF4-FFF2-40B4-BE49-F238E27FC236}">
                      <a16:creationId xmlns:a16="http://schemas.microsoft.com/office/drawing/2014/main" id="{9769771C-0468-49CA-A5F0-577BE264618C}"/>
                    </a:ext>
                  </a:extLst>
                </p:cNvPr>
                <p:cNvSpPr txBox="1"/>
                <p:nvPr/>
              </p:nvSpPr>
              <p:spPr>
                <a:xfrm>
                  <a:off x="4556104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7" name="TextBox 3566">
                  <a:extLst>
                    <a:ext uri="{FF2B5EF4-FFF2-40B4-BE49-F238E27FC236}">
                      <a16:creationId xmlns:a16="http://schemas.microsoft.com/office/drawing/2014/main" id="{BE7223DB-F762-40C1-A139-24AA069DD84D}"/>
                    </a:ext>
                  </a:extLst>
                </p:cNvPr>
                <p:cNvSpPr txBox="1"/>
                <p:nvPr/>
              </p:nvSpPr>
              <p:spPr>
                <a:xfrm>
                  <a:off x="4904242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8" name="TextBox 3567">
                  <a:extLst>
                    <a:ext uri="{FF2B5EF4-FFF2-40B4-BE49-F238E27FC236}">
                      <a16:creationId xmlns:a16="http://schemas.microsoft.com/office/drawing/2014/main" id="{D3C67249-65A9-4ADE-97FF-04AB0D2D76C1}"/>
                    </a:ext>
                  </a:extLst>
                </p:cNvPr>
                <p:cNvSpPr txBox="1"/>
                <p:nvPr/>
              </p:nvSpPr>
              <p:spPr>
                <a:xfrm>
                  <a:off x="5252380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9" name="TextBox 3568">
                  <a:extLst>
                    <a:ext uri="{FF2B5EF4-FFF2-40B4-BE49-F238E27FC236}">
                      <a16:creationId xmlns:a16="http://schemas.microsoft.com/office/drawing/2014/main" id="{4FAC445D-1719-44A3-8735-BDE4D8C71812}"/>
                    </a:ext>
                  </a:extLst>
                </p:cNvPr>
                <p:cNvSpPr txBox="1"/>
                <p:nvPr/>
              </p:nvSpPr>
              <p:spPr>
                <a:xfrm>
                  <a:off x="5600518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0" name="TextBox 3569">
                  <a:extLst>
                    <a:ext uri="{FF2B5EF4-FFF2-40B4-BE49-F238E27FC236}">
                      <a16:creationId xmlns:a16="http://schemas.microsoft.com/office/drawing/2014/main" id="{FBA1A56D-3090-430B-ACBA-7BDD8A5B7CEA}"/>
                    </a:ext>
                  </a:extLst>
                </p:cNvPr>
                <p:cNvSpPr txBox="1"/>
                <p:nvPr/>
              </p:nvSpPr>
              <p:spPr>
                <a:xfrm>
                  <a:off x="5949561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1" name="TextBox 3570">
                  <a:extLst>
                    <a:ext uri="{FF2B5EF4-FFF2-40B4-BE49-F238E27FC236}">
                      <a16:creationId xmlns:a16="http://schemas.microsoft.com/office/drawing/2014/main" id="{D66B3D94-7A02-470A-BBD8-BB3C9D1FFF74}"/>
                    </a:ext>
                  </a:extLst>
                </p:cNvPr>
                <p:cNvSpPr txBox="1"/>
                <p:nvPr/>
              </p:nvSpPr>
              <p:spPr>
                <a:xfrm>
                  <a:off x="4207966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2" name="TextBox 3571">
                  <a:extLst>
                    <a:ext uri="{FF2B5EF4-FFF2-40B4-BE49-F238E27FC236}">
                      <a16:creationId xmlns:a16="http://schemas.microsoft.com/office/drawing/2014/main" id="{B72DC322-6E0C-43AD-BEB3-9EA4A5A1A4B4}"/>
                    </a:ext>
                  </a:extLst>
                </p:cNvPr>
                <p:cNvSpPr txBox="1"/>
                <p:nvPr/>
              </p:nvSpPr>
              <p:spPr>
                <a:xfrm>
                  <a:off x="4556104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3" name="TextBox 3572">
                  <a:extLst>
                    <a:ext uri="{FF2B5EF4-FFF2-40B4-BE49-F238E27FC236}">
                      <a16:creationId xmlns:a16="http://schemas.microsoft.com/office/drawing/2014/main" id="{D00A4755-6DEA-493B-85B9-F697BDF1FDF3}"/>
                    </a:ext>
                  </a:extLst>
                </p:cNvPr>
                <p:cNvSpPr txBox="1"/>
                <p:nvPr/>
              </p:nvSpPr>
              <p:spPr>
                <a:xfrm>
                  <a:off x="4904242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4" name="TextBox 3573">
                  <a:extLst>
                    <a:ext uri="{FF2B5EF4-FFF2-40B4-BE49-F238E27FC236}">
                      <a16:creationId xmlns:a16="http://schemas.microsoft.com/office/drawing/2014/main" id="{D464B3DB-344E-4C4F-A041-3E51EB616696}"/>
                    </a:ext>
                  </a:extLst>
                </p:cNvPr>
                <p:cNvSpPr txBox="1"/>
                <p:nvPr/>
              </p:nvSpPr>
              <p:spPr>
                <a:xfrm>
                  <a:off x="5252380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5" name="TextBox 3574">
                  <a:extLst>
                    <a:ext uri="{FF2B5EF4-FFF2-40B4-BE49-F238E27FC236}">
                      <a16:creationId xmlns:a16="http://schemas.microsoft.com/office/drawing/2014/main" id="{A06BFC3A-1DE8-462B-B899-F12BE3A74FB5}"/>
                    </a:ext>
                  </a:extLst>
                </p:cNvPr>
                <p:cNvSpPr txBox="1"/>
                <p:nvPr/>
              </p:nvSpPr>
              <p:spPr>
                <a:xfrm>
                  <a:off x="5600518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6" name="TextBox 3575">
                  <a:extLst>
                    <a:ext uri="{FF2B5EF4-FFF2-40B4-BE49-F238E27FC236}">
                      <a16:creationId xmlns:a16="http://schemas.microsoft.com/office/drawing/2014/main" id="{C3EF76ED-1780-4DB0-939B-937A3481E68C}"/>
                    </a:ext>
                  </a:extLst>
                </p:cNvPr>
                <p:cNvSpPr txBox="1"/>
                <p:nvPr/>
              </p:nvSpPr>
              <p:spPr>
                <a:xfrm>
                  <a:off x="5949561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7" name="TextBox 3576">
                  <a:extLst>
                    <a:ext uri="{FF2B5EF4-FFF2-40B4-BE49-F238E27FC236}">
                      <a16:creationId xmlns:a16="http://schemas.microsoft.com/office/drawing/2014/main" id="{60232E57-30BA-4F51-8FAF-9E6C94AC7489}"/>
                    </a:ext>
                  </a:extLst>
                </p:cNvPr>
                <p:cNvSpPr txBox="1"/>
                <p:nvPr/>
              </p:nvSpPr>
              <p:spPr>
                <a:xfrm>
                  <a:off x="4207966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8" name="TextBox 3577">
                  <a:extLst>
                    <a:ext uri="{FF2B5EF4-FFF2-40B4-BE49-F238E27FC236}">
                      <a16:creationId xmlns:a16="http://schemas.microsoft.com/office/drawing/2014/main" id="{A20CB79A-FC9F-4D7A-A142-9E3F82D7168D}"/>
                    </a:ext>
                  </a:extLst>
                </p:cNvPr>
                <p:cNvSpPr txBox="1"/>
                <p:nvPr/>
              </p:nvSpPr>
              <p:spPr>
                <a:xfrm>
                  <a:off x="4556104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9" name="TextBox 3578">
                  <a:extLst>
                    <a:ext uri="{FF2B5EF4-FFF2-40B4-BE49-F238E27FC236}">
                      <a16:creationId xmlns:a16="http://schemas.microsoft.com/office/drawing/2014/main" id="{E83A8D4D-0603-4379-AA2C-4A7C35C118C4}"/>
                    </a:ext>
                  </a:extLst>
                </p:cNvPr>
                <p:cNvSpPr txBox="1"/>
                <p:nvPr/>
              </p:nvSpPr>
              <p:spPr>
                <a:xfrm>
                  <a:off x="4904242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0" name="TextBox 3579">
                  <a:extLst>
                    <a:ext uri="{FF2B5EF4-FFF2-40B4-BE49-F238E27FC236}">
                      <a16:creationId xmlns:a16="http://schemas.microsoft.com/office/drawing/2014/main" id="{36A01A38-1119-40FB-9F7F-C114CB27B92B}"/>
                    </a:ext>
                  </a:extLst>
                </p:cNvPr>
                <p:cNvSpPr txBox="1"/>
                <p:nvPr/>
              </p:nvSpPr>
              <p:spPr>
                <a:xfrm>
                  <a:off x="5252380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1" name="TextBox 3580">
                  <a:extLst>
                    <a:ext uri="{FF2B5EF4-FFF2-40B4-BE49-F238E27FC236}">
                      <a16:creationId xmlns:a16="http://schemas.microsoft.com/office/drawing/2014/main" id="{37D798AD-1735-4F1A-96E0-26AA2AB560FA}"/>
                    </a:ext>
                  </a:extLst>
                </p:cNvPr>
                <p:cNvSpPr txBox="1"/>
                <p:nvPr/>
              </p:nvSpPr>
              <p:spPr>
                <a:xfrm>
                  <a:off x="5600518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2" name="TextBox 3581">
                  <a:extLst>
                    <a:ext uri="{FF2B5EF4-FFF2-40B4-BE49-F238E27FC236}">
                      <a16:creationId xmlns:a16="http://schemas.microsoft.com/office/drawing/2014/main" id="{9442DB7E-B555-4D01-8244-1FB3EFEBF1CE}"/>
                    </a:ext>
                  </a:extLst>
                </p:cNvPr>
                <p:cNvSpPr txBox="1"/>
                <p:nvPr/>
              </p:nvSpPr>
              <p:spPr>
                <a:xfrm>
                  <a:off x="5949561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3" name="TextBox 3582">
                  <a:extLst>
                    <a:ext uri="{FF2B5EF4-FFF2-40B4-BE49-F238E27FC236}">
                      <a16:creationId xmlns:a16="http://schemas.microsoft.com/office/drawing/2014/main" id="{A1440C98-1C09-4EFD-8AB4-00CAEA080019}"/>
                    </a:ext>
                  </a:extLst>
                </p:cNvPr>
                <p:cNvSpPr txBox="1"/>
                <p:nvPr/>
              </p:nvSpPr>
              <p:spPr>
                <a:xfrm>
                  <a:off x="4207966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4" name="TextBox 3583">
                  <a:extLst>
                    <a:ext uri="{FF2B5EF4-FFF2-40B4-BE49-F238E27FC236}">
                      <a16:creationId xmlns:a16="http://schemas.microsoft.com/office/drawing/2014/main" id="{8A04D6D5-7B09-422B-8356-C621F77487A7}"/>
                    </a:ext>
                  </a:extLst>
                </p:cNvPr>
                <p:cNvSpPr txBox="1"/>
                <p:nvPr/>
              </p:nvSpPr>
              <p:spPr>
                <a:xfrm>
                  <a:off x="4556104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5" name="TextBox 3584">
                  <a:extLst>
                    <a:ext uri="{FF2B5EF4-FFF2-40B4-BE49-F238E27FC236}">
                      <a16:creationId xmlns:a16="http://schemas.microsoft.com/office/drawing/2014/main" id="{D49DD45D-71FC-4ED4-A795-0142F747E22F}"/>
                    </a:ext>
                  </a:extLst>
                </p:cNvPr>
                <p:cNvSpPr txBox="1"/>
                <p:nvPr/>
              </p:nvSpPr>
              <p:spPr>
                <a:xfrm>
                  <a:off x="4904242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6" name="TextBox 3585">
                  <a:extLst>
                    <a:ext uri="{FF2B5EF4-FFF2-40B4-BE49-F238E27FC236}">
                      <a16:creationId xmlns:a16="http://schemas.microsoft.com/office/drawing/2014/main" id="{35B4677A-EADB-40D7-9C5F-9562F43E9ED7}"/>
                    </a:ext>
                  </a:extLst>
                </p:cNvPr>
                <p:cNvSpPr txBox="1"/>
                <p:nvPr/>
              </p:nvSpPr>
              <p:spPr>
                <a:xfrm>
                  <a:off x="5252380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7" name="TextBox 3586">
                  <a:extLst>
                    <a:ext uri="{FF2B5EF4-FFF2-40B4-BE49-F238E27FC236}">
                      <a16:creationId xmlns:a16="http://schemas.microsoft.com/office/drawing/2014/main" id="{F396EC2B-DDB5-4398-BCAE-83EAFB9193D8}"/>
                    </a:ext>
                  </a:extLst>
                </p:cNvPr>
                <p:cNvSpPr txBox="1"/>
                <p:nvPr/>
              </p:nvSpPr>
              <p:spPr>
                <a:xfrm>
                  <a:off x="5600518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8" name="TextBox 3587">
                  <a:extLst>
                    <a:ext uri="{FF2B5EF4-FFF2-40B4-BE49-F238E27FC236}">
                      <a16:creationId xmlns:a16="http://schemas.microsoft.com/office/drawing/2014/main" id="{F48A21DE-061F-4D28-B17D-F4E091188EF7}"/>
                    </a:ext>
                  </a:extLst>
                </p:cNvPr>
                <p:cNvSpPr txBox="1"/>
                <p:nvPr/>
              </p:nvSpPr>
              <p:spPr>
                <a:xfrm>
                  <a:off x="5949561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</p:grpSp>
        </p:grpSp>
        <p:grpSp>
          <p:nvGrpSpPr>
            <p:cNvPr id="3680" name="Group 3679">
              <a:extLst>
                <a:ext uri="{FF2B5EF4-FFF2-40B4-BE49-F238E27FC236}">
                  <a16:creationId xmlns:a16="http://schemas.microsoft.com/office/drawing/2014/main" id="{7FDF18CC-9B39-42E9-A279-66751E536C98}"/>
                </a:ext>
              </a:extLst>
            </p:cNvPr>
            <p:cNvGrpSpPr/>
            <p:nvPr/>
          </p:nvGrpSpPr>
          <p:grpSpPr>
            <a:xfrm>
              <a:off x="3959220" y="4034122"/>
              <a:ext cx="2096265" cy="2191703"/>
              <a:chOff x="1219832" y="4694675"/>
              <a:chExt cx="2096265" cy="2191703"/>
            </a:xfrm>
          </p:grpSpPr>
          <p:grpSp>
            <p:nvGrpSpPr>
              <p:cNvPr id="3592" name="Group 3591">
                <a:extLst>
                  <a:ext uri="{FF2B5EF4-FFF2-40B4-BE49-F238E27FC236}">
                    <a16:creationId xmlns:a16="http://schemas.microsoft.com/office/drawing/2014/main" id="{14BAC06A-0807-4183-A7D5-EE442E8DAB6C}"/>
                  </a:ext>
                </a:extLst>
              </p:cNvPr>
              <p:cNvGrpSpPr/>
              <p:nvPr/>
            </p:nvGrpSpPr>
            <p:grpSpPr>
              <a:xfrm>
                <a:off x="1219832" y="4707819"/>
                <a:ext cx="2096265" cy="2150897"/>
                <a:chOff x="4032810" y="3231995"/>
                <a:chExt cx="2096265" cy="2150897"/>
              </a:xfrm>
            </p:grpSpPr>
            <p:sp>
              <p:nvSpPr>
                <p:cNvPr id="3630" name="Rectangle 3629">
                  <a:extLst>
                    <a:ext uri="{FF2B5EF4-FFF2-40B4-BE49-F238E27FC236}">
                      <a16:creationId xmlns:a16="http://schemas.microsoft.com/office/drawing/2014/main" id="{817C126E-DF7A-470B-8637-EE0E7E57E964}"/>
                    </a:ext>
                  </a:extLst>
                </p:cNvPr>
                <p:cNvSpPr/>
                <p:nvPr/>
              </p:nvSpPr>
              <p:spPr>
                <a:xfrm>
                  <a:off x="4032810" y="3231995"/>
                  <a:ext cx="2096265" cy="2148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631" name="Straight Connector 3630">
                  <a:extLst>
                    <a:ext uri="{FF2B5EF4-FFF2-40B4-BE49-F238E27FC236}">
                      <a16:creationId xmlns:a16="http://schemas.microsoft.com/office/drawing/2014/main" id="{D6B744D7-CCD7-486B-A93F-9AB60A7CB4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3553" y="358881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2" name="Straight Connector 3631">
                  <a:extLst>
                    <a:ext uri="{FF2B5EF4-FFF2-40B4-BE49-F238E27FC236}">
                      <a16:creationId xmlns:a16="http://schemas.microsoft.com/office/drawing/2014/main" id="{6F76D063-7027-45D7-B8B0-2834AF8A1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323" y="3947072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3" name="Straight Connector 3632">
                  <a:extLst>
                    <a:ext uri="{FF2B5EF4-FFF2-40B4-BE49-F238E27FC236}">
                      <a16:creationId xmlns:a16="http://schemas.microsoft.com/office/drawing/2014/main" id="{A5F82A99-DC02-4ED8-8102-813F058AEC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824" y="4311763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4" name="Straight Connector 3633">
                  <a:extLst>
                    <a:ext uri="{FF2B5EF4-FFF2-40B4-BE49-F238E27FC236}">
                      <a16:creationId xmlns:a16="http://schemas.microsoft.com/office/drawing/2014/main" id="{CD9F8314-6534-4ADA-B589-6F532B8D17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500" y="4668238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5" name="Straight Connector 3634">
                  <a:extLst>
                    <a:ext uri="{FF2B5EF4-FFF2-40B4-BE49-F238E27FC236}">
                      <a16:creationId xmlns:a16="http://schemas.microsoft.com/office/drawing/2014/main" id="{AEEEAFE3-BF64-4BA2-83D4-47A734866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3181" y="502357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6" name="Straight Connector 3635">
                  <a:extLst>
                    <a:ext uri="{FF2B5EF4-FFF2-40B4-BE49-F238E27FC236}">
                      <a16:creationId xmlns:a16="http://schemas.microsoft.com/office/drawing/2014/main" id="{8C8071B9-4A81-4560-9C96-BFA5AB26F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763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7" name="Straight Connector 3636">
                  <a:extLst>
                    <a:ext uri="{FF2B5EF4-FFF2-40B4-BE49-F238E27FC236}">
                      <a16:creationId xmlns:a16="http://schemas.microsoft.com/office/drawing/2014/main" id="{4EEB7BCE-4C7F-4CFD-B5EA-4A435D4AB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901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8" name="Straight Connector 3637">
                  <a:extLst>
                    <a:ext uri="{FF2B5EF4-FFF2-40B4-BE49-F238E27FC236}">
                      <a16:creationId xmlns:a16="http://schemas.microsoft.com/office/drawing/2014/main" id="{7AC998A0-705C-4720-A32F-C91A9A5737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3320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9" name="Straight Connector 3638">
                  <a:extLst>
                    <a:ext uri="{FF2B5EF4-FFF2-40B4-BE49-F238E27FC236}">
                      <a16:creationId xmlns:a16="http://schemas.microsoft.com/office/drawing/2014/main" id="{E8693A51-C927-49C4-82E6-52CE54823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177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0" name="Straight Connector 3639">
                  <a:extLst>
                    <a:ext uri="{FF2B5EF4-FFF2-40B4-BE49-F238E27FC236}">
                      <a16:creationId xmlns:a16="http://schemas.microsoft.com/office/drawing/2014/main" id="{9B2EC281-D6A9-4858-86C6-78AC3F8B0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315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43" name="Group 3642">
                <a:extLst>
                  <a:ext uri="{FF2B5EF4-FFF2-40B4-BE49-F238E27FC236}">
                    <a16:creationId xmlns:a16="http://schemas.microsoft.com/office/drawing/2014/main" id="{07ECE538-94DB-4CD0-9268-62C10F075699}"/>
                  </a:ext>
                </a:extLst>
              </p:cNvPr>
              <p:cNvGrpSpPr/>
              <p:nvPr/>
            </p:nvGrpSpPr>
            <p:grpSpPr>
              <a:xfrm>
                <a:off x="1236572" y="4694675"/>
                <a:ext cx="1957495" cy="2191703"/>
                <a:chOff x="4040646" y="4035463"/>
                <a:chExt cx="1957495" cy="2191703"/>
              </a:xfrm>
            </p:grpSpPr>
            <p:sp>
              <p:nvSpPr>
                <p:cNvPr id="3644" name="TextBox 3643">
                  <a:extLst>
                    <a:ext uri="{FF2B5EF4-FFF2-40B4-BE49-F238E27FC236}">
                      <a16:creationId xmlns:a16="http://schemas.microsoft.com/office/drawing/2014/main" id="{D257A5F5-00E1-4821-8E97-11FC6B6730FD}"/>
                    </a:ext>
                  </a:extLst>
                </p:cNvPr>
                <p:cNvSpPr txBox="1"/>
                <p:nvPr/>
              </p:nvSpPr>
              <p:spPr>
                <a:xfrm>
                  <a:off x="4040646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45" name="TextBox 3644">
                  <a:extLst>
                    <a:ext uri="{FF2B5EF4-FFF2-40B4-BE49-F238E27FC236}">
                      <a16:creationId xmlns:a16="http://schemas.microsoft.com/office/drawing/2014/main" id="{FF4E56A8-B628-4756-9D25-AAC723EEFCFE}"/>
                    </a:ext>
                  </a:extLst>
                </p:cNvPr>
                <p:cNvSpPr txBox="1"/>
                <p:nvPr/>
              </p:nvSpPr>
              <p:spPr>
                <a:xfrm>
                  <a:off x="4388784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46" name="TextBox 3645">
                  <a:extLst>
                    <a:ext uri="{FF2B5EF4-FFF2-40B4-BE49-F238E27FC236}">
                      <a16:creationId xmlns:a16="http://schemas.microsoft.com/office/drawing/2014/main" id="{FC717997-E157-4636-9AC7-3CAAC2410712}"/>
                    </a:ext>
                  </a:extLst>
                </p:cNvPr>
                <p:cNvSpPr txBox="1"/>
                <p:nvPr/>
              </p:nvSpPr>
              <p:spPr>
                <a:xfrm>
                  <a:off x="4736922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47" name="TextBox 3646">
                  <a:extLst>
                    <a:ext uri="{FF2B5EF4-FFF2-40B4-BE49-F238E27FC236}">
                      <a16:creationId xmlns:a16="http://schemas.microsoft.com/office/drawing/2014/main" id="{B2284927-6595-4DDE-B6C3-AFC20ABFB4CE}"/>
                    </a:ext>
                  </a:extLst>
                </p:cNvPr>
                <p:cNvSpPr txBox="1"/>
                <p:nvPr/>
              </p:nvSpPr>
              <p:spPr>
                <a:xfrm>
                  <a:off x="5085060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48" name="TextBox 3647">
                  <a:extLst>
                    <a:ext uri="{FF2B5EF4-FFF2-40B4-BE49-F238E27FC236}">
                      <a16:creationId xmlns:a16="http://schemas.microsoft.com/office/drawing/2014/main" id="{1E888558-F030-4DDC-9285-FD7EF51D90CC}"/>
                    </a:ext>
                  </a:extLst>
                </p:cNvPr>
                <p:cNvSpPr txBox="1"/>
                <p:nvPr/>
              </p:nvSpPr>
              <p:spPr>
                <a:xfrm>
                  <a:off x="5433198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49" name="TextBox 3648">
                  <a:extLst>
                    <a:ext uri="{FF2B5EF4-FFF2-40B4-BE49-F238E27FC236}">
                      <a16:creationId xmlns:a16="http://schemas.microsoft.com/office/drawing/2014/main" id="{2B9CEF84-9B5D-46DF-91A7-D75715971A56}"/>
                    </a:ext>
                  </a:extLst>
                </p:cNvPr>
                <p:cNvSpPr txBox="1"/>
                <p:nvPr/>
              </p:nvSpPr>
              <p:spPr>
                <a:xfrm>
                  <a:off x="5782241" y="403546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0" name="TextBox 3649">
                  <a:extLst>
                    <a:ext uri="{FF2B5EF4-FFF2-40B4-BE49-F238E27FC236}">
                      <a16:creationId xmlns:a16="http://schemas.microsoft.com/office/drawing/2014/main" id="{12B13E31-B19E-4A37-AB20-9CC2389CD576}"/>
                    </a:ext>
                  </a:extLst>
                </p:cNvPr>
                <p:cNvSpPr txBox="1"/>
                <p:nvPr/>
              </p:nvSpPr>
              <p:spPr>
                <a:xfrm>
                  <a:off x="4040646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51" name="TextBox 3650">
                  <a:extLst>
                    <a:ext uri="{FF2B5EF4-FFF2-40B4-BE49-F238E27FC236}">
                      <a16:creationId xmlns:a16="http://schemas.microsoft.com/office/drawing/2014/main" id="{24EAD2A1-388C-4F25-A726-F39F56B238DE}"/>
                    </a:ext>
                  </a:extLst>
                </p:cNvPr>
                <p:cNvSpPr txBox="1"/>
                <p:nvPr/>
              </p:nvSpPr>
              <p:spPr>
                <a:xfrm>
                  <a:off x="4388784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2" name="TextBox 3651">
                  <a:extLst>
                    <a:ext uri="{FF2B5EF4-FFF2-40B4-BE49-F238E27FC236}">
                      <a16:creationId xmlns:a16="http://schemas.microsoft.com/office/drawing/2014/main" id="{8203735A-C205-475C-9AB9-9CC78E98E917}"/>
                    </a:ext>
                  </a:extLst>
                </p:cNvPr>
                <p:cNvSpPr txBox="1"/>
                <p:nvPr/>
              </p:nvSpPr>
              <p:spPr>
                <a:xfrm>
                  <a:off x="4736922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3" name="TextBox 3652">
                  <a:extLst>
                    <a:ext uri="{FF2B5EF4-FFF2-40B4-BE49-F238E27FC236}">
                      <a16:creationId xmlns:a16="http://schemas.microsoft.com/office/drawing/2014/main" id="{FBA8CD31-5015-44A4-BB98-1E659BC0975E}"/>
                    </a:ext>
                  </a:extLst>
                </p:cNvPr>
                <p:cNvSpPr txBox="1"/>
                <p:nvPr/>
              </p:nvSpPr>
              <p:spPr>
                <a:xfrm>
                  <a:off x="5085060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54" name="TextBox 3653">
                  <a:extLst>
                    <a:ext uri="{FF2B5EF4-FFF2-40B4-BE49-F238E27FC236}">
                      <a16:creationId xmlns:a16="http://schemas.microsoft.com/office/drawing/2014/main" id="{198A356A-ACFD-46EA-9690-72AA50310F13}"/>
                    </a:ext>
                  </a:extLst>
                </p:cNvPr>
                <p:cNvSpPr txBox="1"/>
                <p:nvPr/>
              </p:nvSpPr>
              <p:spPr>
                <a:xfrm>
                  <a:off x="5433198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5" name="TextBox 3654">
                  <a:extLst>
                    <a:ext uri="{FF2B5EF4-FFF2-40B4-BE49-F238E27FC236}">
                      <a16:creationId xmlns:a16="http://schemas.microsoft.com/office/drawing/2014/main" id="{8895D895-FC08-4A5E-9DB1-E1AD70718607}"/>
                    </a:ext>
                  </a:extLst>
                </p:cNvPr>
                <p:cNvSpPr txBox="1"/>
                <p:nvPr/>
              </p:nvSpPr>
              <p:spPr>
                <a:xfrm>
                  <a:off x="5782241" y="439416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56" name="TextBox 3655">
                  <a:extLst>
                    <a:ext uri="{FF2B5EF4-FFF2-40B4-BE49-F238E27FC236}">
                      <a16:creationId xmlns:a16="http://schemas.microsoft.com/office/drawing/2014/main" id="{8444442C-FEA6-40C4-9A9D-B8C73B267132}"/>
                    </a:ext>
                  </a:extLst>
                </p:cNvPr>
                <p:cNvSpPr txBox="1"/>
                <p:nvPr/>
              </p:nvSpPr>
              <p:spPr>
                <a:xfrm>
                  <a:off x="4040646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7" name="TextBox 3656">
                  <a:extLst>
                    <a:ext uri="{FF2B5EF4-FFF2-40B4-BE49-F238E27FC236}">
                      <a16:creationId xmlns:a16="http://schemas.microsoft.com/office/drawing/2014/main" id="{09CBA6D6-B850-4572-A326-EB7533410BAD}"/>
                    </a:ext>
                  </a:extLst>
                </p:cNvPr>
                <p:cNvSpPr txBox="1"/>
                <p:nvPr/>
              </p:nvSpPr>
              <p:spPr>
                <a:xfrm>
                  <a:off x="4388784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58" name="TextBox 3657">
                  <a:extLst>
                    <a:ext uri="{FF2B5EF4-FFF2-40B4-BE49-F238E27FC236}">
                      <a16:creationId xmlns:a16="http://schemas.microsoft.com/office/drawing/2014/main" id="{F2D6EB39-1054-4E6C-A738-E139B27FB6BF}"/>
                    </a:ext>
                  </a:extLst>
                </p:cNvPr>
                <p:cNvSpPr txBox="1"/>
                <p:nvPr/>
              </p:nvSpPr>
              <p:spPr>
                <a:xfrm>
                  <a:off x="4736922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59" name="TextBox 3658">
                  <a:extLst>
                    <a:ext uri="{FF2B5EF4-FFF2-40B4-BE49-F238E27FC236}">
                      <a16:creationId xmlns:a16="http://schemas.microsoft.com/office/drawing/2014/main" id="{C80B997B-16F4-49A4-899C-557E6F166A5B}"/>
                    </a:ext>
                  </a:extLst>
                </p:cNvPr>
                <p:cNvSpPr txBox="1"/>
                <p:nvPr/>
              </p:nvSpPr>
              <p:spPr>
                <a:xfrm>
                  <a:off x="5085060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0" name="TextBox 3659">
                  <a:extLst>
                    <a:ext uri="{FF2B5EF4-FFF2-40B4-BE49-F238E27FC236}">
                      <a16:creationId xmlns:a16="http://schemas.microsoft.com/office/drawing/2014/main" id="{3BE9634A-40F6-48A1-84A9-AA1FEFAE33AB}"/>
                    </a:ext>
                  </a:extLst>
                </p:cNvPr>
                <p:cNvSpPr txBox="1"/>
                <p:nvPr/>
              </p:nvSpPr>
              <p:spPr>
                <a:xfrm>
                  <a:off x="5433198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61" name="TextBox 3660">
                  <a:extLst>
                    <a:ext uri="{FF2B5EF4-FFF2-40B4-BE49-F238E27FC236}">
                      <a16:creationId xmlns:a16="http://schemas.microsoft.com/office/drawing/2014/main" id="{7244E414-6E4B-43DF-90F5-0F76A813AC9E}"/>
                    </a:ext>
                  </a:extLst>
                </p:cNvPr>
                <p:cNvSpPr txBox="1"/>
                <p:nvPr/>
              </p:nvSpPr>
              <p:spPr>
                <a:xfrm>
                  <a:off x="5782241" y="475544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2" name="TextBox 3661">
                  <a:extLst>
                    <a:ext uri="{FF2B5EF4-FFF2-40B4-BE49-F238E27FC236}">
                      <a16:creationId xmlns:a16="http://schemas.microsoft.com/office/drawing/2014/main" id="{5D7101C7-D2AB-40EB-B232-808D7DE0F9E8}"/>
                    </a:ext>
                  </a:extLst>
                </p:cNvPr>
                <p:cNvSpPr txBox="1"/>
                <p:nvPr/>
              </p:nvSpPr>
              <p:spPr>
                <a:xfrm>
                  <a:off x="4040646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63" name="TextBox 3662">
                  <a:extLst>
                    <a:ext uri="{FF2B5EF4-FFF2-40B4-BE49-F238E27FC236}">
                      <a16:creationId xmlns:a16="http://schemas.microsoft.com/office/drawing/2014/main" id="{8A697840-7F61-4E5A-9135-F98C1FF135CA}"/>
                    </a:ext>
                  </a:extLst>
                </p:cNvPr>
                <p:cNvSpPr txBox="1"/>
                <p:nvPr/>
              </p:nvSpPr>
              <p:spPr>
                <a:xfrm>
                  <a:off x="4388784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4" name="TextBox 3663">
                  <a:extLst>
                    <a:ext uri="{FF2B5EF4-FFF2-40B4-BE49-F238E27FC236}">
                      <a16:creationId xmlns:a16="http://schemas.microsoft.com/office/drawing/2014/main" id="{51BFD449-F38A-4693-825F-2BB73B0FB7A5}"/>
                    </a:ext>
                  </a:extLst>
                </p:cNvPr>
                <p:cNvSpPr txBox="1"/>
                <p:nvPr/>
              </p:nvSpPr>
              <p:spPr>
                <a:xfrm>
                  <a:off x="4736922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5" name="TextBox 3664">
                  <a:extLst>
                    <a:ext uri="{FF2B5EF4-FFF2-40B4-BE49-F238E27FC236}">
                      <a16:creationId xmlns:a16="http://schemas.microsoft.com/office/drawing/2014/main" id="{8877FE13-CB06-4C07-99FE-379AEC28A7EB}"/>
                    </a:ext>
                  </a:extLst>
                </p:cNvPr>
                <p:cNvSpPr txBox="1"/>
                <p:nvPr/>
              </p:nvSpPr>
              <p:spPr>
                <a:xfrm>
                  <a:off x="5085060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66" name="TextBox 3665">
                  <a:extLst>
                    <a:ext uri="{FF2B5EF4-FFF2-40B4-BE49-F238E27FC236}">
                      <a16:creationId xmlns:a16="http://schemas.microsoft.com/office/drawing/2014/main" id="{4139FE8E-8917-46DC-98DB-B435CCA5A081}"/>
                    </a:ext>
                  </a:extLst>
                </p:cNvPr>
                <p:cNvSpPr txBox="1"/>
                <p:nvPr/>
              </p:nvSpPr>
              <p:spPr>
                <a:xfrm>
                  <a:off x="5433198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7" name="TextBox 3666">
                  <a:extLst>
                    <a:ext uri="{FF2B5EF4-FFF2-40B4-BE49-F238E27FC236}">
                      <a16:creationId xmlns:a16="http://schemas.microsoft.com/office/drawing/2014/main" id="{CF21E8A4-7E60-4319-835A-935056EA3885}"/>
                    </a:ext>
                  </a:extLst>
                </p:cNvPr>
                <p:cNvSpPr txBox="1"/>
                <p:nvPr/>
              </p:nvSpPr>
              <p:spPr>
                <a:xfrm>
                  <a:off x="5782241" y="5116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68" name="TextBox 3667">
                  <a:extLst>
                    <a:ext uri="{FF2B5EF4-FFF2-40B4-BE49-F238E27FC236}">
                      <a16:creationId xmlns:a16="http://schemas.microsoft.com/office/drawing/2014/main" id="{5B19AE2D-3772-4D2F-BB99-77F2A9CD033C}"/>
                    </a:ext>
                  </a:extLst>
                </p:cNvPr>
                <p:cNvSpPr txBox="1"/>
                <p:nvPr/>
              </p:nvSpPr>
              <p:spPr>
                <a:xfrm>
                  <a:off x="4040646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69" name="TextBox 3668">
                  <a:extLst>
                    <a:ext uri="{FF2B5EF4-FFF2-40B4-BE49-F238E27FC236}">
                      <a16:creationId xmlns:a16="http://schemas.microsoft.com/office/drawing/2014/main" id="{AC79A0AA-6888-4C97-9D24-EA6968B272AE}"/>
                    </a:ext>
                  </a:extLst>
                </p:cNvPr>
                <p:cNvSpPr txBox="1"/>
                <p:nvPr/>
              </p:nvSpPr>
              <p:spPr>
                <a:xfrm>
                  <a:off x="4388784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0" name="TextBox 3669">
                  <a:extLst>
                    <a:ext uri="{FF2B5EF4-FFF2-40B4-BE49-F238E27FC236}">
                      <a16:creationId xmlns:a16="http://schemas.microsoft.com/office/drawing/2014/main" id="{46FB12FF-4056-45DB-9568-B534BB732B71}"/>
                    </a:ext>
                  </a:extLst>
                </p:cNvPr>
                <p:cNvSpPr txBox="1"/>
                <p:nvPr/>
              </p:nvSpPr>
              <p:spPr>
                <a:xfrm>
                  <a:off x="4736922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71" name="TextBox 3670">
                  <a:extLst>
                    <a:ext uri="{FF2B5EF4-FFF2-40B4-BE49-F238E27FC236}">
                      <a16:creationId xmlns:a16="http://schemas.microsoft.com/office/drawing/2014/main" id="{1785EAC8-EA0D-4E5A-9B08-DA283D90E019}"/>
                    </a:ext>
                  </a:extLst>
                </p:cNvPr>
                <p:cNvSpPr txBox="1"/>
                <p:nvPr/>
              </p:nvSpPr>
              <p:spPr>
                <a:xfrm>
                  <a:off x="5085060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72" name="TextBox 3671">
                  <a:extLst>
                    <a:ext uri="{FF2B5EF4-FFF2-40B4-BE49-F238E27FC236}">
                      <a16:creationId xmlns:a16="http://schemas.microsoft.com/office/drawing/2014/main" id="{0A60E235-A26E-42D5-99BB-D4148133C294}"/>
                    </a:ext>
                  </a:extLst>
                </p:cNvPr>
                <p:cNvSpPr txBox="1"/>
                <p:nvPr/>
              </p:nvSpPr>
              <p:spPr>
                <a:xfrm>
                  <a:off x="5433198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73" name="TextBox 3672">
                  <a:extLst>
                    <a:ext uri="{FF2B5EF4-FFF2-40B4-BE49-F238E27FC236}">
                      <a16:creationId xmlns:a16="http://schemas.microsoft.com/office/drawing/2014/main" id="{244FE842-4781-4E83-8CB4-FC636E412D06}"/>
                    </a:ext>
                  </a:extLst>
                </p:cNvPr>
                <p:cNvSpPr txBox="1"/>
                <p:nvPr/>
              </p:nvSpPr>
              <p:spPr>
                <a:xfrm>
                  <a:off x="5782241" y="54715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4" name="TextBox 3673">
                  <a:extLst>
                    <a:ext uri="{FF2B5EF4-FFF2-40B4-BE49-F238E27FC236}">
                      <a16:creationId xmlns:a16="http://schemas.microsoft.com/office/drawing/2014/main" id="{B67B3362-B86D-4F2F-93E7-5114CDF40DC8}"/>
                    </a:ext>
                  </a:extLst>
                </p:cNvPr>
                <p:cNvSpPr txBox="1"/>
                <p:nvPr/>
              </p:nvSpPr>
              <p:spPr>
                <a:xfrm>
                  <a:off x="4040646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5" name="TextBox 3674">
                  <a:extLst>
                    <a:ext uri="{FF2B5EF4-FFF2-40B4-BE49-F238E27FC236}">
                      <a16:creationId xmlns:a16="http://schemas.microsoft.com/office/drawing/2014/main" id="{DF1A1A0E-8C6E-450E-8A1C-31C164CC868B}"/>
                    </a:ext>
                  </a:extLst>
                </p:cNvPr>
                <p:cNvSpPr txBox="1"/>
                <p:nvPr/>
              </p:nvSpPr>
              <p:spPr>
                <a:xfrm>
                  <a:off x="4388784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676" name="TextBox 3675">
                  <a:extLst>
                    <a:ext uri="{FF2B5EF4-FFF2-40B4-BE49-F238E27FC236}">
                      <a16:creationId xmlns:a16="http://schemas.microsoft.com/office/drawing/2014/main" id="{01AFBEC7-8634-45E1-BDF1-CDBF578DDAED}"/>
                    </a:ext>
                  </a:extLst>
                </p:cNvPr>
                <p:cNvSpPr txBox="1"/>
                <p:nvPr/>
              </p:nvSpPr>
              <p:spPr>
                <a:xfrm>
                  <a:off x="4736922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7" name="TextBox 3676">
                  <a:extLst>
                    <a:ext uri="{FF2B5EF4-FFF2-40B4-BE49-F238E27FC236}">
                      <a16:creationId xmlns:a16="http://schemas.microsoft.com/office/drawing/2014/main" id="{EBAC37E7-1E8D-4372-8E66-C1C3A5E6D4CA}"/>
                    </a:ext>
                  </a:extLst>
                </p:cNvPr>
                <p:cNvSpPr txBox="1"/>
                <p:nvPr/>
              </p:nvSpPr>
              <p:spPr>
                <a:xfrm>
                  <a:off x="5085060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8" name="TextBox 3677">
                  <a:extLst>
                    <a:ext uri="{FF2B5EF4-FFF2-40B4-BE49-F238E27FC236}">
                      <a16:creationId xmlns:a16="http://schemas.microsoft.com/office/drawing/2014/main" id="{F7C8758C-1E0A-4A2F-A9EA-94EB6B1BFB28}"/>
                    </a:ext>
                  </a:extLst>
                </p:cNvPr>
                <p:cNvSpPr txBox="1"/>
                <p:nvPr/>
              </p:nvSpPr>
              <p:spPr>
                <a:xfrm>
                  <a:off x="5433198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679" name="TextBox 3678">
                  <a:extLst>
                    <a:ext uri="{FF2B5EF4-FFF2-40B4-BE49-F238E27FC236}">
                      <a16:creationId xmlns:a16="http://schemas.microsoft.com/office/drawing/2014/main" id="{F073F3BA-EE5B-45BB-A8A4-CC5EBB9D7907}"/>
                    </a:ext>
                  </a:extLst>
                </p:cNvPr>
                <p:cNvSpPr txBox="1"/>
                <p:nvPr/>
              </p:nvSpPr>
              <p:spPr>
                <a:xfrm>
                  <a:off x="5782241" y="582705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</p:grpSp>
        </p:grpSp>
      </p:grpSp>
      <p:grpSp>
        <p:nvGrpSpPr>
          <p:cNvPr id="3683" name="Group 3682">
            <a:extLst>
              <a:ext uri="{FF2B5EF4-FFF2-40B4-BE49-F238E27FC236}">
                <a16:creationId xmlns:a16="http://schemas.microsoft.com/office/drawing/2014/main" id="{2C6CD2B6-29DD-496D-8052-A3E9535B6637}"/>
              </a:ext>
            </a:extLst>
          </p:cNvPr>
          <p:cNvGrpSpPr/>
          <p:nvPr/>
        </p:nvGrpSpPr>
        <p:grpSpPr>
          <a:xfrm>
            <a:off x="8282205" y="2537433"/>
            <a:ext cx="2096265" cy="2150897"/>
            <a:chOff x="4032810" y="3231995"/>
            <a:chExt cx="2096265" cy="2150897"/>
          </a:xfrm>
        </p:grpSpPr>
        <p:sp>
          <p:nvSpPr>
            <p:cNvPr id="3721" name="Rectangle 3720">
              <a:extLst>
                <a:ext uri="{FF2B5EF4-FFF2-40B4-BE49-F238E27FC236}">
                  <a16:creationId xmlns:a16="http://schemas.microsoft.com/office/drawing/2014/main" id="{021AA533-1A66-41A2-8210-1D3397B181CD}"/>
                </a:ext>
              </a:extLst>
            </p:cNvPr>
            <p:cNvSpPr/>
            <p:nvPr/>
          </p:nvSpPr>
          <p:spPr>
            <a:xfrm>
              <a:off x="4032810" y="3231995"/>
              <a:ext cx="2096265" cy="21481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722" name="Straight Connector 3721">
              <a:extLst>
                <a:ext uri="{FF2B5EF4-FFF2-40B4-BE49-F238E27FC236}">
                  <a16:creationId xmlns:a16="http://schemas.microsoft.com/office/drawing/2014/main" id="{6FA9635F-3CB8-42FF-AA06-B6451F9E2D1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553" y="358881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3" name="Straight Connector 3722">
              <a:extLst>
                <a:ext uri="{FF2B5EF4-FFF2-40B4-BE49-F238E27FC236}">
                  <a16:creationId xmlns:a16="http://schemas.microsoft.com/office/drawing/2014/main" id="{EE85E092-6F19-44EB-9156-F3D7881072C8}"/>
                </a:ext>
              </a:extLst>
            </p:cNvPr>
            <p:cNvCxnSpPr>
              <a:cxnSpLocks/>
            </p:cNvCxnSpPr>
            <p:nvPr/>
          </p:nvCxnSpPr>
          <p:spPr>
            <a:xfrm>
              <a:off x="4049323" y="3947072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4" name="Straight Connector 3723">
              <a:extLst>
                <a:ext uri="{FF2B5EF4-FFF2-40B4-BE49-F238E27FC236}">
                  <a16:creationId xmlns:a16="http://schemas.microsoft.com/office/drawing/2014/main" id="{28C2B550-5D0A-450E-A5CD-D5DEA0E5CFF5}"/>
                </a:ext>
              </a:extLst>
            </p:cNvPr>
            <p:cNvCxnSpPr>
              <a:cxnSpLocks/>
            </p:cNvCxnSpPr>
            <p:nvPr/>
          </p:nvCxnSpPr>
          <p:spPr>
            <a:xfrm>
              <a:off x="4038824" y="4311763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5" name="Straight Connector 3724">
              <a:extLst>
                <a:ext uri="{FF2B5EF4-FFF2-40B4-BE49-F238E27FC236}">
                  <a16:creationId xmlns:a16="http://schemas.microsoft.com/office/drawing/2014/main" id="{02267834-C06B-455A-8A46-95DDF4D2CC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8500" y="4668238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6" name="Straight Connector 3725">
              <a:extLst>
                <a:ext uri="{FF2B5EF4-FFF2-40B4-BE49-F238E27FC236}">
                  <a16:creationId xmlns:a16="http://schemas.microsoft.com/office/drawing/2014/main" id="{1B258B74-A6C4-4947-A787-BD6B3E22145B}"/>
                </a:ext>
              </a:extLst>
            </p:cNvPr>
            <p:cNvCxnSpPr>
              <a:cxnSpLocks/>
            </p:cNvCxnSpPr>
            <p:nvPr/>
          </p:nvCxnSpPr>
          <p:spPr>
            <a:xfrm>
              <a:off x="4043181" y="5023579"/>
              <a:ext cx="20755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7" name="Straight Connector 3726">
              <a:extLst>
                <a:ext uri="{FF2B5EF4-FFF2-40B4-BE49-F238E27FC236}">
                  <a16:creationId xmlns:a16="http://schemas.microsoft.com/office/drawing/2014/main" id="{677B8B8F-59FE-4985-9502-B2D9F4E0B341}"/>
                </a:ext>
              </a:extLst>
            </p:cNvPr>
            <p:cNvCxnSpPr>
              <a:cxnSpLocks/>
            </p:cNvCxnSpPr>
            <p:nvPr/>
          </p:nvCxnSpPr>
          <p:spPr>
            <a:xfrm>
              <a:off x="4377763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8" name="Straight Connector 3727">
              <a:extLst>
                <a:ext uri="{FF2B5EF4-FFF2-40B4-BE49-F238E27FC236}">
                  <a16:creationId xmlns:a16="http://schemas.microsoft.com/office/drawing/2014/main" id="{53AB71BF-D834-4143-8532-77F96B29F28C}"/>
                </a:ext>
              </a:extLst>
            </p:cNvPr>
            <p:cNvCxnSpPr>
              <a:cxnSpLocks/>
            </p:cNvCxnSpPr>
            <p:nvPr/>
          </p:nvCxnSpPr>
          <p:spPr>
            <a:xfrm>
              <a:off x="4725901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9" name="Straight Connector 3728">
              <a:extLst>
                <a:ext uri="{FF2B5EF4-FFF2-40B4-BE49-F238E27FC236}">
                  <a16:creationId xmlns:a16="http://schemas.microsoft.com/office/drawing/2014/main" id="{F5BF2EE4-653F-4038-B1BC-D3737D9C5ECA}"/>
                </a:ext>
              </a:extLst>
            </p:cNvPr>
            <p:cNvCxnSpPr>
              <a:cxnSpLocks/>
            </p:cNvCxnSpPr>
            <p:nvPr/>
          </p:nvCxnSpPr>
          <p:spPr>
            <a:xfrm>
              <a:off x="5073320" y="3237856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0" name="Straight Connector 3729">
              <a:extLst>
                <a:ext uri="{FF2B5EF4-FFF2-40B4-BE49-F238E27FC236}">
                  <a16:creationId xmlns:a16="http://schemas.microsoft.com/office/drawing/2014/main" id="{52D7B1CC-8C18-454E-96A6-3CF158C8D38B}"/>
                </a:ext>
              </a:extLst>
            </p:cNvPr>
            <p:cNvCxnSpPr>
              <a:cxnSpLocks/>
            </p:cNvCxnSpPr>
            <p:nvPr/>
          </p:nvCxnSpPr>
          <p:spPr>
            <a:xfrm>
              <a:off x="5422177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1" name="Straight Connector 3730">
              <a:extLst>
                <a:ext uri="{FF2B5EF4-FFF2-40B4-BE49-F238E27FC236}">
                  <a16:creationId xmlns:a16="http://schemas.microsoft.com/office/drawing/2014/main" id="{A710E932-5463-499C-9E2A-5A021EB9C347}"/>
                </a:ext>
              </a:extLst>
            </p:cNvPr>
            <p:cNvCxnSpPr>
              <a:cxnSpLocks/>
            </p:cNvCxnSpPr>
            <p:nvPr/>
          </p:nvCxnSpPr>
          <p:spPr>
            <a:xfrm>
              <a:off x="5770315" y="3240634"/>
              <a:ext cx="0" cy="21422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34" name="TextBox 3733">
            <a:extLst>
              <a:ext uri="{FF2B5EF4-FFF2-40B4-BE49-F238E27FC236}">
                <a16:creationId xmlns:a16="http://schemas.microsoft.com/office/drawing/2014/main" id="{E4A28795-DADC-4E38-B0A7-1242EC4ED28A}"/>
              </a:ext>
            </a:extLst>
          </p:cNvPr>
          <p:cNvSpPr txBox="1"/>
          <p:nvPr/>
        </p:nvSpPr>
        <p:spPr>
          <a:xfrm>
            <a:off x="8295246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35" name="TextBox 3734">
            <a:extLst>
              <a:ext uri="{FF2B5EF4-FFF2-40B4-BE49-F238E27FC236}">
                <a16:creationId xmlns:a16="http://schemas.microsoft.com/office/drawing/2014/main" id="{C9E4F8AF-50C2-4E85-A053-D12FC1B3510D}"/>
              </a:ext>
            </a:extLst>
          </p:cNvPr>
          <p:cNvSpPr txBox="1"/>
          <p:nvPr/>
        </p:nvSpPr>
        <p:spPr>
          <a:xfrm>
            <a:off x="8643384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37" name="TextBox 3736">
            <a:extLst>
              <a:ext uri="{FF2B5EF4-FFF2-40B4-BE49-F238E27FC236}">
                <a16:creationId xmlns:a16="http://schemas.microsoft.com/office/drawing/2014/main" id="{2A3C48BD-EE3A-4722-8950-BBE322916EEA}"/>
              </a:ext>
            </a:extLst>
          </p:cNvPr>
          <p:cNvSpPr txBox="1"/>
          <p:nvPr/>
        </p:nvSpPr>
        <p:spPr>
          <a:xfrm>
            <a:off x="9339660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38" name="TextBox 3737">
            <a:extLst>
              <a:ext uri="{FF2B5EF4-FFF2-40B4-BE49-F238E27FC236}">
                <a16:creationId xmlns:a16="http://schemas.microsoft.com/office/drawing/2014/main" id="{AC3C9B9D-E80E-4FBF-81CC-E25221BE9AAD}"/>
              </a:ext>
            </a:extLst>
          </p:cNvPr>
          <p:cNvSpPr txBox="1"/>
          <p:nvPr/>
        </p:nvSpPr>
        <p:spPr>
          <a:xfrm>
            <a:off x="9687798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39" name="TextBox 3738">
            <a:extLst>
              <a:ext uri="{FF2B5EF4-FFF2-40B4-BE49-F238E27FC236}">
                <a16:creationId xmlns:a16="http://schemas.microsoft.com/office/drawing/2014/main" id="{E0346BC7-8285-473E-8B8A-D8A8F3EC39D2}"/>
              </a:ext>
            </a:extLst>
          </p:cNvPr>
          <p:cNvSpPr txBox="1"/>
          <p:nvPr/>
        </p:nvSpPr>
        <p:spPr>
          <a:xfrm>
            <a:off x="10036841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0" name="TextBox 3739">
            <a:extLst>
              <a:ext uri="{FF2B5EF4-FFF2-40B4-BE49-F238E27FC236}">
                <a16:creationId xmlns:a16="http://schemas.microsoft.com/office/drawing/2014/main" id="{93C9C485-85FC-4C55-A2B8-486BCD0E40B2}"/>
              </a:ext>
            </a:extLst>
          </p:cNvPr>
          <p:cNvSpPr txBox="1"/>
          <p:nvPr/>
        </p:nvSpPr>
        <p:spPr>
          <a:xfrm>
            <a:off x="8295246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1" name="TextBox 3740">
            <a:extLst>
              <a:ext uri="{FF2B5EF4-FFF2-40B4-BE49-F238E27FC236}">
                <a16:creationId xmlns:a16="http://schemas.microsoft.com/office/drawing/2014/main" id="{C7349026-3316-49DC-B26E-3B677C278BA6}"/>
              </a:ext>
            </a:extLst>
          </p:cNvPr>
          <p:cNvSpPr txBox="1"/>
          <p:nvPr/>
        </p:nvSpPr>
        <p:spPr>
          <a:xfrm>
            <a:off x="8643384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2" name="TextBox 3741">
            <a:extLst>
              <a:ext uri="{FF2B5EF4-FFF2-40B4-BE49-F238E27FC236}">
                <a16:creationId xmlns:a16="http://schemas.microsoft.com/office/drawing/2014/main" id="{9D9A5FFD-4918-4DC5-A253-3324CCBC005E}"/>
              </a:ext>
            </a:extLst>
          </p:cNvPr>
          <p:cNvSpPr txBox="1"/>
          <p:nvPr/>
        </p:nvSpPr>
        <p:spPr>
          <a:xfrm>
            <a:off x="8991522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3" name="TextBox 3742">
            <a:extLst>
              <a:ext uri="{FF2B5EF4-FFF2-40B4-BE49-F238E27FC236}">
                <a16:creationId xmlns:a16="http://schemas.microsoft.com/office/drawing/2014/main" id="{64FC5AC2-EEE4-4FBB-97E4-55422ADB1678}"/>
              </a:ext>
            </a:extLst>
          </p:cNvPr>
          <p:cNvSpPr txBox="1"/>
          <p:nvPr/>
        </p:nvSpPr>
        <p:spPr>
          <a:xfrm>
            <a:off x="9339660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4" name="TextBox 3743">
            <a:extLst>
              <a:ext uri="{FF2B5EF4-FFF2-40B4-BE49-F238E27FC236}">
                <a16:creationId xmlns:a16="http://schemas.microsoft.com/office/drawing/2014/main" id="{AC1C7EBC-32B0-4388-9DA1-4688D05E160D}"/>
              </a:ext>
            </a:extLst>
          </p:cNvPr>
          <p:cNvSpPr txBox="1"/>
          <p:nvPr/>
        </p:nvSpPr>
        <p:spPr>
          <a:xfrm>
            <a:off x="9687798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5" name="TextBox 3744">
            <a:extLst>
              <a:ext uri="{FF2B5EF4-FFF2-40B4-BE49-F238E27FC236}">
                <a16:creationId xmlns:a16="http://schemas.microsoft.com/office/drawing/2014/main" id="{FF966904-462F-44C9-A09C-7FD74E2BD0CA}"/>
              </a:ext>
            </a:extLst>
          </p:cNvPr>
          <p:cNvSpPr txBox="1"/>
          <p:nvPr/>
        </p:nvSpPr>
        <p:spPr>
          <a:xfrm>
            <a:off x="10036841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6" name="TextBox 3745">
            <a:extLst>
              <a:ext uri="{FF2B5EF4-FFF2-40B4-BE49-F238E27FC236}">
                <a16:creationId xmlns:a16="http://schemas.microsoft.com/office/drawing/2014/main" id="{538636E9-1892-4F73-8B47-37DFB3670918}"/>
              </a:ext>
            </a:extLst>
          </p:cNvPr>
          <p:cNvSpPr txBox="1"/>
          <p:nvPr/>
        </p:nvSpPr>
        <p:spPr>
          <a:xfrm>
            <a:off x="8295246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7" name="TextBox 3746">
            <a:extLst>
              <a:ext uri="{FF2B5EF4-FFF2-40B4-BE49-F238E27FC236}">
                <a16:creationId xmlns:a16="http://schemas.microsoft.com/office/drawing/2014/main" id="{426D0956-E75D-4FF4-9572-DC5D4DBDAB6F}"/>
              </a:ext>
            </a:extLst>
          </p:cNvPr>
          <p:cNvSpPr txBox="1"/>
          <p:nvPr/>
        </p:nvSpPr>
        <p:spPr>
          <a:xfrm>
            <a:off x="8643384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8" name="TextBox 3747">
            <a:extLst>
              <a:ext uri="{FF2B5EF4-FFF2-40B4-BE49-F238E27FC236}">
                <a16:creationId xmlns:a16="http://schemas.microsoft.com/office/drawing/2014/main" id="{6FE47744-B7C1-40FD-A0DF-624067C975E7}"/>
              </a:ext>
            </a:extLst>
          </p:cNvPr>
          <p:cNvSpPr txBox="1"/>
          <p:nvPr/>
        </p:nvSpPr>
        <p:spPr>
          <a:xfrm>
            <a:off x="8991522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49" name="TextBox 3748">
            <a:extLst>
              <a:ext uri="{FF2B5EF4-FFF2-40B4-BE49-F238E27FC236}">
                <a16:creationId xmlns:a16="http://schemas.microsoft.com/office/drawing/2014/main" id="{6251A06A-1577-4245-870B-A25A0034E72B}"/>
              </a:ext>
            </a:extLst>
          </p:cNvPr>
          <p:cNvSpPr txBox="1"/>
          <p:nvPr/>
        </p:nvSpPr>
        <p:spPr>
          <a:xfrm>
            <a:off x="9339660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1" name="TextBox 3750">
            <a:extLst>
              <a:ext uri="{FF2B5EF4-FFF2-40B4-BE49-F238E27FC236}">
                <a16:creationId xmlns:a16="http://schemas.microsoft.com/office/drawing/2014/main" id="{A7216DCE-AF00-410A-81A0-DD847A70FF7D}"/>
              </a:ext>
            </a:extLst>
          </p:cNvPr>
          <p:cNvSpPr txBox="1"/>
          <p:nvPr/>
        </p:nvSpPr>
        <p:spPr>
          <a:xfrm>
            <a:off x="10036841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2" name="TextBox 3751">
            <a:extLst>
              <a:ext uri="{FF2B5EF4-FFF2-40B4-BE49-F238E27FC236}">
                <a16:creationId xmlns:a16="http://schemas.microsoft.com/office/drawing/2014/main" id="{D086931A-B96A-47A7-868F-90675ABBEA7F}"/>
              </a:ext>
            </a:extLst>
          </p:cNvPr>
          <p:cNvSpPr txBox="1"/>
          <p:nvPr/>
        </p:nvSpPr>
        <p:spPr>
          <a:xfrm>
            <a:off x="8295246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3" name="TextBox 3752">
            <a:extLst>
              <a:ext uri="{FF2B5EF4-FFF2-40B4-BE49-F238E27FC236}">
                <a16:creationId xmlns:a16="http://schemas.microsoft.com/office/drawing/2014/main" id="{D77BA1D4-7A95-4D40-A21C-17D4956759D0}"/>
              </a:ext>
            </a:extLst>
          </p:cNvPr>
          <p:cNvSpPr txBox="1"/>
          <p:nvPr/>
        </p:nvSpPr>
        <p:spPr>
          <a:xfrm>
            <a:off x="8643384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4" name="TextBox 3753">
            <a:extLst>
              <a:ext uri="{FF2B5EF4-FFF2-40B4-BE49-F238E27FC236}">
                <a16:creationId xmlns:a16="http://schemas.microsoft.com/office/drawing/2014/main" id="{37D56A58-C7FB-413E-BEEA-830A47E5EF62}"/>
              </a:ext>
            </a:extLst>
          </p:cNvPr>
          <p:cNvSpPr txBox="1"/>
          <p:nvPr/>
        </p:nvSpPr>
        <p:spPr>
          <a:xfrm>
            <a:off x="8991522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5" name="TextBox 3754">
            <a:extLst>
              <a:ext uri="{FF2B5EF4-FFF2-40B4-BE49-F238E27FC236}">
                <a16:creationId xmlns:a16="http://schemas.microsoft.com/office/drawing/2014/main" id="{574B3902-FD20-410B-9D97-E1C8D495A64C}"/>
              </a:ext>
            </a:extLst>
          </p:cNvPr>
          <p:cNvSpPr txBox="1"/>
          <p:nvPr/>
        </p:nvSpPr>
        <p:spPr>
          <a:xfrm>
            <a:off x="9339660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6" name="TextBox 3755">
            <a:extLst>
              <a:ext uri="{FF2B5EF4-FFF2-40B4-BE49-F238E27FC236}">
                <a16:creationId xmlns:a16="http://schemas.microsoft.com/office/drawing/2014/main" id="{651E71D6-EF09-46D1-8A77-2A3BE6F9B5EE}"/>
              </a:ext>
            </a:extLst>
          </p:cNvPr>
          <p:cNvSpPr txBox="1"/>
          <p:nvPr/>
        </p:nvSpPr>
        <p:spPr>
          <a:xfrm>
            <a:off x="9687798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7" name="TextBox 3756">
            <a:extLst>
              <a:ext uri="{FF2B5EF4-FFF2-40B4-BE49-F238E27FC236}">
                <a16:creationId xmlns:a16="http://schemas.microsoft.com/office/drawing/2014/main" id="{4D8D0041-A8CF-4724-B110-8A363825ECCC}"/>
              </a:ext>
            </a:extLst>
          </p:cNvPr>
          <p:cNvSpPr txBox="1"/>
          <p:nvPr/>
        </p:nvSpPr>
        <p:spPr>
          <a:xfrm>
            <a:off x="10036841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8" name="TextBox 3757">
            <a:extLst>
              <a:ext uri="{FF2B5EF4-FFF2-40B4-BE49-F238E27FC236}">
                <a16:creationId xmlns:a16="http://schemas.microsoft.com/office/drawing/2014/main" id="{7608BBB1-64A7-460E-99CE-EC8D16059086}"/>
              </a:ext>
            </a:extLst>
          </p:cNvPr>
          <p:cNvSpPr txBox="1"/>
          <p:nvPr/>
        </p:nvSpPr>
        <p:spPr>
          <a:xfrm>
            <a:off x="8295246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59" name="TextBox 3758">
            <a:extLst>
              <a:ext uri="{FF2B5EF4-FFF2-40B4-BE49-F238E27FC236}">
                <a16:creationId xmlns:a16="http://schemas.microsoft.com/office/drawing/2014/main" id="{BF829BE6-FA68-4B23-9FFB-1D90E72C1864}"/>
              </a:ext>
            </a:extLst>
          </p:cNvPr>
          <p:cNvSpPr txBox="1"/>
          <p:nvPr/>
        </p:nvSpPr>
        <p:spPr>
          <a:xfrm>
            <a:off x="8643384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0" name="TextBox 3759">
            <a:extLst>
              <a:ext uri="{FF2B5EF4-FFF2-40B4-BE49-F238E27FC236}">
                <a16:creationId xmlns:a16="http://schemas.microsoft.com/office/drawing/2014/main" id="{DE521D76-DE89-457D-AFAF-4E94F40F4BFE}"/>
              </a:ext>
            </a:extLst>
          </p:cNvPr>
          <p:cNvSpPr txBox="1"/>
          <p:nvPr/>
        </p:nvSpPr>
        <p:spPr>
          <a:xfrm>
            <a:off x="8991522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1" name="TextBox 3760">
            <a:extLst>
              <a:ext uri="{FF2B5EF4-FFF2-40B4-BE49-F238E27FC236}">
                <a16:creationId xmlns:a16="http://schemas.microsoft.com/office/drawing/2014/main" id="{0F592CF7-1A49-4105-B9E6-6F46A9CDD023}"/>
              </a:ext>
            </a:extLst>
          </p:cNvPr>
          <p:cNvSpPr txBox="1"/>
          <p:nvPr/>
        </p:nvSpPr>
        <p:spPr>
          <a:xfrm>
            <a:off x="9339660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3" name="TextBox 3762">
            <a:extLst>
              <a:ext uri="{FF2B5EF4-FFF2-40B4-BE49-F238E27FC236}">
                <a16:creationId xmlns:a16="http://schemas.microsoft.com/office/drawing/2014/main" id="{55206276-FA85-4B07-9574-D0F5728F9DA6}"/>
              </a:ext>
            </a:extLst>
          </p:cNvPr>
          <p:cNvSpPr txBox="1"/>
          <p:nvPr/>
        </p:nvSpPr>
        <p:spPr>
          <a:xfrm>
            <a:off x="10036841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4" name="TextBox 3763">
            <a:extLst>
              <a:ext uri="{FF2B5EF4-FFF2-40B4-BE49-F238E27FC236}">
                <a16:creationId xmlns:a16="http://schemas.microsoft.com/office/drawing/2014/main" id="{D307F4BA-7F34-4752-AE2C-18C5A4DE212E}"/>
              </a:ext>
            </a:extLst>
          </p:cNvPr>
          <p:cNvSpPr txBox="1"/>
          <p:nvPr/>
        </p:nvSpPr>
        <p:spPr>
          <a:xfrm>
            <a:off x="8295246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5" name="TextBox 3764">
            <a:extLst>
              <a:ext uri="{FF2B5EF4-FFF2-40B4-BE49-F238E27FC236}">
                <a16:creationId xmlns:a16="http://schemas.microsoft.com/office/drawing/2014/main" id="{F1139CE2-391A-4100-AF58-2C944B2F2616}"/>
              </a:ext>
            </a:extLst>
          </p:cNvPr>
          <p:cNvSpPr txBox="1"/>
          <p:nvPr/>
        </p:nvSpPr>
        <p:spPr>
          <a:xfrm>
            <a:off x="8643384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6" name="TextBox 3765">
            <a:extLst>
              <a:ext uri="{FF2B5EF4-FFF2-40B4-BE49-F238E27FC236}">
                <a16:creationId xmlns:a16="http://schemas.microsoft.com/office/drawing/2014/main" id="{B84616D5-ABF9-4F75-BB7A-41C5B1406A21}"/>
              </a:ext>
            </a:extLst>
          </p:cNvPr>
          <p:cNvSpPr txBox="1"/>
          <p:nvPr/>
        </p:nvSpPr>
        <p:spPr>
          <a:xfrm>
            <a:off x="8991522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7" name="TextBox 3766">
            <a:extLst>
              <a:ext uri="{FF2B5EF4-FFF2-40B4-BE49-F238E27FC236}">
                <a16:creationId xmlns:a16="http://schemas.microsoft.com/office/drawing/2014/main" id="{03A49B52-1E96-443B-B514-1952FEBC3D5A}"/>
              </a:ext>
            </a:extLst>
          </p:cNvPr>
          <p:cNvSpPr txBox="1"/>
          <p:nvPr/>
        </p:nvSpPr>
        <p:spPr>
          <a:xfrm>
            <a:off x="9339660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8" name="TextBox 3767">
            <a:extLst>
              <a:ext uri="{FF2B5EF4-FFF2-40B4-BE49-F238E27FC236}">
                <a16:creationId xmlns:a16="http://schemas.microsoft.com/office/drawing/2014/main" id="{0FC5F899-FB0B-4DF3-87B6-8FC1342CF3AB}"/>
              </a:ext>
            </a:extLst>
          </p:cNvPr>
          <p:cNvSpPr txBox="1"/>
          <p:nvPr/>
        </p:nvSpPr>
        <p:spPr>
          <a:xfrm>
            <a:off x="9687798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69" name="TextBox 3768">
            <a:extLst>
              <a:ext uri="{FF2B5EF4-FFF2-40B4-BE49-F238E27FC236}">
                <a16:creationId xmlns:a16="http://schemas.microsoft.com/office/drawing/2014/main" id="{F57EB503-E961-4F77-90F9-59C72CFD55AE}"/>
              </a:ext>
            </a:extLst>
          </p:cNvPr>
          <p:cNvSpPr txBox="1"/>
          <p:nvPr/>
        </p:nvSpPr>
        <p:spPr>
          <a:xfrm>
            <a:off x="10036841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grpSp>
        <p:nvGrpSpPr>
          <p:cNvPr id="4108" name="Group 4107">
            <a:extLst>
              <a:ext uri="{FF2B5EF4-FFF2-40B4-BE49-F238E27FC236}">
                <a16:creationId xmlns:a16="http://schemas.microsoft.com/office/drawing/2014/main" id="{B737D286-ECD8-469F-8A40-3FB5D3D1D6D3}"/>
              </a:ext>
            </a:extLst>
          </p:cNvPr>
          <p:cNvGrpSpPr/>
          <p:nvPr/>
        </p:nvGrpSpPr>
        <p:grpSpPr>
          <a:xfrm>
            <a:off x="7519461" y="1742475"/>
            <a:ext cx="2850006" cy="2893284"/>
            <a:chOff x="6901211" y="1933781"/>
            <a:chExt cx="2850006" cy="2893284"/>
          </a:xfrm>
        </p:grpSpPr>
        <p:sp>
          <p:nvSpPr>
            <p:cNvPr id="3220" name="Rectangle 6">
              <a:extLst>
                <a:ext uri="{FF2B5EF4-FFF2-40B4-BE49-F238E27FC236}">
                  <a16:creationId xmlns:a16="http://schemas.microsoft.com/office/drawing/2014/main" id="{B75CB31A-1237-4002-A6C7-A7DA91C23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9097" y="1933781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7D937C75-4D48-4B8C-AA01-0F7A67C0D526}"/>
                </a:ext>
              </a:extLst>
            </p:cNvPr>
            <p:cNvGrpSpPr/>
            <p:nvPr/>
          </p:nvGrpSpPr>
          <p:grpSpPr>
            <a:xfrm>
              <a:off x="7653079" y="2244506"/>
              <a:ext cx="2098138" cy="388802"/>
              <a:chOff x="7653079" y="1733900"/>
              <a:chExt cx="2098138" cy="388802"/>
            </a:xfrm>
          </p:grpSpPr>
          <p:sp>
            <p:nvSpPr>
              <p:cNvPr id="3776" name="Rectangle 3775">
                <a:extLst>
                  <a:ext uri="{FF2B5EF4-FFF2-40B4-BE49-F238E27FC236}">
                    <a16:creationId xmlns:a16="http://schemas.microsoft.com/office/drawing/2014/main" id="{053BE9A3-135A-4602-B210-CFD1B5407E9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778" name="Straight Connector 3777">
                <a:extLst>
                  <a:ext uri="{FF2B5EF4-FFF2-40B4-BE49-F238E27FC236}">
                    <a16:creationId xmlns:a16="http://schemas.microsoft.com/office/drawing/2014/main" id="{45708C6F-B270-475B-90DD-6C4AD6010FFA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9" name="Straight Connector 3778">
                <a:extLst>
                  <a:ext uri="{FF2B5EF4-FFF2-40B4-BE49-F238E27FC236}">
                    <a16:creationId xmlns:a16="http://schemas.microsoft.com/office/drawing/2014/main" id="{BBEC77EF-FA69-4CBF-938B-EB73D0D957F4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0" name="Straight Connector 3779">
                <a:extLst>
                  <a:ext uri="{FF2B5EF4-FFF2-40B4-BE49-F238E27FC236}">
                    <a16:creationId xmlns:a16="http://schemas.microsoft.com/office/drawing/2014/main" id="{C62B367B-77B4-4A09-94D9-7254483519C1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1" name="Straight Connector 3780">
                <a:extLst>
                  <a:ext uri="{FF2B5EF4-FFF2-40B4-BE49-F238E27FC236}">
                    <a16:creationId xmlns:a16="http://schemas.microsoft.com/office/drawing/2014/main" id="{BADFF290-1BF3-46D9-A6EC-3000BD2CB5E1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2" name="Straight Connector 3781">
                <a:extLst>
                  <a:ext uri="{FF2B5EF4-FFF2-40B4-BE49-F238E27FC236}">
                    <a16:creationId xmlns:a16="http://schemas.microsoft.com/office/drawing/2014/main" id="{6BDCCF83-3B30-4B28-9B8D-F6D4218F6F5A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21" name="Rectangle 6">
              <a:extLst>
                <a:ext uri="{FF2B5EF4-FFF2-40B4-BE49-F238E27FC236}">
                  <a16:creationId xmlns:a16="http://schemas.microsoft.com/office/drawing/2014/main" id="{514C6086-D56B-4351-A160-B7A3DC94C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782033" y="3630354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C032A5D0-5A19-488D-AB48-2C2D23B79B07}"/>
                </a:ext>
              </a:extLst>
            </p:cNvPr>
            <p:cNvGrpSpPr/>
            <p:nvPr/>
          </p:nvGrpSpPr>
          <p:grpSpPr>
            <a:xfrm rot="5400000">
              <a:off x="6290951" y="3583595"/>
              <a:ext cx="2098138" cy="388802"/>
              <a:chOff x="7653079" y="1733900"/>
              <a:chExt cx="2098138" cy="388802"/>
            </a:xfrm>
          </p:grpSpPr>
          <p:sp>
            <p:nvSpPr>
              <p:cNvPr id="3786" name="Rectangle 3785">
                <a:extLst>
                  <a:ext uri="{FF2B5EF4-FFF2-40B4-BE49-F238E27FC236}">
                    <a16:creationId xmlns:a16="http://schemas.microsoft.com/office/drawing/2014/main" id="{DEA6BB90-539A-40B8-B939-20FFC9D53C33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787" name="Straight Connector 3786">
                <a:extLst>
                  <a:ext uri="{FF2B5EF4-FFF2-40B4-BE49-F238E27FC236}">
                    <a16:creationId xmlns:a16="http://schemas.microsoft.com/office/drawing/2014/main" id="{F569CB51-8EDD-477E-8CD0-4C12CD2D74CF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8" name="Straight Connector 3787">
                <a:extLst>
                  <a:ext uri="{FF2B5EF4-FFF2-40B4-BE49-F238E27FC236}">
                    <a16:creationId xmlns:a16="http://schemas.microsoft.com/office/drawing/2014/main" id="{047B647E-FCF9-499D-B9D8-76A8BA9D8DB0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9" name="Straight Connector 3788">
                <a:extLst>
                  <a:ext uri="{FF2B5EF4-FFF2-40B4-BE49-F238E27FC236}">
                    <a16:creationId xmlns:a16="http://schemas.microsoft.com/office/drawing/2014/main" id="{8B48B698-E0EC-4CB0-8CC7-307AAEA3A119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0" name="Straight Connector 3789">
                <a:extLst>
                  <a:ext uri="{FF2B5EF4-FFF2-40B4-BE49-F238E27FC236}">
                    <a16:creationId xmlns:a16="http://schemas.microsoft.com/office/drawing/2014/main" id="{49B6A5B8-07E7-4F53-9BFE-FCAED61FEC79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1" name="Straight Connector 3790">
                <a:extLst>
                  <a:ext uri="{FF2B5EF4-FFF2-40B4-BE49-F238E27FC236}">
                    <a16:creationId xmlns:a16="http://schemas.microsoft.com/office/drawing/2014/main" id="{0AC79928-2FDA-4B3B-BAE0-CAD69AD54FAB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03" name="TextBox 3802">
            <a:extLst>
              <a:ext uri="{FF2B5EF4-FFF2-40B4-BE49-F238E27FC236}">
                <a16:creationId xmlns:a16="http://schemas.microsoft.com/office/drawing/2014/main" id="{97CD9B22-7A01-4F59-9826-43EBB4CE2C34}"/>
              </a:ext>
            </a:extLst>
          </p:cNvPr>
          <p:cNvSpPr txBox="1"/>
          <p:nvPr/>
        </p:nvSpPr>
        <p:spPr>
          <a:xfrm>
            <a:off x="7828601" y="2860377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805" name="TextBox 3804">
            <a:extLst>
              <a:ext uri="{FF2B5EF4-FFF2-40B4-BE49-F238E27FC236}">
                <a16:creationId xmlns:a16="http://schemas.microsoft.com/office/drawing/2014/main" id="{CDD6E53D-0E7F-4DA8-8571-3C32356C5E7F}"/>
              </a:ext>
            </a:extLst>
          </p:cNvPr>
          <p:cNvSpPr txBox="1"/>
          <p:nvPr/>
        </p:nvSpPr>
        <p:spPr>
          <a:xfrm>
            <a:off x="7828601" y="358226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grpSp>
        <p:nvGrpSpPr>
          <p:cNvPr id="3890" name="Group 3889">
            <a:extLst>
              <a:ext uri="{FF2B5EF4-FFF2-40B4-BE49-F238E27FC236}">
                <a16:creationId xmlns:a16="http://schemas.microsoft.com/office/drawing/2014/main" id="{8109D156-8DEE-44E4-9DF8-628705286553}"/>
              </a:ext>
            </a:extLst>
          </p:cNvPr>
          <p:cNvGrpSpPr/>
          <p:nvPr/>
        </p:nvGrpSpPr>
        <p:grpSpPr>
          <a:xfrm>
            <a:off x="8322929" y="2493677"/>
            <a:ext cx="2357032" cy="2640965"/>
            <a:chOff x="9325364" y="4082843"/>
            <a:chExt cx="2357032" cy="2640965"/>
          </a:xfrm>
        </p:grpSpPr>
        <p:grpSp>
          <p:nvGrpSpPr>
            <p:cNvPr id="3875" name="Group 3874">
              <a:extLst>
                <a:ext uri="{FF2B5EF4-FFF2-40B4-BE49-F238E27FC236}">
                  <a16:creationId xmlns:a16="http://schemas.microsoft.com/office/drawing/2014/main" id="{7234BFB0-6D40-42FA-8D6D-C50BC774A3D2}"/>
                </a:ext>
              </a:extLst>
            </p:cNvPr>
            <p:cNvGrpSpPr/>
            <p:nvPr/>
          </p:nvGrpSpPr>
          <p:grpSpPr>
            <a:xfrm>
              <a:off x="9325364" y="6323698"/>
              <a:ext cx="1957495" cy="400110"/>
              <a:chOff x="7705013" y="4914858"/>
              <a:chExt cx="1957495" cy="400110"/>
            </a:xfrm>
          </p:grpSpPr>
          <p:sp>
            <p:nvSpPr>
              <p:cNvPr id="3876" name="TextBox 3875">
                <a:extLst>
                  <a:ext uri="{FF2B5EF4-FFF2-40B4-BE49-F238E27FC236}">
                    <a16:creationId xmlns:a16="http://schemas.microsoft.com/office/drawing/2014/main" id="{1193596A-9ECC-4A3F-BCFE-071D13674C09}"/>
                  </a:ext>
                </a:extLst>
              </p:cNvPr>
              <p:cNvSpPr txBox="1"/>
              <p:nvPr/>
            </p:nvSpPr>
            <p:spPr>
              <a:xfrm>
                <a:off x="7705013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877" name="TextBox 3876">
                <a:extLst>
                  <a:ext uri="{FF2B5EF4-FFF2-40B4-BE49-F238E27FC236}">
                    <a16:creationId xmlns:a16="http://schemas.microsoft.com/office/drawing/2014/main" id="{EC7F09AB-094A-437C-87A6-1342DDCE1295}"/>
                  </a:ext>
                </a:extLst>
              </p:cNvPr>
              <p:cNvSpPr txBox="1"/>
              <p:nvPr/>
            </p:nvSpPr>
            <p:spPr>
              <a:xfrm>
                <a:off x="8053151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878" name="TextBox 3877">
                <a:extLst>
                  <a:ext uri="{FF2B5EF4-FFF2-40B4-BE49-F238E27FC236}">
                    <a16:creationId xmlns:a16="http://schemas.microsoft.com/office/drawing/2014/main" id="{18A0DE9E-69FF-4E6D-8252-26456B6528BF}"/>
                  </a:ext>
                </a:extLst>
              </p:cNvPr>
              <p:cNvSpPr txBox="1"/>
              <p:nvPr/>
            </p:nvSpPr>
            <p:spPr>
              <a:xfrm>
                <a:off x="8401289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879" name="TextBox 3878">
                <a:extLst>
                  <a:ext uri="{FF2B5EF4-FFF2-40B4-BE49-F238E27FC236}">
                    <a16:creationId xmlns:a16="http://schemas.microsoft.com/office/drawing/2014/main" id="{05A6C3BB-6AA4-40A9-A421-ACCAE89016BD}"/>
                  </a:ext>
                </a:extLst>
              </p:cNvPr>
              <p:cNvSpPr txBox="1"/>
              <p:nvPr/>
            </p:nvSpPr>
            <p:spPr>
              <a:xfrm>
                <a:off x="8749427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880" name="TextBox 3879">
                <a:extLst>
                  <a:ext uri="{FF2B5EF4-FFF2-40B4-BE49-F238E27FC236}">
                    <a16:creationId xmlns:a16="http://schemas.microsoft.com/office/drawing/2014/main" id="{E8F05593-6A77-4709-9E58-34FF7D3123DA}"/>
                  </a:ext>
                </a:extLst>
              </p:cNvPr>
              <p:cNvSpPr txBox="1"/>
              <p:nvPr/>
            </p:nvSpPr>
            <p:spPr>
              <a:xfrm>
                <a:off x="9097565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881" name="TextBox 3880">
                <a:extLst>
                  <a:ext uri="{FF2B5EF4-FFF2-40B4-BE49-F238E27FC236}">
                    <a16:creationId xmlns:a16="http://schemas.microsoft.com/office/drawing/2014/main" id="{2243ADD6-5DA2-48E0-9D36-88C990B13F93}"/>
                  </a:ext>
                </a:extLst>
              </p:cNvPr>
              <p:cNvSpPr txBox="1"/>
              <p:nvPr/>
            </p:nvSpPr>
            <p:spPr>
              <a:xfrm>
                <a:off x="9446608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</p:grpSp>
        <p:grpSp>
          <p:nvGrpSpPr>
            <p:cNvPr id="3882" name="Group 3881">
              <a:extLst>
                <a:ext uri="{FF2B5EF4-FFF2-40B4-BE49-F238E27FC236}">
                  <a16:creationId xmlns:a16="http://schemas.microsoft.com/office/drawing/2014/main" id="{6E1A2C65-A2C9-4582-BFBD-3DC814C4E534}"/>
                </a:ext>
              </a:extLst>
            </p:cNvPr>
            <p:cNvGrpSpPr/>
            <p:nvPr/>
          </p:nvGrpSpPr>
          <p:grpSpPr>
            <a:xfrm>
              <a:off x="11466496" y="4082843"/>
              <a:ext cx="215900" cy="2191703"/>
              <a:chOff x="9846145" y="2674003"/>
              <a:chExt cx="215900" cy="2191703"/>
            </a:xfrm>
          </p:grpSpPr>
          <p:sp>
            <p:nvSpPr>
              <p:cNvPr id="3883" name="TextBox 3882">
                <a:extLst>
                  <a:ext uri="{FF2B5EF4-FFF2-40B4-BE49-F238E27FC236}">
                    <a16:creationId xmlns:a16="http://schemas.microsoft.com/office/drawing/2014/main" id="{9B91A424-3575-48FB-9DE7-3928446605F6}"/>
                  </a:ext>
                </a:extLst>
              </p:cNvPr>
              <p:cNvSpPr txBox="1"/>
              <p:nvPr/>
            </p:nvSpPr>
            <p:spPr>
              <a:xfrm>
                <a:off x="9846145" y="267400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884" name="TextBox 3883">
                <a:extLst>
                  <a:ext uri="{FF2B5EF4-FFF2-40B4-BE49-F238E27FC236}">
                    <a16:creationId xmlns:a16="http://schemas.microsoft.com/office/drawing/2014/main" id="{F1D0B68F-C42A-4483-BFEC-DAF11913F7F7}"/>
                  </a:ext>
                </a:extLst>
              </p:cNvPr>
              <p:cNvSpPr txBox="1"/>
              <p:nvPr/>
            </p:nvSpPr>
            <p:spPr>
              <a:xfrm>
                <a:off x="9846145" y="303270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885" name="TextBox 3884">
                <a:extLst>
                  <a:ext uri="{FF2B5EF4-FFF2-40B4-BE49-F238E27FC236}">
                    <a16:creationId xmlns:a16="http://schemas.microsoft.com/office/drawing/2014/main" id="{D2345370-3E38-4EE4-920F-F64A3F0BA51E}"/>
                  </a:ext>
                </a:extLst>
              </p:cNvPr>
              <p:cNvSpPr txBox="1"/>
              <p:nvPr/>
            </p:nvSpPr>
            <p:spPr>
              <a:xfrm>
                <a:off x="9846145" y="339398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886" name="TextBox 3885">
                <a:extLst>
                  <a:ext uri="{FF2B5EF4-FFF2-40B4-BE49-F238E27FC236}">
                    <a16:creationId xmlns:a16="http://schemas.microsoft.com/office/drawing/2014/main" id="{DAF29CD9-D93B-4FF9-ABAF-5CEAF2822374}"/>
                  </a:ext>
                </a:extLst>
              </p:cNvPr>
              <p:cNvSpPr txBox="1"/>
              <p:nvPr/>
            </p:nvSpPr>
            <p:spPr>
              <a:xfrm>
                <a:off x="9846145" y="3754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4</a:t>
                </a:r>
                <a:endParaRPr lang="zh-CN" altLang="en-US" sz="2000" b="1"/>
              </a:p>
            </p:txBody>
          </p:sp>
          <p:sp>
            <p:nvSpPr>
              <p:cNvPr id="3887" name="TextBox 3886">
                <a:extLst>
                  <a:ext uri="{FF2B5EF4-FFF2-40B4-BE49-F238E27FC236}">
                    <a16:creationId xmlns:a16="http://schemas.microsoft.com/office/drawing/2014/main" id="{90A43DF1-E22E-4CC4-8590-01E48E8CAF48}"/>
                  </a:ext>
                </a:extLst>
              </p:cNvPr>
              <p:cNvSpPr txBox="1"/>
              <p:nvPr/>
            </p:nvSpPr>
            <p:spPr>
              <a:xfrm>
                <a:off x="9846145" y="41100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888" name="TextBox 3887">
                <a:extLst>
                  <a:ext uri="{FF2B5EF4-FFF2-40B4-BE49-F238E27FC236}">
                    <a16:creationId xmlns:a16="http://schemas.microsoft.com/office/drawing/2014/main" id="{70B98A1C-EED8-40EA-9E58-46D9AA7E97CE}"/>
                  </a:ext>
                </a:extLst>
              </p:cNvPr>
              <p:cNvSpPr txBox="1"/>
              <p:nvPr/>
            </p:nvSpPr>
            <p:spPr>
              <a:xfrm>
                <a:off x="9846145" y="4465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</p:grpSp>
      </p:grpSp>
      <p:sp>
        <p:nvSpPr>
          <p:cNvPr id="3891" name="Rectangle: Rounded Corners 3890">
            <a:extLst>
              <a:ext uri="{FF2B5EF4-FFF2-40B4-BE49-F238E27FC236}">
                <a16:creationId xmlns:a16="http://schemas.microsoft.com/office/drawing/2014/main" id="{B55B52DA-B429-4D2B-8475-4C9B946813ED}"/>
              </a:ext>
            </a:extLst>
          </p:cNvPr>
          <p:cNvSpPr/>
          <p:nvPr/>
        </p:nvSpPr>
        <p:spPr>
          <a:xfrm>
            <a:off x="10433102" y="3638877"/>
            <a:ext cx="412750" cy="254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42" name="Rectangle 6">
            <a:extLst>
              <a:ext uri="{FF2B5EF4-FFF2-40B4-BE49-F238E27FC236}">
                <a16:creationId xmlns:a16="http://schemas.microsoft.com/office/drawing/2014/main" id="{8277203D-9874-4FF7-8D86-77736063E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7612" y="5736831"/>
            <a:ext cx="365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28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3956" name="Group 3955">
            <a:extLst>
              <a:ext uri="{FF2B5EF4-FFF2-40B4-BE49-F238E27FC236}">
                <a16:creationId xmlns:a16="http://schemas.microsoft.com/office/drawing/2014/main" id="{F209A1DF-12E2-4AC2-9D9E-A40259431FCA}"/>
              </a:ext>
            </a:extLst>
          </p:cNvPr>
          <p:cNvGrpSpPr/>
          <p:nvPr/>
        </p:nvGrpSpPr>
        <p:grpSpPr>
          <a:xfrm>
            <a:off x="8328424" y="2479770"/>
            <a:ext cx="2357032" cy="2640965"/>
            <a:chOff x="9325364" y="4082843"/>
            <a:chExt cx="2357032" cy="2640965"/>
          </a:xfrm>
        </p:grpSpPr>
        <p:grpSp>
          <p:nvGrpSpPr>
            <p:cNvPr id="3957" name="Group 3956">
              <a:extLst>
                <a:ext uri="{FF2B5EF4-FFF2-40B4-BE49-F238E27FC236}">
                  <a16:creationId xmlns:a16="http://schemas.microsoft.com/office/drawing/2014/main" id="{62DF899D-FC37-439D-B192-D5E91AC76C49}"/>
                </a:ext>
              </a:extLst>
            </p:cNvPr>
            <p:cNvGrpSpPr/>
            <p:nvPr/>
          </p:nvGrpSpPr>
          <p:grpSpPr>
            <a:xfrm>
              <a:off x="9325364" y="6323698"/>
              <a:ext cx="1957495" cy="400110"/>
              <a:chOff x="7705013" y="4914858"/>
              <a:chExt cx="1957495" cy="400110"/>
            </a:xfrm>
          </p:grpSpPr>
          <p:sp>
            <p:nvSpPr>
              <p:cNvPr id="3965" name="TextBox 3964">
                <a:extLst>
                  <a:ext uri="{FF2B5EF4-FFF2-40B4-BE49-F238E27FC236}">
                    <a16:creationId xmlns:a16="http://schemas.microsoft.com/office/drawing/2014/main" id="{8075E58E-AB39-48E3-B6F9-B72B82B527AF}"/>
                  </a:ext>
                </a:extLst>
              </p:cNvPr>
              <p:cNvSpPr txBox="1"/>
              <p:nvPr/>
            </p:nvSpPr>
            <p:spPr>
              <a:xfrm>
                <a:off x="7705013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966" name="TextBox 3965">
                <a:extLst>
                  <a:ext uri="{FF2B5EF4-FFF2-40B4-BE49-F238E27FC236}">
                    <a16:creationId xmlns:a16="http://schemas.microsoft.com/office/drawing/2014/main" id="{24519D76-F2DA-419F-806F-6F39D4D268FD}"/>
                  </a:ext>
                </a:extLst>
              </p:cNvPr>
              <p:cNvSpPr txBox="1"/>
              <p:nvPr/>
            </p:nvSpPr>
            <p:spPr>
              <a:xfrm>
                <a:off x="8053151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3967" name="TextBox 3966">
                <a:extLst>
                  <a:ext uri="{FF2B5EF4-FFF2-40B4-BE49-F238E27FC236}">
                    <a16:creationId xmlns:a16="http://schemas.microsoft.com/office/drawing/2014/main" id="{513F5817-549C-456B-8E37-AC905412128C}"/>
                  </a:ext>
                </a:extLst>
              </p:cNvPr>
              <p:cNvSpPr txBox="1"/>
              <p:nvPr/>
            </p:nvSpPr>
            <p:spPr>
              <a:xfrm>
                <a:off x="8401289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8" name="TextBox 3967">
                <a:extLst>
                  <a:ext uri="{FF2B5EF4-FFF2-40B4-BE49-F238E27FC236}">
                    <a16:creationId xmlns:a16="http://schemas.microsoft.com/office/drawing/2014/main" id="{82A8B94C-1D0F-4A30-B14F-3C9CBF35CDE0}"/>
                  </a:ext>
                </a:extLst>
              </p:cNvPr>
              <p:cNvSpPr txBox="1"/>
              <p:nvPr/>
            </p:nvSpPr>
            <p:spPr>
              <a:xfrm>
                <a:off x="8749427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4</a:t>
                </a:r>
                <a:endParaRPr lang="zh-CN" altLang="en-US" sz="2000" b="1"/>
              </a:p>
            </p:txBody>
          </p:sp>
          <p:sp>
            <p:nvSpPr>
              <p:cNvPr id="3969" name="TextBox 3968">
                <a:extLst>
                  <a:ext uri="{FF2B5EF4-FFF2-40B4-BE49-F238E27FC236}">
                    <a16:creationId xmlns:a16="http://schemas.microsoft.com/office/drawing/2014/main" id="{1D3309B0-EA6F-4C2D-B01A-2694748BB220}"/>
                  </a:ext>
                </a:extLst>
              </p:cNvPr>
              <p:cNvSpPr txBox="1"/>
              <p:nvPr/>
            </p:nvSpPr>
            <p:spPr>
              <a:xfrm>
                <a:off x="9097565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70" name="TextBox 3969">
                <a:extLst>
                  <a:ext uri="{FF2B5EF4-FFF2-40B4-BE49-F238E27FC236}">
                    <a16:creationId xmlns:a16="http://schemas.microsoft.com/office/drawing/2014/main" id="{B1F59220-C687-4951-8E3A-C96C860ABE76}"/>
                  </a:ext>
                </a:extLst>
              </p:cNvPr>
              <p:cNvSpPr txBox="1"/>
              <p:nvPr/>
            </p:nvSpPr>
            <p:spPr>
              <a:xfrm>
                <a:off x="9446608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grpSp>
          <p:nvGrpSpPr>
            <p:cNvPr id="3958" name="Group 3957">
              <a:extLst>
                <a:ext uri="{FF2B5EF4-FFF2-40B4-BE49-F238E27FC236}">
                  <a16:creationId xmlns:a16="http://schemas.microsoft.com/office/drawing/2014/main" id="{CB04D619-643E-4BF0-9389-831828AB9154}"/>
                </a:ext>
              </a:extLst>
            </p:cNvPr>
            <p:cNvGrpSpPr/>
            <p:nvPr/>
          </p:nvGrpSpPr>
          <p:grpSpPr>
            <a:xfrm>
              <a:off x="11466496" y="4082843"/>
              <a:ext cx="215900" cy="2191703"/>
              <a:chOff x="9846145" y="2674003"/>
              <a:chExt cx="215900" cy="2191703"/>
            </a:xfrm>
          </p:grpSpPr>
          <p:sp>
            <p:nvSpPr>
              <p:cNvPr id="3959" name="TextBox 3958">
                <a:extLst>
                  <a:ext uri="{FF2B5EF4-FFF2-40B4-BE49-F238E27FC236}">
                    <a16:creationId xmlns:a16="http://schemas.microsoft.com/office/drawing/2014/main" id="{CF73F8D2-11B9-45BD-BB1C-F96E2BEB9144}"/>
                  </a:ext>
                </a:extLst>
              </p:cNvPr>
              <p:cNvSpPr txBox="1"/>
              <p:nvPr/>
            </p:nvSpPr>
            <p:spPr>
              <a:xfrm>
                <a:off x="9846145" y="267400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0" name="TextBox 3959">
                <a:extLst>
                  <a:ext uri="{FF2B5EF4-FFF2-40B4-BE49-F238E27FC236}">
                    <a16:creationId xmlns:a16="http://schemas.microsoft.com/office/drawing/2014/main" id="{F2448482-5318-4EE4-B976-6B3961E2D36B}"/>
                  </a:ext>
                </a:extLst>
              </p:cNvPr>
              <p:cNvSpPr txBox="1"/>
              <p:nvPr/>
            </p:nvSpPr>
            <p:spPr>
              <a:xfrm>
                <a:off x="9846145" y="303270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1" name="TextBox 3960">
                <a:extLst>
                  <a:ext uri="{FF2B5EF4-FFF2-40B4-BE49-F238E27FC236}">
                    <a16:creationId xmlns:a16="http://schemas.microsoft.com/office/drawing/2014/main" id="{B0E32A28-7E0F-4B7E-9C7B-2ACE07DEC8E3}"/>
                  </a:ext>
                </a:extLst>
              </p:cNvPr>
              <p:cNvSpPr txBox="1"/>
              <p:nvPr/>
            </p:nvSpPr>
            <p:spPr>
              <a:xfrm>
                <a:off x="9846145" y="339398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2" name="TextBox 3961">
                <a:extLst>
                  <a:ext uri="{FF2B5EF4-FFF2-40B4-BE49-F238E27FC236}">
                    <a16:creationId xmlns:a16="http://schemas.microsoft.com/office/drawing/2014/main" id="{8CC0F5E6-D84C-4F80-85C5-62CD06BE335A}"/>
                  </a:ext>
                </a:extLst>
              </p:cNvPr>
              <p:cNvSpPr txBox="1"/>
              <p:nvPr/>
            </p:nvSpPr>
            <p:spPr>
              <a:xfrm>
                <a:off x="9846145" y="3754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3" name="TextBox 3962">
                <a:extLst>
                  <a:ext uri="{FF2B5EF4-FFF2-40B4-BE49-F238E27FC236}">
                    <a16:creationId xmlns:a16="http://schemas.microsoft.com/office/drawing/2014/main" id="{A6FF50BD-0039-4505-866C-371E40C7C4C2}"/>
                  </a:ext>
                </a:extLst>
              </p:cNvPr>
              <p:cNvSpPr txBox="1"/>
              <p:nvPr/>
            </p:nvSpPr>
            <p:spPr>
              <a:xfrm>
                <a:off x="9846145" y="41100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3964" name="TextBox 3963">
                <a:extLst>
                  <a:ext uri="{FF2B5EF4-FFF2-40B4-BE49-F238E27FC236}">
                    <a16:creationId xmlns:a16="http://schemas.microsoft.com/office/drawing/2014/main" id="{F97C993F-EA5B-4EB1-B4F6-074551EAAE8D}"/>
                  </a:ext>
                </a:extLst>
              </p:cNvPr>
              <p:cNvSpPr txBox="1"/>
              <p:nvPr/>
            </p:nvSpPr>
            <p:spPr>
              <a:xfrm>
                <a:off x="9846145" y="4465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</p:grpSp>
      </p:grpSp>
      <p:sp>
        <p:nvSpPr>
          <p:cNvPr id="3971" name="Rectangle 6">
            <a:extLst>
              <a:ext uri="{FF2B5EF4-FFF2-40B4-BE49-F238E27FC236}">
                <a16:creationId xmlns:a16="http://schemas.microsoft.com/office/drawing/2014/main" id="{7EE2B947-70A5-4F0A-BD60-D62F8416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5389" y="5740875"/>
            <a:ext cx="365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24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72" name="Rectangle: Rounded Corners 3971">
            <a:extLst>
              <a:ext uri="{FF2B5EF4-FFF2-40B4-BE49-F238E27FC236}">
                <a16:creationId xmlns:a16="http://schemas.microsoft.com/office/drawing/2014/main" id="{2F42EC4E-6DAC-48D2-A1F5-D44250F55639}"/>
              </a:ext>
            </a:extLst>
          </p:cNvPr>
          <p:cNvSpPr/>
          <p:nvPr/>
        </p:nvSpPr>
        <p:spPr>
          <a:xfrm>
            <a:off x="9351636" y="4796189"/>
            <a:ext cx="412750" cy="254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049" name="Group 4048">
            <a:extLst>
              <a:ext uri="{FF2B5EF4-FFF2-40B4-BE49-F238E27FC236}">
                <a16:creationId xmlns:a16="http://schemas.microsoft.com/office/drawing/2014/main" id="{83341C32-201E-4A32-8DA1-E26E11A4518A}"/>
              </a:ext>
            </a:extLst>
          </p:cNvPr>
          <p:cNvGrpSpPr/>
          <p:nvPr/>
        </p:nvGrpSpPr>
        <p:grpSpPr>
          <a:xfrm>
            <a:off x="8333464" y="2480646"/>
            <a:ext cx="2357032" cy="2640965"/>
            <a:chOff x="9325364" y="4082843"/>
            <a:chExt cx="2357032" cy="2640965"/>
          </a:xfrm>
        </p:grpSpPr>
        <p:grpSp>
          <p:nvGrpSpPr>
            <p:cNvPr id="4050" name="Group 4049">
              <a:extLst>
                <a:ext uri="{FF2B5EF4-FFF2-40B4-BE49-F238E27FC236}">
                  <a16:creationId xmlns:a16="http://schemas.microsoft.com/office/drawing/2014/main" id="{88F5E7F5-CCC0-4AB3-A504-53D8987C5290}"/>
                </a:ext>
              </a:extLst>
            </p:cNvPr>
            <p:cNvGrpSpPr/>
            <p:nvPr/>
          </p:nvGrpSpPr>
          <p:grpSpPr>
            <a:xfrm>
              <a:off x="9325364" y="6323698"/>
              <a:ext cx="1957495" cy="400110"/>
              <a:chOff x="7705013" y="4914858"/>
              <a:chExt cx="1957495" cy="400110"/>
            </a:xfrm>
          </p:grpSpPr>
          <p:sp>
            <p:nvSpPr>
              <p:cNvPr id="4058" name="TextBox 4057">
                <a:extLst>
                  <a:ext uri="{FF2B5EF4-FFF2-40B4-BE49-F238E27FC236}">
                    <a16:creationId xmlns:a16="http://schemas.microsoft.com/office/drawing/2014/main" id="{0F187E25-DF12-4C20-BF0B-D8DC146456D5}"/>
                  </a:ext>
                </a:extLst>
              </p:cNvPr>
              <p:cNvSpPr txBox="1"/>
              <p:nvPr/>
            </p:nvSpPr>
            <p:spPr>
              <a:xfrm>
                <a:off x="7705013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059" name="TextBox 4058">
                <a:extLst>
                  <a:ext uri="{FF2B5EF4-FFF2-40B4-BE49-F238E27FC236}">
                    <a16:creationId xmlns:a16="http://schemas.microsoft.com/office/drawing/2014/main" id="{D9362CD2-9097-461D-A01F-D70B96139451}"/>
                  </a:ext>
                </a:extLst>
              </p:cNvPr>
              <p:cNvSpPr txBox="1"/>
              <p:nvPr/>
            </p:nvSpPr>
            <p:spPr>
              <a:xfrm>
                <a:off x="8053151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4060" name="TextBox 4059">
                <a:extLst>
                  <a:ext uri="{FF2B5EF4-FFF2-40B4-BE49-F238E27FC236}">
                    <a16:creationId xmlns:a16="http://schemas.microsoft.com/office/drawing/2014/main" id="{2D68871D-8FDB-41C2-97F1-2AF0894246B0}"/>
                  </a:ext>
                </a:extLst>
              </p:cNvPr>
              <p:cNvSpPr txBox="1"/>
              <p:nvPr/>
            </p:nvSpPr>
            <p:spPr>
              <a:xfrm>
                <a:off x="8401289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061" name="TextBox 4060">
                <a:extLst>
                  <a:ext uri="{FF2B5EF4-FFF2-40B4-BE49-F238E27FC236}">
                    <a16:creationId xmlns:a16="http://schemas.microsoft.com/office/drawing/2014/main" id="{E279C542-F2DC-40CC-A757-6F15ED5EF62D}"/>
                  </a:ext>
                </a:extLst>
              </p:cNvPr>
              <p:cNvSpPr txBox="1"/>
              <p:nvPr/>
            </p:nvSpPr>
            <p:spPr>
              <a:xfrm>
                <a:off x="8749427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062" name="TextBox 4061">
                <a:extLst>
                  <a:ext uri="{FF2B5EF4-FFF2-40B4-BE49-F238E27FC236}">
                    <a16:creationId xmlns:a16="http://schemas.microsoft.com/office/drawing/2014/main" id="{F644A330-839D-4AE7-BA75-31C32A07C5B8}"/>
                  </a:ext>
                </a:extLst>
              </p:cNvPr>
              <p:cNvSpPr txBox="1"/>
              <p:nvPr/>
            </p:nvSpPr>
            <p:spPr>
              <a:xfrm>
                <a:off x="9097565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063" name="TextBox 4062">
                <a:extLst>
                  <a:ext uri="{FF2B5EF4-FFF2-40B4-BE49-F238E27FC236}">
                    <a16:creationId xmlns:a16="http://schemas.microsoft.com/office/drawing/2014/main" id="{18976081-F789-46C8-84F4-FBCF5CC42C66}"/>
                  </a:ext>
                </a:extLst>
              </p:cNvPr>
              <p:cNvSpPr txBox="1"/>
              <p:nvPr/>
            </p:nvSpPr>
            <p:spPr>
              <a:xfrm>
                <a:off x="9446608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grpSp>
          <p:nvGrpSpPr>
            <p:cNvPr id="4051" name="Group 4050">
              <a:extLst>
                <a:ext uri="{FF2B5EF4-FFF2-40B4-BE49-F238E27FC236}">
                  <a16:creationId xmlns:a16="http://schemas.microsoft.com/office/drawing/2014/main" id="{4E6A4833-9F0B-4BD1-B9CF-4DD4F49477E6}"/>
                </a:ext>
              </a:extLst>
            </p:cNvPr>
            <p:cNvGrpSpPr/>
            <p:nvPr/>
          </p:nvGrpSpPr>
          <p:grpSpPr>
            <a:xfrm>
              <a:off x="11466496" y="4082843"/>
              <a:ext cx="215900" cy="2191703"/>
              <a:chOff x="9846145" y="2674003"/>
              <a:chExt cx="215900" cy="2191703"/>
            </a:xfrm>
          </p:grpSpPr>
          <p:sp>
            <p:nvSpPr>
              <p:cNvPr id="4052" name="TextBox 4051">
                <a:extLst>
                  <a:ext uri="{FF2B5EF4-FFF2-40B4-BE49-F238E27FC236}">
                    <a16:creationId xmlns:a16="http://schemas.microsoft.com/office/drawing/2014/main" id="{500229AD-AE97-4C6F-9CE1-B61809BEE53E}"/>
                  </a:ext>
                </a:extLst>
              </p:cNvPr>
              <p:cNvSpPr txBox="1"/>
              <p:nvPr/>
            </p:nvSpPr>
            <p:spPr>
              <a:xfrm>
                <a:off x="9846145" y="267400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53" name="TextBox 4052">
                <a:extLst>
                  <a:ext uri="{FF2B5EF4-FFF2-40B4-BE49-F238E27FC236}">
                    <a16:creationId xmlns:a16="http://schemas.microsoft.com/office/drawing/2014/main" id="{E3FBD48D-2D87-4B95-84FD-8D775D34A4D6}"/>
                  </a:ext>
                </a:extLst>
              </p:cNvPr>
              <p:cNvSpPr txBox="1"/>
              <p:nvPr/>
            </p:nvSpPr>
            <p:spPr>
              <a:xfrm>
                <a:off x="9846145" y="303270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4054" name="TextBox 4053">
                <a:extLst>
                  <a:ext uri="{FF2B5EF4-FFF2-40B4-BE49-F238E27FC236}">
                    <a16:creationId xmlns:a16="http://schemas.microsoft.com/office/drawing/2014/main" id="{CD2A63AC-DE68-4D23-A429-90102BF2BE20}"/>
                  </a:ext>
                </a:extLst>
              </p:cNvPr>
              <p:cNvSpPr txBox="1"/>
              <p:nvPr/>
            </p:nvSpPr>
            <p:spPr>
              <a:xfrm>
                <a:off x="9846145" y="339398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3</a:t>
                </a:r>
                <a:endParaRPr lang="zh-CN" altLang="en-US" sz="2000" b="1"/>
              </a:p>
            </p:txBody>
          </p:sp>
          <p:sp>
            <p:nvSpPr>
              <p:cNvPr id="4055" name="TextBox 4054">
                <a:extLst>
                  <a:ext uri="{FF2B5EF4-FFF2-40B4-BE49-F238E27FC236}">
                    <a16:creationId xmlns:a16="http://schemas.microsoft.com/office/drawing/2014/main" id="{B8ABDDC2-DAC1-4BDE-B307-FC42BD6B5C91}"/>
                  </a:ext>
                </a:extLst>
              </p:cNvPr>
              <p:cNvSpPr txBox="1"/>
              <p:nvPr/>
            </p:nvSpPr>
            <p:spPr>
              <a:xfrm>
                <a:off x="9846145" y="3754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56" name="TextBox 4055">
                <a:extLst>
                  <a:ext uri="{FF2B5EF4-FFF2-40B4-BE49-F238E27FC236}">
                    <a16:creationId xmlns:a16="http://schemas.microsoft.com/office/drawing/2014/main" id="{7FA437CE-4011-4AE5-9645-45268FDDFE06}"/>
                  </a:ext>
                </a:extLst>
              </p:cNvPr>
              <p:cNvSpPr txBox="1"/>
              <p:nvPr/>
            </p:nvSpPr>
            <p:spPr>
              <a:xfrm>
                <a:off x="9846145" y="41100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57" name="TextBox 4056">
                <a:extLst>
                  <a:ext uri="{FF2B5EF4-FFF2-40B4-BE49-F238E27FC236}">
                    <a16:creationId xmlns:a16="http://schemas.microsoft.com/office/drawing/2014/main" id="{6513F129-009B-4086-9019-D2AFB39BF54B}"/>
                  </a:ext>
                </a:extLst>
              </p:cNvPr>
              <p:cNvSpPr txBox="1"/>
              <p:nvPr/>
            </p:nvSpPr>
            <p:spPr>
              <a:xfrm>
                <a:off x="9846145" y="4465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  <p:sp>
        <p:nvSpPr>
          <p:cNvPr id="4064" name="Rectangle 6">
            <a:extLst>
              <a:ext uri="{FF2B5EF4-FFF2-40B4-BE49-F238E27FC236}">
                <a16:creationId xmlns:a16="http://schemas.microsoft.com/office/drawing/2014/main" id="{956C9CB7-D6AF-439D-8210-8AF792138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0119" y="5727080"/>
            <a:ext cx="365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20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68" name="TextBox 4067">
            <a:extLst>
              <a:ext uri="{FF2B5EF4-FFF2-40B4-BE49-F238E27FC236}">
                <a16:creationId xmlns:a16="http://schemas.microsoft.com/office/drawing/2014/main" id="{B0F150B0-9B71-4F78-A9E0-01CA514780BF}"/>
              </a:ext>
            </a:extLst>
          </p:cNvPr>
          <p:cNvSpPr txBox="1"/>
          <p:nvPr/>
        </p:nvSpPr>
        <p:spPr>
          <a:xfrm>
            <a:off x="8294394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69" name="TextBox 4068">
            <a:extLst>
              <a:ext uri="{FF2B5EF4-FFF2-40B4-BE49-F238E27FC236}">
                <a16:creationId xmlns:a16="http://schemas.microsoft.com/office/drawing/2014/main" id="{22A1FF42-A548-40D5-BBAD-639C4F0C9587}"/>
              </a:ext>
            </a:extLst>
          </p:cNvPr>
          <p:cNvSpPr txBox="1"/>
          <p:nvPr/>
        </p:nvSpPr>
        <p:spPr>
          <a:xfrm>
            <a:off x="8642532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0" name="TextBox 4069">
            <a:extLst>
              <a:ext uri="{FF2B5EF4-FFF2-40B4-BE49-F238E27FC236}">
                <a16:creationId xmlns:a16="http://schemas.microsoft.com/office/drawing/2014/main" id="{822EBC42-D941-4D55-9C0B-8D06E8A7D69C}"/>
              </a:ext>
            </a:extLst>
          </p:cNvPr>
          <p:cNvSpPr txBox="1"/>
          <p:nvPr/>
        </p:nvSpPr>
        <p:spPr>
          <a:xfrm>
            <a:off x="8990670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1" name="TextBox 4070">
            <a:extLst>
              <a:ext uri="{FF2B5EF4-FFF2-40B4-BE49-F238E27FC236}">
                <a16:creationId xmlns:a16="http://schemas.microsoft.com/office/drawing/2014/main" id="{6BA7B36A-2B59-49D0-AC59-8DB9F71E482E}"/>
              </a:ext>
            </a:extLst>
          </p:cNvPr>
          <p:cNvSpPr txBox="1"/>
          <p:nvPr/>
        </p:nvSpPr>
        <p:spPr>
          <a:xfrm>
            <a:off x="9338808" y="2518789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4" name="TextBox 4073">
            <a:extLst>
              <a:ext uri="{FF2B5EF4-FFF2-40B4-BE49-F238E27FC236}">
                <a16:creationId xmlns:a16="http://schemas.microsoft.com/office/drawing/2014/main" id="{27F2CA11-C09B-4EF9-980E-77930263BE07}"/>
              </a:ext>
            </a:extLst>
          </p:cNvPr>
          <p:cNvSpPr txBox="1"/>
          <p:nvPr/>
        </p:nvSpPr>
        <p:spPr>
          <a:xfrm>
            <a:off x="8294394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6" name="TextBox 4075">
            <a:extLst>
              <a:ext uri="{FF2B5EF4-FFF2-40B4-BE49-F238E27FC236}">
                <a16:creationId xmlns:a16="http://schemas.microsoft.com/office/drawing/2014/main" id="{EBB8F6B1-3D6F-4898-B667-543056C06B29}"/>
              </a:ext>
            </a:extLst>
          </p:cNvPr>
          <p:cNvSpPr txBox="1"/>
          <p:nvPr/>
        </p:nvSpPr>
        <p:spPr>
          <a:xfrm>
            <a:off x="8990670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7" name="TextBox 4076">
            <a:extLst>
              <a:ext uri="{FF2B5EF4-FFF2-40B4-BE49-F238E27FC236}">
                <a16:creationId xmlns:a16="http://schemas.microsoft.com/office/drawing/2014/main" id="{FFE4DAAF-10EC-4D1D-B9A5-7BC1E4453356}"/>
              </a:ext>
            </a:extLst>
          </p:cNvPr>
          <p:cNvSpPr txBox="1"/>
          <p:nvPr/>
        </p:nvSpPr>
        <p:spPr>
          <a:xfrm>
            <a:off x="9338808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8" name="TextBox 4077">
            <a:extLst>
              <a:ext uri="{FF2B5EF4-FFF2-40B4-BE49-F238E27FC236}">
                <a16:creationId xmlns:a16="http://schemas.microsoft.com/office/drawing/2014/main" id="{D0801EA0-D0C6-406E-964A-C3F537814CAD}"/>
              </a:ext>
            </a:extLst>
          </p:cNvPr>
          <p:cNvSpPr txBox="1"/>
          <p:nvPr/>
        </p:nvSpPr>
        <p:spPr>
          <a:xfrm>
            <a:off x="9686946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79" name="TextBox 4078">
            <a:extLst>
              <a:ext uri="{FF2B5EF4-FFF2-40B4-BE49-F238E27FC236}">
                <a16:creationId xmlns:a16="http://schemas.microsoft.com/office/drawing/2014/main" id="{06D1F0AA-F69A-412D-ABDA-D5F026EAF5E0}"/>
              </a:ext>
            </a:extLst>
          </p:cNvPr>
          <p:cNvSpPr txBox="1"/>
          <p:nvPr/>
        </p:nvSpPr>
        <p:spPr>
          <a:xfrm>
            <a:off x="10035989" y="2877490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0" name="TextBox 4079">
            <a:extLst>
              <a:ext uri="{FF2B5EF4-FFF2-40B4-BE49-F238E27FC236}">
                <a16:creationId xmlns:a16="http://schemas.microsoft.com/office/drawing/2014/main" id="{A5B54059-6837-43E9-A291-9823BC6059FA}"/>
              </a:ext>
            </a:extLst>
          </p:cNvPr>
          <p:cNvSpPr txBox="1"/>
          <p:nvPr/>
        </p:nvSpPr>
        <p:spPr>
          <a:xfrm>
            <a:off x="8294394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1" name="TextBox 4080">
            <a:extLst>
              <a:ext uri="{FF2B5EF4-FFF2-40B4-BE49-F238E27FC236}">
                <a16:creationId xmlns:a16="http://schemas.microsoft.com/office/drawing/2014/main" id="{9711E49B-5D73-4603-9BDB-4527DFE2A070}"/>
              </a:ext>
            </a:extLst>
          </p:cNvPr>
          <p:cNvSpPr txBox="1"/>
          <p:nvPr/>
        </p:nvSpPr>
        <p:spPr>
          <a:xfrm>
            <a:off x="8642532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3" name="TextBox 4082">
            <a:extLst>
              <a:ext uri="{FF2B5EF4-FFF2-40B4-BE49-F238E27FC236}">
                <a16:creationId xmlns:a16="http://schemas.microsoft.com/office/drawing/2014/main" id="{437554B7-2EE6-4F43-A21D-89AF5FE5750B}"/>
              </a:ext>
            </a:extLst>
          </p:cNvPr>
          <p:cNvSpPr txBox="1"/>
          <p:nvPr/>
        </p:nvSpPr>
        <p:spPr>
          <a:xfrm>
            <a:off x="9338808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4" name="TextBox 4083">
            <a:extLst>
              <a:ext uri="{FF2B5EF4-FFF2-40B4-BE49-F238E27FC236}">
                <a16:creationId xmlns:a16="http://schemas.microsoft.com/office/drawing/2014/main" id="{6850D144-F3B5-4C70-8AB0-DE713D29136B}"/>
              </a:ext>
            </a:extLst>
          </p:cNvPr>
          <p:cNvSpPr txBox="1"/>
          <p:nvPr/>
        </p:nvSpPr>
        <p:spPr>
          <a:xfrm>
            <a:off x="9686946" y="323876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6" name="TextBox 4085">
            <a:extLst>
              <a:ext uri="{FF2B5EF4-FFF2-40B4-BE49-F238E27FC236}">
                <a16:creationId xmlns:a16="http://schemas.microsoft.com/office/drawing/2014/main" id="{B76BD3EA-46CD-4F7A-8953-8A4EC65B8DBD}"/>
              </a:ext>
            </a:extLst>
          </p:cNvPr>
          <p:cNvSpPr txBox="1"/>
          <p:nvPr/>
        </p:nvSpPr>
        <p:spPr>
          <a:xfrm>
            <a:off x="8294394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7" name="TextBox 4086">
            <a:extLst>
              <a:ext uri="{FF2B5EF4-FFF2-40B4-BE49-F238E27FC236}">
                <a16:creationId xmlns:a16="http://schemas.microsoft.com/office/drawing/2014/main" id="{65103593-6B24-4230-8D17-8012E28393DC}"/>
              </a:ext>
            </a:extLst>
          </p:cNvPr>
          <p:cNvSpPr txBox="1"/>
          <p:nvPr/>
        </p:nvSpPr>
        <p:spPr>
          <a:xfrm>
            <a:off x="8642532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8" name="TextBox 4087">
            <a:extLst>
              <a:ext uri="{FF2B5EF4-FFF2-40B4-BE49-F238E27FC236}">
                <a16:creationId xmlns:a16="http://schemas.microsoft.com/office/drawing/2014/main" id="{2538134A-F7D2-4D7E-845E-61B488E46367}"/>
              </a:ext>
            </a:extLst>
          </p:cNvPr>
          <p:cNvSpPr txBox="1"/>
          <p:nvPr/>
        </p:nvSpPr>
        <p:spPr>
          <a:xfrm>
            <a:off x="8990670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89" name="TextBox 4088">
            <a:extLst>
              <a:ext uri="{FF2B5EF4-FFF2-40B4-BE49-F238E27FC236}">
                <a16:creationId xmlns:a16="http://schemas.microsoft.com/office/drawing/2014/main" id="{A3604740-25D1-42F2-9EAC-85721BF1CFAD}"/>
              </a:ext>
            </a:extLst>
          </p:cNvPr>
          <p:cNvSpPr txBox="1"/>
          <p:nvPr/>
        </p:nvSpPr>
        <p:spPr>
          <a:xfrm>
            <a:off x="9338808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0" name="TextBox 4089">
            <a:extLst>
              <a:ext uri="{FF2B5EF4-FFF2-40B4-BE49-F238E27FC236}">
                <a16:creationId xmlns:a16="http://schemas.microsoft.com/office/drawing/2014/main" id="{4BB99CAA-4084-4B67-9CCA-5381C7124E7E}"/>
              </a:ext>
            </a:extLst>
          </p:cNvPr>
          <p:cNvSpPr txBox="1"/>
          <p:nvPr/>
        </p:nvSpPr>
        <p:spPr>
          <a:xfrm>
            <a:off x="9686946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1" name="TextBox 4090">
            <a:extLst>
              <a:ext uri="{FF2B5EF4-FFF2-40B4-BE49-F238E27FC236}">
                <a16:creationId xmlns:a16="http://schemas.microsoft.com/office/drawing/2014/main" id="{5F177713-6CCD-4BC3-B974-609687F1AB86}"/>
              </a:ext>
            </a:extLst>
          </p:cNvPr>
          <p:cNvSpPr txBox="1"/>
          <p:nvPr/>
        </p:nvSpPr>
        <p:spPr>
          <a:xfrm>
            <a:off x="10035989" y="3599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2" name="TextBox 4091">
            <a:extLst>
              <a:ext uri="{FF2B5EF4-FFF2-40B4-BE49-F238E27FC236}">
                <a16:creationId xmlns:a16="http://schemas.microsoft.com/office/drawing/2014/main" id="{A8CDA3F8-7585-4A2F-9AE6-D77171616682}"/>
              </a:ext>
            </a:extLst>
          </p:cNvPr>
          <p:cNvSpPr txBox="1"/>
          <p:nvPr/>
        </p:nvSpPr>
        <p:spPr>
          <a:xfrm>
            <a:off x="8294394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3" name="TextBox 4092">
            <a:extLst>
              <a:ext uri="{FF2B5EF4-FFF2-40B4-BE49-F238E27FC236}">
                <a16:creationId xmlns:a16="http://schemas.microsoft.com/office/drawing/2014/main" id="{456AA229-F428-4B5C-A313-901403D4AAD1}"/>
              </a:ext>
            </a:extLst>
          </p:cNvPr>
          <p:cNvSpPr txBox="1"/>
          <p:nvPr/>
        </p:nvSpPr>
        <p:spPr>
          <a:xfrm>
            <a:off x="8642532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5" name="TextBox 4094">
            <a:extLst>
              <a:ext uri="{FF2B5EF4-FFF2-40B4-BE49-F238E27FC236}">
                <a16:creationId xmlns:a16="http://schemas.microsoft.com/office/drawing/2014/main" id="{1F0BB7BE-869B-4FE3-BED7-0C1E036262EE}"/>
              </a:ext>
            </a:extLst>
          </p:cNvPr>
          <p:cNvSpPr txBox="1"/>
          <p:nvPr/>
        </p:nvSpPr>
        <p:spPr>
          <a:xfrm>
            <a:off x="9338808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6" name="TextBox 4095">
            <a:extLst>
              <a:ext uri="{FF2B5EF4-FFF2-40B4-BE49-F238E27FC236}">
                <a16:creationId xmlns:a16="http://schemas.microsoft.com/office/drawing/2014/main" id="{6E202C45-6950-4876-AE7E-D01F525362C5}"/>
              </a:ext>
            </a:extLst>
          </p:cNvPr>
          <p:cNvSpPr txBox="1"/>
          <p:nvPr/>
        </p:nvSpPr>
        <p:spPr>
          <a:xfrm>
            <a:off x="9686946" y="39548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8" name="TextBox 4097">
            <a:extLst>
              <a:ext uri="{FF2B5EF4-FFF2-40B4-BE49-F238E27FC236}">
                <a16:creationId xmlns:a16="http://schemas.microsoft.com/office/drawing/2014/main" id="{C4C28AED-FAC2-4FCB-9B8C-9F50426DEA86}"/>
              </a:ext>
            </a:extLst>
          </p:cNvPr>
          <p:cNvSpPr txBox="1"/>
          <p:nvPr/>
        </p:nvSpPr>
        <p:spPr>
          <a:xfrm>
            <a:off x="8294394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A2B9EF00-27F0-4048-9747-9FBF88DAA651}"/>
              </a:ext>
            </a:extLst>
          </p:cNvPr>
          <p:cNvSpPr txBox="1"/>
          <p:nvPr/>
        </p:nvSpPr>
        <p:spPr>
          <a:xfrm>
            <a:off x="8642532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05B979BA-13F6-42EA-81F9-A06083C72B16}"/>
              </a:ext>
            </a:extLst>
          </p:cNvPr>
          <p:cNvSpPr txBox="1"/>
          <p:nvPr/>
        </p:nvSpPr>
        <p:spPr>
          <a:xfrm>
            <a:off x="9338808" y="431038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104" name="Rectangle: Rounded Corners 4103">
            <a:extLst>
              <a:ext uri="{FF2B5EF4-FFF2-40B4-BE49-F238E27FC236}">
                <a16:creationId xmlns:a16="http://schemas.microsoft.com/office/drawing/2014/main" id="{C54A1B59-44B3-4755-A230-B4C8917197EC}"/>
              </a:ext>
            </a:extLst>
          </p:cNvPr>
          <p:cNvSpPr/>
          <p:nvPr/>
        </p:nvSpPr>
        <p:spPr>
          <a:xfrm>
            <a:off x="10415748" y="2914365"/>
            <a:ext cx="412750" cy="254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05" name="Rectangle: Rounded Corners 4104">
            <a:extLst>
              <a:ext uri="{FF2B5EF4-FFF2-40B4-BE49-F238E27FC236}">
                <a16:creationId xmlns:a16="http://schemas.microsoft.com/office/drawing/2014/main" id="{538C0E8A-2FF6-4F72-A4CF-D08BA8E7C0F6}"/>
              </a:ext>
            </a:extLst>
          </p:cNvPr>
          <p:cNvSpPr/>
          <p:nvPr/>
        </p:nvSpPr>
        <p:spPr>
          <a:xfrm>
            <a:off x="8627158" y="4796765"/>
            <a:ext cx="412750" cy="254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C7E06DAF-8400-48F1-B756-B0A3D86880F9}"/>
              </a:ext>
            </a:extLst>
          </p:cNvPr>
          <p:cNvSpPr txBox="1"/>
          <p:nvPr/>
        </p:nvSpPr>
        <p:spPr>
          <a:xfrm>
            <a:off x="7828601" y="2495171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69B69D14-8A2D-401C-98BE-60BC41DEE058}"/>
              </a:ext>
            </a:extLst>
          </p:cNvPr>
          <p:cNvSpPr txBox="1"/>
          <p:nvPr/>
        </p:nvSpPr>
        <p:spPr>
          <a:xfrm>
            <a:off x="7828601" y="2853872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2" name="TextBox 4111">
            <a:extLst>
              <a:ext uri="{FF2B5EF4-FFF2-40B4-BE49-F238E27FC236}">
                <a16:creationId xmlns:a16="http://schemas.microsoft.com/office/drawing/2014/main" id="{483E3891-A39B-4687-8BED-BCD00E327E51}"/>
              </a:ext>
            </a:extLst>
          </p:cNvPr>
          <p:cNvSpPr txBox="1"/>
          <p:nvPr/>
        </p:nvSpPr>
        <p:spPr>
          <a:xfrm>
            <a:off x="7828601" y="3215148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3" name="TextBox 4112">
            <a:extLst>
              <a:ext uri="{FF2B5EF4-FFF2-40B4-BE49-F238E27FC236}">
                <a16:creationId xmlns:a16="http://schemas.microsoft.com/office/drawing/2014/main" id="{2D10D6AC-EEF8-4C0C-A8A9-02197FDADCB6}"/>
              </a:ext>
            </a:extLst>
          </p:cNvPr>
          <p:cNvSpPr txBox="1"/>
          <p:nvPr/>
        </p:nvSpPr>
        <p:spPr>
          <a:xfrm>
            <a:off x="7828601" y="357576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34FA0A95-3EC9-45CC-9077-C9C02A8F46B8}"/>
              </a:ext>
            </a:extLst>
          </p:cNvPr>
          <p:cNvSpPr txBox="1"/>
          <p:nvPr/>
        </p:nvSpPr>
        <p:spPr>
          <a:xfrm>
            <a:off x="7828601" y="393126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C653B6E8-F085-4906-BEDA-498F1DA8ECE4}"/>
              </a:ext>
            </a:extLst>
          </p:cNvPr>
          <p:cNvSpPr txBox="1"/>
          <p:nvPr/>
        </p:nvSpPr>
        <p:spPr>
          <a:xfrm>
            <a:off x="7828601" y="4286764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7" name="TextBox 4116">
            <a:extLst>
              <a:ext uri="{FF2B5EF4-FFF2-40B4-BE49-F238E27FC236}">
                <a16:creationId xmlns:a16="http://schemas.microsoft.com/office/drawing/2014/main" id="{CD77216D-5AB9-46BA-92CB-1729F8C21106}"/>
              </a:ext>
            </a:extLst>
          </p:cNvPr>
          <p:cNvSpPr txBox="1"/>
          <p:nvPr/>
        </p:nvSpPr>
        <p:spPr>
          <a:xfrm>
            <a:off x="8284283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8" name="TextBox 4117">
            <a:extLst>
              <a:ext uri="{FF2B5EF4-FFF2-40B4-BE49-F238E27FC236}">
                <a16:creationId xmlns:a16="http://schemas.microsoft.com/office/drawing/2014/main" id="{F87895CA-23E4-4B3A-98C9-6189D85B6CA6}"/>
              </a:ext>
            </a:extLst>
          </p:cNvPr>
          <p:cNvSpPr txBox="1"/>
          <p:nvPr/>
        </p:nvSpPr>
        <p:spPr>
          <a:xfrm>
            <a:off x="8632421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19" name="TextBox 4118">
            <a:extLst>
              <a:ext uri="{FF2B5EF4-FFF2-40B4-BE49-F238E27FC236}">
                <a16:creationId xmlns:a16="http://schemas.microsoft.com/office/drawing/2014/main" id="{3E90F910-F678-485E-9707-8A4FD4D28C67}"/>
              </a:ext>
            </a:extLst>
          </p:cNvPr>
          <p:cNvSpPr txBox="1"/>
          <p:nvPr/>
        </p:nvSpPr>
        <p:spPr>
          <a:xfrm>
            <a:off x="8980559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20" name="TextBox 4119">
            <a:extLst>
              <a:ext uri="{FF2B5EF4-FFF2-40B4-BE49-F238E27FC236}">
                <a16:creationId xmlns:a16="http://schemas.microsoft.com/office/drawing/2014/main" id="{E1D47382-A141-42D0-8D62-15768EFE42CD}"/>
              </a:ext>
            </a:extLst>
          </p:cNvPr>
          <p:cNvSpPr txBox="1"/>
          <p:nvPr/>
        </p:nvSpPr>
        <p:spPr>
          <a:xfrm>
            <a:off x="9328697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21" name="TextBox 4120">
            <a:extLst>
              <a:ext uri="{FF2B5EF4-FFF2-40B4-BE49-F238E27FC236}">
                <a16:creationId xmlns:a16="http://schemas.microsoft.com/office/drawing/2014/main" id="{571B4D5F-16C0-4C15-86F3-D0852EC4E3A5}"/>
              </a:ext>
            </a:extLst>
          </p:cNvPr>
          <p:cNvSpPr txBox="1"/>
          <p:nvPr/>
        </p:nvSpPr>
        <p:spPr>
          <a:xfrm>
            <a:off x="9676835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4122" name="TextBox 4121">
            <a:extLst>
              <a:ext uri="{FF2B5EF4-FFF2-40B4-BE49-F238E27FC236}">
                <a16:creationId xmlns:a16="http://schemas.microsoft.com/office/drawing/2014/main" id="{968DE8DE-1CFA-4E2A-A8E5-0D4FE4F378EC}"/>
              </a:ext>
            </a:extLst>
          </p:cNvPr>
          <p:cNvSpPr txBox="1"/>
          <p:nvPr/>
        </p:nvSpPr>
        <p:spPr>
          <a:xfrm>
            <a:off x="10025878" y="2033395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0</a:t>
            </a:r>
            <a:endParaRPr lang="zh-CN" altLang="en-US" sz="2000" b="1"/>
          </a:p>
        </p:txBody>
      </p:sp>
      <p:sp>
        <p:nvSpPr>
          <p:cNvPr id="3793" name="TextBox 3792">
            <a:extLst>
              <a:ext uri="{FF2B5EF4-FFF2-40B4-BE49-F238E27FC236}">
                <a16:creationId xmlns:a16="http://schemas.microsoft.com/office/drawing/2014/main" id="{E2BFB190-4D8A-4E65-9914-682779C8AF4E}"/>
              </a:ext>
            </a:extLst>
          </p:cNvPr>
          <p:cNvSpPr txBox="1"/>
          <p:nvPr/>
        </p:nvSpPr>
        <p:spPr>
          <a:xfrm>
            <a:off x="8276843" y="203461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794" name="TextBox 3793">
            <a:extLst>
              <a:ext uri="{FF2B5EF4-FFF2-40B4-BE49-F238E27FC236}">
                <a16:creationId xmlns:a16="http://schemas.microsoft.com/office/drawing/2014/main" id="{D75212B1-BEF6-477B-B584-D085D6683A82}"/>
              </a:ext>
            </a:extLst>
          </p:cNvPr>
          <p:cNvSpPr txBox="1"/>
          <p:nvPr/>
        </p:nvSpPr>
        <p:spPr>
          <a:xfrm>
            <a:off x="8624981" y="203461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3796" name="TextBox 3795">
            <a:extLst>
              <a:ext uri="{FF2B5EF4-FFF2-40B4-BE49-F238E27FC236}">
                <a16:creationId xmlns:a16="http://schemas.microsoft.com/office/drawing/2014/main" id="{15538F3D-BDBF-48B1-89B6-53F5EFFA1228}"/>
              </a:ext>
            </a:extLst>
          </p:cNvPr>
          <p:cNvSpPr txBox="1"/>
          <p:nvPr/>
        </p:nvSpPr>
        <p:spPr>
          <a:xfrm>
            <a:off x="9321257" y="2034616"/>
            <a:ext cx="21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/>
              <a:t>1</a:t>
            </a:r>
            <a:endParaRPr lang="zh-CN" altLang="en-US" sz="2000" b="1"/>
          </a:p>
        </p:txBody>
      </p:sp>
      <p:sp>
        <p:nvSpPr>
          <p:cNvPr id="4123" name="Rectangle 6">
            <a:extLst>
              <a:ext uri="{FF2B5EF4-FFF2-40B4-BE49-F238E27FC236}">
                <a16:creationId xmlns:a16="http://schemas.microsoft.com/office/drawing/2014/main" id="{F576C613-2BC5-485C-BAD3-67EF7CDA3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1932" y="5732683"/>
            <a:ext cx="3653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16</a:t>
            </a:r>
            <a:endParaRPr kumimoji="0" lang="zh-CN" altLang="zh-CN" sz="280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4124" name="Group 4123">
            <a:extLst>
              <a:ext uri="{FF2B5EF4-FFF2-40B4-BE49-F238E27FC236}">
                <a16:creationId xmlns:a16="http://schemas.microsoft.com/office/drawing/2014/main" id="{8A2FE57F-4B5B-409E-9E3E-E0F24C0A04E8}"/>
              </a:ext>
            </a:extLst>
          </p:cNvPr>
          <p:cNvGrpSpPr/>
          <p:nvPr/>
        </p:nvGrpSpPr>
        <p:grpSpPr>
          <a:xfrm>
            <a:off x="8319616" y="2493677"/>
            <a:ext cx="2357032" cy="2640965"/>
            <a:chOff x="9325364" y="4082843"/>
            <a:chExt cx="2357032" cy="2640965"/>
          </a:xfrm>
        </p:grpSpPr>
        <p:grpSp>
          <p:nvGrpSpPr>
            <p:cNvPr id="4125" name="Group 4124">
              <a:extLst>
                <a:ext uri="{FF2B5EF4-FFF2-40B4-BE49-F238E27FC236}">
                  <a16:creationId xmlns:a16="http://schemas.microsoft.com/office/drawing/2014/main" id="{58260104-FECB-4887-80A7-F85A520B6E39}"/>
                </a:ext>
              </a:extLst>
            </p:cNvPr>
            <p:cNvGrpSpPr/>
            <p:nvPr/>
          </p:nvGrpSpPr>
          <p:grpSpPr>
            <a:xfrm>
              <a:off x="9325364" y="6323698"/>
              <a:ext cx="1957495" cy="400110"/>
              <a:chOff x="7705013" y="4914858"/>
              <a:chExt cx="1957495" cy="400110"/>
            </a:xfrm>
          </p:grpSpPr>
          <p:sp>
            <p:nvSpPr>
              <p:cNvPr id="4133" name="TextBox 4132">
                <a:extLst>
                  <a:ext uri="{FF2B5EF4-FFF2-40B4-BE49-F238E27FC236}">
                    <a16:creationId xmlns:a16="http://schemas.microsoft.com/office/drawing/2014/main" id="{795F33FF-46FA-48DB-92E6-0302F053C5A9}"/>
                  </a:ext>
                </a:extLst>
              </p:cNvPr>
              <p:cNvSpPr txBox="1"/>
              <p:nvPr/>
            </p:nvSpPr>
            <p:spPr>
              <a:xfrm>
                <a:off x="7705013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134" name="TextBox 4133">
                <a:extLst>
                  <a:ext uri="{FF2B5EF4-FFF2-40B4-BE49-F238E27FC236}">
                    <a16:creationId xmlns:a16="http://schemas.microsoft.com/office/drawing/2014/main" id="{224C2F7D-1201-47E6-9261-65A3324311CE}"/>
                  </a:ext>
                </a:extLst>
              </p:cNvPr>
              <p:cNvSpPr txBox="1"/>
              <p:nvPr/>
            </p:nvSpPr>
            <p:spPr>
              <a:xfrm>
                <a:off x="8053151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5" name="TextBox 4134">
                <a:extLst>
                  <a:ext uri="{FF2B5EF4-FFF2-40B4-BE49-F238E27FC236}">
                    <a16:creationId xmlns:a16="http://schemas.microsoft.com/office/drawing/2014/main" id="{E73C14FD-E465-46B4-B31D-4EFDC924A1CF}"/>
                  </a:ext>
                </a:extLst>
              </p:cNvPr>
              <p:cNvSpPr txBox="1"/>
              <p:nvPr/>
            </p:nvSpPr>
            <p:spPr>
              <a:xfrm>
                <a:off x="8401289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6" name="TextBox 4135">
                <a:extLst>
                  <a:ext uri="{FF2B5EF4-FFF2-40B4-BE49-F238E27FC236}">
                    <a16:creationId xmlns:a16="http://schemas.microsoft.com/office/drawing/2014/main" id="{5188001F-EEB3-45E4-B855-D62C9494ED4D}"/>
                  </a:ext>
                </a:extLst>
              </p:cNvPr>
              <p:cNvSpPr txBox="1"/>
              <p:nvPr/>
            </p:nvSpPr>
            <p:spPr>
              <a:xfrm>
                <a:off x="8749427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7" name="TextBox 4136">
                <a:extLst>
                  <a:ext uri="{FF2B5EF4-FFF2-40B4-BE49-F238E27FC236}">
                    <a16:creationId xmlns:a16="http://schemas.microsoft.com/office/drawing/2014/main" id="{5FA9D018-9120-4CB9-90AC-D44A8B7B5864}"/>
                  </a:ext>
                </a:extLst>
              </p:cNvPr>
              <p:cNvSpPr txBox="1"/>
              <p:nvPr/>
            </p:nvSpPr>
            <p:spPr>
              <a:xfrm>
                <a:off x="9097565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8" name="TextBox 4137">
                <a:extLst>
                  <a:ext uri="{FF2B5EF4-FFF2-40B4-BE49-F238E27FC236}">
                    <a16:creationId xmlns:a16="http://schemas.microsoft.com/office/drawing/2014/main" id="{AB544161-CB2E-4650-B07A-1A96E0B32F76}"/>
                  </a:ext>
                </a:extLst>
              </p:cNvPr>
              <p:cNvSpPr txBox="1"/>
              <p:nvPr/>
            </p:nvSpPr>
            <p:spPr>
              <a:xfrm>
                <a:off x="9446608" y="491485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grpSp>
          <p:nvGrpSpPr>
            <p:cNvPr id="4126" name="Group 4125">
              <a:extLst>
                <a:ext uri="{FF2B5EF4-FFF2-40B4-BE49-F238E27FC236}">
                  <a16:creationId xmlns:a16="http://schemas.microsoft.com/office/drawing/2014/main" id="{B7D17201-BD78-4004-87C9-7B596AC7E12E}"/>
                </a:ext>
              </a:extLst>
            </p:cNvPr>
            <p:cNvGrpSpPr/>
            <p:nvPr/>
          </p:nvGrpSpPr>
          <p:grpSpPr>
            <a:xfrm>
              <a:off x="11466496" y="4082843"/>
              <a:ext cx="215900" cy="2191703"/>
              <a:chOff x="9846145" y="2674003"/>
              <a:chExt cx="215900" cy="2191703"/>
            </a:xfrm>
          </p:grpSpPr>
          <p:sp>
            <p:nvSpPr>
              <p:cNvPr id="4127" name="TextBox 4126">
                <a:extLst>
                  <a:ext uri="{FF2B5EF4-FFF2-40B4-BE49-F238E27FC236}">
                    <a16:creationId xmlns:a16="http://schemas.microsoft.com/office/drawing/2014/main" id="{84C7FC1C-914D-4BB9-8432-B1A3291574D4}"/>
                  </a:ext>
                </a:extLst>
              </p:cNvPr>
              <p:cNvSpPr txBox="1"/>
              <p:nvPr/>
            </p:nvSpPr>
            <p:spPr>
              <a:xfrm>
                <a:off x="9846145" y="267400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128" name="TextBox 4127">
                <a:extLst>
                  <a:ext uri="{FF2B5EF4-FFF2-40B4-BE49-F238E27FC236}">
                    <a16:creationId xmlns:a16="http://schemas.microsoft.com/office/drawing/2014/main" id="{1E1F8407-3EFF-4B7F-AC6F-B07F8D768D70}"/>
                  </a:ext>
                </a:extLst>
              </p:cNvPr>
              <p:cNvSpPr txBox="1"/>
              <p:nvPr/>
            </p:nvSpPr>
            <p:spPr>
              <a:xfrm>
                <a:off x="9846145" y="303270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29" name="TextBox 4128">
                <a:extLst>
                  <a:ext uri="{FF2B5EF4-FFF2-40B4-BE49-F238E27FC236}">
                    <a16:creationId xmlns:a16="http://schemas.microsoft.com/office/drawing/2014/main" id="{9F4AF532-6C64-41C2-9FA2-E646E3ABB865}"/>
                  </a:ext>
                </a:extLst>
              </p:cNvPr>
              <p:cNvSpPr txBox="1"/>
              <p:nvPr/>
            </p:nvSpPr>
            <p:spPr>
              <a:xfrm>
                <a:off x="9846145" y="339398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0" name="TextBox 4129">
                <a:extLst>
                  <a:ext uri="{FF2B5EF4-FFF2-40B4-BE49-F238E27FC236}">
                    <a16:creationId xmlns:a16="http://schemas.microsoft.com/office/drawing/2014/main" id="{35074B8B-733C-430A-810D-7C9A510520DA}"/>
                  </a:ext>
                </a:extLst>
              </p:cNvPr>
              <p:cNvSpPr txBox="1"/>
              <p:nvPr/>
            </p:nvSpPr>
            <p:spPr>
              <a:xfrm>
                <a:off x="9846145" y="3754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131" name="TextBox 4130">
                <a:extLst>
                  <a:ext uri="{FF2B5EF4-FFF2-40B4-BE49-F238E27FC236}">
                    <a16:creationId xmlns:a16="http://schemas.microsoft.com/office/drawing/2014/main" id="{45031F7C-0742-4DCF-B77C-682C8E0AFE07}"/>
                  </a:ext>
                </a:extLst>
              </p:cNvPr>
              <p:cNvSpPr txBox="1"/>
              <p:nvPr/>
            </p:nvSpPr>
            <p:spPr>
              <a:xfrm>
                <a:off x="9846145" y="41100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2</a:t>
                </a:r>
                <a:endParaRPr lang="zh-CN" altLang="en-US" sz="2000" b="1"/>
              </a:p>
            </p:txBody>
          </p:sp>
          <p:sp>
            <p:nvSpPr>
              <p:cNvPr id="4132" name="TextBox 4131">
                <a:extLst>
                  <a:ext uri="{FF2B5EF4-FFF2-40B4-BE49-F238E27FC236}">
                    <a16:creationId xmlns:a16="http://schemas.microsoft.com/office/drawing/2014/main" id="{ECF282C6-A1E4-4AA5-8F7A-37B3E4ABB440}"/>
                  </a:ext>
                </a:extLst>
              </p:cNvPr>
              <p:cNvSpPr txBox="1"/>
              <p:nvPr/>
            </p:nvSpPr>
            <p:spPr>
              <a:xfrm>
                <a:off x="9846145" y="446559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76F0472-A87A-4C37-AFF5-A03C82C563BE}"/>
              </a:ext>
            </a:extLst>
          </p:cNvPr>
          <p:cNvGrpSpPr/>
          <p:nvPr/>
        </p:nvGrpSpPr>
        <p:grpSpPr>
          <a:xfrm>
            <a:off x="889394" y="1138254"/>
            <a:ext cx="2641445" cy="2365376"/>
            <a:chOff x="489440" y="2253218"/>
            <a:chExt cx="2641445" cy="2365376"/>
          </a:xfrm>
        </p:grpSpPr>
        <p:sp>
          <p:nvSpPr>
            <p:cNvPr id="1408" name="Rectangle: Rounded Corners 1407">
              <a:extLst>
                <a:ext uri="{FF2B5EF4-FFF2-40B4-BE49-F238E27FC236}">
                  <a16:creationId xmlns:a16="http://schemas.microsoft.com/office/drawing/2014/main" id="{9615AB7C-A102-43B4-81E2-21615194DC8E}"/>
                </a:ext>
              </a:extLst>
            </p:cNvPr>
            <p:cNvSpPr/>
            <p:nvPr/>
          </p:nvSpPr>
          <p:spPr>
            <a:xfrm>
              <a:off x="489440" y="2253218"/>
              <a:ext cx="2641445" cy="236537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09" name="Group 1408">
              <a:extLst>
                <a:ext uri="{FF2B5EF4-FFF2-40B4-BE49-F238E27FC236}">
                  <a16:creationId xmlns:a16="http://schemas.microsoft.com/office/drawing/2014/main" id="{DE79D2A8-8AEF-4478-8850-1DBF8530CF91}"/>
                </a:ext>
              </a:extLst>
            </p:cNvPr>
            <p:cNvGrpSpPr/>
            <p:nvPr/>
          </p:nvGrpSpPr>
          <p:grpSpPr>
            <a:xfrm>
              <a:off x="1925439" y="3361838"/>
              <a:ext cx="914400" cy="914400"/>
              <a:chOff x="3082392" y="1550153"/>
              <a:chExt cx="914400" cy="914400"/>
            </a:xfrm>
          </p:grpSpPr>
          <p:pic>
            <p:nvPicPr>
              <p:cNvPr id="1410" name="Graphic 1409" descr="Braille with solid fill">
                <a:extLst>
                  <a:ext uri="{FF2B5EF4-FFF2-40B4-BE49-F238E27FC236}">
                    <a16:creationId xmlns:a16="http://schemas.microsoft.com/office/drawing/2014/main" id="{D21D7578-B68C-4087-BCDE-73FCE9BD36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82392" y="15501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1" name="Rectangle 1410">
                <a:extLst>
                  <a:ext uri="{FF2B5EF4-FFF2-40B4-BE49-F238E27FC236}">
                    <a16:creationId xmlns:a16="http://schemas.microsoft.com/office/drawing/2014/main" id="{3A36E2EC-3C67-4E75-96E0-06515521434F}"/>
                  </a:ext>
                </a:extLst>
              </p:cNvPr>
              <p:cNvSpPr/>
              <p:nvPr/>
            </p:nvSpPr>
            <p:spPr>
              <a:xfrm>
                <a:off x="3179720" y="1735260"/>
                <a:ext cx="792983" cy="585953"/>
              </a:xfrm>
              <a:prstGeom prst="rect">
                <a:avLst/>
              </a:prstGeom>
              <a:noFill/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2" name="Group 1411">
              <a:extLst>
                <a:ext uri="{FF2B5EF4-FFF2-40B4-BE49-F238E27FC236}">
                  <a16:creationId xmlns:a16="http://schemas.microsoft.com/office/drawing/2014/main" id="{54540494-2C29-4208-AD0A-347824B3749D}"/>
                </a:ext>
              </a:extLst>
            </p:cNvPr>
            <p:cNvGrpSpPr/>
            <p:nvPr/>
          </p:nvGrpSpPr>
          <p:grpSpPr>
            <a:xfrm>
              <a:off x="587859" y="2417818"/>
              <a:ext cx="914400" cy="914400"/>
              <a:chOff x="3066134" y="1307015"/>
              <a:chExt cx="914400" cy="914400"/>
            </a:xfrm>
          </p:grpSpPr>
          <p:pic>
            <p:nvPicPr>
              <p:cNvPr id="1413" name="Graphic 1412" descr="Braille with solid fill">
                <a:extLst>
                  <a:ext uri="{FF2B5EF4-FFF2-40B4-BE49-F238E27FC236}">
                    <a16:creationId xmlns:a16="http://schemas.microsoft.com/office/drawing/2014/main" id="{CB242B9A-89DF-48AC-8A2B-799894C27C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66134" y="130701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4" name="Rectangle 1413">
                <a:extLst>
                  <a:ext uri="{FF2B5EF4-FFF2-40B4-BE49-F238E27FC236}">
                    <a16:creationId xmlns:a16="http://schemas.microsoft.com/office/drawing/2014/main" id="{A8D51C9D-62F7-4585-B311-9F3D1C24406D}"/>
                  </a:ext>
                </a:extLst>
              </p:cNvPr>
              <p:cNvSpPr/>
              <p:nvPr/>
            </p:nvSpPr>
            <p:spPr>
              <a:xfrm>
                <a:off x="3163462" y="1492122"/>
                <a:ext cx="792983" cy="58595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5" name="Group 1414">
              <a:extLst>
                <a:ext uri="{FF2B5EF4-FFF2-40B4-BE49-F238E27FC236}">
                  <a16:creationId xmlns:a16="http://schemas.microsoft.com/office/drawing/2014/main" id="{9D8597A7-B677-434D-8D15-3907CC8DBB97}"/>
                </a:ext>
              </a:extLst>
            </p:cNvPr>
            <p:cNvGrpSpPr/>
            <p:nvPr/>
          </p:nvGrpSpPr>
          <p:grpSpPr>
            <a:xfrm>
              <a:off x="1661681" y="2483951"/>
              <a:ext cx="914400" cy="914400"/>
              <a:chOff x="3082392" y="1550153"/>
              <a:chExt cx="914400" cy="914400"/>
            </a:xfrm>
          </p:grpSpPr>
          <p:pic>
            <p:nvPicPr>
              <p:cNvPr id="1416" name="Graphic 1415" descr="Braille with solid fill">
                <a:extLst>
                  <a:ext uri="{FF2B5EF4-FFF2-40B4-BE49-F238E27FC236}">
                    <a16:creationId xmlns:a16="http://schemas.microsoft.com/office/drawing/2014/main" id="{D0CF54D2-31A8-41E7-9DD4-2C4456EA6A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82392" y="15501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17" name="Rectangle 1416">
                <a:extLst>
                  <a:ext uri="{FF2B5EF4-FFF2-40B4-BE49-F238E27FC236}">
                    <a16:creationId xmlns:a16="http://schemas.microsoft.com/office/drawing/2014/main" id="{D493B213-5CC1-4A0D-A359-A6CA8950BEB3}"/>
                  </a:ext>
                </a:extLst>
              </p:cNvPr>
              <p:cNvSpPr/>
              <p:nvPr/>
            </p:nvSpPr>
            <p:spPr>
              <a:xfrm>
                <a:off x="3179720" y="1735260"/>
                <a:ext cx="792983" cy="58595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18" name="Group 1417">
              <a:extLst>
                <a:ext uri="{FF2B5EF4-FFF2-40B4-BE49-F238E27FC236}">
                  <a16:creationId xmlns:a16="http://schemas.microsoft.com/office/drawing/2014/main" id="{ABD0C775-6098-498D-9798-86ADBA82EC66}"/>
                </a:ext>
              </a:extLst>
            </p:cNvPr>
            <p:cNvGrpSpPr/>
            <p:nvPr/>
          </p:nvGrpSpPr>
          <p:grpSpPr>
            <a:xfrm>
              <a:off x="553839" y="3518206"/>
              <a:ext cx="914400" cy="914400"/>
              <a:chOff x="3082392" y="1550153"/>
              <a:chExt cx="914400" cy="914400"/>
            </a:xfrm>
          </p:grpSpPr>
          <p:pic>
            <p:nvPicPr>
              <p:cNvPr id="1419" name="Graphic 1418" descr="Braille with solid fill">
                <a:extLst>
                  <a:ext uri="{FF2B5EF4-FFF2-40B4-BE49-F238E27FC236}">
                    <a16:creationId xmlns:a16="http://schemas.microsoft.com/office/drawing/2014/main" id="{25BF5BBE-D8A1-4294-BFD8-7F28040D48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082392" y="155015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20" name="Rectangle 1419">
                <a:extLst>
                  <a:ext uri="{FF2B5EF4-FFF2-40B4-BE49-F238E27FC236}">
                    <a16:creationId xmlns:a16="http://schemas.microsoft.com/office/drawing/2014/main" id="{604FC9BB-E9D2-4204-A03A-9300BDF5F041}"/>
                  </a:ext>
                </a:extLst>
              </p:cNvPr>
              <p:cNvSpPr/>
              <p:nvPr/>
            </p:nvSpPr>
            <p:spPr>
              <a:xfrm>
                <a:off x="3179720" y="1735260"/>
                <a:ext cx="792983" cy="585953"/>
              </a:xfrm>
              <a:prstGeom prst="rect">
                <a:avLst/>
              </a:prstGeom>
              <a:noFill/>
              <a:ln w="2857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421" name="Rectangle 6">
              <a:extLst>
                <a:ext uri="{FF2B5EF4-FFF2-40B4-BE49-F238E27FC236}">
                  <a16:creationId xmlns:a16="http://schemas.microsoft.com/office/drawing/2014/main" id="{FFEF7EC0-936C-4DFC-87F4-2C0876C35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44" y="4186544"/>
              <a:ext cx="108888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</a:t>
              </a: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entroid Matrix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2" name="Rectangle 6">
              <a:extLst>
                <a:ext uri="{FF2B5EF4-FFF2-40B4-BE49-F238E27FC236}">
                  <a16:creationId xmlns:a16="http://schemas.microsoft.com/office/drawing/2014/main" id="{DB3E55B9-9416-4232-81E6-7213DA9A2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505" y="3269681"/>
              <a:ext cx="60388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Matrix A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3" name="Rectangle 6">
              <a:extLst>
                <a:ext uri="{FF2B5EF4-FFF2-40B4-BE49-F238E27FC236}">
                  <a16:creationId xmlns:a16="http://schemas.microsoft.com/office/drawing/2014/main" id="{4BDA9B7F-FCAE-4B31-B559-477851A31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692" y="3194641"/>
              <a:ext cx="72347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Matrix C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4" name="Rectangle 6">
              <a:extLst>
                <a:ext uri="{FF2B5EF4-FFF2-40B4-BE49-F238E27FC236}">
                  <a16:creationId xmlns:a16="http://schemas.microsoft.com/office/drawing/2014/main" id="{A6393B49-16CA-499D-83BD-B4FBB1FC2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949" y="4292113"/>
              <a:ext cx="612347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Matrix B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25" name="TextBox 1424">
              <a:extLst>
                <a:ext uri="{FF2B5EF4-FFF2-40B4-BE49-F238E27FC236}">
                  <a16:creationId xmlns:a16="http://schemas.microsoft.com/office/drawing/2014/main" id="{874DB559-7AD7-4D9D-8239-05D4E7630AF8}"/>
                </a:ext>
              </a:extLst>
            </p:cNvPr>
            <p:cNvSpPr txBox="1"/>
            <p:nvPr/>
          </p:nvSpPr>
          <p:spPr>
            <a:xfrm>
              <a:off x="617301" y="2264443"/>
              <a:ext cx="886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Cluster n</a:t>
              </a:r>
              <a:endParaRPr lang="zh-CN" altLang="en-US" sz="1600">
                <a:latin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244" name="Group 3243">
            <a:extLst>
              <a:ext uri="{FF2B5EF4-FFF2-40B4-BE49-F238E27FC236}">
                <a16:creationId xmlns:a16="http://schemas.microsoft.com/office/drawing/2014/main" id="{257C679C-B906-4C9D-A983-857BF3763F01}"/>
              </a:ext>
            </a:extLst>
          </p:cNvPr>
          <p:cNvGrpSpPr/>
          <p:nvPr/>
        </p:nvGrpSpPr>
        <p:grpSpPr>
          <a:xfrm>
            <a:off x="3338615" y="1165182"/>
            <a:ext cx="1207591" cy="4838897"/>
            <a:chOff x="2220761" y="1356488"/>
            <a:chExt cx="1207591" cy="4838897"/>
          </a:xfrm>
        </p:grpSpPr>
        <p:cxnSp>
          <p:nvCxnSpPr>
            <p:cNvPr id="1427" name="Straight Connector 1426">
              <a:extLst>
                <a:ext uri="{FF2B5EF4-FFF2-40B4-BE49-F238E27FC236}">
                  <a16:creationId xmlns:a16="http://schemas.microsoft.com/office/drawing/2014/main" id="{C9F9016A-72D5-476D-A6CD-DE2BA3988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20761" y="1356488"/>
              <a:ext cx="1207267" cy="188795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2" name="Straight Connector 1431">
              <a:extLst>
                <a:ext uri="{FF2B5EF4-FFF2-40B4-BE49-F238E27FC236}">
                  <a16:creationId xmlns:a16="http://schemas.microsoft.com/office/drawing/2014/main" id="{78310BA7-0DE2-443D-966A-DFC29C6C8DF6}"/>
                </a:ext>
              </a:extLst>
            </p:cNvPr>
            <p:cNvCxnSpPr>
              <a:cxnSpLocks/>
            </p:cNvCxnSpPr>
            <p:nvPr/>
          </p:nvCxnSpPr>
          <p:spPr>
            <a:xfrm>
              <a:off x="2243594" y="3553121"/>
              <a:ext cx="1184758" cy="264226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A210627-8FF7-4641-9F30-F096FAE99E37}"/>
              </a:ext>
            </a:extLst>
          </p:cNvPr>
          <p:cNvGrpSpPr/>
          <p:nvPr/>
        </p:nvGrpSpPr>
        <p:grpSpPr>
          <a:xfrm>
            <a:off x="983170" y="3307692"/>
            <a:ext cx="2476357" cy="673206"/>
            <a:chOff x="983170" y="3307692"/>
            <a:chExt cx="2476357" cy="673206"/>
          </a:xfrm>
        </p:grpSpPr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2AE0490F-EEFD-4B73-A1B8-4E5964CA9A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3170" y="3307692"/>
              <a:ext cx="40186" cy="673206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455C853-FA9A-4613-8CEF-B8E56D037E35}"/>
                </a:ext>
              </a:extLst>
            </p:cNvPr>
            <p:cNvCxnSpPr>
              <a:cxnSpLocks/>
            </p:cNvCxnSpPr>
            <p:nvPr/>
          </p:nvCxnSpPr>
          <p:spPr>
            <a:xfrm>
              <a:off x="3427267" y="3338871"/>
              <a:ext cx="32260" cy="55484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7AB8A96-6B4A-4770-81C7-BE0F3C54BBE6}"/>
              </a:ext>
            </a:extLst>
          </p:cNvPr>
          <p:cNvGrpSpPr/>
          <p:nvPr/>
        </p:nvGrpSpPr>
        <p:grpSpPr>
          <a:xfrm>
            <a:off x="616298" y="3738418"/>
            <a:ext cx="2859009" cy="2968017"/>
            <a:chOff x="616298" y="3738418"/>
            <a:chExt cx="2859009" cy="2968017"/>
          </a:xfrm>
        </p:grpSpPr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FF02A464-C56C-496F-8488-9A26B37E02BE}"/>
                </a:ext>
              </a:extLst>
            </p:cNvPr>
            <p:cNvGrpSpPr/>
            <p:nvPr/>
          </p:nvGrpSpPr>
          <p:grpSpPr>
            <a:xfrm>
              <a:off x="616298" y="3738418"/>
              <a:ext cx="2850006" cy="2944399"/>
              <a:chOff x="7259579" y="1820306"/>
              <a:chExt cx="2850006" cy="2944399"/>
            </a:xfrm>
          </p:grpSpPr>
          <p:grpSp>
            <p:nvGrpSpPr>
              <p:cNvPr id="429" name="Group 428">
                <a:extLst>
                  <a:ext uri="{FF2B5EF4-FFF2-40B4-BE49-F238E27FC236}">
                    <a16:creationId xmlns:a16="http://schemas.microsoft.com/office/drawing/2014/main" id="{4ED79057-0A20-4389-B20B-9CC26E386255}"/>
                  </a:ext>
                </a:extLst>
              </p:cNvPr>
              <p:cNvGrpSpPr/>
              <p:nvPr/>
            </p:nvGrpSpPr>
            <p:grpSpPr>
              <a:xfrm>
                <a:off x="7259579" y="1820306"/>
                <a:ext cx="2850006" cy="2893284"/>
                <a:chOff x="6901211" y="1933781"/>
                <a:chExt cx="2850006" cy="2893284"/>
              </a:xfrm>
            </p:grpSpPr>
            <p:sp>
              <p:nvSpPr>
                <p:cNvPr id="442" name="Rectangle 6">
                  <a:extLst>
                    <a:ext uri="{FF2B5EF4-FFF2-40B4-BE49-F238E27FC236}">
                      <a16:creationId xmlns:a16="http://schemas.microsoft.com/office/drawing/2014/main" id="{5CCE0CEE-13E6-485F-B69A-D214716C7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29097" y="1933781"/>
                  <a:ext cx="48457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CFV</a:t>
                  </a:r>
                  <a:endParaRPr kumimoji="0" lang="zh-CN" altLang="zh-CN" sz="240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grpSp>
              <p:nvGrpSpPr>
                <p:cNvPr id="443" name="Group 442">
                  <a:extLst>
                    <a:ext uri="{FF2B5EF4-FFF2-40B4-BE49-F238E27FC236}">
                      <a16:creationId xmlns:a16="http://schemas.microsoft.com/office/drawing/2014/main" id="{3465EA4B-1EF3-4BF1-94E9-409163F9EFE2}"/>
                    </a:ext>
                  </a:extLst>
                </p:cNvPr>
                <p:cNvGrpSpPr/>
                <p:nvPr/>
              </p:nvGrpSpPr>
              <p:grpSpPr>
                <a:xfrm>
                  <a:off x="7653079" y="2244506"/>
                  <a:ext cx="2098138" cy="388802"/>
                  <a:chOff x="7653079" y="1733900"/>
                  <a:chExt cx="2098138" cy="388802"/>
                </a:xfrm>
              </p:grpSpPr>
              <p:sp>
                <p:nvSpPr>
                  <p:cNvPr id="452" name="Rectangle 451">
                    <a:extLst>
                      <a:ext uri="{FF2B5EF4-FFF2-40B4-BE49-F238E27FC236}">
                        <a16:creationId xmlns:a16="http://schemas.microsoft.com/office/drawing/2014/main" id="{D13F3494-4159-4BC7-AC2B-8D587D3E5F02}"/>
                      </a:ext>
                    </a:extLst>
                  </p:cNvPr>
                  <p:cNvSpPr/>
                  <p:nvPr/>
                </p:nvSpPr>
                <p:spPr>
                  <a:xfrm>
                    <a:off x="7653079" y="1733900"/>
                    <a:ext cx="2098138" cy="3562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  <a:prstDash val="sysDot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453" name="Straight Connector 452">
                    <a:extLst>
                      <a:ext uri="{FF2B5EF4-FFF2-40B4-BE49-F238E27FC236}">
                        <a16:creationId xmlns:a16="http://schemas.microsoft.com/office/drawing/2014/main" id="{87A844DD-428C-4589-8221-38023D9947CD}"/>
                      </a:ext>
                    </a:extLst>
                  </p:cNvPr>
                  <p:cNvCxnSpPr/>
                  <p:nvPr/>
                </p:nvCxnSpPr>
                <p:spPr>
                  <a:xfrm>
                    <a:off x="7993668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4" name="Straight Connector 453">
                    <a:extLst>
                      <a:ext uri="{FF2B5EF4-FFF2-40B4-BE49-F238E27FC236}">
                        <a16:creationId xmlns:a16="http://schemas.microsoft.com/office/drawing/2014/main" id="{CDD6933D-DE77-496F-8A12-0116AD5FAD09}"/>
                      </a:ext>
                    </a:extLst>
                  </p:cNvPr>
                  <p:cNvCxnSpPr/>
                  <p:nvPr/>
                </p:nvCxnSpPr>
                <p:spPr>
                  <a:xfrm>
                    <a:off x="8342094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5" name="Straight Connector 454">
                    <a:extLst>
                      <a:ext uri="{FF2B5EF4-FFF2-40B4-BE49-F238E27FC236}">
                        <a16:creationId xmlns:a16="http://schemas.microsoft.com/office/drawing/2014/main" id="{1D2071DC-EAEA-4737-9496-014CF5793DA3}"/>
                      </a:ext>
                    </a:extLst>
                  </p:cNvPr>
                  <p:cNvCxnSpPr/>
                  <p:nvPr/>
                </p:nvCxnSpPr>
                <p:spPr>
                  <a:xfrm>
                    <a:off x="8704465" y="173390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6" name="Straight Connector 455">
                    <a:extLst>
                      <a:ext uri="{FF2B5EF4-FFF2-40B4-BE49-F238E27FC236}">
                        <a16:creationId xmlns:a16="http://schemas.microsoft.com/office/drawing/2014/main" id="{2990CEBA-A983-4C4D-B5EB-CA9381909C8B}"/>
                      </a:ext>
                    </a:extLst>
                  </p:cNvPr>
                  <p:cNvCxnSpPr/>
                  <p:nvPr/>
                </p:nvCxnSpPr>
                <p:spPr>
                  <a:xfrm>
                    <a:off x="9053322" y="173390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7" name="Straight Connector 456">
                    <a:extLst>
                      <a:ext uri="{FF2B5EF4-FFF2-40B4-BE49-F238E27FC236}">
                        <a16:creationId xmlns:a16="http://schemas.microsoft.com/office/drawing/2014/main" id="{0CDA5C0E-E934-41E3-ABD3-1384920C1BBB}"/>
                      </a:ext>
                    </a:extLst>
                  </p:cNvPr>
                  <p:cNvCxnSpPr/>
                  <p:nvPr/>
                </p:nvCxnSpPr>
                <p:spPr>
                  <a:xfrm>
                    <a:off x="9402222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44" name="Rectangle 6">
                  <a:extLst>
                    <a:ext uri="{FF2B5EF4-FFF2-40B4-BE49-F238E27FC236}">
                      <a16:creationId xmlns:a16="http://schemas.microsoft.com/office/drawing/2014/main" id="{BC5DAA83-4E47-4F5E-868A-64183736CC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6200000">
                  <a:off x="6782033" y="3630354"/>
                  <a:ext cx="484577" cy="24622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RFV</a:t>
                  </a:r>
                  <a:endParaRPr kumimoji="0" lang="zh-CN" altLang="zh-CN" sz="240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grpSp>
              <p:nvGrpSpPr>
                <p:cNvPr id="445" name="Group 444">
                  <a:extLst>
                    <a:ext uri="{FF2B5EF4-FFF2-40B4-BE49-F238E27FC236}">
                      <a16:creationId xmlns:a16="http://schemas.microsoft.com/office/drawing/2014/main" id="{BB2201B5-4B2A-4EC2-A889-FEA61B45E251}"/>
                    </a:ext>
                  </a:extLst>
                </p:cNvPr>
                <p:cNvGrpSpPr/>
                <p:nvPr/>
              </p:nvGrpSpPr>
              <p:grpSpPr>
                <a:xfrm rot="5400000">
                  <a:off x="6290951" y="3583595"/>
                  <a:ext cx="2098138" cy="388802"/>
                  <a:chOff x="7653079" y="1733900"/>
                  <a:chExt cx="2098138" cy="388802"/>
                </a:xfrm>
              </p:grpSpPr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515B08FF-0A15-4903-9158-4AEA20B9F262}"/>
                      </a:ext>
                    </a:extLst>
                  </p:cNvPr>
                  <p:cNvSpPr/>
                  <p:nvPr/>
                </p:nvSpPr>
                <p:spPr>
                  <a:xfrm>
                    <a:off x="7653079" y="1733900"/>
                    <a:ext cx="2098138" cy="356226"/>
                  </a:xfrm>
                  <a:prstGeom prst="rect">
                    <a:avLst/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  <a:ln w="19050">
                    <a:solidFill>
                      <a:schemeClr val="tx1"/>
                    </a:solidFill>
                    <a:prstDash val="sysDot"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00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cxnSp>
                <p:nvCxnSpPr>
                  <p:cNvPr id="447" name="Straight Connector 446">
                    <a:extLst>
                      <a:ext uri="{FF2B5EF4-FFF2-40B4-BE49-F238E27FC236}">
                        <a16:creationId xmlns:a16="http://schemas.microsoft.com/office/drawing/2014/main" id="{3AFFCDD2-984E-4378-958C-CC011D33A00F}"/>
                      </a:ext>
                    </a:extLst>
                  </p:cNvPr>
                  <p:cNvCxnSpPr/>
                  <p:nvPr/>
                </p:nvCxnSpPr>
                <p:spPr>
                  <a:xfrm>
                    <a:off x="7993668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8" name="Straight Connector 447">
                    <a:extLst>
                      <a:ext uri="{FF2B5EF4-FFF2-40B4-BE49-F238E27FC236}">
                        <a16:creationId xmlns:a16="http://schemas.microsoft.com/office/drawing/2014/main" id="{80E501E7-CFB8-46E7-BBB3-86B802281C54}"/>
                      </a:ext>
                    </a:extLst>
                  </p:cNvPr>
                  <p:cNvCxnSpPr/>
                  <p:nvPr/>
                </p:nvCxnSpPr>
                <p:spPr>
                  <a:xfrm>
                    <a:off x="8342094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9" name="Straight Connector 448">
                    <a:extLst>
                      <a:ext uri="{FF2B5EF4-FFF2-40B4-BE49-F238E27FC236}">
                        <a16:creationId xmlns:a16="http://schemas.microsoft.com/office/drawing/2014/main" id="{3F6C12D6-5566-466A-93D1-C69FB450C10F}"/>
                      </a:ext>
                    </a:extLst>
                  </p:cNvPr>
                  <p:cNvCxnSpPr/>
                  <p:nvPr/>
                </p:nvCxnSpPr>
                <p:spPr>
                  <a:xfrm>
                    <a:off x="8704465" y="173390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0" name="Straight Connector 449">
                    <a:extLst>
                      <a:ext uri="{FF2B5EF4-FFF2-40B4-BE49-F238E27FC236}">
                        <a16:creationId xmlns:a16="http://schemas.microsoft.com/office/drawing/2014/main" id="{9A3D28DC-F685-4E8E-98C0-4E7E26FA256D}"/>
                      </a:ext>
                    </a:extLst>
                  </p:cNvPr>
                  <p:cNvCxnSpPr/>
                  <p:nvPr/>
                </p:nvCxnSpPr>
                <p:spPr>
                  <a:xfrm>
                    <a:off x="9053322" y="173390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1" name="Straight Connector 450">
                    <a:extLst>
                      <a:ext uri="{FF2B5EF4-FFF2-40B4-BE49-F238E27FC236}">
                        <a16:creationId xmlns:a16="http://schemas.microsoft.com/office/drawing/2014/main" id="{FB6DF57B-2CEA-4DF8-A437-09DA2EC86706}"/>
                      </a:ext>
                    </a:extLst>
                  </p:cNvPr>
                  <p:cNvCxnSpPr/>
                  <p:nvPr/>
                </p:nvCxnSpPr>
                <p:spPr>
                  <a:xfrm>
                    <a:off x="9402222" y="1744860"/>
                    <a:ext cx="0" cy="37784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430" name="TextBox 429">
                <a:extLst>
                  <a:ext uri="{FF2B5EF4-FFF2-40B4-BE49-F238E27FC236}">
                    <a16:creationId xmlns:a16="http://schemas.microsoft.com/office/drawing/2014/main" id="{B0C2EC2B-DD2D-4AD2-99A8-9789316D281A}"/>
                  </a:ext>
                </a:extLst>
              </p:cNvPr>
              <p:cNvSpPr txBox="1"/>
              <p:nvPr/>
            </p:nvSpPr>
            <p:spPr>
              <a:xfrm>
                <a:off x="7568719" y="2938208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31" name="TextBox 430">
                <a:extLst>
                  <a:ext uri="{FF2B5EF4-FFF2-40B4-BE49-F238E27FC236}">
                    <a16:creationId xmlns:a16="http://schemas.microsoft.com/office/drawing/2014/main" id="{3AA0BD38-256E-4E47-B1E0-1A5C21D06B28}"/>
                  </a:ext>
                </a:extLst>
              </p:cNvPr>
              <p:cNvSpPr txBox="1"/>
              <p:nvPr/>
            </p:nvSpPr>
            <p:spPr>
              <a:xfrm>
                <a:off x="7568719" y="366010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32" name="TextBox 431">
                <a:extLst>
                  <a:ext uri="{FF2B5EF4-FFF2-40B4-BE49-F238E27FC236}">
                    <a16:creationId xmlns:a16="http://schemas.microsoft.com/office/drawing/2014/main" id="{1AE586D1-27AD-4D2D-B922-5EE3E1CBCFEB}"/>
                  </a:ext>
                </a:extLst>
              </p:cNvPr>
              <p:cNvSpPr txBox="1"/>
              <p:nvPr/>
            </p:nvSpPr>
            <p:spPr>
              <a:xfrm>
                <a:off x="7568719" y="257300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33" name="TextBox 432">
                <a:extLst>
                  <a:ext uri="{FF2B5EF4-FFF2-40B4-BE49-F238E27FC236}">
                    <a16:creationId xmlns:a16="http://schemas.microsoft.com/office/drawing/2014/main" id="{D9B0F599-9190-4651-888E-6493F362D28D}"/>
                  </a:ext>
                </a:extLst>
              </p:cNvPr>
              <p:cNvSpPr txBox="1"/>
              <p:nvPr/>
            </p:nvSpPr>
            <p:spPr>
              <a:xfrm>
                <a:off x="7568719" y="329297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34" name="TextBox 433">
                <a:extLst>
                  <a:ext uri="{FF2B5EF4-FFF2-40B4-BE49-F238E27FC236}">
                    <a16:creationId xmlns:a16="http://schemas.microsoft.com/office/drawing/2014/main" id="{7DBECA3E-40E9-43F6-A8C8-E2965D4F2C00}"/>
                  </a:ext>
                </a:extLst>
              </p:cNvPr>
              <p:cNvSpPr txBox="1"/>
              <p:nvPr/>
            </p:nvSpPr>
            <p:spPr>
              <a:xfrm>
                <a:off x="7568719" y="400909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35" name="TextBox 434">
                <a:extLst>
                  <a:ext uri="{FF2B5EF4-FFF2-40B4-BE49-F238E27FC236}">
                    <a16:creationId xmlns:a16="http://schemas.microsoft.com/office/drawing/2014/main" id="{3F8C0C52-74A0-411B-A2B4-6C34BDF88AC1}"/>
                  </a:ext>
                </a:extLst>
              </p:cNvPr>
              <p:cNvSpPr txBox="1"/>
              <p:nvPr/>
            </p:nvSpPr>
            <p:spPr>
              <a:xfrm>
                <a:off x="7568719" y="436459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36" name="TextBox 435">
                <a:extLst>
                  <a:ext uri="{FF2B5EF4-FFF2-40B4-BE49-F238E27FC236}">
                    <a16:creationId xmlns:a16="http://schemas.microsoft.com/office/drawing/2014/main" id="{EAFB6D2A-21C0-4CEB-90D4-709C81110B1D}"/>
                  </a:ext>
                </a:extLst>
              </p:cNvPr>
              <p:cNvSpPr txBox="1"/>
              <p:nvPr/>
            </p:nvSpPr>
            <p:spPr>
              <a:xfrm>
                <a:off x="8720677" y="211122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37" name="TextBox 436">
                <a:extLst>
                  <a:ext uri="{FF2B5EF4-FFF2-40B4-BE49-F238E27FC236}">
                    <a16:creationId xmlns:a16="http://schemas.microsoft.com/office/drawing/2014/main" id="{D9989ED8-ACA8-48B8-ABC5-37C70FFB6EF2}"/>
                  </a:ext>
                </a:extLst>
              </p:cNvPr>
              <p:cNvSpPr txBox="1"/>
              <p:nvPr/>
            </p:nvSpPr>
            <p:spPr>
              <a:xfrm>
                <a:off x="9416953" y="211122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38" name="TextBox 437">
                <a:extLst>
                  <a:ext uri="{FF2B5EF4-FFF2-40B4-BE49-F238E27FC236}">
                    <a16:creationId xmlns:a16="http://schemas.microsoft.com/office/drawing/2014/main" id="{58FECD64-BBCF-4959-83B4-284F4654E8BF}"/>
                  </a:ext>
                </a:extLst>
              </p:cNvPr>
              <p:cNvSpPr txBox="1"/>
              <p:nvPr/>
            </p:nvSpPr>
            <p:spPr>
              <a:xfrm>
                <a:off x="9765996" y="211122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39" name="TextBox 438">
                <a:extLst>
                  <a:ext uri="{FF2B5EF4-FFF2-40B4-BE49-F238E27FC236}">
                    <a16:creationId xmlns:a16="http://schemas.microsoft.com/office/drawing/2014/main" id="{09A5F968-6DE9-43EE-A475-E6639CA0B6C2}"/>
                  </a:ext>
                </a:extLst>
              </p:cNvPr>
              <p:cNvSpPr txBox="1"/>
              <p:nvPr/>
            </p:nvSpPr>
            <p:spPr>
              <a:xfrm>
                <a:off x="8016961" y="211244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40" name="TextBox 439">
                <a:extLst>
                  <a:ext uri="{FF2B5EF4-FFF2-40B4-BE49-F238E27FC236}">
                    <a16:creationId xmlns:a16="http://schemas.microsoft.com/office/drawing/2014/main" id="{DED208A3-50F1-49E3-AD00-37FAF8AE3D56}"/>
                  </a:ext>
                </a:extLst>
              </p:cNvPr>
              <p:cNvSpPr txBox="1"/>
              <p:nvPr/>
            </p:nvSpPr>
            <p:spPr>
              <a:xfrm>
                <a:off x="8365099" y="211244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41" name="TextBox 440">
                <a:extLst>
                  <a:ext uri="{FF2B5EF4-FFF2-40B4-BE49-F238E27FC236}">
                    <a16:creationId xmlns:a16="http://schemas.microsoft.com/office/drawing/2014/main" id="{0C7FD4AB-5821-4192-9659-DD7B612281DC}"/>
                  </a:ext>
                </a:extLst>
              </p:cNvPr>
              <p:cNvSpPr txBox="1"/>
              <p:nvPr/>
            </p:nvSpPr>
            <p:spPr>
              <a:xfrm>
                <a:off x="9061375" y="211244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9D4430E3-AC21-483D-A8D4-C6D930904139}"/>
                </a:ext>
              </a:extLst>
            </p:cNvPr>
            <p:cNvGrpSpPr/>
            <p:nvPr/>
          </p:nvGrpSpPr>
          <p:grpSpPr>
            <a:xfrm>
              <a:off x="1379042" y="4514732"/>
              <a:ext cx="2096265" cy="2191703"/>
              <a:chOff x="8022323" y="2596620"/>
              <a:chExt cx="2096265" cy="2191703"/>
            </a:xfrm>
          </p:grpSpPr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964DBF4F-CD78-4766-8FF4-077BEF6CB3B5}"/>
                  </a:ext>
                </a:extLst>
              </p:cNvPr>
              <p:cNvGrpSpPr/>
              <p:nvPr/>
            </p:nvGrpSpPr>
            <p:grpSpPr>
              <a:xfrm>
                <a:off x="8022323" y="2615264"/>
                <a:ext cx="2096265" cy="2150897"/>
                <a:chOff x="4032810" y="3231995"/>
                <a:chExt cx="2096265" cy="2150897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CB6C2FD-94CB-47E6-AF7C-EC4323866E23}"/>
                    </a:ext>
                  </a:extLst>
                </p:cNvPr>
                <p:cNvSpPr/>
                <p:nvPr/>
              </p:nvSpPr>
              <p:spPr>
                <a:xfrm>
                  <a:off x="4032810" y="3231995"/>
                  <a:ext cx="2096265" cy="2148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4D52CD80-AE32-428B-9FFD-F26FE25C9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3553" y="358881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9E912B0D-CD4D-4564-AC41-91888DECA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323" y="3947072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C2840D60-DFA5-4CEB-83D3-33DE5F7BA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824" y="4311763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C8CE0F0D-BACD-4676-A473-2665EC8DD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500" y="4668238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8DEA82D-695C-4E0D-9C80-D6140864F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3181" y="502357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23B9828B-C711-42FE-812B-9F5361209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763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4196323-D2B2-43CF-A39A-5BB601651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901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6754CF49-0AE4-4D25-9DFD-FA2F93112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3320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73C49E65-A961-4D2E-BC0D-1B19EFD64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177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461A1335-C7EC-4CF0-BA4D-AAAB86474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315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98F532C-FB11-40DD-809C-0D578A066FF0}"/>
                  </a:ext>
                </a:extLst>
              </p:cNvPr>
              <p:cNvSpPr txBox="1"/>
              <p:nvPr/>
            </p:nvSpPr>
            <p:spPr>
              <a:xfrm>
                <a:off x="8035364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850D5161-2F55-4386-BBB5-FD6F8F8EDB1F}"/>
                  </a:ext>
                </a:extLst>
              </p:cNvPr>
              <p:cNvSpPr txBox="1"/>
              <p:nvPr/>
            </p:nvSpPr>
            <p:spPr>
              <a:xfrm>
                <a:off x="9079778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41291565-6D1A-41D8-A037-E9E2D8D0E684}"/>
                  </a:ext>
                </a:extLst>
              </p:cNvPr>
              <p:cNvSpPr txBox="1"/>
              <p:nvPr/>
            </p:nvSpPr>
            <p:spPr>
              <a:xfrm>
                <a:off x="9427916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3944651A-A698-49B0-8F98-ACFB2F50BD94}"/>
                  </a:ext>
                </a:extLst>
              </p:cNvPr>
              <p:cNvSpPr txBox="1"/>
              <p:nvPr/>
            </p:nvSpPr>
            <p:spPr>
              <a:xfrm>
                <a:off x="9776959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BB9989B5-AB82-48E7-9713-C8ECD12E9E30}"/>
                  </a:ext>
                </a:extLst>
              </p:cNvPr>
              <p:cNvSpPr txBox="1"/>
              <p:nvPr/>
            </p:nvSpPr>
            <p:spPr>
              <a:xfrm>
                <a:off x="8383502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73F44C72-E01B-4C18-A395-9FD5EEE052F8}"/>
                  </a:ext>
                </a:extLst>
              </p:cNvPr>
              <p:cNvSpPr txBox="1"/>
              <p:nvPr/>
            </p:nvSpPr>
            <p:spPr>
              <a:xfrm>
                <a:off x="8731640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C2F22C4-4A81-40F5-90EB-5C4664A78DD7}"/>
                  </a:ext>
                </a:extLst>
              </p:cNvPr>
              <p:cNvSpPr txBox="1"/>
              <p:nvPr/>
            </p:nvSpPr>
            <p:spPr>
              <a:xfrm>
                <a:off x="9079778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6D6641F-9304-4322-910C-131FEF816501}"/>
                  </a:ext>
                </a:extLst>
              </p:cNvPr>
              <p:cNvSpPr txBox="1"/>
              <p:nvPr/>
            </p:nvSpPr>
            <p:spPr>
              <a:xfrm>
                <a:off x="9776959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44F50212-AE14-4F42-BF0E-D86E8DAC9984}"/>
                  </a:ext>
                </a:extLst>
              </p:cNvPr>
              <p:cNvSpPr txBox="1"/>
              <p:nvPr/>
            </p:nvSpPr>
            <p:spPr>
              <a:xfrm>
                <a:off x="8035364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47DEBC4-B7CB-41C0-88D9-F0D86853BE52}"/>
                  </a:ext>
                </a:extLst>
              </p:cNvPr>
              <p:cNvSpPr txBox="1"/>
              <p:nvPr/>
            </p:nvSpPr>
            <p:spPr>
              <a:xfrm>
                <a:off x="8383502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4E3E2BF9-2DF8-45AE-804A-C072595C3948}"/>
                  </a:ext>
                </a:extLst>
              </p:cNvPr>
              <p:cNvSpPr txBox="1"/>
              <p:nvPr/>
            </p:nvSpPr>
            <p:spPr>
              <a:xfrm>
                <a:off x="8731640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9392C5B-4739-4B11-877C-78EFD2E043A5}"/>
                  </a:ext>
                </a:extLst>
              </p:cNvPr>
              <p:cNvSpPr txBox="1"/>
              <p:nvPr/>
            </p:nvSpPr>
            <p:spPr>
              <a:xfrm>
                <a:off x="9776959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A996BDB9-8D5D-4AB8-9BB5-8DFE90C42589}"/>
                  </a:ext>
                </a:extLst>
              </p:cNvPr>
              <p:cNvSpPr txBox="1"/>
              <p:nvPr/>
            </p:nvSpPr>
            <p:spPr>
              <a:xfrm>
                <a:off x="8035364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9BF2F76A-E86C-4AD7-BE88-AFF8702CA98E}"/>
                  </a:ext>
                </a:extLst>
              </p:cNvPr>
              <p:cNvSpPr txBox="1"/>
              <p:nvPr/>
            </p:nvSpPr>
            <p:spPr>
              <a:xfrm>
                <a:off x="8383502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5768AE85-70EB-4940-A08B-8A15B920327F}"/>
                  </a:ext>
                </a:extLst>
              </p:cNvPr>
              <p:cNvSpPr txBox="1"/>
              <p:nvPr/>
            </p:nvSpPr>
            <p:spPr>
              <a:xfrm>
                <a:off x="8731640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2E2CD71E-9BF2-46A4-B05E-EF503299135B}"/>
                  </a:ext>
                </a:extLst>
              </p:cNvPr>
              <p:cNvSpPr txBox="1"/>
              <p:nvPr/>
            </p:nvSpPr>
            <p:spPr>
              <a:xfrm>
                <a:off x="9079778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656879F1-C7F0-44E4-A52D-0F3D2E5BFC4C}"/>
                  </a:ext>
                </a:extLst>
              </p:cNvPr>
              <p:cNvSpPr txBox="1"/>
              <p:nvPr/>
            </p:nvSpPr>
            <p:spPr>
              <a:xfrm>
                <a:off x="9427916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622EEA15-055A-4F03-8CC6-E2BFAF0190AA}"/>
                  </a:ext>
                </a:extLst>
              </p:cNvPr>
              <p:cNvSpPr txBox="1"/>
              <p:nvPr/>
            </p:nvSpPr>
            <p:spPr>
              <a:xfrm>
                <a:off x="9776959" y="3677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4188ABE5-2E43-4047-9FB7-36EFCC64BBE7}"/>
                  </a:ext>
                </a:extLst>
              </p:cNvPr>
              <p:cNvSpPr txBox="1"/>
              <p:nvPr/>
            </p:nvSpPr>
            <p:spPr>
              <a:xfrm>
                <a:off x="8035364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2479F37-6F87-411C-88CF-19FA1C74BBF1}"/>
                  </a:ext>
                </a:extLst>
              </p:cNvPr>
              <p:cNvSpPr txBox="1"/>
              <p:nvPr/>
            </p:nvSpPr>
            <p:spPr>
              <a:xfrm>
                <a:off x="8731640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0B881D18-8413-4CBD-A9EA-36F8177A4EE9}"/>
                  </a:ext>
                </a:extLst>
              </p:cNvPr>
              <p:cNvSpPr txBox="1"/>
              <p:nvPr/>
            </p:nvSpPr>
            <p:spPr>
              <a:xfrm>
                <a:off x="9079778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A4B1283C-AEEC-4427-8BD9-11B4B7A67496}"/>
                  </a:ext>
                </a:extLst>
              </p:cNvPr>
              <p:cNvSpPr txBox="1"/>
              <p:nvPr/>
            </p:nvSpPr>
            <p:spPr>
              <a:xfrm>
                <a:off x="9776959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F7FAA44-634B-4EEA-AADD-61567959E892}"/>
                  </a:ext>
                </a:extLst>
              </p:cNvPr>
              <p:cNvSpPr txBox="1"/>
              <p:nvPr/>
            </p:nvSpPr>
            <p:spPr>
              <a:xfrm>
                <a:off x="8035364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43864A8-39BD-438D-94B5-3DF2D23439E1}"/>
                  </a:ext>
                </a:extLst>
              </p:cNvPr>
              <p:cNvSpPr txBox="1"/>
              <p:nvPr/>
            </p:nvSpPr>
            <p:spPr>
              <a:xfrm>
                <a:off x="8383502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63FBFF9F-2C9A-4358-937F-16AC3B101631}"/>
                  </a:ext>
                </a:extLst>
              </p:cNvPr>
              <p:cNvSpPr txBox="1"/>
              <p:nvPr/>
            </p:nvSpPr>
            <p:spPr>
              <a:xfrm>
                <a:off x="8731640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1E002062-4CA3-4433-920E-37F06355CA91}"/>
                  </a:ext>
                </a:extLst>
              </p:cNvPr>
              <p:cNvSpPr txBox="1"/>
              <p:nvPr/>
            </p:nvSpPr>
            <p:spPr>
              <a:xfrm>
                <a:off x="9079778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FB4B2102-A809-41DD-8DA1-6FB980985D6D}"/>
                  </a:ext>
                </a:extLst>
              </p:cNvPr>
              <p:cNvSpPr txBox="1"/>
              <p:nvPr/>
            </p:nvSpPr>
            <p:spPr>
              <a:xfrm>
                <a:off x="9427916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116C625-43A2-45A2-A6CC-5F31AC0E7F94}"/>
                  </a:ext>
                </a:extLst>
              </p:cNvPr>
              <p:cNvSpPr txBox="1"/>
              <p:nvPr/>
            </p:nvSpPr>
            <p:spPr>
              <a:xfrm>
                <a:off x="9776959" y="43882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9888C4-AEA7-4986-B16F-4DB0B64370EA}"/>
                  </a:ext>
                </a:extLst>
              </p:cNvPr>
              <p:cNvSpPr txBox="1"/>
              <p:nvPr/>
            </p:nvSpPr>
            <p:spPr>
              <a:xfrm>
                <a:off x="8382650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F04C1D1-76CB-4BB7-B96F-A98497C039DA}"/>
                  </a:ext>
                </a:extLst>
              </p:cNvPr>
              <p:cNvSpPr txBox="1"/>
              <p:nvPr/>
            </p:nvSpPr>
            <p:spPr>
              <a:xfrm>
                <a:off x="8730788" y="259662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911A8697-274F-41B7-B497-A72B62088C1E}"/>
                  </a:ext>
                </a:extLst>
              </p:cNvPr>
              <p:cNvSpPr txBox="1"/>
              <p:nvPr/>
            </p:nvSpPr>
            <p:spPr>
              <a:xfrm>
                <a:off x="8034512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80071CD7-E89C-4B2A-A704-5417F15A241B}"/>
                  </a:ext>
                </a:extLst>
              </p:cNvPr>
              <p:cNvSpPr txBox="1"/>
              <p:nvPr/>
            </p:nvSpPr>
            <p:spPr>
              <a:xfrm>
                <a:off x="9427064" y="2955321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20B95A1-4410-44A4-9BBA-79BEE31F2C5D}"/>
                  </a:ext>
                </a:extLst>
              </p:cNvPr>
              <p:cNvSpPr txBox="1"/>
              <p:nvPr/>
            </p:nvSpPr>
            <p:spPr>
              <a:xfrm>
                <a:off x="9078926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5FE23B13-3BE8-4EF0-A89E-B6E4E16B635B}"/>
                  </a:ext>
                </a:extLst>
              </p:cNvPr>
              <p:cNvSpPr txBox="1"/>
              <p:nvPr/>
            </p:nvSpPr>
            <p:spPr>
              <a:xfrm>
                <a:off x="9427064" y="3316597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EBF522D1-7D2D-4467-9853-D38DAB5DC617}"/>
                  </a:ext>
                </a:extLst>
              </p:cNvPr>
              <p:cNvSpPr txBox="1"/>
              <p:nvPr/>
            </p:nvSpPr>
            <p:spPr>
              <a:xfrm>
                <a:off x="8382650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8E1B502-151D-4D90-BEB4-B6A05717F172}"/>
                  </a:ext>
                </a:extLst>
              </p:cNvPr>
              <p:cNvSpPr txBox="1"/>
              <p:nvPr/>
            </p:nvSpPr>
            <p:spPr>
              <a:xfrm>
                <a:off x="9427064" y="403271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291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3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40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500"/>
                                        <p:tgtEl>
                                          <p:spTgt spid="4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/>
                                        <p:tgtEl>
                                          <p:spTgt spid="4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/>
                                        <p:tgtEl>
                                          <p:spTgt spid="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/>
                                        <p:tgtEl>
                                          <p:spTgt spid="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40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/>
                                        <p:tgtEl>
                                          <p:spTgt spid="40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/>
                                        <p:tgtEl>
                                          <p:spTgt spid="40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40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/>
                                        <p:tgtEl>
                                          <p:spTgt spid="4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500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4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500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/>
                                        <p:tgtEl>
                                          <p:spTgt spid="4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7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7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7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7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37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37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3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37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3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3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7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3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37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37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37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7" dur="500"/>
                                        <p:tgtEl>
                                          <p:spTgt spid="40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8" dur="500"/>
                                        <p:tgtEl>
                                          <p:spTgt spid="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500"/>
                                        <p:tgtEl>
                                          <p:spTgt spid="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0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3" dur="500"/>
                                        <p:tgtEl>
                                          <p:spTgt spid="4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/>
                                        <p:tgtEl>
                                          <p:spTgt spid="4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7" dur="500"/>
                                        <p:tgtEl>
                                          <p:spTgt spid="40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500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500"/>
                                        <p:tgtEl>
                                          <p:spTgt spid="40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3" dur="500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4" dur="500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3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8" dur="500"/>
                                        <p:tgtEl>
                                          <p:spTgt spid="3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/>
                                        <p:tgtEl>
                                          <p:spTgt spid="3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40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3" dur="500"/>
                                        <p:tgtEl>
                                          <p:spTgt spid="4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4" dur="500"/>
                                        <p:tgtEl>
                                          <p:spTgt spid="4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7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8" dur="5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500"/>
                                        <p:tgtEl>
                                          <p:spTgt spid="4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500"/>
                            </p:stCondLst>
                            <p:childTnLst>
                              <p:par>
                                <p:cTn id="262" presetID="4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7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7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3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500" fill="hold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500" fill="hold"/>
                                        <p:tgtEl>
                                          <p:spTgt spid="37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37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5" dur="500" fill="hold"/>
                                        <p:tgtEl>
                                          <p:spTgt spid="37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6" dur="500" fill="hold"/>
                                        <p:tgtEl>
                                          <p:spTgt spid="37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4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0" dur="500" fill="hold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1" dur="500" fill="hold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4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5" dur="500" fill="hold"/>
                                        <p:tgtEl>
                                          <p:spTgt spid="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37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0" dur="500" fill="hold"/>
                                        <p:tgtEl>
                                          <p:spTgt spid="37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1" dur="500" fill="hold"/>
                                        <p:tgtEl>
                                          <p:spTgt spid="37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8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5" dur="500" fill="hold"/>
                                        <p:tgtEl>
                                          <p:spTgt spid="3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500" fill="hold"/>
                                        <p:tgtEl>
                                          <p:spTgt spid="3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500"/>
                                        <p:tgtEl>
                                          <p:spTgt spid="40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500"/>
                                        <p:tgtEl>
                                          <p:spTgt spid="40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500"/>
                                        <p:tgtEl>
                                          <p:spTgt spid="40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500"/>
                                        <p:tgtEl>
                                          <p:spTgt spid="40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2" dur="500"/>
                                        <p:tgtEl>
                                          <p:spTgt spid="40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/>
                                        <p:tgtEl>
                                          <p:spTgt spid="40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7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3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500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500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/>
                                        <p:tgtEl>
                                          <p:spTgt spid="3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7" dur="500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500"/>
                                        <p:tgtEl>
                                          <p:spTgt spid="3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1" dur="5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2" dur="5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3" dur="500"/>
                                        <p:tgtEl>
                                          <p:spTgt spid="4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40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7" dur="500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8" dur="500"/>
                                        <p:tgtEl>
                                          <p:spTgt spid="4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37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4" dur="500" fill="hold"/>
                                        <p:tgtEl>
                                          <p:spTgt spid="3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500" fill="hold"/>
                                        <p:tgtEl>
                                          <p:spTgt spid="3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37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500" fill="hold"/>
                                        <p:tgtEl>
                                          <p:spTgt spid="37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500" fill="hold"/>
                                        <p:tgtEl>
                                          <p:spTgt spid="37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7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4" dur="500" fill="hold"/>
                                        <p:tgtEl>
                                          <p:spTgt spid="3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5" dur="500" fill="hold"/>
                                        <p:tgtEl>
                                          <p:spTgt spid="3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37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9" dur="500" fill="hold"/>
                                        <p:tgtEl>
                                          <p:spTgt spid="37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500" fill="hold"/>
                                        <p:tgtEl>
                                          <p:spTgt spid="37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4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4" dur="500" fill="hold"/>
                                        <p:tgtEl>
                                          <p:spTgt spid="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5" dur="500" fill="hold"/>
                                        <p:tgtEl>
                                          <p:spTgt spid="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0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9" dur="500" fill="hold"/>
                                        <p:tgtEl>
                                          <p:spTgt spid="4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0" dur="500" fill="hold"/>
                                        <p:tgtEl>
                                          <p:spTgt spid="4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1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37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4" dur="500" fill="hold"/>
                                        <p:tgtEl>
                                          <p:spTgt spid="3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500" fill="hold"/>
                                        <p:tgtEl>
                                          <p:spTgt spid="3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4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8" dur="500"/>
                                        <p:tgtEl>
                                          <p:spTgt spid="4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9" dur="500"/>
                                        <p:tgtEl>
                                          <p:spTgt spid="4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2" dur="500"/>
                                        <p:tgtEl>
                                          <p:spTgt spid="4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3" dur="500"/>
                                        <p:tgtEl>
                                          <p:spTgt spid="4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4" dur="500"/>
                                        <p:tgtEl>
                                          <p:spTgt spid="4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/>
                                        <p:tgtEl>
                                          <p:spTgt spid="40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8" dur="500"/>
                                        <p:tgtEl>
                                          <p:spTgt spid="4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9" dur="500"/>
                                        <p:tgtEl>
                                          <p:spTgt spid="4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3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4" dur="500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7" dur="500"/>
                                        <p:tgtEl>
                                          <p:spTgt spid="37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8" dur="500"/>
                                        <p:tgtEl>
                                          <p:spTgt spid="37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9" dur="500"/>
                                        <p:tgtEl>
                                          <p:spTgt spid="37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/>
                                        <p:tgtEl>
                                          <p:spTgt spid="37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3" dur="500"/>
                                        <p:tgtEl>
                                          <p:spTgt spid="3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4" dur="500"/>
                                        <p:tgtEl>
                                          <p:spTgt spid="3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37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8" dur="500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9" dur="500"/>
                                        <p:tgtEl>
                                          <p:spTgt spid="3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2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3" dur="5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/>
                                        <p:tgtEl>
                                          <p:spTgt spid="4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7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8" dur="5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9" dur="500"/>
                                        <p:tgtEl>
                                          <p:spTgt spid="4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2" dur="500"/>
                                        <p:tgtEl>
                                          <p:spTgt spid="3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3" dur="500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4" dur="500"/>
                                        <p:tgtEl>
                                          <p:spTgt spid="37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7" dur="500"/>
                                        <p:tgtEl>
                                          <p:spTgt spid="40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8" dur="500"/>
                                        <p:tgtEl>
                                          <p:spTgt spid="4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9" dur="500"/>
                                        <p:tgtEl>
                                          <p:spTgt spid="4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1" presetID="45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2" dur="500"/>
                                        <p:tgtEl>
                                          <p:spTgt spid="4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3" dur="500"/>
                                        <p:tgtEl>
                                          <p:spTgt spid="4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4" dur="500"/>
                                        <p:tgtEl>
                                          <p:spTgt spid="4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6" fill="hold">
                            <p:stCondLst>
                              <p:cond delay="500"/>
                            </p:stCondLst>
                            <p:childTnLst>
                              <p:par>
                                <p:cTn id="467" presetID="45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4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0" dur="500" fill="hold"/>
                                        <p:tgtEl>
                                          <p:spTgt spid="4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4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2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7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500" fill="hold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500" fill="hold"/>
                                        <p:tgtEl>
                                          <p:spTgt spid="3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7" presetID="45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9" dur="500"/>
                                        <p:tgtEl>
                                          <p:spTgt spid="37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0" dur="500" fill="hold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500" fill="hold"/>
                                        <p:tgtEl>
                                          <p:spTgt spid="37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40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5" dur="500" fill="hold"/>
                                        <p:tgtEl>
                                          <p:spTgt spid="4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6" dur="500" fill="hold"/>
                                        <p:tgtEl>
                                          <p:spTgt spid="4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7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0" dur="500" fill="hold"/>
                                        <p:tgtEl>
                                          <p:spTgt spid="37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1" dur="500" fill="hold"/>
                                        <p:tgtEl>
                                          <p:spTgt spid="37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500"/>
                                        <p:tgtEl>
                                          <p:spTgt spid="3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5" dur="500" fill="hold"/>
                                        <p:tgtEl>
                                          <p:spTgt spid="3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500" fill="hold"/>
                                        <p:tgtEl>
                                          <p:spTgt spid="3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40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0" dur="500" fill="hold"/>
                                        <p:tgtEl>
                                          <p:spTgt spid="40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1" dur="500" fill="hold"/>
                                        <p:tgtEl>
                                          <p:spTgt spid="40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4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5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6" dur="500" fill="hold"/>
                                        <p:tgtEl>
                                          <p:spTgt spid="40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7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0" dur="500" fill="hold"/>
                                        <p:tgtEl>
                                          <p:spTgt spid="37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1" dur="500" fill="hold"/>
                                        <p:tgtEl>
                                          <p:spTgt spid="37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37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5" dur="500" fill="hold"/>
                                        <p:tgtEl>
                                          <p:spTgt spid="37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6" dur="500" fill="hold"/>
                                        <p:tgtEl>
                                          <p:spTgt spid="37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7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0" dur="500" fill="hold"/>
                                        <p:tgtEl>
                                          <p:spTgt spid="3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1" dur="500" fill="hold"/>
                                        <p:tgtEl>
                                          <p:spTgt spid="3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2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500"/>
                                        <p:tgtEl>
                                          <p:spTgt spid="38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38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6" dur="500" fill="hold"/>
                                        <p:tgtEl>
                                          <p:spTgt spid="38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500"/>
                            </p:stCondLst>
                            <p:childTnLst>
                              <p:par>
                                <p:cTn id="5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3" grpId="0" animBg="1"/>
      <p:bldP spid="391" grpId="0" animBg="1"/>
      <p:bldP spid="3241" grpId="0"/>
      <p:bldP spid="3242" grpId="0"/>
      <p:bldP spid="3242" grpId="1"/>
      <p:bldP spid="3309" grpId="0" animBg="1"/>
      <p:bldP spid="3309" grpId="1" animBg="1"/>
      <p:bldP spid="3734" grpId="0"/>
      <p:bldP spid="3735" grpId="0"/>
      <p:bldP spid="3735" grpId="1"/>
      <p:bldP spid="3737" grpId="0"/>
      <p:bldP spid="3738" grpId="0"/>
      <p:bldP spid="3739" grpId="0"/>
      <p:bldP spid="3740" grpId="0"/>
      <p:bldP spid="3740" grpId="1"/>
      <p:bldP spid="3741" grpId="0"/>
      <p:bldP spid="3742" grpId="0"/>
      <p:bldP spid="3743" grpId="0"/>
      <p:bldP spid="3743" grpId="1"/>
      <p:bldP spid="3743" grpId="2"/>
      <p:bldP spid="3744" grpId="0"/>
      <p:bldP spid="3744" grpId="1"/>
      <p:bldP spid="3745" grpId="0"/>
      <p:bldP spid="3746" grpId="0"/>
      <p:bldP spid="3747" grpId="0"/>
      <p:bldP spid="3748" grpId="0"/>
      <p:bldP spid="3749" grpId="0"/>
      <p:bldP spid="3749" grpId="1"/>
      <p:bldP spid="3751" grpId="0"/>
      <p:bldP spid="3752" grpId="0"/>
      <p:bldP spid="3752" grpId="1"/>
      <p:bldP spid="3752" grpId="2"/>
      <p:bldP spid="3753" grpId="0"/>
      <p:bldP spid="3753" grpId="1"/>
      <p:bldP spid="3753" grpId="2"/>
      <p:bldP spid="3754" grpId="0"/>
      <p:bldP spid="3755" grpId="0"/>
      <p:bldP spid="3755" grpId="1"/>
      <p:bldP spid="3755" grpId="2"/>
      <p:bldP spid="3756" grpId="0"/>
      <p:bldP spid="3757" grpId="0"/>
      <p:bldP spid="3758" grpId="1"/>
      <p:bldP spid="3759" grpId="0"/>
      <p:bldP spid="3759" grpId="1"/>
      <p:bldP spid="3760" grpId="0"/>
      <p:bldP spid="3761" grpId="0"/>
      <p:bldP spid="3763" grpId="0"/>
      <p:bldP spid="3764" grpId="0"/>
      <p:bldP spid="3765" grpId="0"/>
      <p:bldP spid="3766" grpId="0"/>
      <p:bldP spid="3767" grpId="0"/>
      <p:bldP spid="3768" grpId="0"/>
      <p:bldP spid="3769" grpId="0"/>
      <p:bldP spid="3803" grpId="0"/>
      <p:bldP spid="3805" grpId="0"/>
      <p:bldP spid="3891" grpId="0" animBg="1"/>
      <p:bldP spid="3891" grpId="1" animBg="1"/>
      <p:bldP spid="3942" grpId="0"/>
      <p:bldP spid="3942" grpId="1"/>
      <p:bldP spid="3971" grpId="0"/>
      <p:bldP spid="3971" grpId="1"/>
      <p:bldP spid="3972" grpId="0" animBg="1"/>
      <p:bldP spid="3972" grpId="1" animBg="1"/>
      <p:bldP spid="4064" grpId="0"/>
      <p:bldP spid="4064" grpId="1"/>
      <p:bldP spid="4064" grpId="2"/>
      <p:bldP spid="4068" grpId="0"/>
      <p:bldP spid="4068" grpId="1"/>
      <p:bldP spid="4069" grpId="0"/>
      <p:bldP spid="4070" grpId="0"/>
      <p:bldP spid="4071" grpId="0"/>
      <p:bldP spid="4071" grpId="1"/>
      <p:bldP spid="4074" grpId="0"/>
      <p:bldP spid="4074" grpId="1"/>
      <p:bldP spid="4074" grpId="2"/>
      <p:bldP spid="4076" grpId="0"/>
      <p:bldP spid="4076" grpId="1"/>
      <p:bldP spid="4077" grpId="0"/>
      <p:bldP spid="4077" grpId="1"/>
      <p:bldP spid="4078" grpId="0"/>
      <p:bldP spid="4079" grpId="0"/>
      <p:bldP spid="4079" grpId="1"/>
      <p:bldP spid="4080" grpId="0"/>
      <p:bldP spid="4080" grpId="1"/>
      <p:bldP spid="4081" grpId="0"/>
      <p:bldP spid="4081" grpId="1"/>
      <p:bldP spid="4083" grpId="0"/>
      <p:bldP spid="4084" grpId="0"/>
      <p:bldP spid="4086" grpId="0"/>
      <p:bldP spid="4086" grpId="1"/>
      <p:bldP spid="4087" grpId="0"/>
      <p:bldP spid="4087" grpId="1"/>
      <p:bldP spid="4088" grpId="0"/>
      <p:bldP spid="4088" grpId="1"/>
      <p:bldP spid="4089" grpId="0"/>
      <p:bldP spid="4089" grpId="1"/>
      <p:bldP spid="4090" grpId="0"/>
      <p:bldP spid="4090" grpId="1"/>
      <p:bldP spid="4091" grpId="0"/>
      <p:bldP spid="4091" grpId="1"/>
      <p:bldP spid="4092" grpId="0"/>
      <p:bldP spid="4092" grpId="1"/>
      <p:bldP spid="4093" grpId="0"/>
      <p:bldP spid="4095" grpId="0"/>
      <p:bldP spid="4095" grpId="1"/>
      <p:bldP spid="4096" grpId="0"/>
      <p:bldP spid="4098" grpId="0"/>
      <p:bldP spid="4098" grpId="1"/>
      <p:bldP spid="4099" grpId="0"/>
      <p:bldP spid="4099" grpId="1"/>
      <p:bldP spid="4101" grpId="0"/>
      <p:bldP spid="4101" grpId="1"/>
      <p:bldP spid="4104" grpId="0" animBg="1"/>
      <p:bldP spid="4104" grpId="1" animBg="1"/>
      <p:bldP spid="4105" grpId="0" animBg="1"/>
      <p:bldP spid="4105" grpId="1" animBg="1"/>
      <p:bldP spid="4110" grpId="0"/>
      <p:bldP spid="4111" grpId="0"/>
      <p:bldP spid="4111" grpId="1"/>
      <p:bldP spid="4112" grpId="0"/>
      <p:bldP spid="4113" grpId="0"/>
      <p:bldP spid="4113" grpId="1"/>
      <p:bldP spid="4114" grpId="0"/>
      <p:bldP spid="4115" grpId="0"/>
      <p:bldP spid="4117" grpId="0"/>
      <p:bldP spid="4117" grpId="1"/>
      <p:bldP spid="4118" grpId="0"/>
      <p:bldP spid="4118" grpId="1"/>
      <p:bldP spid="4119" grpId="0"/>
      <p:bldP spid="4120" grpId="0"/>
      <p:bldP spid="4120" grpId="1"/>
      <p:bldP spid="4121" grpId="0"/>
      <p:bldP spid="4122" grpId="0"/>
      <p:bldP spid="3793" grpId="0"/>
      <p:bldP spid="3794" grpId="0"/>
      <p:bldP spid="3796" grpId="0"/>
      <p:bldP spid="4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4">
            <a:extLst>
              <a:ext uri="{FF2B5EF4-FFF2-40B4-BE49-F238E27FC236}">
                <a16:creationId xmlns:a16="http://schemas.microsoft.com/office/drawing/2014/main" id="{71F35E71-76E4-4506-9944-14E3088A5E3E}"/>
              </a:ext>
            </a:extLst>
          </p:cNvPr>
          <p:cNvSpPr/>
          <p:nvPr/>
        </p:nvSpPr>
        <p:spPr>
          <a:xfrm>
            <a:off x="-9009" y="81580"/>
            <a:ext cx="12206114" cy="73406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-1" y="-48275"/>
            <a:ext cx="2169996" cy="461665"/>
            <a:chOff x="0" y="-48275"/>
            <a:chExt cx="1972596" cy="461665"/>
          </a:xfrm>
        </p:grpSpPr>
        <p:sp>
          <p:nvSpPr>
            <p:cNvPr id="24" name="矩形 3">
              <a:extLst>
                <a:ext uri="{FF2B5EF4-FFF2-40B4-BE49-F238E27FC236}">
                  <a16:creationId xmlns:a16="http://schemas.microsoft.com/office/drawing/2014/main" id="{35D12BE9-BA9D-4C15-8018-1CBB173D7C4E}"/>
                </a:ext>
              </a:extLst>
            </p:cNvPr>
            <p:cNvSpPr/>
            <p:nvPr/>
          </p:nvSpPr>
          <p:spPr>
            <a:xfrm>
              <a:off x="0" y="-4"/>
              <a:ext cx="197259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6">
              <a:extLst>
                <a:ext uri="{FF2B5EF4-FFF2-40B4-BE49-F238E27FC236}">
                  <a16:creationId xmlns:a16="http://schemas.microsoft.com/office/drawing/2014/main" id="{6652CE52-5789-4CC0-B2F9-1685C08A8B3D}"/>
                </a:ext>
              </a:extLst>
            </p:cNvPr>
            <p:cNvSpPr txBox="1"/>
            <p:nvPr/>
          </p:nvSpPr>
          <p:spPr>
            <a:xfrm>
              <a:off x="252707" y="-48275"/>
              <a:ext cx="153470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413853" y="-61322"/>
            <a:ext cx="2110031" cy="461665"/>
            <a:chOff x="7235345" y="-61322"/>
            <a:chExt cx="1885322" cy="461665"/>
          </a:xfrm>
        </p:grpSpPr>
        <p:sp>
          <p:nvSpPr>
            <p:cNvPr id="25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7246911" y="0"/>
              <a:ext cx="1873756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7235345" y="-61322"/>
              <a:ext cx="1841361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Methodology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534098" y="-65147"/>
            <a:ext cx="1849615" cy="461665"/>
            <a:chOff x="9109101" y="-65147"/>
            <a:chExt cx="1274612" cy="461665"/>
          </a:xfrm>
        </p:grpSpPr>
        <p:sp>
          <p:nvSpPr>
            <p:cNvPr id="27" name="矩形 3">
              <a:extLst>
                <a:ext uri="{FF2B5EF4-FFF2-40B4-BE49-F238E27FC236}">
                  <a16:creationId xmlns:a16="http://schemas.microsoft.com/office/drawing/2014/main" id="{34231FC2-9FB2-42DD-91FA-DD124A1733F4}"/>
                </a:ext>
              </a:extLst>
            </p:cNvPr>
            <p:cNvSpPr/>
            <p:nvPr/>
          </p:nvSpPr>
          <p:spPr>
            <a:xfrm>
              <a:off x="9109101" y="-4"/>
              <a:ext cx="1274612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文本框 8">
              <a:extLst>
                <a:ext uri="{FF2B5EF4-FFF2-40B4-BE49-F238E27FC236}">
                  <a16:creationId xmlns:a16="http://schemas.microsoft.com/office/drawing/2014/main" id="{F2BBDE9D-9E09-40AE-BE8B-2143937FE447}"/>
                </a:ext>
              </a:extLst>
            </p:cNvPr>
            <p:cNvSpPr txBox="1"/>
            <p:nvPr/>
          </p:nvSpPr>
          <p:spPr>
            <a:xfrm>
              <a:off x="9144269" y="-65147"/>
              <a:ext cx="1145245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Results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391130" y="-59098"/>
            <a:ext cx="1800869" cy="461665"/>
            <a:chOff x="10391130" y="-59098"/>
            <a:chExt cx="1800869" cy="461665"/>
          </a:xfrm>
        </p:grpSpPr>
        <p:sp>
          <p:nvSpPr>
            <p:cNvPr id="26" name="矩形 3">
              <a:extLst>
                <a:ext uri="{FF2B5EF4-FFF2-40B4-BE49-F238E27FC236}">
                  <a16:creationId xmlns:a16="http://schemas.microsoft.com/office/drawing/2014/main" id="{4538E0F7-E9F0-4F84-9C2E-E3A45A56FCB9}"/>
                </a:ext>
              </a:extLst>
            </p:cNvPr>
            <p:cNvSpPr/>
            <p:nvPr/>
          </p:nvSpPr>
          <p:spPr>
            <a:xfrm>
              <a:off x="10391130" y="0"/>
              <a:ext cx="1800869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文本框 9">
              <a:extLst>
                <a:ext uri="{FF2B5EF4-FFF2-40B4-BE49-F238E27FC236}">
                  <a16:creationId xmlns:a16="http://schemas.microsoft.com/office/drawing/2014/main" id="{7E14C2A2-4927-43E3-AD8F-507B3003984D}"/>
                </a:ext>
              </a:extLst>
            </p:cNvPr>
            <p:cNvSpPr txBox="1"/>
            <p:nvPr/>
          </p:nvSpPr>
          <p:spPr>
            <a:xfrm>
              <a:off x="10476532" y="-59098"/>
              <a:ext cx="158569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178696" y="-69034"/>
            <a:ext cx="2180892" cy="461665"/>
            <a:chOff x="2398496" y="-69034"/>
            <a:chExt cx="1860682" cy="461665"/>
          </a:xfrm>
        </p:grpSpPr>
        <p:sp>
          <p:nvSpPr>
            <p:cNvPr id="14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2398496" y="0"/>
              <a:ext cx="1860682" cy="36512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2491149" y="-69034"/>
              <a:ext cx="169002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 Bits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368380" y="-69034"/>
            <a:ext cx="2048204" cy="461665"/>
            <a:chOff x="5374536" y="-69034"/>
            <a:chExt cx="1875148" cy="461665"/>
          </a:xfrm>
        </p:grpSpPr>
        <p:sp>
          <p:nvSpPr>
            <p:cNvPr id="16" name="矩形 3">
              <a:extLst>
                <a:ext uri="{FF2B5EF4-FFF2-40B4-BE49-F238E27FC236}">
                  <a16:creationId xmlns:a16="http://schemas.microsoft.com/office/drawing/2014/main" id="{CDF80C3A-3799-4565-A068-72DD72E03E4A}"/>
                </a:ext>
              </a:extLst>
            </p:cNvPr>
            <p:cNvSpPr/>
            <p:nvPr/>
          </p:nvSpPr>
          <p:spPr>
            <a:xfrm>
              <a:off x="5374536" y="0"/>
              <a:ext cx="1875148" cy="36512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7">
              <a:extLst>
                <a:ext uri="{FF2B5EF4-FFF2-40B4-BE49-F238E27FC236}">
                  <a16:creationId xmlns:a16="http://schemas.microsoft.com/office/drawing/2014/main" id="{E2C74BB6-54C6-4424-BFB3-92359632051B}"/>
                </a:ext>
              </a:extLst>
            </p:cNvPr>
            <p:cNvSpPr txBox="1"/>
            <p:nvPr/>
          </p:nvSpPr>
          <p:spPr>
            <a:xfrm>
              <a:off x="5386220" y="-69034"/>
              <a:ext cx="179312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Architecture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61315" y="369254"/>
            <a:ext cx="1913922" cy="461665"/>
            <a:chOff x="2397554" y="369254"/>
            <a:chExt cx="1913922" cy="461665"/>
          </a:xfrm>
        </p:grpSpPr>
        <p:sp>
          <p:nvSpPr>
            <p:cNvPr id="20" name="矩形 3">
              <a:extLst>
                <a:ext uri="{FF2B5EF4-FFF2-40B4-BE49-F238E27FC236}">
                  <a16:creationId xmlns:a16="http://schemas.microsoft.com/office/drawing/2014/main" id="{7257344B-23B8-4757-9F59-DEC46DC94453}"/>
                </a:ext>
              </a:extLst>
            </p:cNvPr>
            <p:cNvSpPr/>
            <p:nvPr/>
          </p:nvSpPr>
          <p:spPr>
            <a:xfrm>
              <a:off x="2397554" y="429929"/>
              <a:ext cx="1893467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7">
              <a:extLst>
                <a:ext uri="{FF2B5EF4-FFF2-40B4-BE49-F238E27FC236}">
                  <a16:creationId xmlns:a16="http://schemas.microsoft.com/office/drawing/2014/main" id="{58F81627-DE7C-41EE-92A9-29DC512C88C8}"/>
                </a:ext>
              </a:extLst>
            </p:cNvPr>
            <p:cNvSpPr txBox="1"/>
            <p:nvPr/>
          </p:nvSpPr>
          <p:spPr>
            <a:xfrm>
              <a:off x="2418009" y="369254"/>
              <a:ext cx="189346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Decomposing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9">
            <a:extLst>
              <a:ext uri="{FF2B5EF4-FFF2-40B4-BE49-F238E27FC236}">
                <a16:creationId xmlns:a16="http://schemas.microsoft.com/office/drawing/2014/main" id="{BF3EB3FC-5416-470D-8650-FF3F39F67DA1}"/>
              </a:ext>
            </a:extLst>
          </p:cNvPr>
          <p:cNvGrpSpPr/>
          <p:nvPr/>
        </p:nvGrpSpPr>
        <p:grpSpPr>
          <a:xfrm>
            <a:off x="2151699" y="369501"/>
            <a:ext cx="1470160" cy="461665"/>
            <a:chOff x="2397554" y="369254"/>
            <a:chExt cx="1470160" cy="461665"/>
          </a:xfrm>
        </p:grpSpPr>
        <p:sp>
          <p:nvSpPr>
            <p:cNvPr id="33" name="矩形 3">
              <a:extLst>
                <a:ext uri="{FF2B5EF4-FFF2-40B4-BE49-F238E27FC236}">
                  <a16:creationId xmlns:a16="http://schemas.microsoft.com/office/drawing/2014/main" id="{BF48D96D-46A1-43A2-89C4-254DAD243064}"/>
                </a:ext>
              </a:extLst>
            </p:cNvPr>
            <p:cNvSpPr/>
            <p:nvPr/>
          </p:nvSpPr>
          <p:spPr>
            <a:xfrm>
              <a:off x="2397554" y="429929"/>
              <a:ext cx="1465466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文本框 7">
              <a:extLst>
                <a:ext uri="{FF2B5EF4-FFF2-40B4-BE49-F238E27FC236}">
                  <a16:creationId xmlns:a16="http://schemas.microsoft.com/office/drawing/2014/main" id="{8DDCDE03-0785-493B-B426-259A52B98F63}"/>
                </a:ext>
              </a:extLst>
            </p:cNvPr>
            <p:cNvSpPr txBox="1"/>
            <p:nvPr/>
          </p:nvSpPr>
          <p:spPr>
            <a:xfrm>
              <a:off x="2402248" y="369254"/>
              <a:ext cx="1465466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Clustering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9">
            <a:extLst>
              <a:ext uri="{FF2B5EF4-FFF2-40B4-BE49-F238E27FC236}">
                <a16:creationId xmlns:a16="http://schemas.microsoft.com/office/drawing/2014/main" id="{911DD950-973D-490D-A055-C6E9EAE35CC3}"/>
              </a:ext>
            </a:extLst>
          </p:cNvPr>
          <p:cNvGrpSpPr/>
          <p:nvPr/>
        </p:nvGrpSpPr>
        <p:grpSpPr>
          <a:xfrm>
            <a:off x="3612199" y="371794"/>
            <a:ext cx="1247073" cy="461665"/>
            <a:chOff x="2397554" y="369254"/>
            <a:chExt cx="1247073" cy="461665"/>
          </a:xfrm>
        </p:grpSpPr>
        <p:sp>
          <p:nvSpPr>
            <p:cNvPr id="36" name="矩形 3">
              <a:extLst>
                <a:ext uri="{FF2B5EF4-FFF2-40B4-BE49-F238E27FC236}">
                  <a16:creationId xmlns:a16="http://schemas.microsoft.com/office/drawing/2014/main" id="{156C7CE0-8FD4-4439-8636-B84557EE071C}"/>
                </a:ext>
              </a:extLst>
            </p:cNvPr>
            <p:cNvSpPr/>
            <p:nvPr/>
          </p:nvSpPr>
          <p:spPr>
            <a:xfrm>
              <a:off x="2397554" y="429929"/>
              <a:ext cx="1247073" cy="38033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7">
              <a:extLst>
                <a:ext uri="{FF2B5EF4-FFF2-40B4-BE49-F238E27FC236}">
                  <a16:creationId xmlns:a16="http://schemas.microsoft.com/office/drawing/2014/main" id="{FF437475-F89B-4A23-BCE9-AF58BAC4ACEB}"/>
                </a:ext>
              </a:extLst>
            </p:cNvPr>
            <p:cNvSpPr txBox="1"/>
            <p:nvPr/>
          </p:nvSpPr>
          <p:spPr>
            <a:xfrm>
              <a:off x="2418009" y="369254"/>
              <a:ext cx="1226618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Times New Roman" panose="02020603050405020304" pitchFamily="18" charset="0"/>
                  <a:cs typeface="Times New Roman" panose="02020603050405020304" pitchFamily="18" charset="0"/>
                </a:rPr>
                <a:t>Flipping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9">
            <a:extLst>
              <a:ext uri="{FF2B5EF4-FFF2-40B4-BE49-F238E27FC236}">
                <a16:creationId xmlns:a16="http://schemas.microsoft.com/office/drawing/2014/main" id="{C668C2A1-084F-4BE5-B874-337BFA9383E7}"/>
              </a:ext>
            </a:extLst>
          </p:cNvPr>
          <p:cNvGrpSpPr/>
          <p:nvPr/>
        </p:nvGrpSpPr>
        <p:grpSpPr>
          <a:xfrm>
            <a:off x="4870067" y="380549"/>
            <a:ext cx="2058326" cy="461665"/>
            <a:chOff x="2397554" y="369254"/>
            <a:chExt cx="2058326" cy="461665"/>
          </a:xfrm>
        </p:grpSpPr>
        <p:sp>
          <p:nvSpPr>
            <p:cNvPr id="39" name="矩形 3">
              <a:extLst>
                <a:ext uri="{FF2B5EF4-FFF2-40B4-BE49-F238E27FC236}">
                  <a16:creationId xmlns:a16="http://schemas.microsoft.com/office/drawing/2014/main" id="{BA097394-F110-4450-86D0-63F13270019F}"/>
                </a:ext>
              </a:extLst>
            </p:cNvPr>
            <p:cNvSpPr/>
            <p:nvPr/>
          </p:nvSpPr>
          <p:spPr>
            <a:xfrm>
              <a:off x="2397554" y="429929"/>
              <a:ext cx="2045753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文本框 7">
              <a:extLst>
                <a:ext uri="{FF2B5EF4-FFF2-40B4-BE49-F238E27FC236}">
                  <a16:creationId xmlns:a16="http://schemas.microsoft.com/office/drawing/2014/main" id="{BFA71D90-79A5-4123-BB82-CE61D2B2D1AC}"/>
                </a:ext>
              </a:extLst>
            </p:cNvPr>
            <p:cNvSpPr txBox="1"/>
            <p:nvPr/>
          </p:nvSpPr>
          <p:spPr>
            <a:xfrm>
              <a:off x="2410127" y="369254"/>
              <a:ext cx="2045753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Reconstructing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1" name="组合 9">
            <a:extLst>
              <a:ext uri="{FF2B5EF4-FFF2-40B4-BE49-F238E27FC236}">
                <a16:creationId xmlns:a16="http://schemas.microsoft.com/office/drawing/2014/main" id="{47A438F3-CE28-407A-9076-EEA023B614E7}"/>
              </a:ext>
            </a:extLst>
          </p:cNvPr>
          <p:cNvGrpSpPr/>
          <p:nvPr/>
        </p:nvGrpSpPr>
        <p:grpSpPr>
          <a:xfrm>
            <a:off x="6910920" y="380549"/>
            <a:ext cx="1566454" cy="461665"/>
            <a:chOff x="2386480" y="369254"/>
            <a:chExt cx="1566454" cy="461665"/>
          </a:xfrm>
        </p:grpSpPr>
        <p:sp>
          <p:nvSpPr>
            <p:cNvPr id="42" name="矩形 3">
              <a:extLst>
                <a:ext uri="{FF2B5EF4-FFF2-40B4-BE49-F238E27FC236}">
                  <a16:creationId xmlns:a16="http://schemas.microsoft.com/office/drawing/2014/main" id="{583371D3-1624-4CAE-9396-A8EFFBB012D0}"/>
                </a:ext>
              </a:extLst>
            </p:cNvPr>
            <p:cNvSpPr/>
            <p:nvPr/>
          </p:nvSpPr>
          <p:spPr>
            <a:xfrm>
              <a:off x="2397554" y="429929"/>
              <a:ext cx="1555380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文本框 7">
              <a:extLst>
                <a:ext uri="{FF2B5EF4-FFF2-40B4-BE49-F238E27FC236}">
                  <a16:creationId xmlns:a16="http://schemas.microsoft.com/office/drawing/2014/main" id="{29EA08FD-7378-47A8-A356-3CC50617A94D}"/>
                </a:ext>
              </a:extLst>
            </p:cNvPr>
            <p:cNvSpPr txBox="1"/>
            <p:nvPr/>
          </p:nvSpPr>
          <p:spPr>
            <a:xfrm>
              <a:off x="2386480" y="369254"/>
              <a:ext cx="1566454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Calibrating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4" name="组合 9">
            <a:extLst>
              <a:ext uri="{FF2B5EF4-FFF2-40B4-BE49-F238E27FC236}">
                <a16:creationId xmlns:a16="http://schemas.microsoft.com/office/drawing/2014/main" id="{19143354-07E4-4371-880F-69E9323FD449}"/>
              </a:ext>
            </a:extLst>
          </p:cNvPr>
          <p:cNvGrpSpPr/>
          <p:nvPr/>
        </p:nvGrpSpPr>
        <p:grpSpPr>
          <a:xfrm>
            <a:off x="8481222" y="389265"/>
            <a:ext cx="1295547" cy="461665"/>
            <a:chOff x="2394361" y="369254"/>
            <a:chExt cx="1295547" cy="461665"/>
          </a:xfrm>
        </p:grpSpPr>
        <p:sp>
          <p:nvSpPr>
            <p:cNvPr id="45" name="矩形 3">
              <a:extLst>
                <a:ext uri="{FF2B5EF4-FFF2-40B4-BE49-F238E27FC236}">
                  <a16:creationId xmlns:a16="http://schemas.microsoft.com/office/drawing/2014/main" id="{944EE62D-E7EE-4013-95AF-ECB8399C7C3E}"/>
                </a:ext>
              </a:extLst>
            </p:cNvPr>
            <p:cNvSpPr/>
            <p:nvPr/>
          </p:nvSpPr>
          <p:spPr>
            <a:xfrm>
              <a:off x="2397554" y="429929"/>
              <a:ext cx="1260189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文本框 7">
              <a:extLst>
                <a:ext uri="{FF2B5EF4-FFF2-40B4-BE49-F238E27FC236}">
                  <a16:creationId xmlns:a16="http://schemas.microsoft.com/office/drawing/2014/main" id="{AC577BAE-C03E-4D15-9AA0-F4CE7AF512F2}"/>
                </a:ext>
              </a:extLst>
            </p:cNvPr>
            <p:cNvSpPr txBox="1"/>
            <p:nvPr/>
          </p:nvSpPr>
          <p:spPr>
            <a:xfrm>
              <a:off x="2394361" y="369254"/>
              <a:ext cx="1295547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Mapping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组合 9">
            <a:extLst>
              <a:ext uri="{FF2B5EF4-FFF2-40B4-BE49-F238E27FC236}">
                <a16:creationId xmlns:a16="http://schemas.microsoft.com/office/drawing/2014/main" id="{C4B22735-E433-4F75-B892-FE068323DB73}"/>
              </a:ext>
            </a:extLst>
          </p:cNvPr>
          <p:cNvGrpSpPr/>
          <p:nvPr/>
        </p:nvGrpSpPr>
        <p:grpSpPr>
          <a:xfrm>
            <a:off x="9751217" y="388635"/>
            <a:ext cx="1357811" cy="461665"/>
            <a:chOff x="2397554" y="369254"/>
            <a:chExt cx="1357811" cy="461665"/>
          </a:xfrm>
        </p:grpSpPr>
        <p:sp>
          <p:nvSpPr>
            <p:cNvPr id="48" name="矩形 3">
              <a:extLst>
                <a:ext uri="{FF2B5EF4-FFF2-40B4-BE49-F238E27FC236}">
                  <a16:creationId xmlns:a16="http://schemas.microsoft.com/office/drawing/2014/main" id="{4CD9CD8F-114D-4692-A335-3130F120554B}"/>
                </a:ext>
              </a:extLst>
            </p:cNvPr>
            <p:cNvSpPr/>
            <p:nvPr/>
          </p:nvSpPr>
          <p:spPr>
            <a:xfrm>
              <a:off x="2397554" y="429929"/>
              <a:ext cx="1357811" cy="38033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文本框 7">
              <a:extLst>
                <a:ext uri="{FF2B5EF4-FFF2-40B4-BE49-F238E27FC236}">
                  <a16:creationId xmlns:a16="http://schemas.microsoft.com/office/drawing/2014/main" id="{A525C999-F164-4103-832F-CBE6D0B9187A}"/>
                </a:ext>
              </a:extLst>
            </p:cNvPr>
            <p:cNvSpPr txBox="1"/>
            <p:nvPr/>
          </p:nvSpPr>
          <p:spPr>
            <a:xfrm>
              <a:off x="2410125" y="369254"/>
              <a:ext cx="1345240" cy="461665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Inference</a:t>
              </a:r>
              <a:endParaRPr 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38" name="Rectangle 6">
            <a:extLst>
              <a:ext uri="{FF2B5EF4-FFF2-40B4-BE49-F238E27FC236}">
                <a16:creationId xmlns:a16="http://schemas.microsoft.com/office/drawing/2014/main" id="{AF24F4A7-69FD-4A2A-A606-3904534D6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524" y="6101479"/>
            <a:ext cx="1629766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</a:t>
            </a:r>
            <a:r>
              <a:rPr kumimoji="0" lang="en-US" altLang="zh-CN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entroid Matrix</a:t>
            </a:r>
            <a:endParaRPr kumimoji="0" lang="zh-CN" altLang="zh-CN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3680" name="Group 3679">
            <a:extLst>
              <a:ext uri="{FF2B5EF4-FFF2-40B4-BE49-F238E27FC236}">
                <a16:creationId xmlns:a16="http://schemas.microsoft.com/office/drawing/2014/main" id="{7FDF18CC-9B39-42E9-A279-66751E536C98}"/>
              </a:ext>
            </a:extLst>
          </p:cNvPr>
          <p:cNvGrpSpPr/>
          <p:nvPr/>
        </p:nvGrpSpPr>
        <p:grpSpPr>
          <a:xfrm>
            <a:off x="4577470" y="3842816"/>
            <a:ext cx="2096265" cy="2191703"/>
            <a:chOff x="1219832" y="4694675"/>
            <a:chExt cx="2096265" cy="2191703"/>
          </a:xfrm>
        </p:grpSpPr>
        <p:grpSp>
          <p:nvGrpSpPr>
            <p:cNvPr id="3592" name="Group 3591">
              <a:extLst>
                <a:ext uri="{FF2B5EF4-FFF2-40B4-BE49-F238E27FC236}">
                  <a16:creationId xmlns:a16="http://schemas.microsoft.com/office/drawing/2014/main" id="{14BAC06A-0807-4183-A7D5-EE442E8DAB6C}"/>
                </a:ext>
              </a:extLst>
            </p:cNvPr>
            <p:cNvGrpSpPr/>
            <p:nvPr/>
          </p:nvGrpSpPr>
          <p:grpSpPr>
            <a:xfrm>
              <a:off x="1219832" y="4707819"/>
              <a:ext cx="2096265" cy="2150897"/>
              <a:chOff x="4032810" y="3231995"/>
              <a:chExt cx="2096265" cy="2150897"/>
            </a:xfrm>
          </p:grpSpPr>
          <p:sp>
            <p:nvSpPr>
              <p:cNvPr id="3630" name="Rectangle 3629">
                <a:extLst>
                  <a:ext uri="{FF2B5EF4-FFF2-40B4-BE49-F238E27FC236}">
                    <a16:creationId xmlns:a16="http://schemas.microsoft.com/office/drawing/2014/main" id="{817C126E-DF7A-470B-8637-EE0E7E57E964}"/>
                  </a:ext>
                </a:extLst>
              </p:cNvPr>
              <p:cNvSpPr/>
              <p:nvPr/>
            </p:nvSpPr>
            <p:spPr>
              <a:xfrm>
                <a:off x="4032810" y="3231995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631" name="Straight Connector 3630">
                <a:extLst>
                  <a:ext uri="{FF2B5EF4-FFF2-40B4-BE49-F238E27FC236}">
                    <a16:creationId xmlns:a16="http://schemas.microsoft.com/office/drawing/2014/main" id="{D6B744D7-CCD7-486B-A93F-9AB60A7CB4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53553" y="358881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2" name="Straight Connector 3631">
                <a:extLst>
                  <a:ext uri="{FF2B5EF4-FFF2-40B4-BE49-F238E27FC236}">
                    <a16:creationId xmlns:a16="http://schemas.microsoft.com/office/drawing/2014/main" id="{6F76D063-7027-45D7-B8B0-2834AF8A12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9323" y="3947072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3" name="Straight Connector 3632">
                <a:extLst>
                  <a:ext uri="{FF2B5EF4-FFF2-40B4-BE49-F238E27FC236}">
                    <a16:creationId xmlns:a16="http://schemas.microsoft.com/office/drawing/2014/main" id="{A5F82A99-DC02-4ED8-8102-813F058AEC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824" y="4311763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4" name="Straight Connector 3633">
                <a:extLst>
                  <a:ext uri="{FF2B5EF4-FFF2-40B4-BE49-F238E27FC236}">
                    <a16:creationId xmlns:a16="http://schemas.microsoft.com/office/drawing/2014/main" id="{CD9F8314-6534-4ADA-B589-6F532B8D17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38500" y="4668238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5" name="Straight Connector 3634">
                <a:extLst>
                  <a:ext uri="{FF2B5EF4-FFF2-40B4-BE49-F238E27FC236}">
                    <a16:creationId xmlns:a16="http://schemas.microsoft.com/office/drawing/2014/main" id="{AEEEAFE3-BF64-4BA2-83D4-47A7348662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3181" y="5023579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6" name="Straight Connector 3635">
                <a:extLst>
                  <a:ext uri="{FF2B5EF4-FFF2-40B4-BE49-F238E27FC236}">
                    <a16:creationId xmlns:a16="http://schemas.microsoft.com/office/drawing/2014/main" id="{8C8071B9-4A81-4560-9C96-BFA5AB26F5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77763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7" name="Straight Connector 3636">
                <a:extLst>
                  <a:ext uri="{FF2B5EF4-FFF2-40B4-BE49-F238E27FC236}">
                    <a16:creationId xmlns:a16="http://schemas.microsoft.com/office/drawing/2014/main" id="{4EEB7BCE-4C7F-4CFD-B5EA-4A435D4AB1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5901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8" name="Straight Connector 3637">
                <a:extLst>
                  <a:ext uri="{FF2B5EF4-FFF2-40B4-BE49-F238E27FC236}">
                    <a16:creationId xmlns:a16="http://schemas.microsoft.com/office/drawing/2014/main" id="{7AC998A0-705C-4720-A32F-C91A9A573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3320" y="3237856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9" name="Straight Connector 3638">
                <a:extLst>
                  <a:ext uri="{FF2B5EF4-FFF2-40B4-BE49-F238E27FC236}">
                    <a16:creationId xmlns:a16="http://schemas.microsoft.com/office/drawing/2014/main" id="{E8693A51-C927-49C4-82E6-52CE54823B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2177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0" name="Straight Connector 3639">
                <a:extLst>
                  <a:ext uri="{FF2B5EF4-FFF2-40B4-BE49-F238E27FC236}">
                    <a16:creationId xmlns:a16="http://schemas.microsoft.com/office/drawing/2014/main" id="{9B2EC281-D6A9-4858-86C6-78AC3F8B0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70315" y="324063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43" name="Group 3642">
              <a:extLst>
                <a:ext uri="{FF2B5EF4-FFF2-40B4-BE49-F238E27FC236}">
                  <a16:creationId xmlns:a16="http://schemas.microsoft.com/office/drawing/2014/main" id="{07ECE538-94DB-4CD0-9268-62C10F075699}"/>
                </a:ext>
              </a:extLst>
            </p:cNvPr>
            <p:cNvGrpSpPr/>
            <p:nvPr/>
          </p:nvGrpSpPr>
          <p:grpSpPr>
            <a:xfrm>
              <a:off x="1236572" y="4694675"/>
              <a:ext cx="1957495" cy="2191703"/>
              <a:chOff x="4040646" y="4035463"/>
              <a:chExt cx="1957495" cy="2191703"/>
            </a:xfrm>
          </p:grpSpPr>
          <p:sp>
            <p:nvSpPr>
              <p:cNvPr id="3644" name="TextBox 3643">
                <a:extLst>
                  <a:ext uri="{FF2B5EF4-FFF2-40B4-BE49-F238E27FC236}">
                    <a16:creationId xmlns:a16="http://schemas.microsoft.com/office/drawing/2014/main" id="{D257A5F5-00E1-4821-8E97-11FC6B6730FD}"/>
                  </a:ext>
                </a:extLst>
              </p:cNvPr>
              <p:cNvSpPr txBox="1"/>
              <p:nvPr/>
            </p:nvSpPr>
            <p:spPr>
              <a:xfrm>
                <a:off x="4040646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45" name="TextBox 3644">
                <a:extLst>
                  <a:ext uri="{FF2B5EF4-FFF2-40B4-BE49-F238E27FC236}">
                    <a16:creationId xmlns:a16="http://schemas.microsoft.com/office/drawing/2014/main" id="{FF4E56A8-B628-4756-9D25-AAC723EEFCFE}"/>
                  </a:ext>
                </a:extLst>
              </p:cNvPr>
              <p:cNvSpPr txBox="1"/>
              <p:nvPr/>
            </p:nvSpPr>
            <p:spPr>
              <a:xfrm>
                <a:off x="4388784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46" name="TextBox 3645">
                <a:extLst>
                  <a:ext uri="{FF2B5EF4-FFF2-40B4-BE49-F238E27FC236}">
                    <a16:creationId xmlns:a16="http://schemas.microsoft.com/office/drawing/2014/main" id="{FC717997-E157-4636-9AC7-3CAAC2410712}"/>
                  </a:ext>
                </a:extLst>
              </p:cNvPr>
              <p:cNvSpPr txBox="1"/>
              <p:nvPr/>
            </p:nvSpPr>
            <p:spPr>
              <a:xfrm>
                <a:off x="4736922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47" name="TextBox 3646">
                <a:extLst>
                  <a:ext uri="{FF2B5EF4-FFF2-40B4-BE49-F238E27FC236}">
                    <a16:creationId xmlns:a16="http://schemas.microsoft.com/office/drawing/2014/main" id="{B2284927-6595-4DDE-B6C3-AFC20ABFB4CE}"/>
                  </a:ext>
                </a:extLst>
              </p:cNvPr>
              <p:cNvSpPr txBox="1"/>
              <p:nvPr/>
            </p:nvSpPr>
            <p:spPr>
              <a:xfrm>
                <a:off x="5085060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48" name="TextBox 3647">
                <a:extLst>
                  <a:ext uri="{FF2B5EF4-FFF2-40B4-BE49-F238E27FC236}">
                    <a16:creationId xmlns:a16="http://schemas.microsoft.com/office/drawing/2014/main" id="{1E888558-F030-4DDC-9285-FD7EF51D90CC}"/>
                  </a:ext>
                </a:extLst>
              </p:cNvPr>
              <p:cNvSpPr txBox="1"/>
              <p:nvPr/>
            </p:nvSpPr>
            <p:spPr>
              <a:xfrm>
                <a:off x="5433198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49" name="TextBox 3648">
                <a:extLst>
                  <a:ext uri="{FF2B5EF4-FFF2-40B4-BE49-F238E27FC236}">
                    <a16:creationId xmlns:a16="http://schemas.microsoft.com/office/drawing/2014/main" id="{2B9CEF84-9B5D-46DF-91A7-D75715971A56}"/>
                  </a:ext>
                </a:extLst>
              </p:cNvPr>
              <p:cNvSpPr txBox="1"/>
              <p:nvPr/>
            </p:nvSpPr>
            <p:spPr>
              <a:xfrm>
                <a:off x="5782241" y="403546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0" name="TextBox 3649">
                <a:extLst>
                  <a:ext uri="{FF2B5EF4-FFF2-40B4-BE49-F238E27FC236}">
                    <a16:creationId xmlns:a16="http://schemas.microsoft.com/office/drawing/2014/main" id="{12B13E31-B19E-4A37-AB20-9CC2389CD576}"/>
                  </a:ext>
                </a:extLst>
              </p:cNvPr>
              <p:cNvSpPr txBox="1"/>
              <p:nvPr/>
            </p:nvSpPr>
            <p:spPr>
              <a:xfrm>
                <a:off x="4040646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51" name="TextBox 3650">
                <a:extLst>
                  <a:ext uri="{FF2B5EF4-FFF2-40B4-BE49-F238E27FC236}">
                    <a16:creationId xmlns:a16="http://schemas.microsoft.com/office/drawing/2014/main" id="{24EAD2A1-388C-4F25-A726-F39F56B238DE}"/>
                  </a:ext>
                </a:extLst>
              </p:cNvPr>
              <p:cNvSpPr txBox="1"/>
              <p:nvPr/>
            </p:nvSpPr>
            <p:spPr>
              <a:xfrm>
                <a:off x="4388784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2" name="TextBox 3651">
                <a:extLst>
                  <a:ext uri="{FF2B5EF4-FFF2-40B4-BE49-F238E27FC236}">
                    <a16:creationId xmlns:a16="http://schemas.microsoft.com/office/drawing/2014/main" id="{8203735A-C205-475C-9AB9-9CC78E98E917}"/>
                  </a:ext>
                </a:extLst>
              </p:cNvPr>
              <p:cNvSpPr txBox="1"/>
              <p:nvPr/>
            </p:nvSpPr>
            <p:spPr>
              <a:xfrm>
                <a:off x="4736922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3" name="TextBox 3652">
                <a:extLst>
                  <a:ext uri="{FF2B5EF4-FFF2-40B4-BE49-F238E27FC236}">
                    <a16:creationId xmlns:a16="http://schemas.microsoft.com/office/drawing/2014/main" id="{FBA8CD31-5015-44A4-BB98-1E659BC0975E}"/>
                  </a:ext>
                </a:extLst>
              </p:cNvPr>
              <p:cNvSpPr txBox="1"/>
              <p:nvPr/>
            </p:nvSpPr>
            <p:spPr>
              <a:xfrm>
                <a:off x="5085060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54" name="TextBox 3653">
                <a:extLst>
                  <a:ext uri="{FF2B5EF4-FFF2-40B4-BE49-F238E27FC236}">
                    <a16:creationId xmlns:a16="http://schemas.microsoft.com/office/drawing/2014/main" id="{198A356A-ACFD-46EA-9690-72AA50310F13}"/>
                  </a:ext>
                </a:extLst>
              </p:cNvPr>
              <p:cNvSpPr txBox="1"/>
              <p:nvPr/>
            </p:nvSpPr>
            <p:spPr>
              <a:xfrm>
                <a:off x="5433198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5" name="TextBox 3654">
                <a:extLst>
                  <a:ext uri="{FF2B5EF4-FFF2-40B4-BE49-F238E27FC236}">
                    <a16:creationId xmlns:a16="http://schemas.microsoft.com/office/drawing/2014/main" id="{8895D895-FC08-4A5E-9DB1-E1AD70718607}"/>
                  </a:ext>
                </a:extLst>
              </p:cNvPr>
              <p:cNvSpPr txBox="1"/>
              <p:nvPr/>
            </p:nvSpPr>
            <p:spPr>
              <a:xfrm>
                <a:off x="5782241" y="4394164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56" name="TextBox 3655">
                <a:extLst>
                  <a:ext uri="{FF2B5EF4-FFF2-40B4-BE49-F238E27FC236}">
                    <a16:creationId xmlns:a16="http://schemas.microsoft.com/office/drawing/2014/main" id="{8444442C-FEA6-40C4-9A9D-B8C73B267132}"/>
                  </a:ext>
                </a:extLst>
              </p:cNvPr>
              <p:cNvSpPr txBox="1"/>
              <p:nvPr/>
            </p:nvSpPr>
            <p:spPr>
              <a:xfrm>
                <a:off x="4040646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7" name="TextBox 3656">
                <a:extLst>
                  <a:ext uri="{FF2B5EF4-FFF2-40B4-BE49-F238E27FC236}">
                    <a16:creationId xmlns:a16="http://schemas.microsoft.com/office/drawing/2014/main" id="{09CBA6D6-B850-4572-A326-EB7533410BAD}"/>
                  </a:ext>
                </a:extLst>
              </p:cNvPr>
              <p:cNvSpPr txBox="1"/>
              <p:nvPr/>
            </p:nvSpPr>
            <p:spPr>
              <a:xfrm>
                <a:off x="4388784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58" name="TextBox 3657">
                <a:extLst>
                  <a:ext uri="{FF2B5EF4-FFF2-40B4-BE49-F238E27FC236}">
                    <a16:creationId xmlns:a16="http://schemas.microsoft.com/office/drawing/2014/main" id="{F2D6EB39-1054-4E6C-A738-E139B27FB6BF}"/>
                  </a:ext>
                </a:extLst>
              </p:cNvPr>
              <p:cNvSpPr txBox="1"/>
              <p:nvPr/>
            </p:nvSpPr>
            <p:spPr>
              <a:xfrm>
                <a:off x="4736922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59" name="TextBox 3658">
                <a:extLst>
                  <a:ext uri="{FF2B5EF4-FFF2-40B4-BE49-F238E27FC236}">
                    <a16:creationId xmlns:a16="http://schemas.microsoft.com/office/drawing/2014/main" id="{C80B997B-16F4-49A4-899C-557E6F166A5B}"/>
                  </a:ext>
                </a:extLst>
              </p:cNvPr>
              <p:cNvSpPr txBox="1"/>
              <p:nvPr/>
            </p:nvSpPr>
            <p:spPr>
              <a:xfrm>
                <a:off x="5085060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0" name="TextBox 3659">
                <a:extLst>
                  <a:ext uri="{FF2B5EF4-FFF2-40B4-BE49-F238E27FC236}">
                    <a16:creationId xmlns:a16="http://schemas.microsoft.com/office/drawing/2014/main" id="{3BE9634A-40F6-48A1-84A9-AA1FEFAE33AB}"/>
                  </a:ext>
                </a:extLst>
              </p:cNvPr>
              <p:cNvSpPr txBox="1"/>
              <p:nvPr/>
            </p:nvSpPr>
            <p:spPr>
              <a:xfrm>
                <a:off x="5433198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61" name="TextBox 3660">
                <a:extLst>
                  <a:ext uri="{FF2B5EF4-FFF2-40B4-BE49-F238E27FC236}">
                    <a16:creationId xmlns:a16="http://schemas.microsoft.com/office/drawing/2014/main" id="{7244E414-6E4B-43DF-90F5-0F76A813AC9E}"/>
                  </a:ext>
                </a:extLst>
              </p:cNvPr>
              <p:cNvSpPr txBox="1"/>
              <p:nvPr/>
            </p:nvSpPr>
            <p:spPr>
              <a:xfrm>
                <a:off x="5782241" y="475544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2" name="TextBox 3661">
                <a:extLst>
                  <a:ext uri="{FF2B5EF4-FFF2-40B4-BE49-F238E27FC236}">
                    <a16:creationId xmlns:a16="http://schemas.microsoft.com/office/drawing/2014/main" id="{5D7101C7-D2AB-40EB-B232-808D7DE0F9E8}"/>
                  </a:ext>
                </a:extLst>
              </p:cNvPr>
              <p:cNvSpPr txBox="1"/>
              <p:nvPr/>
            </p:nvSpPr>
            <p:spPr>
              <a:xfrm>
                <a:off x="4040646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63" name="TextBox 3662">
                <a:extLst>
                  <a:ext uri="{FF2B5EF4-FFF2-40B4-BE49-F238E27FC236}">
                    <a16:creationId xmlns:a16="http://schemas.microsoft.com/office/drawing/2014/main" id="{8A697840-7F61-4E5A-9135-F98C1FF135CA}"/>
                  </a:ext>
                </a:extLst>
              </p:cNvPr>
              <p:cNvSpPr txBox="1"/>
              <p:nvPr/>
            </p:nvSpPr>
            <p:spPr>
              <a:xfrm>
                <a:off x="4388784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4" name="TextBox 3663">
                <a:extLst>
                  <a:ext uri="{FF2B5EF4-FFF2-40B4-BE49-F238E27FC236}">
                    <a16:creationId xmlns:a16="http://schemas.microsoft.com/office/drawing/2014/main" id="{51BFD449-F38A-4693-825F-2BB73B0FB7A5}"/>
                  </a:ext>
                </a:extLst>
              </p:cNvPr>
              <p:cNvSpPr txBox="1"/>
              <p:nvPr/>
            </p:nvSpPr>
            <p:spPr>
              <a:xfrm>
                <a:off x="4736922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5" name="TextBox 3664">
                <a:extLst>
                  <a:ext uri="{FF2B5EF4-FFF2-40B4-BE49-F238E27FC236}">
                    <a16:creationId xmlns:a16="http://schemas.microsoft.com/office/drawing/2014/main" id="{8877FE13-CB06-4C07-99FE-379AEC28A7EB}"/>
                  </a:ext>
                </a:extLst>
              </p:cNvPr>
              <p:cNvSpPr txBox="1"/>
              <p:nvPr/>
            </p:nvSpPr>
            <p:spPr>
              <a:xfrm>
                <a:off x="5085060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66" name="TextBox 3665">
                <a:extLst>
                  <a:ext uri="{FF2B5EF4-FFF2-40B4-BE49-F238E27FC236}">
                    <a16:creationId xmlns:a16="http://schemas.microsoft.com/office/drawing/2014/main" id="{4139FE8E-8917-46DC-98DB-B435CCA5A081}"/>
                  </a:ext>
                </a:extLst>
              </p:cNvPr>
              <p:cNvSpPr txBox="1"/>
              <p:nvPr/>
            </p:nvSpPr>
            <p:spPr>
              <a:xfrm>
                <a:off x="5433198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7" name="TextBox 3666">
                <a:extLst>
                  <a:ext uri="{FF2B5EF4-FFF2-40B4-BE49-F238E27FC236}">
                    <a16:creationId xmlns:a16="http://schemas.microsoft.com/office/drawing/2014/main" id="{CF21E8A4-7E60-4319-835A-935056EA3885}"/>
                  </a:ext>
                </a:extLst>
              </p:cNvPr>
              <p:cNvSpPr txBox="1"/>
              <p:nvPr/>
            </p:nvSpPr>
            <p:spPr>
              <a:xfrm>
                <a:off x="5782241" y="5116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68" name="TextBox 3667">
                <a:extLst>
                  <a:ext uri="{FF2B5EF4-FFF2-40B4-BE49-F238E27FC236}">
                    <a16:creationId xmlns:a16="http://schemas.microsoft.com/office/drawing/2014/main" id="{5B19AE2D-3772-4D2F-BB99-77F2A9CD033C}"/>
                  </a:ext>
                </a:extLst>
              </p:cNvPr>
              <p:cNvSpPr txBox="1"/>
              <p:nvPr/>
            </p:nvSpPr>
            <p:spPr>
              <a:xfrm>
                <a:off x="4040646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69" name="TextBox 3668">
                <a:extLst>
                  <a:ext uri="{FF2B5EF4-FFF2-40B4-BE49-F238E27FC236}">
                    <a16:creationId xmlns:a16="http://schemas.microsoft.com/office/drawing/2014/main" id="{AC79A0AA-6888-4C97-9D24-EA6968B272AE}"/>
                  </a:ext>
                </a:extLst>
              </p:cNvPr>
              <p:cNvSpPr txBox="1"/>
              <p:nvPr/>
            </p:nvSpPr>
            <p:spPr>
              <a:xfrm>
                <a:off x="4388784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0" name="TextBox 3669">
                <a:extLst>
                  <a:ext uri="{FF2B5EF4-FFF2-40B4-BE49-F238E27FC236}">
                    <a16:creationId xmlns:a16="http://schemas.microsoft.com/office/drawing/2014/main" id="{46FB12FF-4056-45DB-9568-B534BB732B71}"/>
                  </a:ext>
                </a:extLst>
              </p:cNvPr>
              <p:cNvSpPr txBox="1"/>
              <p:nvPr/>
            </p:nvSpPr>
            <p:spPr>
              <a:xfrm>
                <a:off x="4736922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71" name="TextBox 3670">
                <a:extLst>
                  <a:ext uri="{FF2B5EF4-FFF2-40B4-BE49-F238E27FC236}">
                    <a16:creationId xmlns:a16="http://schemas.microsoft.com/office/drawing/2014/main" id="{1785EAC8-EA0D-4E5A-9B08-DA283D90E019}"/>
                  </a:ext>
                </a:extLst>
              </p:cNvPr>
              <p:cNvSpPr txBox="1"/>
              <p:nvPr/>
            </p:nvSpPr>
            <p:spPr>
              <a:xfrm>
                <a:off x="5085060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72" name="TextBox 3671">
                <a:extLst>
                  <a:ext uri="{FF2B5EF4-FFF2-40B4-BE49-F238E27FC236}">
                    <a16:creationId xmlns:a16="http://schemas.microsoft.com/office/drawing/2014/main" id="{0A60E235-A26E-42D5-99BB-D4148133C294}"/>
                  </a:ext>
                </a:extLst>
              </p:cNvPr>
              <p:cNvSpPr txBox="1"/>
              <p:nvPr/>
            </p:nvSpPr>
            <p:spPr>
              <a:xfrm>
                <a:off x="5433198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73" name="TextBox 3672">
                <a:extLst>
                  <a:ext uri="{FF2B5EF4-FFF2-40B4-BE49-F238E27FC236}">
                    <a16:creationId xmlns:a16="http://schemas.microsoft.com/office/drawing/2014/main" id="{244FE842-4781-4E83-8CB4-FC636E412D06}"/>
                  </a:ext>
                </a:extLst>
              </p:cNvPr>
              <p:cNvSpPr txBox="1"/>
              <p:nvPr/>
            </p:nvSpPr>
            <p:spPr>
              <a:xfrm>
                <a:off x="5782241" y="54715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4" name="TextBox 3673">
                <a:extLst>
                  <a:ext uri="{FF2B5EF4-FFF2-40B4-BE49-F238E27FC236}">
                    <a16:creationId xmlns:a16="http://schemas.microsoft.com/office/drawing/2014/main" id="{B67B3362-B86D-4F2F-93E7-5114CDF40DC8}"/>
                  </a:ext>
                </a:extLst>
              </p:cNvPr>
              <p:cNvSpPr txBox="1"/>
              <p:nvPr/>
            </p:nvSpPr>
            <p:spPr>
              <a:xfrm>
                <a:off x="4040646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5" name="TextBox 3674">
                <a:extLst>
                  <a:ext uri="{FF2B5EF4-FFF2-40B4-BE49-F238E27FC236}">
                    <a16:creationId xmlns:a16="http://schemas.microsoft.com/office/drawing/2014/main" id="{DF1A1A0E-8C6E-450E-8A1C-31C164CC868B}"/>
                  </a:ext>
                </a:extLst>
              </p:cNvPr>
              <p:cNvSpPr txBox="1"/>
              <p:nvPr/>
            </p:nvSpPr>
            <p:spPr>
              <a:xfrm>
                <a:off x="4388784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3676" name="TextBox 3675">
                <a:extLst>
                  <a:ext uri="{FF2B5EF4-FFF2-40B4-BE49-F238E27FC236}">
                    <a16:creationId xmlns:a16="http://schemas.microsoft.com/office/drawing/2014/main" id="{01AFBEC7-8634-45E1-BDF1-CDBF578DDAED}"/>
                  </a:ext>
                </a:extLst>
              </p:cNvPr>
              <p:cNvSpPr txBox="1"/>
              <p:nvPr/>
            </p:nvSpPr>
            <p:spPr>
              <a:xfrm>
                <a:off x="4736922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7" name="TextBox 3676">
                <a:extLst>
                  <a:ext uri="{FF2B5EF4-FFF2-40B4-BE49-F238E27FC236}">
                    <a16:creationId xmlns:a16="http://schemas.microsoft.com/office/drawing/2014/main" id="{EBAC37E7-1E8D-4372-8E66-C1C3A5E6D4CA}"/>
                  </a:ext>
                </a:extLst>
              </p:cNvPr>
              <p:cNvSpPr txBox="1"/>
              <p:nvPr/>
            </p:nvSpPr>
            <p:spPr>
              <a:xfrm>
                <a:off x="5085060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8" name="TextBox 3677">
                <a:extLst>
                  <a:ext uri="{FF2B5EF4-FFF2-40B4-BE49-F238E27FC236}">
                    <a16:creationId xmlns:a16="http://schemas.microsoft.com/office/drawing/2014/main" id="{F7C8758C-1E0A-4A2F-A9EA-94EB6B1BFB28}"/>
                  </a:ext>
                </a:extLst>
              </p:cNvPr>
              <p:cNvSpPr txBox="1"/>
              <p:nvPr/>
            </p:nvSpPr>
            <p:spPr>
              <a:xfrm>
                <a:off x="5433198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679" name="TextBox 3678">
                <a:extLst>
                  <a:ext uri="{FF2B5EF4-FFF2-40B4-BE49-F238E27FC236}">
                    <a16:creationId xmlns:a16="http://schemas.microsoft.com/office/drawing/2014/main" id="{F073F3BA-EE5B-45BB-A8A4-CC5EBB9D7907}"/>
                  </a:ext>
                </a:extLst>
              </p:cNvPr>
              <p:cNvSpPr txBox="1"/>
              <p:nvPr/>
            </p:nvSpPr>
            <p:spPr>
              <a:xfrm>
                <a:off x="5782241" y="582705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</p:grpSp>
      <p:grpSp>
        <p:nvGrpSpPr>
          <p:cNvPr id="4139" name="Group 4138">
            <a:extLst>
              <a:ext uri="{FF2B5EF4-FFF2-40B4-BE49-F238E27FC236}">
                <a16:creationId xmlns:a16="http://schemas.microsoft.com/office/drawing/2014/main" id="{BCA14952-2FBF-46C1-8551-212F9BC68730}"/>
              </a:ext>
            </a:extLst>
          </p:cNvPr>
          <p:cNvGrpSpPr/>
          <p:nvPr/>
        </p:nvGrpSpPr>
        <p:grpSpPr>
          <a:xfrm>
            <a:off x="7763869" y="2495171"/>
            <a:ext cx="388802" cy="2191703"/>
            <a:chOff x="7763869" y="2495171"/>
            <a:chExt cx="388802" cy="2191703"/>
          </a:xfrm>
        </p:grpSpPr>
        <p:grpSp>
          <p:nvGrpSpPr>
            <p:cNvPr id="3785" name="Group 3784">
              <a:extLst>
                <a:ext uri="{FF2B5EF4-FFF2-40B4-BE49-F238E27FC236}">
                  <a16:creationId xmlns:a16="http://schemas.microsoft.com/office/drawing/2014/main" id="{C032A5D0-5A19-488D-AB48-2C2D23B79B07}"/>
                </a:ext>
              </a:extLst>
            </p:cNvPr>
            <p:cNvGrpSpPr/>
            <p:nvPr/>
          </p:nvGrpSpPr>
          <p:grpSpPr>
            <a:xfrm rot="5400000">
              <a:off x="6909201" y="3392289"/>
              <a:ext cx="2098138" cy="388802"/>
              <a:chOff x="7653079" y="1733900"/>
              <a:chExt cx="2098138" cy="388802"/>
            </a:xfrm>
          </p:grpSpPr>
          <p:sp>
            <p:nvSpPr>
              <p:cNvPr id="3786" name="Rectangle 3785">
                <a:extLst>
                  <a:ext uri="{FF2B5EF4-FFF2-40B4-BE49-F238E27FC236}">
                    <a16:creationId xmlns:a16="http://schemas.microsoft.com/office/drawing/2014/main" id="{DEA6BB90-539A-40B8-B939-20FFC9D53C33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787" name="Straight Connector 3786">
                <a:extLst>
                  <a:ext uri="{FF2B5EF4-FFF2-40B4-BE49-F238E27FC236}">
                    <a16:creationId xmlns:a16="http://schemas.microsoft.com/office/drawing/2014/main" id="{F569CB51-8EDD-477E-8CD0-4C12CD2D74CF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8" name="Straight Connector 3787">
                <a:extLst>
                  <a:ext uri="{FF2B5EF4-FFF2-40B4-BE49-F238E27FC236}">
                    <a16:creationId xmlns:a16="http://schemas.microsoft.com/office/drawing/2014/main" id="{047B647E-FCF9-499D-B9D8-76A8BA9D8DB0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9" name="Straight Connector 3788">
                <a:extLst>
                  <a:ext uri="{FF2B5EF4-FFF2-40B4-BE49-F238E27FC236}">
                    <a16:creationId xmlns:a16="http://schemas.microsoft.com/office/drawing/2014/main" id="{8B48B698-E0EC-4CB0-8CC7-307AAEA3A119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0" name="Straight Connector 3789">
                <a:extLst>
                  <a:ext uri="{FF2B5EF4-FFF2-40B4-BE49-F238E27FC236}">
                    <a16:creationId xmlns:a16="http://schemas.microsoft.com/office/drawing/2014/main" id="{49B6A5B8-07E7-4F53-9BFE-FCAED61FEC79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1" name="Straight Connector 3790">
                <a:extLst>
                  <a:ext uri="{FF2B5EF4-FFF2-40B4-BE49-F238E27FC236}">
                    <a16:creationId xmlns:a16="http://schemas.microsoft.com/office/drawing/2014/main" id="{0AC79928-2FDA-4B3B-BAE0-CAD69AD54FAB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03" name="TextBox 3802">
              <a:extLst>
                <a:ext uri="{FF2B5EF4-FFF2-40B4-BE49-F238E27FC236}">
                  <a16:creationId xmlns:a16="http://schemas.microsoft.com/office/drawing/2014/main" id="{97CD9B22-7A01-4F59-9826-43EBB4CE2C34}"/>
                </a:ext>
              </a:extLst>
            </p:cNvPr>
            <p:cNvSpPr txBox="1"/>
            <p:nvPr/>
          </p:nvSpPr>
          <p:spPr>
            <a:xfrm>
              <a:off x="7828601" y="286037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805" name="TextBox 3804">
              <a:extLst>
                <a:ext uri="{FF2B5EF4-FFF2-40B4-BE49-F238E27FC236}">
                  <a16:creationId xmlns:a16="http://schemas.microsoft.com/office/drawing/2014/main" id="{CDD6E53D-0E7F-4DA8-8571-3C32356C5E7F}"/>
                </a:ext>
              </a:extLst>
            </p:cNvPr>
            <p:cNvSpPr txBox="1"/>
            <p:nvPr/>
          </p:nvSpPr>
          <p:spPr>
            <a:xfrm>
              <a:off x="7828601" y="358226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110" name="TextBox 4109">
              <a:extLst>
                <a:ext uri="{FF2B5EF4-FFF2-40B4-BE49-F238E27FC236}">
                  <a16:creationId xmlns:a16="http://schemas.microsoft.com/office/drawing/2014/main" id="{C7E06DAF-8400-48F1-B756-B0A3D86880F9}"/>
                </a:ext>
              </a:extLst>
            </p:cNvPr>
            <p:cNvSpPr txBox="1"/>
            <p:nvPr/>
          </p:nvSpPr>
          <p:spPr>
            <a:xfrm>
              <a:off x="7828601" y="249517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112" name="TextBox 4111">
              <a:extLst>
                <a:ext uri="{FF2B5EF4-FFF2-40B4-BE49-F238E27FC236}">
                  <a16:creationId xmlns:a16="http://schemas.microsoft.com/office/drawing/2014/main" id="{483E3891-A39B-4687-8BED-BCD00E327E51}"/>
                </a:ext>
              </a:extLst>
            </p:cNvPr>
            <p:cNvSpPr txBox="1"/>
            <p:nvPr/>
          </p:nvSpPr>
          <p:spPr>
            <a:xfrm>
              <a:off x="7828601" y="321514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114" name="TextBox 4113">
              <a:extLst>
                <a:ext uri="{FF2B5EF4-FFF2-40B4-BE49-F238E27FC236}">
                  <a16:creationId xmlns:a16="http://schemas.microsoft.com/office/drawing/2014/main" id="{34FA0A95-3EC9-45CC-9077-C9C02A8F46B8}"/>
                </a:ext>
              </a:extLst>
            </p:cNvPr>
            <p:cNvSpPr txBox="1"/>
            <p:nvPr/>
          </p:nvSpPr>
          <p:spPr>
            <a:xfrm>
              <a:off x="7828601" y="39312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115" name="TextBox 4114">
              <a:extLst>
                <a:ext uri="{FF2B5EF4-FFF2-40B4-BE49-F238E27FC236}">
                  <a16:creationId xmlns:a16="http://schemas.microsoft.com/office/drawing/2014/main" id="{C653B6E8-F085-4906-BEDA-498F1DA8ECE4}"/>
                </a:ext>
              </a:extLst>
            </p:cNvPr>
            <p:cNvSpPr txBox="1"/>
            <p:nvPr/>
          </p:nvSpPr>
          <p:spPr>
            <a:xfrm>
              <a:off x="7828601" y="428676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01BAD1-4107-4942-A115-BCD2C1D02FB1}"/>
              </a:ext>
            </a:extLst>
          </p:cNvPr>
          <p:cNvGrpSpPr/>
          <p:nvPr/>
        </p:nvGrpSpPr>
        <p:grpSpPr>
          <a:xfrm>
            <a:off x="8271329" y="2033395"/>
            <a:ext cx="2098138" cy="408607"/>
            <a:chOff x="8271329" y="2033395"/>
            <a:chExt cx="2098138" cy="408607"/>
          </a:xfrm>
        </p:grpSpPr>
        <p:grpSp>
          <p:nvGrpSpPr>
            <p:cNvPr id="3783" name="Group 3782">
              <a:extLst>
                <a:ext uri="{FF2B5EF4-FFF2-40B4-BE49-F238E27FC236}">
                  <a16:creationId xmlns:a16="http://schemas.microsoft.com/office/drawing/2014/main" id="{7D937C75-4D48-4B8C-AA01-0F7A67C0D526}"/>
                </a:ext>
              </a:extLst>
            </p:cNvPr>
            <p:cNvGrpSpPr/>
            <p:nvPr/>
          </p:nvGrpSpPr>
          <p:grpSpPr>
            <a:xfrm>
              <a:off x="8271329" y="2053200"/>
              <a:ext cx="2098138" cy="388802"/>
              <a:chOff x="7653079" y="1733900"/>
              <a:chExt cx="2098138" cy="388802"/>
            </a:xfrm>
          </p:grpSpPr>
          <p:sp>
            <p:nvSpPr>
              <p:cNvPr id="3776" name="Rectangle 3775">
                <a:extLst>
                  <a:ext uri="{FF2B5EF4-FFF2-40B4-BE49-F238E27FC236}">
                    <a16:creationId xmlns:a16="http://schemas.microsoft.com/office/drawing/2014/main" id="{053BE9A3-135A-4602-B210-CFD1B5407E9B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3778" name="Straight Connector 3777">
                <a:extLst>
                  <a:ext uri="{FF2B5EF4-FFF2-40B4-BE49-F238E27FC236}">
                    <a16:creationId xmlns:a16="http://schemas.microsoft.com/office/drawing/2014/main" id="{45708C6F-B270-475B-90DD-6C4AD6010FFA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9" name="Straight Connector 3778">
                <a:extLst>
                  <a:ext uri="{FF2B5EF4-FFF2-40B4-BE49-F238E27FC236}">
                    <a16:creationId xmlns:a16="http://schemas.microsoft.com/office/drawing/2014/main" id="{BBEC77EF-FA69-4CBF-938B-EB73D0D957F4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0" name="Straight Connector 3779">
                <a:extLst>
                  <a:ext uri="{FF2B5EF4-FFF2-40B4-BE49-F238E27FC236}">
                    <a16:creationId xmlns:a16="http://schemas.microsoft.com/office/drawing/2014/main" id="{C62B367B-77B4-4A09-94D9-7254483519C1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1" name="Straight Connector 3780">
                <a:extLst>
                  <a:ext uri="{FF2B5EF4-FFF2-40B4-BE49-F238E27FC236}">
                    <a16:creationId xmlns:a16="http://schemas.microsoft.com/office/drawing/2014/main" id="{BADFF290-1BF3-46D9-A6EC-3000BD2CB5E1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2" name="Straight Connector 3781">
                <a:extLst>
                  <a:ext uri="{FF2B5EF4-FFF2-40B4-BE49-F238E27FC236}">
                    <a16:creationId xmlns:a16="http://schemas.microsoft.com/office/drawing/2014/main" id="{6BDCCF83-3B30-4B28-9B8D-F6D4218F6F5A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19" name="TextBox 4118">
              <a:extLst>
                <a:ext uri="{FF2B5EF4-FFF2-40B4-BE49-F238E27FC236}">
                  <a16:creationId xmlns:a16="http://schemas.microsoft.com/office/drawing/2014/main" id="{3E90F910-F678-485E-9707-8A4FD4D28C67}"/>
                </a:ext>
              </a:extLst>
            </p:cNvPr>
            <p:cNvSpPr txBox="1"/>
            <p:nvPr/>
          </p:nvSpPr>
          <p:spPr>
            <a:xfrm>
              <a:off x="8980559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121" name="TextBox 4120">
              <a:extLst>
                <a:ext uri="{FF2B5EF4-FFF2-40B4-BE49-F238E27FC236}">
                  <a16:creationId xmlns:a16="http://schemas.microsoft.com/office/drawing/2014/main" id="{571B4D5F-16C0-4C15-86F3-D0852EC4E3A5}"/>
                </a:ext>
              </a:extLst>
            </p:cNvPr>
            <p:cNvSpPr txBox="1"/>
            <p:nvPr/>
          </p:nvSpPr>
          <p:spPr>
            <a:xfrm>
              <a:off x="9676835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122" name="TextBox 4121">
              <a:extLst>
                <a:ext uri="{FF2B5EF4-FFF2-40B4-BE49-F238E27FC236}">
                  <a16:creationId xmlns:a16="http://schemas.microsoft.com/office/drawing/2014/main" id="{968DE8DE-1CFA-4E2A-A8E5-0D4FE4F378EC}"/>
                </a:ext>
              </a:extLst>
            </p:cNvPr>
            <p:cNvSpPr txBox="1"/>
            <p:nvPr/>
          </p:nvSpPr>
          <p:spPr>
            <a:xfrm>
              <a:off x="10025878" y="2033395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3793" name="TextBox 3792">
              <a:extLst>
                <a:ext uri="{FF2B5EF4-FFF2-40B4-BE49-F238E27FC236}">
                  <a16:creationId xmlns:a16="http://schemas.microsoft.com/office/drawing/2014/main" id="{E2BFB190-4D8A-4E65-9914-682779C8AF4E}"/>
                </a:ext>
              </a:extLst>
            </p:cNvPr>
            <p:cNvSpPr txBox="1"/>
            <p:nvPr/>
          </p:nvSpPr>
          <p:spPr>
            <a:xfrm>
              <a:off x="8276843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794" name="TextBox 3793">
              <a:extLst>
                <a:ext uri="{FF2B5EF4-FFF2-40B4-BE49-F238E27FC236}">
                  <a16:creationId xmlns:a16="http://schemas.microsoft.com/office/drawing/2014/main" id="{D75212B1-BEF6-477B-B584-D085D6683A82}"/>
                </a:ext>
              </a:extLst>
            </p:cNvPr>
            <p:cNvSpPr txBox="1"/>
            <p:nvPr/>
          </p:nvSpPr>
          <p:spPr>
            <a:xfrm>
              <a:off x="8624981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3796" name="TextBox 3795">
              <a:extLst>
                <a:ext uri="{FF2B5EF4-FFF2-40B4-BE49-F238E27FC236}">
                  <a16:creationId xmlns:a16="http://schemas.microsoft.com/office/drawing/2014/main" id="{15538F3D-BDBF-48B1-89B6-53F5EFFA1228}"/>
                </a:ext>
              </a:extLst>
            </p:cNvPr>
            <p:cNvSpPr txBox="1"/>
            <p:nvPr/>
          </p:nvSpPr>
          <p:spPr>
            <a:xfrm>
              <a:off x="9321257" y="2034616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4141" name="Group 4140">
            <a:extLst>
              <a:ext uri="{FF2B5EF4-FFF2-40B4-BE49-F238E27FC236}">
                <a16:creationId xmlns:a16="http://schemas.microsoft.com/office/drawing/2014/main" id="{B13152E1-F28D-403E-87FF-5C39414C86AC}"/>
              </a:ext>
            </a:extLst>
          </p:cNvPr>
          <p:cNvGrpSpPr/>
          <p:nvPr/>
        </p:nvGrpSpPr>
        <p:grpSpPr>
          <a:xfrm>
            <a:off x="860706" y="4491114"/>
            <a:ext cx="388802" cy="2191703"/>
            <a:chOff x="860706" y="4491114"/>
            <a:chExt cx="388802" cy="2191703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BB2201B5-4B2A-4EC2-A889-FEA61B45E251}"/>
                </a:ext>
              </a:extLst>
            </p:cNvPr>
            <p:cNvGrpSpPr/>
            <p:nvPr/>
          </p:nvGrpSpPr>
          <p:grpSpPr>
            <a:xfrm rot="5400000">
              <a:off x="6038" y="5388232"/>
              <a:ext cx="2098138" cy="388802"/>
              <a:chOff x="7653079" y="1733900"/>
              <a:chExt cx="2098138" cy="388802"/>
            </a:xfrm>
          </p:grpSpPr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515B08FF-0A15-4903-9158-4AEA20B9F262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3AFFCDD2-984E-4378-958C-CC011D33A00F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80E501E7-CFB8-46E7-BBB3-86B802281C54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3F6C12D6-5566-466A-93D1-C69FB450C10F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9A3D28DC-F685-4E8E-98C0-4E7E26FA256D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FB6DF57B-2CEA-4DF8-A437-09DA2EC86706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B0C2EC2B-DD2D-4AD2-99A8-9789316D281A}"/>
                </a:ext>
              </a:extLst>
            </p:cNvPr>
            <p:cNvSpPr txBox="1"/>
            <p:nvPr/>
          </p:nvSpPr>
          <p:spPr>
            <a:xfrm>
              <a:off x="925438" y="4856320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3AA0BD38-256E-4E47-B1E0-1A5C21D06B28}"/>
                </a:ext>
              </a:extLst>
            </p:cNvPr>
            <p:cNvSpPr txBox="1"/>
            <p:nvPr/>
          </p:nvSpPr>
          <p:spPr>
            <a:xfrm>
              <a:off x="925438" y="5578212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1AE586D1-27AD-4D2D-B922-5EE3E1CBCFEB}"/>
                </a:ext>
              </a:extLst>
            </p:cNvPr>
            <p:cNvSpPr txBox="1"/>
            <p:nvPr/>
          </p:nvSpPr>
          <p:spPr>
            <a:xfrm>
              <a:off x="925438" y="4491114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D9B0F599-9190-4651-888E-6493F362D28D}"/>
                </a:ext>
              </a:extLst>
            </p:cNvPr>
            <p:cNvSpPr txBox="1"/>
            <p:nvPr/>
          </p:nvSpPr>
          <p:spPr>
            <a:xfrm>
              <a:off x="925438" y="5211091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34" name="TextBox 433">
              <a:extLst>
                <a:ext uri="{FF2B5EF4-FFF2-40B4-BE49-F238E27FC236}">
                  <a16:creationId xmlns:a16="http://schemas.microsoft.com/office/drawing/2014/main" id="{7DBECA3E-40E9-43F6-A8C8-E2965D4F2C00}"/>
                </a:ext>
              </a:extLst>
            </p:cNvPr>
            <p:cNvSpPr txBox="1"/>
            <p:nvPr/>
          </p:nvSpPr>
          <p:spPr>
            <a:xfrm>
              <a:off x="925438" y="59272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F8C0C52-74A0-411B-A2B4-6C34BDF88AC1}"/>
                </a:ext>
              </a:extLst>
            </p:cNvPr>
            <p:cNvSpPr txBox="1"/>
            <p:nvPr/>
          </p:nvSpPr>
          <p:spPr>
            <a:xfrm>
              <a:off x="925438" y="6282707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4140" name="Group 4139">
            <a:extLst>
              <a:ext uri="{FF2B5EF4-FFF2-40B4-BE49-F238E27FC236}">
                <a16:creationId xmlns:a16="http://schemas.microsoft.com/office/drawing/2014/main" id="{2FD4DD88-F35B-4B36-BDC5-02ADE6A98A8C}"/>
              </a:ext>
            </a:extLst>
          </p:cNvPr>
          <p:cNvGrpSpPr/>
          <p:nvPr/>
        </p:nvGrpSpPr>
        <p:grpSpPr>
          <a:xfrm>
            <a:off x="1368166" y="4029338"/>
            <a:ext cx="2098138" cy="408607"/>
            <a:chOff x="1368166" y="4029338"/>
            <a:chExt cx="2098138" cy="408607"/>
          </a:xfrm>
        </p:grpSpPr>
        <p:grpSp>
          <p:nvGrpSpPr>
            <p:cNvPr id="443" name="Group 442">
              <a:extLst>
                <a:ext uri="{FF2B5EF4-FFF2-40B4-BE49-F238E27FC236}">
                  <a16:creationId xmlns:a16="http://schemas.microsoft.com/office/drawing/2014/main" id="{3465EA4B-1EF3-4BF1-94E9-409163F9EFE2}"/>
                </a:ext>
              </a:extLst>
            </p:cNvPr>
            <p:cNvGrpSpPr/>
            <p:nvPr/>
          </p:nvGrpSpPr>
          <p:grpSpPr>
            <a:xfrm>
              <a:off x="1368166" y="4049143"/>
              <a:ext cx="2098138" cy="388802"/>
              <a:chOff x="7653079" y="1733900"/>
              <a:chExt cx="2098138" cy="388802"/>
            </a:xfrm>
          </p:grpSpPr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D13F3494-4159-4BC7-AC2B-8D587D3E5F02}"/>
                  </a:ext>
                </a:extLst>
              </p:cNvPr>
              <p:cNvSpPr/>
              <p:nvPr/>
            </p:nvSpPr>
            <p:spPr>
              <a:xfrm>
                <a:off x="7653079" y="1733900"/>
                <a:ext cx="2098138" cy="35622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  <a:prstDash val="sysDot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ln>
                    <a:solidFill>
                      <a:schemeClr val="tx1"/>
                    </a:solidFill>
                  </a:ln>
                </a:endParaRPr>
              </a:p>
            </p:txBody>
          </p: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7A844DD-428C-4589-8221-38023D9947CD}"/>
                  </a:ext>
                </a:extLst>
              </p:cNvPr>
              <p:cNvCxnSpPr/>
              <p:nvPr/>
            </p:nvCxnSpPr>
            <p:spPr>
              <a:xfrm>
                <a:off x="7993668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CDD6933D-DE77-496F-8A12-0116AD5FAD09}"/>
                  </a:ext>
                </a:extLst>
              </p:cNvPr>
              <p:cNvCxnSpPr/>
              <p:nvPr/>
            </p:nvCxnSpPr>
            <p:spPr>
              <a:xfrm>
                <a:off x="8342094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1D2071DC-EAEA-4737-9496-014CF5793DA3}"/>
                  </a:ext>
                </a:extLst>
              </p:cNvPr>
              <p:cNvCxnSpPr/>
              <p:nvPr/>
            </p:nvCxnSpPr>
            <p:spPr>
              <a:xfrm>
                <a:off x="8704465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2990CEBA-A983-4C4D-B5EB-CA9381909C8B}"/>
                  </a:ext>
                </a:extLst>
              </p:cNvPr>
              <p:cNvCxnSpPr/>
              <p:nvPr/>
            </p:nvCxnSpPr>
            <p:spPr>
              <a:xfrm>
                <a:off x="9053322" y="173390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0CDA5C0E-E934-41E3-ABD3-1384920C1BBB}"/>
                  </a:ext>
                </a:extLst>
              </p:cNvPr>
              <p:cNvCxnSpPr/>
              <p:nvPr/>
            </p:nvCxnSpPr>
            <p:spPr>
              <a:xfrm>
                <a:off x="9402222" y="1744860"/>
                <a:ext cx="0" cy="37784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EAFB6D2A-21C0-4CEB-90D4-709C81110B1D}"/>
                </a:ext>
              </a:extLst>
            </p:cNvPr>
            <p:cNvSpPr txBox="1"/>
            <p:nvPr/>
          </p:nvSpPr>
          <p:spPr>
            <a:xfrm>
              <a:off x="2077396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D9989ED8-ACA8-48B8-ABC5-37C70FFB6EF2}"/>
                </a:ext>
              </a:extLst>
            </p:cNvPr>
            <p:cNvSpPr txBox="1"/>
            <p:nvPr/>
          </p:nvSpPr>
          <p:spPr>
            <a:xfrm>
              <a:off x="2773672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58FECD64-BBCF-4959-83B4-284F4654E8BF}"/>
                </a:ext>
              </a:extLst>
            </p:cNvPr>
            <p:cNvSpPr txBox="1"/>
            <p:nvPr/>
          </p:nvSpPr>
          <p:spPr>
            <a:xfrm>
              <a:off x="3122715" y="4029338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09A5F968-6DE9-43EE-A475-E6639CA0B6C2}"/>
                </a:ext>
              </a:extLst>
            </p:cNvPr>
            <p:cNvSpPr txBox="1"/>
            <p:nvPr/>
          </p:nvSpPr>
          <p:spPr>
            <a:xfrm>
              <a:off x="1373680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0</a:t>
              </a:r>
              <a:endParaRPr lang="zh-CN" altLang="en-US" sz="2000" b="1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DED208A3-50F1-49E3-AD00-37FAF8AE3D56}"/>
                </a:ext>
              </a:extLst>
            </p:cNvPr>
            <p:cNvSpPr txBox="1"/>
            <p:nvPr/>
          </p:nvSpPr>
          <p:spPr>
            <a:xfrm>
              <a:off x="1721818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  <p:sp>
          <p:nvSpPr>
            <p:cNvPr id="441" name="TextBox 440">
              <a:extLst>
                <a:ext uri="{FF2B5EF4-FFF2-40B4-BE49-F238E27FC236}">
                  <a16:creationId xmlns:a16="http://schemas.microsoft.com/office/drawing/2014/main" id="{0C7FD4AB-5821-4192-9659-DD7B612281DC}"/>
                </a:ext>
              </a:extLst>
            </p:cNvPr>
            <p:cNvSpPr txBox="1"/>
            <p:nvPr/>
          </p:nvSpPr>
          <p:spPr>
            <a:xfrm>
              <a:off x="2418094" y="4030559"/>
              <a:ext cx="215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/>
                <a:t>1</a:t>
              </a:r>
              <a:endParaRPr lang="zh-CN" altLang="en-US" sz="2000" b="1"/>
            </a:p>
          </p:txBody>
        </p:sp>
      </p:grpSp>
      <p:grpSp>
        <p:nvGrpSpPr>
          <p:cNvPr id="4142" name="Group 4141">
            <a:extLst>
              <a:ext uri="{FF2B5EF4-FFF2-40B4-BE49-F238E27FC236}">
                <a16:creationId xmlns:a16="http://schemas.microsoft.com/office/drawing/2014/main" id="{506F2562-3C42-4E13-AEFC-802B719E1F40}"/>
              </a:ext>
            </a:extLst>
          </p:cNvPr>
          <p:cNvGrpSpPr/>
          <p:nvPr/>
        </p:nvGrpSpPr>
        <p:grpSpPr>
          <a:xfrm>
            <a:off x="616298" y="1103322"/>
            <a:ext cx="10909343" cy="5603113"/>
            <a:chOff x="616298" y="1103322"/>
            <a:chExt cx="10909343" cy="5603113"/>
          </a:xfrm>
        </p:grpSpPr>
        <p:sp>
          <p:nvSpPr>
            <p:cNvPr id="3220" name="Rectangle 6">
              <a:extLst>
                <a:ext uri="{FF2B5EF4-FFF2-40B4-BE49-F238E27FC236}">
                  <a16:creationId xmlns:a16="http://schemas.microsoft.com/office/drawing/2014/main" id="{B75CB31A-1237-4002-A6C7-A7DA91C23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7347" y="1742475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221" name="Rectangle 6">
              <a:extLst>
                <a:ext uri="{FF2B5EF4-FFF2-40B4-BE49-F238E27FC236}">
                  <a16:creationId xmlns:a16="http://schemas.microsoft.com/office/drawing/2014/main" id="{514C6086-D56B-4351-A160-B7A3DC94CB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7400283" y="3439048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2" name="Rectangle 6">
              <a:extLst>
                <a:ext uri="{FF2B5EF4-FFF2-40B4-BE49-F238E27FC236}">
                  <a16:creationId xmlns:a16="http://schemas.microsoft.com/office/drawing/2014/main" id="{5CCE0CEE-13E6-485F-B69A-D214716C7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184" y="3738418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CFV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44" name="Rectangle 6">
              <a:extLst>
                <a:ext uri="{FF2B5EF4-FFF2-40B4-BE49-F238E27FC236}">
                  <a16:creationId xmlns:a16="http://schemas.microsoft.com/office/drawing/2014/main" id="{BC5DAA83-4E47-4F5E-868A-64183736CC9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497120" y="5434991"/>
              <a:ext cx="48457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RFV</a:t>
              </a:r>
              <a:endParaRPr kumimoji="0" lang="zh-CN" altLang="zh-CN" sz="24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037EC03-43EE-46BB-AAE0-D76BC641FD36}"/>
                </a:ext>
              </a:extLst>
            </p:cNvPr>
            <p:cNvGrpSpPr/>
            <p:nvPr/>
          </p:nvGrpSpPr>
          <p:grpSpPr>
            <a:xfrm>
              <a:off x="8282205" y="2518789"/>
              <a:ext cx="2096265" cy="2191703"/>
              <a:chOff x="8282205" y="2518789"/>
              <a:chExt cx="2096265" cy="2191703"/>
            </a:xfrm>
          </p:grpSpPr>
          <p:sp>
            <p:nvSpPr>
              <p:cNvPr id="3721" name="Rectangle 3720">
                <a:extLst>
                  <a:ext uri="{FF2B5EF4-FFF2-40B4-BE49-F238E27FC236}">
                    <a16:creationId xmlns:a16="http://schemas.microsoft.com/office/drawing/2014/main" id="{021AA533-1A66-41A2-8210-1D3397B181CD}"/>
                  </a:ext>
                </a:extLst>
              </p:cNvPr>
              <p:cNvSpPr/>
              <p:nvPr/>
            </p:nvSpPr>
            <p:spPr>
              <a:xfrm>
                <a:off x="8282205" y="2537433"/>
                <a:ext cx="2096265" cy="214811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722" name="Straight Connector 3721">
                <a:extLst>
                  <a:ext uri="{FF2B5EF4-FFF2-40B4-BE49-F238E27FC236}">
                    <a16:creationId xmlns:a16="http://schemas.microsoft.com/office/drawing/2014/main" id="{6FA9635F-3CB8-42FF-AA06-B6451F9E2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02948" y="2894257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3" name="Straight Connector 3722">
                <a:extLst>
                  <a:ext uri="{FF2B5EF4-FFF2-40B4-BE49-F238E27FC236}">
                    <a16:creationId xmlns:a16="http://schemas.microsoft.com/office/drawing/2014/main" id="{EE85E092-6F19-44EB-9156-F3D7881072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8718" y="3252510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4" name="Straight Connector 3723">
                <a:extLst>
                  <a:ext uri="{FF2B5EF4-FFF2-40B4-BE49-F238E27FC236}">
                    <a16:creationId xmlns:a16="http://schemas.microsoft.com/office/drawing/2014/main" id="{28C2B550-5D0A-450E-A5CD-D5DEA0E5CF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8219" y="3617201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5" name="Straight Connector 3724">
                <a:extLst>
                  <a:ext uri="{FF2B5EF4-FFF2-40B4-BE49-F238E27FC236}">
                    <a16:creationId xmlns:a16="http://schemas.microsoft.com/office/drawing/2014/main" id="{02267834-C06B-455A-8A46-95DDF4D2CC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87895" y="3973676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6" name="Straight Connector 3725">
                <a:extLst>
                  <a:ext uri="{FF2B5EF4-FFF2-40B4-BE49-F238E27FC236}">
                    <a16:creationId xmlns:a16="http://schemas.microsoft.com/office/drawing/2014/main" id="{1B258B74-A6C4-4947-A787-BD6B3E2214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576" y="4329017"/>
                <a:ext cx="207552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7" name="Straight Connector 3726">
                <a:extLst>
                  <a:ext uri="{FF2B5EF4-FFF2-40B4-BE49-F238E27FC236}">
                    <a16:creationId xmlns:a16="http://schemas.microsoft.com/office/drawing/2014/main" id="{677B8B8F-59FE-4985-9502-B2D9F4E0B3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7158" y="254329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8" name="Straight Connector 3727">
                <a:extLst>
                  <a:ext uri="{FF2B5EF4-FFF2-40B4-BE49-F238E27FC236}">
                    <a16:creationId xmlns:a16="http://schemas.microsoft.com/office/drawing/2014/main" id="{53AB71BF-D834-4143-8532-77F96B29F2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296" y="254329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9" name="Straight Connector 3728">
                <a:extLst>
                  <a:ext uri="{FF2B5EF4-FFF2-40B4-BE49-F238E27FC236}">
                    <a16:creationId xmlns:a16="http://schemas.microsoft.com/office/drawing/2014/main" id="{F5BF2EE4-653F-4038-B1BC-D3737D9C5E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2715" y="2543294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0" name="Straight Connector 3729">
                <a:extLst>
                  <a:ext uri="{FF2B5EF4-FFF2-40B4-BE49-F238E27FC236}">
                    <a16:creationId xmlns:a16="http://schemas.microsoft.com/office/drawing/2014/main" id="{52D7B1CC-8C18-454E-96A6-3CF158C8D3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71572" y="2546072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1" name="Straight Connector 3730">
                <a:extLst>
                  <a:ext uri="{FF2B5EF4-FFF2-40B4-BE49-F238E27FC236}">
                    <a16:creationId xmlns:a16="http://schemas.microsoft.com/office/drawing/2014/main" id="{A710E932-5463-499C-9E2A-5A021EB9C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19710" y="2546072"/>
                <a:ext cx="0" cy="214225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4" name="TextBox 3733">
                <a:extLst>
                  <a:ext uri="{FF2B5EF4-FFF2-40B4-BE49-F238E27FC236}">
                    <a16:creationId xmlns:a16="http://schemas.microsoft.com/office/drawing/2014/main" id="{E4A28795-DADC-4E38-B0A7-1242EC4ED28A}"/>
                  </a:ext>
                </a:extLst>
              </p:cNvPr>
              <p:cNvSpPr txBox="1"/>
              <p:nvPr/>
            </p:nvSpPr>
            <p:spPr>
              <a:xfrm>
                <a:off x="8295246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37" name="TextBox 3736">
                <a:extLst>
                  <a:ext uri="{FF2B5EF4-FFF2-40B4-BE49-F238E27FC236}">
                    <a16:creationId xmlns:a16="http://schemas.microsoft.com/office/drawing/2014/main" id="{2A3C48BD-EE3A-4722-8950-BBE322916EEA}"/>
                  </a:ext>
                </a:extLst>
              </p:cNvPr>
              <p:cNvSpPr txBox="1"/>
              <p:nvPr/>
            </p:nvSpPr>
            <p:spPr>
              <a:xfrm>
                <a:off x="9339660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38" name="TextBox 3737">
                <a:extLst>
                  <a:ext uri="{FF2B5EF4-FFF2-40B4-BE49-F238E27FC236}">
                    <a16:creationId xmlns:a16="http://schemas.microsoft.com/office/drawing/2014/main" id="{AC3C9B9D-E80E-4FBF-81CC-E25221BE9AAD}"/>
                  </a:ext>
                </a:extLst>
              </p:cNvPr>
              <p:cNvSpPr txBox="1"/>
              <p:nvPr/>
            </p:nvSpPr>
            <p:spPr>
              <a:xfrm>
                <a:off x="9687798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39" name="TextBox 3738">
                <a:extLst>
                  <a:ext uri="{FF2B5EF4-FFF2-40B4-BE49-F238E27FC236}">
                    <a16:creationId xmlns:a16="http://schemas.microsoft.com/office/drawing/2014/main" id="{E0346BC7-8285-473E-8B8A-D8A8F3EC39D2}"/>
                  </a:ext>
                </a:extLst>
              </p:cNvPr>
              <p:cNvSpPr txBox="1"/>
              <p:nvPr/>
            </p:nvSpPr>
            <p:spPr>
              <a:xfrm>
                <a:off x="10036841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1" name="TextBox 3740">
                <a:extLst>
                  <a:ext uri="{FF2B5EF4-FFF2-40B4-BE49-F238E27FC236}">
                    <a16:creationId xmlns:a16="http://schemas.microsoft.com/office/drawing/2014/main" id="{C7349026-3316-49DC-B26E-3B677C278BA6}"/>
                  </a:ext>
                </a:extLst>
              </p:cNvPr>
              <p:cNvSpPr txBox="1"/>
              <p:nvPr/>
            </p:nvSpPr>
            <p:spPr>
              <a:xfrm>
                <a:off x="8643384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2" name="TextBox 3741">
                <a:extLst>
                  <a:ext uri="{FF2B5EF4-FFF2-40B4-BE49-F238E27FC236}">
                    <a16:creationId xmlns:a16="http://schemas.microsoft.com/office/drawing/2014/main" id="{9D9A5FFD-4918-4DC5-A253-3324CCBC005E}"/>
                  </a:ext>
                </a:extLst>
              </p:cNvPr>
              <p:cNvSpPr txBox="1"/>
              <p:nvPr/>
            </p:nvSpPr>
            <p:spPr>
              <a:xfrm>
                <a:off x="8991522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3" name="TextBox 3742">
                <a:extLst>
                  <a:ext uri="{FF2B5EF4-FFF2-40B4-BE49-F238E27FC236}">
                    <a16:creationId xmlns:a16="http://schemas.microsoft.com/office/drawing/2014/main" id="{64FC5AC2-EEE4-4FBB-97E4-55422ADB1678}"/>
                  </a:ext>
                </a:extLst>
              </p:cNvPr>
              <p:cNvSpPr txBox="1"/>
              <p:nvPr/>
            </p:nvSpPr>
            <p:spPr>
              <a:xfrm>
                <a:off x="9339660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5" name="TextBox 3744">
                <a:extLst>
                  <a:ext uri="{FF2B5EF4-FFF2-40B4-BE49-F238E27FC236}">
                    <a16:creationId xmlns:a16="http://schemas.microsoft.com/office/drawing/2014/main" id="{FF966904-462F-44C9-A09C-7FD74E2BD0CA}"/>
                  </a:ext>
                </a:extLst>
              </p:cNvPr>
              <p:cNvSpPr txBox="1"/>
              <p:nvPr/>
            </p:nvSpPr>
            <p:spPr>
              <a:xfrm>
                <a:off x="10036841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6" name="TextBox 3745">
                <a:extLst>
                  <a:ext uri="{FF2B5EF4-FFF2-40B4-BE49-F238E27FC236}">
                    <a16:creationId xmlns:a16="http://schemas.microsoft.com/office/drawing/2014/main" id="{538636E9-1892-4F73-8B47-37DFB3670918}"/>
                  </a:ext>
                </a:extLst>
              </p:cNvPr>
              <p:cNvSpPr txBox="1"/>
              <p:nvPr/>
            </p:nvSpPr>
            <p:spPr>
              <a:xfrm>
                <a:off x="8295246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7" name="TextBox 3746">
                <a:extLst>
                  <a:ext uri="{FF2B5EF4-FFF2-40B4-BE49-F238E27FC236}">
                    <a16:creationId xmlns:a16="http://schemas.microsoft.com/office/drawing/2014/main" id="{426D0956-E75D-4FF4-9572-DC5D4DBDAB6F}"/>
                  </a:ext>
                </a:extLst>
              </p:cNvPr>
              <p:cNvSpPr txBox="1"/>
              <p:nvPr/>
            </p:nvSpPr>
            <p:spPr>
              <a:xfrm>
                <a:off x="8643384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48" name="TextBox 3747">
                <a:extLst>
                  <a:ext uri="{FF2B5EF4-FFF2-40B4-BE49-F238E27FC236}">
                    <a16:creationId xmlns:a16="http://schemas.microsoft.com/office/drawing/2014/main" id="{6FE47744-B7C1-40FD-A0DF-624067C975E7}"/>
                  </a:ext>
                </a:extLst>
              </p:cNvPr>
              <p:cNvSpPr txBox="1"/>
              <p:nvPr/>
            </p:nvSpPr>
            <p:spPr>
              <a:xfrm>
                <a:off x="8991522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1" name="TextBox 3750">
                <a:extLst>
                  <a:ext uri="{FF2B5EF4-FFF2-40B4-BE49-F238E27FC236}">
                    <a16:creationId xmlns:a16="http://schemas.microsoft.com/office/drawing/2014/main" id="{A7216DCE-AF00-410A-81A0-DD847A70FF7D}"/>
                  </a:ext>
                </a:extLst>
              </p:cNvPr>
              <p:cNvSpPr txBox="1"/>
              <p:nvPr/>
            </p:nvSpPr>
            <p:spPr>
              <a:xfrm>
                <a:off x="10036841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2" name="TextBox 3751">
                <a:extLst>
                  <a:ext uri="{FF2B5EF4-FFF2-40B4-BE49-F238E27FC236}">
                    <a16:creationId xmlns:a16="http://schemas.microsoft.com/office/drawing/2014/main" id="{D086931A-B96A-47A7-868F-90675ABBEA7F}"/>
                  </a:ext>
                </a:extLst>
              </p:cNvPr>
              <p:cNvSpPr txBox="1"/>
              <p:nvPr/>
            </p:nvSpPr>
            <p:spPr>
              <a:xfrm>
                <a:off x="8295246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3" name="TextBox 3752">
                <a:extLst>
                  <a:ext uri="{FF2B5EF4-FFF2-40B4-BE49-F238E27FC236}">
                    <a16:creationId xmlns:a16="http://schemas.microsoft.com/office/drawing/2014/main" id="{D77BA1D4-7A95-4D40-A21C-17D4956759D0}"/>
                  </a:ext>
                </a:extLst>
              </p:cNvPr>
              <p:cNvSpPr txBox="1"/>
              <p:nvPr/>
            </p:nvSpPr>
            <p:spPr>
              <a:xfrm>
                <a:off x="8643384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4" name="TextBox 3753">
                <a:extLst>
                  <a:ext uri="{FF2B5EF4-FFF2-40B4-BE49-F238E27FC236}">
                    <a16:creationId xmlns:a16="http://schemas.microsoft.com/office/drawing/2014/main" id="{37D56A58-C7FB-413E-BEEA-830A47E5EF62}"/>
                  </a:ext>
                </a:extLst>
              </p:cNvPr>
              <p:cNvSpPr txBox="1"/>
              <p:nvPr/>
            </p:nvSpPr>
            <p:spPr>
              <a:xfrm>
                <a:off x="8991522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5" name="TextBox 3754">
                <a:extLst>
                  <a:ext uri="{FF2B5EF4-FFF2-40B4-BE49-F238E27FC236}">
                    <a16:creationId xmlns:a16="http://schemas.microsoft.com/office/drawing/2014/main" id="{574B3902-FD20-410B-9D97-E1C8D495A64C}"/>
                  </a:ext>
                </a:extLst>
              </p:cNvPr>
              <p:cNvSpPr txBox="1"/>
              <p:nvPr/>
            </p:nvSpPr>
            <p:spPr>
              <a:xfrm>
                <a:off x="9339660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6" name="TextBox 3755">
                <a:extLst>
                  <a:ext uri="{FF2B5EF4-FFF2-40B4-BE49-F238E27FC236}">
                    <a16:creationId xmlns:a16="http://schemas.microsoft.com/office/drawing/2014/main" id="{651E71D6-EF09-46D1-8A77-2A3BE6F9B5EE}"/>
                  </a:ext>
                </a:extLst>
              </p:cNvPr>
              <p:cNvSpPr txBox="1"/>
              <p:nvPr/>
            </p:nvSpPr>
            <p:spPr>
              <a:xfrm>
                <a:off x="9687798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7" name="TextBox 3756">
                <a:extLst>
                  <a:ext uri="{FF2B5EF4-FFF2-40B4-BE49-F238E27FC236}">
                    <a16:creationId xmlns:a16="http://schemas.microsoft.com/office/drawing/2014/main" id="{4D8D0041-A8CF-4724-B110-8A363825ECCC}"/>
                  </a:ext>
                </a:extLst>
              </p:cNvPr>
              <p:cNvSpPr txBox="1"/>
              <p:nvPr/>
            </p:nvSpPr>
            <p:spPr>
              <a:xfrm>
                <a:off x="10036841" y="3599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58" name="TextBox 3757">
                <a:extLst>
                  <a:ext uri="{FF2B5EF4-FFF2-40B4-BE49-F238E27FC236}">
                    <a16:creationId xmlns:a16="http://schemas.microsoft.com/office/drawing/2014/main" id="{7608BBB1-64A7-460E-99CE-EC8D16059086}"/>
                  </a:ext>
                </a:extLst>
              </p:cNvPr>
              <p:cNvSpPr txBox="1"/>
              <p:nvPr/>
            </p:nvSpPr>
            <p:spPr>
              <a:xfrm>
                <a:off x="8295246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0" name="TextBox 3759">
                <a:extLst>
                  <a:ext uri="{FF2B5EF4-FFF2-40B4-BE49-F238E27FC236}">
                    <a16:creationId xmlns:a16="http://schemas.microsoft.com/office/drawing/2014/main" id="{DE521D76-DE89-457D-AFAF-4E94F40F4BFE}"/>
                  </a:ext>
                </a:extLst>
              </p:cNvPr>
              <p:cNvSpPr txBox="1"/>
              <p:nvPr/>
            </p:nvSpPr>
            <p:spPr>
              <a:xfrm>
                <a:off x="8991522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1" name="TextBox 3760">
                <a:extLst>
                  <a:ext uri="{FF2B5EF4-FFF2-40B4-BE49-F238E27FC236}">
                    <a16:creationId xmlns:a16="http://schemas.microsoft.com/office/drawing/2014/main" id="{0F592CF7-1A49-4105-B9E6-6F46A9CDD023}"/>
                  </a:ext>
                </a:extLst>
              </p:cNvPr>
              <p:cNvSpPr txBox="1"/>
              <p:nvPr/>
            </p:nvSpPr>
            <p:spPr>
              <a:xfrm>
                <a:off x="9339660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3" name="TextBox 3762">
                <a:extLst>
                  <a:ext uri="{FF2B5EF4-FFF2-40B4-BE49-F238E27FC236}">
                    <a16:creationId xmlns:a16="http://schemas.microsoft.com/office/drawing/2014/main" id="{55206276-FA85-4B07-9574-D0F5728F9DA6}"/>
                  </a:ext>
                </a:extLst>
              </p:cNvPr>
              <p:cNvSpPr txBox="1"/>
              <p:nvPr/>
            </p:nvSpPr>
            <p:spPr>
              <a:xfrm>
                <a:off x="10036841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4" name="TextBox 3763">
                <a:extLst>
                  <a:ext uri="{FF2B5EF4-FFF2-40B4-BE49-F238E27FC236}">
                    <a16:creationId xmlns:a16="http://schemas.microsoft.com/office/drawing/2014/main" id="{D307F4BA-7F34-4752-AE2C-18C5A4DE212E}"/>
                  </a:ext>
                </a:extLst>
              </p:cNvPr>
              <p:cNvSpPr txBox="1"/>
              <p:nvPr/>
            </p:nvSpPr>
            <p:spPr>
              <a:xfrm>
                <a:off x="8295246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5" name="TextBox 3764">
                <a:extLst>
                  <a:ext uri="{FF2B5EF4-FFF2-40B4-BE49-F238E27FC236}">
                    <a16:creationId xmlns:a16="http://schemas.microsoft.com/office/drawing/2014/main" id="{F1139CE2-391A-4100-AF58-2C944B2F2616}"/>
                  </a:ext>
                </a:extLst>
              </p:cNvPr>
              <p:cNvSpPr txBox="1"/>
              <p:nvPr/>
            </p:nvSpPr>
            <p:spPr>
              <a:xfrm>
                <a:off x="8643384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6" name="TextBox 3765">
                <a:extLst>
                  <a:ext uri="{FF2B5EF4-FFF2-40B4-BE49-F238E27FC236}">
                    <a16:creationId xmlns:a16="http://schemas.microsoft.com/office/drawing/2014/main" id="{B84616D5-ABF9-4F75-BB7A-41C5B1406A21}"/>
                  </a:ext>
                </a:extLst>
              </p:cNvPr>
              <p:cNvSpPr txBox="1"/>
              <p:nvPr/>
            </p:nvSpPr>
            <p:spPr>
              <a:xfrm>
                <a:off x="8991522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7" name="TextBox 3766">
                <a:extLst>
                  <a:ext uri="{FF2B5EF4-FFF2-40B4-BE49-F238E27FC236}">
                    <a16:creationId xmlns:a16="http://schemas.microsoft.com/office/drawing/2014/main" id="{03A49B52-1E96-443B-B514-1952FEBC3D5A}"/>
                  </a:ext>
                </a:extLst>
              </p:cNvPr>
              <p:cNvSpPr txBox="1"/>
              <p:nvPr/>
            </p:nvSpPr>
            <p:spPr>
              <a:xfrm>
                <a:off x="9339660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8" name="TextBox 3767">
                <a:extLst>
                  <a:ext uri="{FF2B5EF4-FFF2-40B4-BE49-F238E27FC236}">
                    <a16:creationId xmlns:a16="http://schemas.microsoft.com/office/drawing/2014/main" id="{0FC5F899-FB0B-4DF3-87B6-8FC1342CF3AB}"/>
                  </a:ext>
                </a:extLst>
              </p:cNvPr>
              <p:cNvSpPr txBox="1"/>
              <p:nvPr/>
            </p:nvSpPr>
            <p:spPr>
              <a:xfrm>
                <a:off x="9687798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3769" name="TextBox 3768">
                <a:extLst>
                  <a:ext uri="{FF2B5EF4-FFF2-40B4-BE49-F238E27FC236}">
                    <a16:creationId xmlns:a16="http://schemas.microsoft.com/office/drawing/2014/main" id="{F57EB503-E961-4F77-90F9-59C72CFD55AE}"/>
                  </a:ext>
                </a:extLst>
              </p:cNvPr>
              <p:cNvSpPr txBox="1"/>
              <p:nvPr/>
            </p:nvSpPr>
            <p:spPr>
              <a:xfrm>
                <a:off x="10036841" y="43103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069" name="TextBox 4068">
                <a:extLst>
                  <a:ext uri="{FF2B5EF4-FFF2-40B4-BE49-F238E27FC236}">
                    <a16:creationId xmlns:a16="http://schemas.microsoft.com/office/drawing/2014/main" id="{22A1FF42-A548-40D5-BBAD-639C4F0C9587}"/>
                  </a:ext>
                </a:extLst>
              </p:cNvPr>
              <p:cNvSpPr txBox="1"/>
              <p:nvPr/>
            </p:nvSpPr>
            <p:spPr>
              <a:xfrm>
                <a:off x="8642532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70" name="TextBox 4069">
                <a:extLst>
                  <a:ext uri="{FF2B5EF4-FFF2-40B4-BE49-F238E27FC236}">
                    <a16:creationId xmlns:a16="http://schemas.microsoft.com/office/drawing/2014/main" id="{822EBC42-D941-4D55-9C0B-8D06E8A7D69C}"/>
                  </a:ext>
                </a:extLst>
              </p:cNvPr>
              <p:cNvSpPr txBox="1"/>
              <p:nvPr/>
            </p:nvSpPr>
            <p:spPr>
              <a:xfrm>
                <a:off x="8990670" y="251878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74" name="TextBox 4073">
                <a:extLst>
                  <a:ext uri="{FF2B5EF4-FFF2-40B4-BE49-F238E27FC236}">
                    <a16:creationId xmlns:a16="http://schemas.microsoft.com/office/drawing/2014/main" id="{27F2CA11-C09B-4EF9-980E-77930263BE07}"/>
                  </a:ext>
                </a:extLst>
              </p:cNvPr>
              <p:cNvSpPr txBox="1"/>
              <p:nvPr/>
            </p:nvSpPr>
            <p:spPr>
              <a:xfrm>
                <a:off x="8294394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78" name="TextBox 4077">
                <a:extLst>
                  <a:ext uri="{FF2B5EF4-FFF2-40B4-BE49-F238E27FC236}">
                    <a16:creationId xmlns:a16="http://schemas.microsoft.com/office/drawing/2014/main" id="{D0801EA0-D0C6-406E-964A-C3F537814CAD}"/>
                  </a:ext>
                </a:extLst>
              </p:cNvPr>
              <p:cNvSpPr txBox="1"/>
              <p:nvPr/>
            </p:nvSpPr>
            <p:spPr>
              <a:xfrm>
                <a:off x="9686946" y="2877490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83" name="TextBox 4082">
                <a:extLst>
                  <a:ext uri="{FF2B5EF4-FFF2-40B4-BE49-F238E27FC236}">
                    <a16:creationId xmlns:a16="http://schemas.microsoft.com/office/drawing/2014/main" id="{437554B7-2EE6-4F43-A21D-89AF5FE5750B}"/>
                  </a:ext>
                </a:extLst>
              </p:cNvPr>
              <p:cNvSpPr txBox="1"/>
              <p:nvPr/>
            </p:nvSpPr>
            <p:spPr>
              <a:xfrm>
                <a:off x="9338808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84" name="TextBox 4083">
                <a:extLst>
                  <a:ext uri="{FF2B5EF4-FFF2-40B4-BE49-F238E27FC236}">
                    <a16:creationId xmlns:a16="http://schemas.microsoft.com/office/drawing/2014/main" id="{6850D144-F3B5-4C70-8AB0-DE713D29136B}"/>
                  </a:ext>
                </a:extLst>
              </p:cNvPr>
              <p:cNvSpPr txBox="1"/>
              <p:nvPr/>
            </p:nvSpPr>
            <p:spPr>
              <a:xfrm>
                <a:off x="9686946" y="3238766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93" name="TextBox 4092">
                <a:extLst>
                  <a:ext uri="{FF2B5EF4-FFF2-40B4-BE49-F238E27FC236}">
                    <a16:creationId xmlns:a16="http://schemas.microsoft.com/office/drawing/2014/main" id="{456AA229-F428-4B5C-A313-901403D4AAD1}"/>
                  </a:ext>
                </a:extLst>
              </p:cNvPr>
              <p:cNvSpPr txBox="1"/>
              <p:nvPr/>
            </p:nvSpPr>
            <p:spPr>
              <a:xfrm>
                <a:off x="8642532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096" name="TextBox 4095">
                <a:extLst>
                  <a:ext uri="{FF2B5EF4-FFF2-40B4-BE49-F238E27FC236}">
                    <a16:creationId xmlns:a16="http://schemas.microsoft.com/office/drawing/2014/main" id="{6E202C45-6950-4876-AE7E-D01F525362C5}"/>
                  </a:ext>
                </a:extLst>
              </p:cNvPr>
              <p:cNvSpPr txBox="1"/>
              <p:nvPr/>
            </p:nvSpPr>
            <p:spPr>
              <a:xfrm>
                <a:off x="9686946" y="395488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1DB1BA89-B80E-4EBD-88C4-DD60089C8ADB}"/>
                </a:ext>
              </a:extLst>
            </p:cNvPr>
            <p:cNvGrpSpPr/>
            <p:nvPr/>
          </p:nvGrpSpPr>
          <p:grpSpPr>
            <a:xfrm>
              <a:off x="1379042" y="4514732"/>
              <a:ext cx="2096265" cy="2191703"/>
              <a:chOff x="1379042" y="4514732"/>
              <a:chExt cx="2096265" cy="2191703"/>
            </a:xfrm>
          </p:grpSpPr>
          <p:grpSp>
            <p:nvGrpSpPr>
              <p:cNvPr id="459" name="Group 458">
                <a:extLst>
                  <a:ext uri="{FF2B5EF4-FFF2-40B4-BE49-F238E27FC236}">
                    <a16:creationId xmlns:a16="http://schemas.microsoft.com/office/drawing/2014/main" id="{964DBF4F-CD78-4766-8FF4-077BEF6CB3B5}"/>
                  </a:ext>
                </a:extLst>
              </p:cNvPr>
              <p:cNvGrpSpPr/>
              <p:nvPr/>
            </p:nvGrpSpPr>
            <p:grpSpPr>
              <a:xfrm>
                <a:off x="1379042" y="4533376"/>
                <a:ext cx="2096265" cy="2150897"/>
                <a:chOff x="4032810" y="3231995"/>
                <a:chExt cx="2096265" cy="2150897"/>
              </a:xfrm>
            </p:grpSpPr>
            <p:sp>
              <p:nvSpPr>
                <p:cNvPr id="496" name="Rectangle 495">
                  <a:extLst>
                    <a:ext uri="{FF2B5EF4-FFF2-40B4-BE49-F238E27FC236}">
                      <a16:creationId xmlns:a16="http://schemas.microsoft.com/office/drawing/2014/main" id="{DCB6C2FD-94CB-47E6-AF7C-EC4323866E23}"/>
                    </a:ext>
                  </a:extLst>
                </p:cNvPr>
                <p:cNvSpPr/>
                <p:nvPr/>
              </p:nvSpPr>
              <p:spPr>
                <a:xfrm>
                  <a:off x="4032810" y="3231995"/>
                  <a:ext cx="2096265" cy="2148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97" name="Straight Connector 496">
                  <a:extLst>
                    <a:ext uri="{FF2B5EF4-FFF2-40B4-BE49-F238E27FC236}">
                      <a16:creationId xmlns:a16="http://schemas.microsoft.com/office/drawing/2014/main" id="{4D52CD80-AE32-428B-9FFD-F26FE25C9B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3553" y="358881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Straight Connector 497">
                  <a:extLst>
                    <a:ext uri="{FF2B5EF4-FFF2-40B4-BE49-F238E27FC236}">
                      <a16:creationId xmlns:a16="http://schemas.microsoft.com/office/drawing/2014/main" id="{9E912B0D-CD4D-4564-AC41-91888DECA7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323" y="3947072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Straight Connector 498">
                  <a:extLst>
                    <a:ext uri="{FF2B5EF4-FFF2-40B4-BE49-F238E27FC236}">
                      <a16:creationId xmlns:a16="http://schemas.microsoft.com/office/drawing/2014/main" id="{C2840D60-DFA5-4CEB-83D3-33DE5F7BA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824" y="4311763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Straight Connector 499">
                  <a:extLst>
                    <a:ext uri="{FF2B5EF4-FFF2-40B4-BE49-F238E27FC236}">
                      <a16:creationId xmlns:a16="http://schemas.microsoft.com/office/drawing/2014/main" id="{C8CE0F0D-BACD-4676-A473-2665EC8DD3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500" y="4668238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Straight Connector 500">
                  <a:extLst>
                    <a:ext uri="{FF2B5EF4-FFF2-40B4-BE49-F238E27FC236}">
                      <a16:creationId xmlns:a16="http://schemas.microsoft.com/office/drawing/2014/main" id="{D8DEA82D-695C-4E0D-9C80-D6140864F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3181" y="502357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Straight Connector 501">
                  <a:extLst>
                    <a:ext uri="{FF2B5EF4-FFF2-40B4-BE49-F238E27FC236}">
                      <a16:creationId xmlns:a16="http://schemas.microsoft.com/office/drawing/2014/main" id="{23B9828B-C711-42FE-812B-9F53612090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763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3" name="Straight Connector 502">
                  <a:extLst>
                    <a:ext uri="{FF2B5EF4-FFF2-40B4-BE49-F238E27FC236}">
                      <a16:creationId xmlns:a16="http://schemas.microsoft.com/office/drawing/2014/main" id="{94196323-D2B2-43CF-A39A-5BB6016519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901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Straight Connector 503">
                  <a:extLst>
                    <a:ext uri="{FF2B5EF4-FFF2-40B4-BE49-F238E27FC236}">
                      <a16:creationId xmlns:a16="http://schemas.microsoft.com/office/drawing/2014/main" id="{6754CF49-0AE4-4D25-9DFD-FA2F93112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3320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Straight Connector 504">
                  <a:extLst>
                    <a:ext uri="{FF2B5EF4-FFF2-40B4-BE49-F238E27FC236}">
                      <a16:creationId xmlns:a16="http://schemas.microsoft.com/office/drawing/2014/main" id="{73C49E65-A961-4D2E-BC0D-1B19EFD640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177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Straight Connector 505">
                  <a:extLst>
                    <a:ext uri="{FF2B5EF4-FFF2-40B4-BE49-F238E27FC236}">
                      <a16:creationId xmlns:a16="http://schemas.microsoft.com/office/drawing/2014/main" id="{461A1335-C7EC-4CF0-BA4D-AAAB864749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315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998F532C-FB11-40DD-809C-0D578A066FF0}"/>
                  </a:ext>
                </a:extLst>
              </p:cNvPr>
              <p:cNvSpPr txBox="1"/>
              <p:nvPr/>
            </p:nvSpPr>
            <p:spPr>
              <a:xfrm>
                <a:off x="1392083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850D5161-2F55-4386-BBB5-FD6F8F8EDB1F}"/>
                  </a:ext>
                </a:extLst>
              </p:cNvPr>
              <p:cNvSpPr txBox="1"/>
              <p:nvPr/>
            </p:nvSpPr>
            <p:spPr>
              <a:xfrm>
                <a:off x="2436497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41291565-6D1A-41D8-A037-E9E2D8D0E684}"/>
                  </a:ext>
                </a:extLst>
              </p:cNvPr>
              <p:cNvSpPr txBox="1"/>
              <p:nvPr/>
            </p:nvSpPr>
            <p:spPr>
              <a:xfrm>
                <a:off x="2784635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3944651A-A698-49B0-8F98-ACFB2F50BD94}"/>
                  </a:ext>
                </a:extLst>
              </p:cNvPr>
              <p:cNvSpPr txBox="1"/>
              <p:nvPr/>
            </p:nvSpPr>
            <p:spPr>
              <a:xfrm>
                <a:off x="3133678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BB9989B5-AB82-48E7-9713-C8ECD12E9E30}"/>
                  </a:ext>
                </a:extLst>
              </p:cNvPr>
              <p:cNvSpPr txBox="1"/>
              <p:nvPr/>
            </p:nvSpPr>
            <p:spPr>
              <a:xfrm>
                <a:off x="1740221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73F44C72-E01B-4C18-A395-9FD5EEE052F8}"/>
                  </a:ext>
                </a:extLst>
              </p:cNvPr>
              <p:cNvSpPr txBox="1"/>
              <p:nvPr/>
            </p:nvSpPr>
            <p:spPr>
              <a:xfrm>
                <a:off x="2088359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8C2F22C4-4A81-40F5-90EB-5C4664A78DD7}"/>
                  </a:ext>
                </a:extLst>
              </p:cNvPr>
              <p:cNvSpPr txBox="1"/>
              <p:nvPr/>
            </p:nvSpPr>
            <p:spPr>
              <a:xfrm>
                <a:off x="2436497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7" name="TextBox 466">
                <a:extLst>
                  <a:ext uri="{FF2B5EF4-FFF2-40B4-BE49-F238E27FC236}">
                    <a16:creationId xmlns:a16="http://schemas.microsoft.com/office/drawing/2014/main" id="{46D6641F-9304-4322-910C-131FEF816501}"/>
                  </a:ext>
                </a:extLst>
              </p:cNvPr>
              <p:cNvSpPr txBox="1"/>
              <p:nvPr/>
            </p:nvSpPr>
            <p:spPr>
              <a:xfrm>
                <a:off x="3133678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44F50212-AE14-4F42-BF0E-D86E8DAC9984}"/>
                  </a:ext>
                </a:extLst>
              </p:cNvPr>
              <p:cNvSpPr txBox="1"/>
              <p:nvPr/>
            </p:nvSpPr>
            <p:spPr>
              <a:xfrm>
                <a:off x="1392083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F47DEBC4-B7CB-41C0-88D9-F0D86853BE52}"/>
                  </a:ext>
                </a:extLst>
              </p:cNvPr>
              <p:cNvSpPr txBox="1"/>
              <p:nvPr/>
            </p:nvSpPr>
            <p:spPr>
              <a:xfrm>
                <a:off x="1740221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0" name="TextBox 469">
                <a:extLst>
                  <a:ext uri="{FF2B5EF4-FFF2-40B4-BE49-F238E27FC236}">
                    <a16:creationId xmlns:a16="http://schemas.microsoft.com/office/drawing/2014/main" id="{4E3E2BF9-2DF8-45AE-804A-C072595C3948}"/>
                  </a:ext>
                </a:extLst>
              </p:cNvPr>
              <p:cNvSpPr txBox="1"/>
              <p:nvPr/>
            </p:nvSpPr>
            <p:spPr>
              <a:xfrm>
                <a:off x="2088359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1" name="TextBox 470">
                <a:extLst>
                  <a:ext uri="{FF2B5EF4-FFF2-40B4-BE49-F238E27FC236}">
                    <a16:creationId xmlns:a16="http://schemas.microsoft.com/office/drawing/2014/main" id="{79392C5B-4739-4B11-877C-78EFD2E043A5}"/>
                  </a:ext>
                </a:extLst>
              </p:cNvPr>
              <p:cNvSpPr txBox="1"/>
              <p:nvPr/>
            </p:nvSpPr>
            <p:spPr>
              <a:xfrm>
                <a:off x="3133678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A996BDB9-8D5D-4AB8-9BB5-8DFE90C42589}"/>
                  </a:ext>
                </a:extLst>
              </p:cNvPr>
              <p:cNvSpPr txBox="1"/>
              <p:nvPr/>
            </p:nvSpPr>
            <p:spPr>
              <a:xfrm>
                <a:off x="1392083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9BF2F76A-E86C-4AD7-BE88-AFF8702CA98E}"/>
                  </a:ext>
                </a:extLst>
              </p:cNvPr>
              <p:cNvSpPr txBox="1"/>
              <p:nvPr/>
            </p:nvSpPr>
            <p:spPr>
              <a:xfrm>
                <a:off x="1740221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5768AE85-70EB-4940-A08B-8A15B920327F}"/>
                  </a:ext>
                </a:extLst>
              </p:cNvPr>
              <p:cNvSpPr txBox="1"/>
              <p:nvPr/>
            </p:nvSpPr>
            <p:spPr>
              <a:xfrm>
                <a:off x="2088359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75" name="TextBox 474">
                <a:extLst>
                  <a:ext uri="{FF2B5EF4-FFF2-40B4-BE49-F238E27FC236}">
                    <a16:creationId xmlns:a16="http://schemas.microsoft.com/office/drawing/2014/main" id="{2E2CD71E-9BF2-46A4-B05E-EF503299135B}"/>
                  </a:ext>
                </a:extLst>
              </p:cNvPr>
              <p:cNvSpPr txBox="1"/>
              <p:nvPr/>
            </p:nvSpPr>
            <p:spPr>
              <a:xfrm>
                <a:off x="2436497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6" name="TextBox 475">
                <a:extLst>
                  <a:ext uri="{FF2B5EF4-FFF2-40B4-BE49-F238E27FC236}">
                    <a16:creationId xmlns:a16="http://schemas.microsoft.com/office/drawing/2014/main" id="{656879F1-C7F0-44E4-A52D-0F3D2E5BFC4C}"/>
                  </a:ext>
                </a:extLst>
              </p:cNvPr>
              <p:cNvSpPr txBox="1"/>
              <p:nvPr/>
            </p:nvSpPr>
            <p:spPr>
              <a:xfrm>
                <a:off x="2784635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7" name="TextBox 476">
                <a:extLst>
                  <a:ext uri="{FF2B5EF4-FFF2-40B4-BE49-F238E27FC236}">
                    <a16:creationId xmlns:a16="http://schemas.microsoft.com/office/drawing/2014/main" id="{622EEA15-055A-4F03-8CC6-E2BFAF0190AA}"/>
                  </a:ext>
                </a:extLst>
              </p:cNvPr>
              <p:cNvSpPr txBox="1"/>
              <p:nvPr/>
            </p:nvSpPr>
            <p:spPr>
              <a:xfrm>
                <a:off x="3133678" y="5595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4188ABE5-2E43-4047-9FB7-36EFCC64BBE7}"/>
                  </a:ext>
                </a:extLst>
              </p:cNvPr>
              <p:cNvSpPr txBox="1"/>
              <p:nvPr/>
            </p:nvSpPr>
            <p:spPr>
              <a:xfrm>
                <a:off x="1392083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52479F37-6F87-411C-88CF-19FA1C74BBF1}"/>
                  </a:ext>
                </a:extLst>
              </p:cNvPr>
              <p:cNvSpPr txBox="1"/>
              <p:nvPr/>
            </p:nvSpPr>
            <p:spPr>
              <a:xfrm>
                <a:off x="2088359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0B881D18-8413-4CBD-A9EA-36F8177A4EE9}"/>
                  </a:ext>
                </a:extLst>
              </p:cNvPr>
              <p:cNvSpPr txBox="1"/>
              <p:nvPr/>
            </p:nvSpPr>
            <p:spPr>
              <a:xfrm>
                <a:off x="2436497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1" name="TextBox 480">
                <a:extLst>
                  <a:ext uri="{FF2B5EF4-FFF2-40B4-BE49-F238E27FC236}">
                    <a16:creationId xmlns:a16="http://schemas.microsoft.com/office/drawing/2014/main" id="{A4B1283C-AEEC-4427-8BD9-11B4B7A67496}"/>
                  </a:ext>
                </a:extLst>
              </p:cNvPr>
              <p:cNvSpPr txBox="1"/>
              <p:nvPr/>
            </p:nvSpPr>
            <p:spPr>
              <a:xfrm>
                <a:off x="3133678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F7FAA44-634B-4EEA-AADD-61567959E892}"/>
                  </a:ext>
                </a:extLst>
              </p:cNvPr>
              <p:cNvSpPr txBox="1"/>
              <p:nvPr/>
            </p:nvSpPr>
            <p:spPr>
              <a:xfrm>
                <a:off x="1392083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943864A8-39BD-438D-94B5-3DF2D23439E1}"/>
                  </a:ext>
                </a:extLst>
              </p:cNvPr>
              <p:cNvSpPr txBox="1"/>
              <p:nvPr/>
            </p:nvSpPr>
            <p:spPr>
              <a:xfrm>
                <a:off x="1740221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63FBFF9F-2C9A-4358-937F-16AC3B101631}"/>
                  </a:ext>
                </a:extLst>
              </p:cNvPr>
              <p:cNvSpPr txBox="1"/>
              <p:nvPr/>
            </p:nvSpPr>
            <p:spPr>
              <a:xfrm>
                <a:off x="2088359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1E002062-4CA3-4433-920E-37F06355CA91}"/>
                  </a:ext>
                </a:extLst>
              </p:cNvPr>
              <p:cNvSpPr txBox="1"/>
              <p:nvPr/>
            </p:nvSpPr>
            <p:spPr>
              <a:xfrm>
                <a:off x="2436497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FB4B2102-A809-41DD-8DA1-6FB980985D6D}"/>
                  </a:ext>
                </a:extLst>
              </p:cNvPr>
              <p:cNvSpPr txBox="1"/>
              <p:nvPr/>
            </p:nvSpPr>
            <p:spPr>
              <a:xfrm>
                <a:off x="2784635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E116C625-43A2-45A2-A6CC-5F31AC0E7F94}"/>
                  </a:ext>
                </a:extLst>
              </p:cNvPr>
              <p:cNvSpPr txBox="1"/>
              <p:nvPr/>
            </p:nvSpPr>
            <p:spPr>
              <a:xfrm>
                <a:off x="3133678" y="63063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88" name="TextBox 487">
                <a:extLst>
                  <a:ext uri="{FF2B5EF4-FFF2-40B4-BE49-F238E27FC236}">
                    <a16:creationId xmlns:a16="http://schemas.microsoft.com/office/drawing/2014/main" id="{4A9888C4-AEA7-4986-B16F-4DB0B64370EA}"/>
                  </a:ext>
                </a:extLst>
              </p:cNvPr>
              <p:cNvSpPr txBox="1"/>
              <p:nvPr/>
            </p:nvSpPr>
            <p:spPr>
              <a:xfrm>
                <a:off x="1739369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CF04C1D1-76CB-4BB7-B96F-A98497C039DA}"/>
                  </a:ext>
                </a:extLst>
              </p:cNvPr>
              <p:cNvSpPr txBox="1"/>
              <p:nvPr/>
            </p:nvSpPr>
            <p:spPr>
              <a:xfrm>
                <a:off x="2087507" y="4514732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911A8697-274F-41B7-B497-A72B62088C1E}"/>
                  </a:ext>
                </a:extLst>
              </p:cNvPr>
              <p:cNvSpPr txBox="1"/>
              <p:nvPr/>
            </p:nvSpPr>
            <p:spPr>
              <a:xfrm>
                <a:off x="1391231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1" name="TextBox 490">
                <a:extLst>
                  <a:ext uri="{FF2B5EF4-FFF2-40B4-BE49-F238E27FC236}">
                    <a16:creationId xmlns:a16="http://schemas.microsoft.com/office/drawing/2014/main" id="{80071CD7-E89C-4B2A-A704-5417F15A241B}"/>
                  </a:ext>
                </a:extLst>
              </p:cNvPr>
              <p:cNvSpPr txBox="1"/>
              <p:nvPr/>
            </p:nvSpPr>
            <p:spPr>
              <a:xfrm>
                <a:off x="2783783" y="4873433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92" name="TextBox 491">
                <a:extLst>
                  <a:ext uri="{FF2B5EF4-FFF2-40B4-BE49-F238E27FC236}">
                    <a16:creationId xmlns:a16="http://schemas.microsoft.com/office/drawing/2014/main" id="{720B95A1-4410-44A4-9BBA-79BEE31F2C5D}"/>
                  </a:ext>
                </a:extLst>
              </p:cNvPr>
              <p:cNvSpPr txBox="1"/>
              <p:nvPr/>
            </p:nvSpPr>
            <p:spPr>
              <a:xfrm>
                <a:off x="2435645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  <p:sp>
            <p:nvSpPr>
              <p:cNvPr id="493" name="TextBox 492">
                <a:extLst>
                  <a:ext uri="{FF2B5EF4-FFF2-40B4-BE49-F238E27FC236}">
                    <a16:creationId xmlns:a16="http://schemas.microsoft.com/office/drawing/2014/main" id="{5FE23B13-3BE8-4EF0-A89E-B6E4E16B635B}"/>
                  </a:ext>
                </a:extLst>
              </p:cNvPr>
              <p:cNvSpPr txBox="1"/>
              <p:nvPr/>
            </p:nvSpPr>
            <p:spPr>
              <a:xfrm>
                <a:off x="2783783" y="5234709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4" name="TextBox 493">
                <a:extLst>
                  <a:ext uri="{FF2B5EF4-FFF2-40B4-BE49-F238E27FC236}">
                    <a16:creationId xmlns:a16="http://schemas.microsoft.com/office/drawing/2014/main" id="{EBF522D1-7D2D-4467-9853-D38DAB5DC617}"/>
                  </a:ext>
                </a:extLst>
              </p:cNvPr>
              <p:cNvSpPr txBox="1"/>
              <p:nvPr/>
            </p:nvSpPr>
            <p:spPr>
              <a:xfrm>
                <a:off x="1739369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0</a:t>
                </a:r>
                <a:endParaRPr lang="zh-CN" altLang="en-US" sz="2000" b="1"/>
              </a:p>
            </p:txBody>
          </p:sp>
          <p:sp>
            <p:nvSpPr>
              <p:cNvPr id="495" name="TextBox 494">
                <a:extLst>
                  <a:ext uri="{FF2B5EF4-FFF2-40B4-BE49-F238E27FC236}">
                    <a16:creationId xmlns:a16="http://schemas.microsoft.com/office/drawing/2014/main" id="{28E1B502-151D-4D90-BEB4-B6A05717F172}"/>
                  </a:ext>
                </a:extLst>
              </p:cNvPr>
              <p:cNvSpPr txBox="1"/>
              <p:nvPr/>
            </p:nvSpPr>
            <p:spPr>
              <a:xfrm>
                <a:off x="2783783" y="5950825"/>
                <a:ext cx="2159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/>
                  <a:t>1</a:t>
                </a:r>
                <a:endParaRPr lang="zh-CN" altLang="en-US" sz="2000" b="1"/>
              </a:p>
            </p:txBody>
          </p:sp>
        </p:grpSp>
        <p:sp>
          <p:nvSpPr>
            <p:cNvPr id="3733" name="Rectangle: Rounded Corners 3732">
              <a:extLst>
                <a:ext uri="{FF2B5EF4-FFF2-40B4-BE49-F238E27FC236}">
                  <a16:creationId xmlns:a16="http://schemas.microsoft.com/office/drawing/2014/main" id="{DBF643FD-E5ED-4AD7-BFC4-3EDF00191EFC}"/>
                </a:ext>
              </a:extLst>
            </p:cNvPr>
            <p:cNvSpPr/>
            <p:nvPr/>
          </p:nvSpPr>
          <p:spPr>
            <a:xfrm>
              <a:off x="2029180" y="1360547"/>
              <a:ext cx="1432542" cy="2009887"/>
            </a:xfrm>
            <a:prstGeom prst="roundRect">
              <a:avLst/>
            </a:prstGeom>
            <a:solidFill>
              <a:srgbClr val="D0CECE">
                <a:alpha val="45882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F7027E95-3865-4412-BBBF-F36C24CF5F6C}"/>
                </a:ext>
              </a:extLst>
            </p:cNvPr>
            <p:cNvSpPr/>
            <p:nvPr/>
          </p:nvSpPr>
          <p:spPr>
            <a:xfrm>
              <a:off x="1003094" y="2383911"/>
              <a:ext cx="2457160" cy="1024821"/>
            </a:xfrm>
            <a:prstGeom prst="roundRect">
              <a:avLst/>
            </a:prstGeom>
            <a:solidFill>
              <a:srgbClr val="D0CECE">
                <a:alpha val="45882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5" name="Group 3774">
              <a:extLst>
                <a:ext uri="{FF2B5EF4-FFF2-40B4-BE49-F238E27FC236}">
                  <a16:creationId xmlns:a16="http://schemas.microsoft.com/office/drawing/2014/main" id="{28CD065B-5856-4D06-9972-44CE8ED8A41A}"/>
                </a:ext>
              </a:extLst>
            </p:cNvPr>
            <p:cNvGrpSpPr/>
            <p:nvPr/>
          </p:nvGrpSpPr>
          <p:grpSpPr>
            <a:xfrm>
              <a:off x="10213837" y="1852440"/>
              <a:ext cx="1311804" cy="3699742"/>
              <a:chOff x="9595587" y="2043746"/>
              <a:chExt cx="1311804" cy="3699742"/>
            </a:xfrm>
          </p:grpSpPr>
          <p:grpSp>
            <p:nvGrpSpPr>
              <p:cNvPr id="3773" name="Group 3772">
                <a:extLst>
                  <a:ext uri="{FF2B5EF4-FFF2-40B4-BE49-F238E27FC236}">
                    <a16:creationId xmlns:a16="http://schemas.microsoft.com/office/drawing/2014/main" id="{E04CAA5E-07DB-4B6E-A35F-4DEEE55F6413}"/>
                  </a:ext>
                </a:extLst>
              </p:cNvPr>
              <p:cNvGrpSpPr/>
              <p:nvPr/>
            </p:nvGrpSpPr>
            <p:grpSpPr>
              <a:xfrm>
                <a:off x="9860035" y="2043746"/>
                <a:ext cx="1047356" cy="648408"/>
                <a:chOff x="9860035" y="2043746"/>
                <a:chExt cx="1047356" cy="648408"/>
              </a:xfrm>
            </p:grpSpPr>
            <p:sp>
              <p:nvSpPr>
                <p:cNvPr id="3234" name="Rectangle 6">
                  <a:extLst>
                    <a:ext uri="{FF2B5EF4-FFF2-40B4-BE49-F238E27FC236}">
                      <a16:creationId xmlns:a16="http://schemas.microsoft.com/office/drawing/2014/main" id="{1DA1643F-6B25-49E8-B7A9-E3DACAFE9D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0035" y="2043746"/>
                  <a:ext cx="1047356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Row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Score</a:t>
                  </a:r>
                  <a:endParaRPr kumimoji="0" lang="zh-CN" altLang="zh-CN" sz="240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cxnSp>
              <p:nvCxnSpPr>
                <p:cNvPr id="3237" name="Straight Arrow Connector 3236">
                  <a:extLst>
                    <a:ext uri="{FF2B5EF4-FFF2-40B4-BE49-F238E27FC236}">
                      <a16:creationId xmlns:a16="http://schemas.microsoft.com/office/drawing/2014/main" id="{798211C9-126F-40C1-800E-DF4BAE2ECF87}"/>
                    </a:ext>
                  </a:extLst>
                </p:cNvPr>
                <p:cNvCxnSpPr/>
                <p:nvPr/>
              </p:nvCxnSpPr>
              <p:spPr>
                <a:xfrm flipH="1">
                  <a:off x="10108578" y="2531806"/>
                  <a:ext cx="199190" cy="16034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74" name="Group 3773">
                <a:extLst>
                  <a:ext uri="{FF2B5EF4-FFF2-40B4-BE49-F238E27FC236}">
                    <a16:creationId xmlns:a16="http://schemas.microsoft.com/office/drawing/2014/main" id="{5E968C22-5A8D-413C-9AA5-6525401EA11E}"/>
                  </a:ext>
                </a:extLst>
              </p:cNvPr>
              <p:cNvGrpSpPr/>
              <p:nvPr/>
            </p:nvGrpSpPr>
            <p:grpSpPr>
              <a:xfrm>
                <a:off x="9595587" y="5124773"/>
                <a:ext cx="1047356" cy="618715"/>
                <a:chOff x="9595587" y="5124773"/>
                <a:chExt cx="1047356" cy="618715"/>
              </a:xfrm>
            </p:grpSpPr>
            <p:sp>
              <p:nvSpPr>
                <p:cNvPr id="3235" name="Rectangle 6">
                  <a:extLst>
                    <a:ext uri="{FF2B5EF4-FFF2-40B4-BE49-F238E27FC236}">
                      <a16:creationId xmlns:a16="http://schemas.microsoft.com/office/drawing/2014/main" id="{9FFBCE25-79C4-419B-830F-F4347A20A2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95587" y="5251045"/>
                  <a:ext cx="1047356" cy="49244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Column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600" i="1" u="none" strike="noStrike" cap="none" normalizeH="0" baseline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Times New Roman" panose="02020603050405020304" pitchFamily="18" charset="0"/>
                    </a:rPr>
                    <a:t>Score</a:t>
                  </a:r>
                  <a:endParaRPr kumimoji="0" lang="zh-CN" altLang="zh-CN" sz="2400" i="1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</a:endParaRPr>
                </a:p>
              </p:txBody>
            </p:sp>
            <p:cxnSp>
              <p:nvCxnSpPr>
                <p:cNvPr id="3238" name="Straight Arrow Connector 3237">
                  <a:extLst>
                    <a:ext uri="{FF2B5EF4-FFF2-40B4-BE49-F238E27FC236}">
                      <a16:creationId xmlns:a16="http://schemas.microsoft.com/office/drawing/2014/main" id="{9D509C8D-E337-4109-913E-08E5875BD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744604" y="5124773"/>
                  <a:ext cx="276623" cy="9162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41" name="Rectangle 6">
              <a:extLst>
                <a:ext uri="{FF2B5EF4-FFF2-40B4-BE49-F238E27FC236}">
                  <a16:creationId xmlns:a16="http://schemas.microsoft.com/office/drawing/2014/main" id="{4BC06945-1436-4CD2-B179-1CEBB018A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7387" y="5727815"/>
              <a:ext cx="1310673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Total Score =</a:t>
              </a:r>
              <a:endParaRPr kumimoji="0" lang="zh-CN" altLang="zh-CN" sz="28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264" name="Group 3263">
              <a:extLst>
                <a:ext uri="{FF2B5EF4-FFF2-40B4-BE49-F238E27FC236}">
                  <a16:creationId xmlns:a16="http://schemas.microsoft.com/office/drawing/2014/main" id="{9C9504E9-E174-4E7B-87E4-15C3FDF4AE30}"/>
                </a:ext>
              </a:extLst>
            </p:cNvPr>
            <p:cNvGrpSpPr/>
            <p:nvPr/>
          </p:nvGrpSpPr>
          <p:grpSpPr>
            <a:xfrm>
              <a:off x="6797373" y="2224415"/>
              <a:ext cx="702713" cy="2754862"/>
              <a:chOff x="6179123" y="2415721"/>
              <a:chExt cx="702713" cy="2754862"/>
            </a:xfrm>
          </p:grpSpPr>
          <p:pic>
            <p:nvPicPr>
              <p:cNvPr id="3246" name="Graphic 3245" descr="Badge Follow outline">
                <a:extLst>
                  <a:ext uri="{FF2B5EF4-FFF2-40B4-BE49-F238E27FC236}">
                    <a16:creationId xmlns:a16="http://schemas.microsoft.com/office/drawing/2014/main" id="{3DE0C0AA-4960-4C52-B8BA-EDCCCFF568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79123" y="3592659"/>
                <a:ext cx="400110" cy="400110"/>
              </a:xfrm>
              <a:prstGeom prst="rect">
                <a:avLst/>
              </a:prstGeom>
            </p:spPr>
          </p:pic>
          <p:cxnSp>
            <p:nvCxnSpPr>
              <p:cNvPr id="3247" name="Straight Arrow Connector 3246">
                <a:extLst>
                  <a:ext uri="{FF2B5EF4-FFF2-40B4-BE49-F238E27FC236}">
                    <a16:creationId xmlns:a16="http://schemas.microsoft.com/office/drawing/2014/main" id="{DCA43F9A-176A-473D-84EB-586C674CE6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79233" y="3794090"/>
                <a:ext cx="30260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7" name="Straight Arrow Connector 3256">
                <a:extLst>
                  <a:ext uri="{FF2B5EF4-FFF2-40B4-BE49-F238E27FC236}">
                    <a16:creationId xmlns:a16="http://schemas.microsoft.com/office/drawing/2014/main" id="{F1F95F1E-4A55-49A2-BF96-8CF5C156A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96651" y="2415721"/>
                <a:ext cx="0" cy="12159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9" name="Straight Arrow Connector 3258">
                <a:extLst>
                  <a:ext uri="{FF2B5EF4-FFF2-40B4-BE49-F238E27FC236}">
                    <a16:creationId xmlns:a16="http://schemas.microsoft.com/office/drawing/2014/main" id="{81E3403D-6C4A-4A0D-9AAB-A9B9864827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84549" y="3954623"/>
                <a:ext cx="0" cy="121596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0" name="Straight Arrow Connector 3259">
                <a:extLst>
                  <a:ext uri="{FF2B5EF4-FFF2-40B4-BE49-F238E27FC236}">
                    <a16:creationId xmlns:a16="http://schemas.microsoft.com/office/drawing/2014/main" id="{0DEF8DE0-595F-4EDC-BF2D-75B2035506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259" y="5157716"/>
                <a:ext cx="19139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3" name="Straight Arrow Connector 3262">
                <a:extLst>
                  <a:ext uri="{FF2B5EF4-FFF2-40B4-BE49-F238E27FC236}">
                    <a16:creationId xmlns:a16="http://schemas.microsoft.com/office/drawing/2014/main" id="{70098D0E-3297-49E7-967E-B2E7D6C4C8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5259" y="2427096"/>
                <a:ext cx="191392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37" name="Rectangle 6">
              <a:extLst>
                <a:ext uri="{FF2B5EF4-FFF2-40B4-BE49-F238E27FC236}">
                  <a16:creationId xmlns:a16="http://schemas.microsoft.com/office/drawing/2014/main" id="{56C5C6F9-50A2-4E10-A56E-AA0D67AA4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6306" y="3370142"/>
              <a:ext cx="903847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6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Matrix A</a:t>
              </a:r>
              <a:endParaRPr kumimoji="0" lang="zh-CN" altLang="zh-CN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3590" name="Group 3589">
              <a:extLst>
                <a:ext uri="{FF2B5EF4-FFF2-40B4-BE49-F238E27FC236}">
                  <a16:creationId xmlns:a16="http://schemas.microsoft.com/office/drawing/2014/main" id="{DC7714B8-5179-4AD6-B3FF-3CFDD8D4C95A}"/>
                </a:ext>
              </a:extLst>
            </p:cNvPr>
            <p:cNvGrpSpPr/>
            <p:nvPr/>
          </p:nvGrpSpPr>
          <p:grpSpPr>
            <a:xfrm>
              <a:off x="4577470" y="1103322"/>
              <a:ext cx="2096265" cy="2191703"/>
              <a:chOff x="6653469" y="1036847"/>
              <a:chExt cx="2096265" cy="2191703"/>
            </a:xfrm>
          </p:grpSpPr>
          <p:grpSp>
            <p:nvGrpSpPr>
              <p:cNvPr id="3550" name="Group 3549">
                <a:extLst>
                  <a:ext uri="{FF2B5EF4-FFF2-40B4-BE49-F238E27FC236}">
                    <a16:creationId xmlns:a16="http://schemas.microsoft.com/office/drawing/2014/main" id="{2C11ABA1-3918-46CB-B691-2DC23EBC0F64}"/>
                  </a:ext>
                </a:extLst>
              </p:cNvPr>
              <p:cNvGrpSpPr/>
              <p:nvPr/>
            </p:nvGrpSpPr>
            <p:grpSpPr>
              <a:xfrm>
                <a:off x="6653469" y="1067361"/>
                <a:ext cx="2096265" cy="2150897"/>
                <a:chOff x="4032810" y="3231995"/>
                <a:chExt cx="2096265" cy="2150897"/>
              </a:xfrm>
            </p:grpSpPr>
            <p:sp>
              <p:nvSpPr>
                <p:cNvPr id="3529" name="Rectangle 3528">
                  <a:extLst>
                    <a:ext uri="{FF2B5EF4-FFF2-40B4-BE49-F238E27FC236}">
                      <a16:creationId xmlns:a16="http://schemas.microsoft.com/office/drawing/2014/main" id="{7BB6D2D6-4726-44C4-9590-17A92EFCBA26}"/>
                    </a:ext>
                  </a:extLst>
                </p:cNvPr>
                <p:cNvSpPr/>
                <p:nvPr/>
              </p:nvSpPr>
              <p:spPr>
                <a:xfrm>
                  <a:off x="4032810" y="3231995"/>
                  <a:ext cx="2096265" cy="214811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3531" name="Straight Connector 3530">
                  <a:extLst>
                    <a:ext uri="{FF2B5EF4-FFF2-40B4-BE49-F238E27FC236}">
                      <a16:creationId xmlns:a16="http://schemas.microsoft.com/office/drawing/2014/main" id="{CE034370-3CC1-45DD-9E1A-DDBDA32B97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3553" y="358881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3" name="Straight Connector 3532">
                  <a:extLst>
                    <a:ext uri="{FF2B5EF4-FFF2-40B4-BE49-F238E27FC236}">
                      <a16:creationId xmlns:a16="http://schemas.microsoft.com/office/drawing/2014/main" id="{89820A22-9C5B-4DDE-94E0-474F910CFE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9323" y="3947072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4" name="Straight Connector 3533">
                  <a:extLst>
                    <a:ext uri="{FF2B5EF4-FFF2-40B4-BE49-F238E27FC236}">
                      <a16:creationId xmlns:a16="http://schemas.microsoft.com/office/drawing/2014/main" id="{2233C38B-C85C-4913-BDF2-3587585F9D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824" y="4311763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5" name="Straight Connector 3534">
                  <a:extLst>
                    <a:ext uri="{FF2B5EF4-FFF2-40B4-BE49-F238E27FC236}">
                      <a16:creationId xmlns:a16="http://schemas.microsoft.com/office/drawing/2014/main" id="{C3BC4EB7-3383-47F7-8190-32594B8EF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38500" y="4668238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6" name="Straight Connector 3535">
                  <a:extLst>
                    <a:ext uri="{FF2B5EF4-FFF2-40B4-BE49-F238E27FC236}">
                      <a16:creationId xmlns:a16="http://schemas.microsoft.com/office/drawing/2014/main" id="{F4446EFA-0DA2-408E-9259-6F37BDEF90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3181" y="5023579"/>
                  <a:ext cx="2075522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3" name="Straight Connector 3542">
                  <a:extLst>
                    <a:ext uri="{FF2B5EF4-FFF2-40B4-BE49-F238E27FC236}">
                      <a16:creationId xmlns:a16="http://schemas.microsoft.com/office/drawing/2014/main" id="{1AAB9EE4-491B-44FC-81AD-3CD22CE43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77763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6" name="Straight Connector 3545">
                  <a:extLst>
                    <a:ext uri="{FF2B5EF4-FFF2-40B4-BE49-F238E27FC236}">
                      <a16:creationId xmlns:a16="http://schemas.microsoft.com/office/drawing/2014/main" id="{42413078-B1EE-4445-B195-5427005DE4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5901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7" name="Straight Connector 3546">
                  <a:extLst>
                    <a:ext uri="{FF2B5EF4-FFF2-40B4-BE49-F238E27FC236}">
                      <a16:creationId xmlns:a16="http://schemas.microsoft.com/office/drawing/2014/main" id="{DA6AB90A-78EF-4B17-BD79-394C9758E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73320" y="3237856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8" name="Straight Connector 3547">
                  <a:extLst>
                    <a:ext uri="{FF2B5EF4-FFF2-40B4-BE49-F238E27FC236}">
                      <a16:creationId xmlns:a16="http://schemas.microsoft.com/office/drawing/2014/main" id="{6E534C92-4D8C-41BD-A753-BC9609B0B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2177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9" name="Straight Connector 3548">
                  <a:extLst>
                    <a:ext uri="{FF2B5EF4-FFF2-40B4-BE49-F238E27FC236}">
                      <a16:creationId xmlns:a16="http://schemas.microsoft.com/office/drawing/2014/main" id="{BE1FB611-D243-4022-BD5A-98A08CA277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70315" y="3240634"/>
                  <a:ext cx="0" cy="214225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89" name="Group 3588">
                <a:extLst>
                  <a:ext uri="{FF2B5EF4-FFF2-40B4-BE49-F238E27FC236}">
                    <a16:creationId xmlns:a16="http://schemas.microsoft.com/office/drawing/2014/main" id="{CB777272-C102-4EF0-9AC3-7CF928E30D87}"/>
                  </a:ext>
                </a:extLst>
              </p:cNvPr>
              <p:cNvGrpSpPr/>
              <p:nvPr/>
            </p:nvGrpSpPr>
            <p:grpSpPr>
              <a:xfrm>
                <a:off x="6680530" y="1036847"/>
                <a:ext cx="1957495" cy="2191703"/>
                <a:chOff x="4207966" y="1474422"/>
                <a:chExt cx="1957495" cy="2191703"/>
              </a:xfrm>
            </p:grpSpPr>
            <p:sp>
              <p:nvSpPr>
                <p:cNvPr id="3553" name="TextBox 3552">
                  <a:extLst>
                    <a:ext uri="{FF2B5EF4-FFF2-40B4-BE49-F238E27FC236}">
                      <a16:creationId xmlns:a16="http://schemas.microsoft.com/office/drawing/2014/main" id="{3BC9DFAB-6DB6-4FA7-8B72-15D79453642A}"/>
                    </a:ext>
                  </a:extLst>
                </p:cNvPr>
                <p:cNvSpPr txBox="1"/>
                <p:nvPr/>
              </p:nvSpPr>
              <p:spPr>
                <a:xfrm>
                  <a:off x="4207966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4" name="TextBox 3553">
                  <a:extLst>
                    <a:ext uri="{FF2B5EF4-FFF2-40B4-BE49-F238E27FC236}">
                      <a16:creationId xmlns:a16="http://schemas.microsoft.com/office/drawing/2014/main" id="{6CF49D08-C283-4184-B07D-1BBECB404E72}"/>
                    </a:ext>
                  </a:extLst>
                </p:cNvPr>
                <p:cNvSpPr txBox="1"/>
                <p:nvPr/>
              </p:nvSpPr>
              <p:spPr>
                <a:xfrm>
                  <a:off x="4556104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5" name="TextBox 3554">
                  <a:extLst>
                    <a:ext uri="{FF2B5EF4-FFF2-40B4-BE49-F238E27FC236}">
                      <a16:creationId xmlns:a16="http://schemas.microsoft.com/office/drawing/2014/main" id="{D4BCBF97-6173-45E5-B585-FCC790CFA0EA}"/>
                    </a:ext>
                  </a:extLst>
                </p:cNvPr>
                <p:cNvSpPr txBox="1"/>
                <p:nvPr/>
              </p:nvSpPr>
              <p:spPr>
                <a:xfrm>
                  <a:off x="4904242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6" name="TextBox 3555">
                  <a:extLst>
                    <a:ext uri="{FF2B5EF4-FFF2-40B4-BE49-F238E27FC236}">
                      <a16:creationId xmlns:a16="http://schemas.microsoft.com/office/drawing/2014/main" id="{DB2136AB-1145-480C-BA72-B35FEA72BE1E}"/>
                    </a:ext>
                  </a:extLst>
                </p:cNvPr>
                <p:cNvSpPr txBox="1"/>
                <p:nvPr/>
              </p:nvSpPr>
              <p:spPr>
                <a:xfrm>
                  <a:off x="5252380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7" name="TextBox 3556">
                  <a:extLst>
                    <a:ext uri="{FF2B5EF4-FFF2-40B4-BE49-F238E27FC236}">
                      <a16:creationId xmlns:a16="http://schemas.microsoft.com/office/drawing/2014/main" id="{B10EA81F-1EB7-4E0F-BD03-7E555B7D6DAC}"/>
                    </a:ext>
                  </a:extLst>
                </p:cNvPr>
                <p:cNvSpPr txBox="1"/>
                <p:nvPr/>
              </p:nvSpPr>
              <p:spPr>
                <a:xfrm>
                  <a:off x="5600518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58" name="TextBox 3557">
                  <a:extLst>
                    <a:ext uri="{FF2B5EF4-FFF2-40B4-BE49-F238E27FC236}">
                      <a16:creationId xmlns:a16="http://schemas.microsoft.com/office/drawing/2014/main" id="{9A4FF0B8-010D-4065-B98D-424868C0F26F}"/>
                    </a:ext>
                  </a:extLst>
                </p:cNvPr>
                <p:cNvSpPr txBox="1"/>
                <p:nvPr/>
              </p:nvSpPr>
              <p:spPr>
                <a:xfrm>
                  <a:off x="5949561" y="1474422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59" name="TextBox 3558">
                  <a:extLst>
                    <a:ext uri="{FF2B5EF4-FFF2-40B4-BE49-F238E27FC236}">
                      <a16:creationId xmlns:a16="http://schemas.microsoft.com/office/drawing/2014/main" id="{04EA42F2-7EF4-468D-A103-C1466498CF0F}"/>
                    </a:ext>
                  </a:extLst>
                </p:cNvPr>
                <p:cNvSpPr txBox="1"/>
                <p:nvPr/>
              </p:nvSpPr>
              <p:spPr>
                <a:xfrm>
                  <a:off x="4207966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0" name="TextBox 3559">
                  <a:extLst>
                    <a:ext uri="{FF2B5EF4-FFF2-40B4-BE49-F238E27FC236}">
                      <a16:creationId xmlns:a16="http://schemas.microsoft.com/office/drawing/2014/main" id="{338B5248-3022-4F64-912D-C89B885B0ED1}"/>
                    </a:ext>
                  </a:extLst>
                </p:cNvPr>
                <p:cNvSpPr txBox="1"/>
                <p:nvPr/>
              </p:nvSpPr>
              <p:spPr>
                <a:xfrm>
                  <a:off x="4556104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1" name="TextBox 3560">
                  <a:extLst>
                    <a:ext uri="{FF2B5EF4-FFF2-40B4-BE49-F238E27FC236}">
                      <a16:creationId xmlns:a16="http://schemas.microsoft.com/office/drawing/2014/main" id="{49F88088-E0A7-463B-9F9F-C0E2FC435D21}"/>
                    </a:ext>
                  </a:extLst>
                </p:cNvPr>
                <p:cNvSpPr txBox="1"/>
                <p:nvPr/>
              </p:nvSpPr>
              <p:spPr>
                <a:xfrm>
                  <a:off x="4904242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2" name="TextBox 3561">
                  <a:extLst>
                    <a:ext uri="{FF2B5EF4-FFF2-40B4-BE49-F238E27FC236}">
                      <a16:creationId xmlns:a16="http://schemas.microsoft.com/office/drawing/2014/main" id="{A7B5B491-AC2F-4ED5-BF27-5D02255A84B2}"/>
                    </a:ext>
                  </a:extLst>
                </p:cNvPr>
                <p:cNvSpPr txBox="1"/>
                <p:nvPr/>
              </p:nvSpPr>
              <p:spPr>
                <a:xfrm>
                  <a:off x="5252380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3" name="TextBox 3562">
                  <a:extLst>
                    <a:ext uri="{FF2B5EF4-FFF2-40B4-BE49-F238E27FC236}">
                      <a16:creationId xmlns:a16="http://schemas.microsoft.com/office/drawing/2014/main" id="{BFB89CC7-E609-4411-A62D-A0B56FA1CE8E}"/>
                    </a:ext>
                  </a:extLst>
                </p:cNvPr>
                <p:cNvSpPr txBox="1"/>
                <p:nvPr/>
              </p:nvSpPr>
              <p:spPr>
                <a:xfrm>
                  <a:off x="5600518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4" name="TextBox 3563">
                  <a:extLst>
                    <a:ext uri="{FF2B5EF4-FFF2-40B4-BE49-F238E27FC236}">
                      <a16:creationId xmlns:a16="http://schemas.microsoft.com/office/drawing/2014/main" id="{4196869E-29B0-41DD-84FA-1A4118FEA821}"/>
                    </a:ext>
                  </a:extLst>
                </p:cNvPr>
                <p:cNvSpPr txBox="1"/>
                <p:nvPr/>
              </p:nvSpPr>
              <p:spPr>
                <a:xfrm>
                  <a:off x="5949561" y="183312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5" name="TextBox 3564">
                  <a:extLst>
                    <a:ext uri="{FF2B5EF4-FFF2-40B4-BE49-F238E27FC236}">
                      <a16:creationId xmlns:a16="http://schemas.microsoft.com/office/drawing/2014/main" id="{63A73F1F-1B3E-4694-A918-2341CDAE56C5}"/>
                    </a:ext>
                  </a:extLst>
                </p:cNvPr>
                <p:cNvSpPr txBox="1"/>
                <p:nvPr/>
              </p:nvSpPr>
              <p:spPr>
                <a:xfrm>
                  <a:off x="4207966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6" name="TextBox 3565">
                  <a:extLst>
                    <a:ext uri="{FF2B5EF4-FFF2-40B4-BE49-F238E27FC236}">
                      <a16:creationId xmlns:a16="http://schemas.microsoft.com/office/drawing/2014/main" id="{9769771C-0468-49CA-A5F0-577BE264618C}"/>
                    </a:ext>
                  </a:extLst>
                </p:cNvPr>
                <p:cNvSpPr txBox="1"/>
                <p:nvPr/>
              </p:nvSpPr>
              <p:spPr>
                <a:xfrm>
                  <a:off x="4556104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7" name="TextBox 3566">
                  <a:extLst>
                    <a:ext uri="{FF2B5EF4-FFF2-40B4-BE49-F238E27FC236}">
                      <a16:creationId xmlns:a16="http://schemas.microsoft.com/office/drawing/2014/main" id="{BE7223DB-F762-40C1-A139-24AA069DD84D}"/>
                    </a:ext>
                  </a:extLst>
                </p:cNvPr>
                <p:cNvSpPr txBox="1"/>
                <p:nvPr/>
              </p:nvSpPr>
              <p:spPr>
                <a:xfrm>
                  <a:off x="4904242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68" name="TextBox 3567">
                  <a:extLst>
                    <a:ext uri="{FF2B5EF4-FFF2-40B4-BE49-F238E27FC236}">
                      <a16:creationId xmlns:a16="http://schemas.microsoft.com/office/drawing/2014/main" id="{D3C67249-65A9-4ADE-97FF-04AB0D2D76C1}"/>
                    </a:ext>
                  </a:extLst>
                </p:cNvPr>
                <p:cNvSpPr txBox="1"/>
                <p:nvPr/>
              </p:nvSpPr>
              <p:spPr>
                <a:xfrm>
                  <a:off x="5252380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69" name="TextBox 3568">
                  <a:extLst>
                    <a:ext uri="{FF2B5EF4-FFF2-40B4-BE49-F238E27FC236}">
                      <a16:creationId xmlns:a16="http://schemas.microsoft.com/office/drawing/2014/main" id="{4FAC445D-1719-44A3-8735-BDE4D8C71812}"/>
                    </a:ext>
                  </a:extLst>
                </p:cNvPr>
                <p:cNvSpPr txBox="1"/>
                <p:nvPr/>
              </p:nvSpPr>
              <p:spPr>
                <a:xfrm>
                  <a:off x="5600518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0" name="TextBox 3569">
                  <a:extLst>
                    <a:ext uri="{FF2B5EF4-FFF2-40B4-BE49-F238E27FC236}">
                      <a16:creationId xmlns:a16="http://schemas.microsoft.com/office/drawing/2014/main" id="{FBA1A56D-3090-430B-ACBA-7BDD8A5B7CEA}"/>
                    </a:ext>
                  </a:extLst>
                </p:cNvPr>
                <p:cNvSpPr txBox="1"/>
                <p:nvPr/>
              </p:nvSpPr>
              <p:spPr>
                <a:xfrm>
                  <a:off x="5949561" y="2194399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1" name="TextBox 3570">
                  <a:extLst>
                    <a:ext uri="{FF2B5EF4-FFF2-40B4-BE49-F238E27FC236}">
                      <a16:creationId xmlns:a16="http://schemas.microsoft.com/office/drawing/2014/main" id="{D66B3D94-7A02-470A-BBD8-BB3C9D1FFF74}"/>
                    </a:ext>
                  </a:extLst>
                </p:cNvPr>
                <p:cNvSpPr txBox="1"/>
                <p:nvPr/>
              </p:nvSpPr>
              <p:spPr>
                <a:xfrm>
                  <a:off x="4207966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2" name="TextBox 3571">
                  <a:extLst>
                    <a:ext uri="{FF2B5EF4-FFF2-40B4-BE49-F238E27FC236}">
                      <a16:creationId xmlns:a16="http://schemas.microsoft.com/office/drawing/2014/main" id="{B72DC322-6E0C-43AD-BEB3-9EA4A5A1A4B4}"/>
                    </a:ext>
                  </a:extLst>
                </p:cNvPr>
                <p:cNvSpPr txBox="1"/>
                <p:nvPr/>
              </p:nvSpPr>
              <p:spPr>
                <a:xfrm>
                  <a:off x="4556104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3" name="TextBox 3572">
                  <a:extLst>
                    <a:ext uri="{FF2B5EF4-FFF2-40B4-BE49-F238E27FC236}">
                      <a16:creationId xmlns:a16="http://schemas.microsoft.com/office/drawing/2014/main" id="{D00A4755-6DEA-493B-85B9-F697BDF1FDF3}"/>
                    </a:ext>
                  </a:extLst>
                </p:cNvPr>
                <p:cNvSpPr txBox="1"/>
                <p:nvPr/>
              </p:nvSpPr>
              <p:spPr>
                <a:xfrm>
                  <a:off x="4904242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4" name="TextBox 3573">
                  <a:extLst>
                    <a:ext uri="{FF2B5EF4-FFF2-40B4-BE49-F238E27FC236}">
                      <a16:creationId xmlns:a16="http://schemas.microsoft.com/office/drawing/2014/main" id="{D464B3DB-344E-4C4F-A041-3E51EB616696}"/>
                    </a:ext>
                  </a:extLst>
                </p:cNvPr>
                <p:cNvSpPr txBox="1"/>
                <p:nvPr/>
              </p:nvSpPr>
              <p:spPr>
                <a:xfrm>
                  <a:off x="5252380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5" name="TextBox 3574">
                  <a:extLst>
                    <a:ext uri="{FF2B5EF4-FFF2-40B4-BE49-F238E27FC236}">
                      <a16:creationId xmlns:a16="http://schemas.microsoft.com/office/drawing/2014/main" id="{A06BFC3A-1DE8-462B-B899-F12BE3A74FB5}"/>
                    </a:ext>
                  </a:extLst>
                </p:cNvPr>
                <p:cNvSpPr txBox="1"/>
                <p:nvPr/>
              </p:nvSpPr>
              <p:spPr>
                <a:xfrm>
                  <a:off x="5600518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6" name="TextBox 3575">
                  <a:extLst>
                    <a:ext uri="{FF2B5EF4-FFF2-40B4-BE49-F238E27FC236}">
                      <a16:creationId xmlns:a16="http://schemas.microsoft.com/office/drawing/2014/main" id="{C3EF76ED-1780-4DB0-939B-937A3481E68C}"/>
                    </a:ext>
                  </a:extLst>
                </p:cNvPr>
                <p:cNvSpPr txBox="1"/>
                <p:nvPr/>
              </p:nvSpPr>
              <p:spPr>
                <a:xfrm>
                  <a:off x="5949561" y="2555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77" name="TextBox 3576">
                  <a:extLst>
                    <a:ext uri="{FF2B5EF4-FFF2-40B4-BE49-F238E27FC236}">
                      <a16:creationId xmlns:a16="http://schemas.microsoft.com/office/drawing/2014/main" id="{60232E57-30BA-4F51-8FAF-9E6C94AC7489}"/>
                    </a:ext>
                  </a:extLst>
                </p:cNvPr>
                <p:cNvSpPr txBox="1"/>
                <p:nvPr/>
              </p:nvSpPr>
              <p:spPr>
                <a:xfrm>
                  <a:off x="4207966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8" name="TextBox 3577">
                  <a:extLst>
                    <a:ext uri="{FF2B5EF4-FFF2-40B4-BE49-F238E27FC236}">
                      <a16:creationId xmlns:a16="http://schemas.microsoft.com/office/drawing/2014/main" id="{A20CB79A-FC9F-4D7A-A142-9E3F82D7168D}"/>
                    </a:ext>
                  </a:extLst>
                </p:cNvPr>
                <p:cNvSpPr txBox="1"/>
                <p:nvPr/>
              </p:nvSpPr>
              <p:spPr>
                <a:xfrm>
                  <a:off x="4556104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79" name="TextBox 3578">
                  <a:extLst>
                    <a:ext uri="{FF2B5EF4-FFF2-40B4-BE49-F238E27FC236}">
                      <a16:creationId xmlns:a16="http://schemas.microsoft.com/office/drawing/2014/main" id="{E83A8D4D-0603-4379-AA2C-4A7C35C118C4}"/>
                    </a:ext>
                  </a:extLst>
                </p:cNvPr>
                <p:cNvSpPr txBox="1"/>
                <p:nvPr/>
              </p:nvSpPr>
              <p:spPr>
                <a:xfrm>
                  <a:off x="4904242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0" name="TextBox 3579">
                  <a:extLst>
                    <a:ext uri="{FF2B5EF4-FFF2-40B4-BE49-F238E27FC236}">
                      <a16:creationId xmlns:a16="http://schemas.microsoft.com/office/drawing/2014/main" id="{36A01A38-1119-40FB-9F7F-C114CB27B92B}"/>
                    </a:ext>
                  </a:extLst>
                </p:cNvPr>
                <p:cNvSpPr txBox="1"/>
                <p:nvPr/>
              </p:nvSpPr>
              <p:spPr>
                <a:xfrm>
                  <a:off x="5252380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1" name="TextBox 3580">
                  <a:extLst>
                    <a:ext uri="{FF2B5EF4-FFF2-40B4-BE49-F238E27FC236}">
                      <a16:creationId xmlns:a16="http://schemas.microsoft.com/office/drawing/2014/main" id="{37D798AD-1735-4F1A-96E0-26AA2AB560FA}"/>
                    </a:ext>
                  </a:extLst>
                </p:cNvPr>
                <p:cNvSpPr txBox="1"/>
                <p:nvPr/>
              </p:nvSpPr>
              <p:spPr>
                <a:xfrm>
                  <a:off x="5600518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2" name="TextBox 3581">
                  <a:extLst>
                    <a:ext uri="{FF2B5EF4-FFF2-40B4-BE49-F238E27FC236}">
                      <a16:creationId xmlns:a16="http://schemas.microsoft.com/office/drawing/2014/main" id="{9442DB7E-B555-4D01-8244-1FB3EFEBF1CE}"/>
                    </a:ext>
                  </a:extLst>
                </p:cNvPr>
                <p:cNvSpPr txBox="1"/>
                <p:nvPr/>
              </p:nvSpPr>
              <p:spPr>
                <a:xfrm>
                  <a:off x="5949561" y="29105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3" name="TextBox 3582">
                  <a:extLst>
                    <a:ext uri="{FF2B5EF4-FFF2-40B4-BE49-F238E27FC236}">
                      <a16:creationId xmlns:a16="http://schemas.microsoft.com/office/drawing/2014/main" id="{A1440C98-1C09-4EFD-8AB4-00CAEA080019}"/>
                    </a:ext>
                  </a:extLst>
                </p:cNvPr>
                <p:cNvSpPr txBox="1"/>
                <p:nvPr/>
              </p:nvSpPr>
              <p:spPr>
                <a:xfrm>
                  <a:off x="4207966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4" name="TextBox 3583">
                  <a:extLst>
                    <a:ext uri="{FF2B5EF4-FFF2-40B4-BE49-F238E27FC236}">
                      <a16:creationId xmlns:a16="http://schemas.microsoft.com/office/drawing/2014/main" id="{8A04D6D5-7B09-422B-8356-C621F77487A7}"/>
                    </a:ext>
                  </a:extLst>
                </p:cNvPr>
                <p:cNvSpPr txBox="1"/>
                <p:nvPr/>
              </p:nvSpPr>
              <p:spPr>
                <a:xfrm>
                  <a:off x="4556104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5" name="TextBox 3584">
                  <a:extLst>
                    <a:ext uri="{FF2B5EF4-FFF2-40B4-BE49-F238E27FC236}">
                      <a16:creationId xmlns:a16="http://schemas.microsoft.com/office/drawing/2014/main" id="{D49DD45D-71FC-4ED4-A795-0142F747E22F}"/>
                    </a:ext>
                  </a:extLst>
                </p:cNvPr>
                <p:cNvSpPr txBox="1"/>
                <p:nvPr/>
              </p:nvSpPr>
              <p:spPr>
                <a:xfrm>
                  <a:off x="4904242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6" name="TextBox 3585">
                  <a:extLst>
                    <a:ext uri="{FF2B5EF4-FFF2-40B4-BE49-F238E27FC236}">
                      <a16:creationId xmlns:a16="http://schemas.microsoft.com/office/drawing/2014/main" id="{35B4677A-EADB-40D7-9C5F-9562F43E9ED7}"/>
                    </a:ext>
                  </a:extLst>
                </p:cNvPr>
                <p:cNvSpPr txBox="1"/>
                <p:nvPr/>
              </p:nvSpPr>
              <p:spPr>
                <a:xfrm>
                  <a:off x="5252380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3587" name="TextBox 3586">
                  <a:extLst>
                    <a:ext uri="{FF2B5EF4-FFF2-40B4-BE49-F238E27FC236}">
                      <a16:creationId xmlns:a16="http://schemas.microsoft.com/office/drawing/2014/main" id="{F396EC2B-DDB5-4398-BCAE-83EAFB9193D8}"/>
                    </a:ext>
                  </a:extLst>
                </p:cNvPr>
                <p:cNvSpPr txBox="1"/>
                <p:nvPr/>
              </p:nvSpPr>
              <p:spPr>
                <a:xfrm>
                  <a:off x="5600518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3588" name="TextBox 3587">
                  <a:extLst>
                    <a:ext uri="{FF2B5EF4-FFF2-40B4-BE49-F238E27FC236}">
                      <a16:creationId xmlns:a16="http://schemas.microsoft.com/office/drawing/2014/main" id="{F48A21DE-061F-4D28-B17D-F4E091188EF7}"/>
                    </a:ext>
                  </a:extLst>
                </p:cNvPr>
                <p:cNvSpPr txBox="1"/>
                <p:nvPr/>
              </p:nvSpPr>
              <p:spPr>
                <a:xfrm>
                  <a:off x="5949561" y="3266015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</p:grpSp>
        </p:grpSp>
        <p:sp>
          <p:nvSpPr>
            <p:cNvPr id="4123" name="Rectangle 6">
              <a:extLst>
                <a:ext uri="{FF2B5EF4-FFF2-40B4-BE49-F238E27FC236}">
                  <a16:creationId xmlns:a16="http://schemas.microsoft.com/office/drawing/2014/main" id="{F576C613-2BC5-485C-BAD3-67EF7CDA3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1932" y="5732683"/>
              <a:ext cx="36536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i="1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</a:rPr>
                <a:t>16</a:t>
              </a:r>
              <a:endParaRPr kumimoji="0" lang="zh-CN" altLang="zh-CN" sz="280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76F0472-A87A-4C37-AFF5-A03C82C563BE}"/>
                </a:ext>
              </a:extLst>
            </p:cNvPr>
            <p:cNvGrpSpPr/>
            <p:nvPr/>
          </p:nvGrpSpPr>
          <p:grpSpPr>
            <a:xfrm>
              <a:off x="889394" y="1138254"/>
              <a:ext cx="2641445" cy="2365376"/>
              <a:chOff x="489440" y="2253218"/>
              <a:chExt cx="2641445" cy="2365376"/>
            </a:xfrm>
          </p:grpSpPr>
          <p:sp>
            <p:nvSpPr>
              <p:cNvPr id="1408" name="Rectangle: Rounded Corners 1407">
                <a:extLst>
                  <a:ext uri="{FF2B5EF4-FFF2-40B4-BE49-F238E27FC236}">
                    <a16:creationId xmlns:a16="http://schemas.microsoft.com/office/drawing/2014/main" id="{9615AB7C-A102-43B4-81E2-21615194DC8E}"/>
                  </a:ext>
                </a:extLst>
              </p:cNvPr>
              <p:cNvSpPr/>
              <p:nvPr/>
            </p:nvSpPr>
            <p:spPr>
              <a:xfrm>
                <a:off x="489440" y="2253218"/>
                <a:ext cx="2641445" cy="236537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09" name="Group 1408">
                <a:extLst>
                  <a:ext uri="{FF2B5EF4-FFF2-40B4-BE49-F238E27FC236}">
                    <a16:creationId xmlns:a16="http://schemas.microsoft.com/office/drawing/2014/main" id="{DE79D2A8-8AEF-4478-8850-1DBF8530CF91}"/>
                  </a:ext>
                </a:extLst>
              </p:cNvPr>
              <p:cNvGrpSpPr/>
              <p:nvPr/>
            </p:nvGrpSpPr>
            <p:grpSpPr>
              <a:xfrm>
                <a:off x="1925439" y="3361838"/>
                <a:ext cx="914400" cy="914400"/>
                <a:chOff x="3082392" y="1550153"/>
                <a:chExt cx="914400" cy="914400"/>
              </a:xfrm>
            </p:grpSpPr>
            <p:pic>
              <p:nvPicPr>
                <p:cNvPr id="1410" name="Graphic 1409" descr="Braille with solid fill">
                  <a:extLst>
                    <a:ext uri="{FF2B5EF4-FFF2-40B4-BE49-F238E27FC236}">
                      <a16:creationId xmlns:a16="http://schemas.microsoft.com/office/drawing/2014/main" id="{D21D7578-B68C-4087-BCDE-73FCE9BD3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2392" y="15501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11" name="Rectangle 1410">
                  <a:extLst>
                    <a:ext uri="{FF2B5EF4-FFF2-40B4-BE49-F238E27FC236}">
                      <a16:creationId xmlns:a16="http://schemas.microsoft.com/office/drawing/2014/main" id="{3A36E2EC-3C67-4E75-96E0-06515521434F}"/>
                    </a:ext>
                  </a:extLst>
                </p:cNvPr>
                <p:cNvSpPr/>
                <p:nvPr/>
              </p:nvSpPr>
              <p:spPr>
                <a:xfrm>
                  <a:off x="3179720" y="1735260"/>
                  <a:ext cx="792983" cy="585953"/>
                </a:xfrm>
                <a:prstGeom prst="rect">
                  <a:avLst/>
                </a:prstGeom>
                <a:noFill/>
                <a:ln w="28575"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2" name="Group 1411">
                <a:extLst>
                  <a:ext uri="{FF2B5EF4-FFF2-40B4-BE49-F238E27FC236}">
                    <a16:creationId xmlns:a16="http://schemas.microsoft.com/office/drawing/2014/main" id="{54540494-2C29-4208-AD0A-347824B3749D}"/>
                  </a:ext>
                </a:extLst>
              </p:cNvPr>
              <p:cNvGrpSpPr/>
              <p:nvPr/>
            </p:nvGrpSpPr>
            <p:grpSpPr>
              <a:xfrm>
                <a:off x="587859" y="2417818"/>
                <a:ext cx="914400" cy="914400"/>
                <a:chOff x="3066134" y="1307015"/>
                <a:chExt cx="914400" cy="914400"/>
              </a:xfrm>
            </p:grpSpPr>
            <p:pic>
              <p:nvPicPr>
                <p:cNvPr id="1413" name="Graphic 1412" descr="Braille with solid fill">
                  <a:extLst>
                    <a:ext uri="{FF2B5EF4-FFF2-40B4-BE49-F238E27FC236}">
                      <a16:creationId xmlns:a16="http://schemas.microsoft.com/office/drawing/2014/main" id="{CB242B9A-89DF-48AC-8A2B-799894C27CF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66134" y="1307015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14" name="Rectangle 1413">
                  <a:extLst>
                    <a:ext uri="{FF2B5EF4-FFF2-40B4-BE49-F238E27FC236}">
                      <a16:creationId xmlns:a16="http://schemas.microsoft.com/office/drawing/2014/main" id="{A8D51C9D-62F7-4585-B311-9F3D1C24406D}"/>
                    </a:ext>
                  </a:extLst>
                </p:cNvPr>
                <p:cNvSpPr/>
                <p:nvPr/>
              </p:nvSpPr>
              <p:spPr>
                <a:xfrm>
                  <a:off x="3163462" y="1492122"/>
                  <a:ext cx="792983" cy="585953"/>
                </a:xfrm>
                <a:prstGeom prst="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5" name="Group 1414">
                <a:extLst>
                  <a:ext uri="{FF2B5EF4-FFF2-40B4-BE49-F238E27FC236}">
                    <a16:creationId xmlns:a16="http://schemas.microsoft.com/office/drawing/2014/main" id="{9D8597A7-B677-434D-8D15-3907CC8DBB97}"/>
                  </a:ext>
                </a:extLst>
              </p:cNvPr>
              <p:cNvGrpSpPr/>
              <p:nvPr/>
            </p:nvGrpSpPr>
            <p:grpSpPr>
              <a:xfrm>
                <a:off x="1661681" y="2483951"/>
                <a:ext cx="914400" cy="914400"/>
                <a:chOff x="3082392" y="1550153"/>
                <a:chExt cx="914400" cy="914400"/>
              </a:xfrm>
            </p:grpSpPr>
            <p:pic>
              <p:nvPicPr>
                <p:cNvPr id="1416" name="Graphic 1415" descr="Braille with solid fill">
                  <a:extLst>
                    <a:ext uri="{FF2B5EF4-FFF2-40B4-BE49-F238E27FC236}">
                      <a16:creationId xmlns:a16="http://schemas.microsoft.com/office/drawing/2014/main" id="{D0CF54D2-31A8-41E7-9DD4-2C4456EA6A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2392" y="15501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17" name="Rectangle 1416">
                  <a:extLst>
                    <a:ext uri="{FF2B5EF4-FFF2-40B4-BE49-F238E27FC236}">
                      <a16:creationId xmlns:a16="http://schemas.microsoft.com/office/drawing/2014/main" id="{D493B213-5CC1-4A0D-A359-A6CA8950BEB3}"/>
                    </a:ext>
                  </a:extLst>
                </p:cNvPr>
                <p:cNvSpPr/>
                <p:nvPr/>
              </p:nvSpPr>
              <p:spPr>
                <a:xfrm>
                  <a:off x="3179720" y="1735260"/>
                  <a:ext cx="792983" cy="585953"/>
                </a:xfrm>
                <a:prstGeom prst="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18" name="Group 1417">
                <a:extLst>
                  <a:ext uri="{FF2B5EF4-FFF2-40B4-BE49-F238E27FC236}">
                    <a16:creationId xmlns:a16="http://schemas.microsoft.com/office/drawing/2014/main" id="{ABD0C775-6098-498D-9798-86ADBA82EC66}"/>
                  </a:ext>
                </a:extLst>
              </p:cNvPr>
              <p:cNvGrpSpPr/>
              <p:nvPr/>
            </p:nvGrpSpPr>
            <p:grpSpPr>
              <a:xfrm>
                <a:off x="553839" y="3518206"/>
                <a:ext cx="914400" cy="914400"/>
                <a:chOff x="3082392" y="1550153"/>
                <a:chExt cx="914400" cy="914400"/>
              </a:xfrm>
            </p:grpSpPr>
            <p:pic>
              <p:nvPicPr>
                <p:cNvPr id="1419" name="Graphic 1418" descr="Braille with solid fill">
                  <a:extLst>
                    <a:ext uri="{FF2B5EF4-FFF2-40B4-BE49-F238E27FC236}">
                      <a16:creationId xmlns:a16="http://schemas.microsoft.com/office/drawing/2014/main" id="{25BF5BBE-D8A1-4294-BFD8-7F28040D48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hq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082392" y="1550153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20" name="Rectangle 1419">
                  <a:extLst>
                    <a:ext uri="{FF2B5EF4-FFF2-40B4-BE49-F238E27FC236}">
                      <a16:creationId xmlns:a16="http://schemas.microsoft.com/office/drawing/2014/main" id="{604FC9BB-E9D2-4204-A03A-9300BDF5F041}"/>
                    </a:ext>
                  </a:extLst>
                </p:cNvPr>
                <p:cNvSpPr/>
                <p:nvPr/>
              </p:nvSpPr>
              <p:spPr>
                <a:xfrm>
                  <a:off x="3179720" y="1735260"/>
                  <a:ext cx="792983" cy="585953"/>
                </a:xfrm>
                <a:prstGeom prst="rect">
                  <a:avLst/>
                </a:prstGeom>
                <a:noFill/>
                <a:ln w="28575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421" name="Rectangle 6">
                <a:extLst>
                  <a:ext uri="{FF2B5EF4-FFF2-40B4-BE49-F238E27FC236}">
                    <a16:creationId xmlns:a16="http://schemas.microsoft.com/office/drawing/2014/main" id="{FFEF7EC0-936C-4DFC-87F4-2C0876C3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2944" y="4186544"/>
                <a:ext cx="108888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C</a:t>
                </a:r>
                <a:r>
                  <a: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entroid Matrix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2" name="Rectangle 6">
                <a:extLst>
                  <a:ext uri="{FF2B5EF4-FFF2-40B4-BE49-F238E27FC236}">
                    <a16:creationId xmlns:a16="http://schemas.microsoft.com/office/drawing/2014/main" id="{DB3E55B9-9416-4232-81E6-7213DA9A2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3505" y="3269681"/>
                <a:ext cx="603883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Matrix A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3" name="Rectangle 6">
                <a:extLst>
                  <a:ext uri="{FF2B5EF4-FFF2-40B4-BE49-F238E27FC236}">
                    <a16:creationId xmlns:a16="http://schemas.microsoft.com/office/drawing/2014/main" id="{4BDA9B7F-FCAE-4B31-B559-477851A31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1692" y="3194641"/>
                <a:ext cx="723478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Matrix C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4" name="Rectangle 6">
                <a:extLst>
                  <a:ext uri="{FF2B5EF4-FFF2-40B4-BE49-F238E27FC236}">
                    <a16:creationId xmlns:a16="http://schemas.microsoft.com/office/drawing/2014/main" id="{A6393B49-16CA-499D-83BD-B4FBB1FC2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7949" y="4292113"/>
                <a:ext cx="612347" cy="1846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sz="1200" b="1" i="0" u="none" strike="noStrike" cap="none" normalizeH="0" baseline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</a:rPr>
                  <a:t>Matrix B</a:t>
                </a:r>
                <a:endParaRPr kumimoji="0" lang="zh-CN" altLang="zh-C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1425" name="TextBox 1424">
                <a:extLst>
                  <a:ext uri="{FF2B5EF4-FFF2-40B4-BE49-F238E27FC236}">
                    <a16:creationId xmlns:a16="http://schemas.microsoft.com/office/drawing/2014/main" id="{874DB559-7AD7-4D9D-8239-05D4E7630AF8}"/>
                  </a:ext>
                </a:extLst>
              </p:cNvPr>
              <p:cNvSpPr txBox="1"/>
              <p:nvPr/>
            </p:nvSpPr>
            <p:spPr>
              <a:xfrm>
                <a:off x="617301" y="2264443"/>
                <a:ext cx="8867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Cluster n</a:t>
                </a:r>
                <a:endParaRPr lang="zh-CN" altLang="en-US" sz="1600">
                  <a:latin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grpSp>
          <p:nvGrpSpPr>
            <p:cNvPr id="3244" name="Group 3243">
              <a:extLst>
                <a:ext uri="{FF2B5EF4-FFF2-40B4-BE49-F238E27FC236}">
                  <a16:creationId xmlns:a16="http://schemas.microsoft.com/office/drawing/2014/main" id="{257C679C-B906-4C9D-A983-857BF3763F01}"/>
                </a:ext>
              </a:extLst>
            </p:cNvPr>
            <p:cNvGrpSpPr/>
            <p:nvPr/>
          </p:nvGrpSpPr>
          <p:grpSpPr>
            <a:xfrm>
              <a:off x="3338615" y="1165182"/>
              <a:ext cx="1207591" cy="4838897"/>
              <a:chOff x="2220761" y="1356488"/>
              <a:chExt cx="1207591" cy="4838897"/>
            </a:xfrm>
          </p:grpSpPr>
          <p:cxnSp>
            <p:nvCxnSpPr>
              <p:cNvPr id="1427" name="Straight Connector 1426">
                <a:extLst>
                  <a:ext uri="{FF2B5EF4-FFF2-40B4-BE49-F238E27FC236}">
                    <a16:creationId xmlns:a16="http://schemas.microsoft.com/office/drawing/2014/main" id="{C9F9016A-72D5-476D-A6CD-DE2BA398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20761" y="1356488"/>
                <a:ext cx="1207267" cy="188795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2" name="Straight Connector 1431">
                <a:extLst>
                  <a:ext uri="{FF2B5EF4-FFF2-40B4-BE49-F238E27FC236}">
                    <a16:creationId xmlns:a16="http://schemas.microsoft.com/office/drawing/2014/main" id="{78310BA7-0DE2-443D-966A-DFC29C6C8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3594" y="3553121"/>
                <a:ext cx="1184758" cy="2642264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A210627-8FF7-4641-9F30-F096FAE99E37}"/>
                </a:ext>
              </a:extLst>
            </p:cNvPr>
            <p:cNvGrpSpPr/>
            <p:nvPr/>
          </p:nvGrpSpPr>
          <p:grpSpPr>
            <a:xfrm>
              <a:off x="983170" y="3307692"/>
              <a:ext cx="2476357" cy="673206"/>
              <a:chOff x="983170" y="3307692"/>
              <a:chExt cx="2476357" cy="673206"/>
            </a:xfrm>
          </p:grpSpPr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2AE0490F-EEFD-4B73-A1B8-4E5964CA9A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3170" y="3307692"/>
                <a:ext cx="40186" cy="673206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395">
                <a:extLst>
                  <a:ext uri="{FF2B5EF4-FFF2-40B4-BE49-F238E27FC236}">
                    <a16:creationId xmlns:a16="http://schemas.microsoft.com/office/drawing/2014/main" id="{3455C853-FA9A-4613-8CEF-B8E56D037E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27267" y="3338871"/>
                <a:ext cx="32260" cy="554842"/>
              </a:xfrm>
              <a:prstGeom prst="line">
                <a:avLst/>
              </a:prstGeom>
              <a:ln w="952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BDF400B0-6EE7-4D2A-ABB2-457FA9C2C1F5}"/>
                </a:ext>
              </a:extLst>
            </p:cNvPr>
            <p:cNvGrpSpPr/>
            <p:nvPr/>
          </p:nvGrpSpPr>
          <p:grpSpPr>
            <a:xfrm>
              <a:off x="8319616" y="2493677"/>
              <a:ext cx="2357032" cy="2640965"/>
              <a:chOff x="9325364" y="4082843"/>
              <a:chExt cx="2357032" cy="2640965"/>
            </a:xfrm>
          </p:grpSpPr>
          <p:grpSp>
            <p:nvGrpSpPr>
              <p:cNvPr id="508" name="Group 507">
                <a:extLst>
                  <a:ext uri="{FF2B5EF4-FFF2-40B4-BE49-F238E27FC236}">
                    <a16:creationId xmlns:a16="http://schemas.microsoft.com/office/drawing/2014/main" id="{389404C9-FEA7-47A5-A665-F1FB51CF85C8}"/>
                  </a:ext>
                </a:extLst>
              </p:cNvPr>
              <p:cNvGrpSpPr/>
              <p:nvPr/>
            </p:nvGrpSpPr>
            <p:grpSpPr>
              <a:xfrm>
                <a:off x="9325364" y="6323698"/>
                <a:ext cx="1957495" cy="400110"/>
                <a:chOff x="7705013" y="4914858"/>
                <a:chExt cx="1957495" cy="400110"/>
              </a:xfrm>
            </p:grpSpPr>
            <p:sp>
              <p:nvSpPr>
                <p:cNvPr id="516" name="TextBox 515">
                  <a:extLst>
                    <a:ext uri="{FF2B5EF4-FFF2-40B4-BE49-F238E27FC236}">
                      <a16:creationId xmlns:a16="http://schemas.microsoft.com/office/drawing/2014/main" id="{9A1560E8-E18C-4D15-8E37-88ACAED22E13}"/>
                    </a:ext>
                  </a:extLst>
                </p:cNvPr>
                <p:cNvSpPr txBox="1"/>
                <p:nvPr/>
              </p:nvSpPr>
              <p:spPr>
                <a:xfrm>
                  <a:off x="7705013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517" name="TextBox 516">
                  <a:extLst>
                    <a:ext uri="{FF2B5EF4-FFF2-40B4-BE49-F238E27FC236}">
                      <a16:creationId xmlns:a16="http://schemas.microsoft.com/office/drawing/2014/main" id="{2C93975D-C93C-438D-B49B-391D1E75B089}"/>
                    </a:ext>
                  </a:extLst>
                </p:cNvPr>
                <p:cNvSpPr txBox="1"/>
                <p:nvPr/>
              </p:nvSpPr>
              <p:spPr>
                <a:xfrm>
                  <a:off x="8053151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18" name="TextBox 517">
                  <a:extLst>
                    <a:ext uri="{FF2B5EF4-FFF2-40B4-BE49-F238E27FC236}">
                      <a16:creationId xmlns:a16="http://schemas.microsoft.com/office/drawing/2014/main" id="{C589A979-4AD6-4D29-B15B-F5D2F022154F}"/>
                    </a:ext>
                  </a:extLst>
                </p:cNvPr>
                <p:cNvSpPr txBox="1"/>
                <p:nvPr/>
              </p:nvSpPr>
              <p:spPr>
                <a:xfrm>
                  <a:off x="8401289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19" name="TextBox 518">
                  <a:extLst>
                    <a:ext uri="{FF2B5EF4-FFF2-40B4-BE49-F238E27FC236}">
                      <a16:creationId xmlns:a16="http://schemas.microsoft.com/office/drawing/2014/main" id="{65FD5AE9-84C5-4AE9-9B57-C89BCB5C6201}"/>
                    </a:ext>
                  </a:extLst>
                </p:cNvPr>
                <p:cNvSpPr txBox="1"/>
                <p:nvPr/>
              </p:nvSpPr>
              <p:spPr>
                <a:xfrm>
                  <a:off x="8749427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20" name="TextBox 519">
                  <a:extLst>
                    <a:ext uri="{FF2B5EF4-FFF2-40B4-BE49-F238E27FC236}">
                      <a16:creationId xmlns:a16="http://schemas.microsoft.com/office/drawing/2014/main" id="{4F16BB97-F42B-4C16-866C-D813482A8921}"/>
                    </a:ext>
                  </a:extLst>
                </p:cNvPr>
                <p:cNvSpPr txBox="1"/>
                <p:nvPr/>
              </p:nvSpPr>
              <p:spPr>
                <a:xfrm>
                  <a:off x="9097565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21" name="TextBox 520">
                  <a:extLst>
                    <a:ext uri="{FF2B5EF4-FFF2-40B4-BE49-F238E27FC236}">
                      <a16:creationId xmlns:a16="http://schemas.microsoft.com/office/drawing/2014/main" id="{4D3CDB77-1112-4894-8909-476A200A0DBC}"/>
                    </a:ext>
                  </a:extLst>
                </p:cNvPr>
                <p:cNvSpPr txBox="1"/>
                <p:nvPr/>
              </p:nvSpPr>
              <p:spPr>
                <a:xfrm>
                  <a:off x="9446608" y="4914858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</p:grpSp>
          <p:grpSp>
            <p:nvGrpSpPr>
              <p:cNvPr id="509" name="Group 508">
                <a:extLst>
                  <a:ext uri="{FF2B5EF4-FFF2-40B4-BE49-F238E27FC236}">
                    <a16:creationId xmlns:a16="http://schemas.microsoft.com/office/drawing/2014/main" id="{7045EFB5-DCE7-47BB-B509-887D7F4E780F}"/>
                  </a:ext>
                </a:extLst>
              </p:cNvPr>
              <p:cNvGrpSpPr/>
              <p:nvPr/>
            </p:nvGrpSpPr>
            <p:grpSpPr>
              <a:xfrm>
                <a:off x="11466496" y="4082843"/>
                <a:ext cx="215900" cy="2191703"/>
                <a:chOff x="9846145" y="2674003"/>
                <a:chExt cx="215900" cy="2191703"/>
              </a:xfrm>
            </p:grpSpPr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13DF3ED3-4E1A-4CC4-8EBF-4ED633C67698}"/>
                    </a:ext>
                  </a:extLst>
                </p:cNvPr>
                <p:cNvSpPr txBox="1"/>
                <p:nvPr/>
              </p:nvSpPr>
              <p:spPr>
                <a:xfrm>
                  <a:off x="9846145" y="2674003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1</a:t>
                  </a:r>
                  <a:endParaRPr lang="zh-CN" altLang="en-US" sz="2000" b="1"/>
                </a:p>
              </p:txBody>
            </p:sp>
            <p:sp>
              <p:nvSpPr>
                <p:cNvPr id="511" name="TextBox 510">
                  <a:extLst>
                    <a:ext uri="{FF2B5EF4-FFF2-40B4-BE49-F238E27FC236}">
                      <a16:creationId xmlns:a16="http://schemas.microsoft.com/office/drawing/2014/main" id="{5C85567E-2A5F-468B-B6EE-19CDB24CEB45}"/>
                    </a:ext>
                  </a:extLst>
                </p:cNvPr>
                <p:cNvSpPr txBox="1"/>
                <p:nvPr/>
              </p:nvSpPr>
              <p:spPr>
                <a:xfrm>
                  <a:off x="9846145" y="3032704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63F2AA1D-0CF5-47D2-B491-D12AA8E35234}"/>
                    </a:ext>
                  </a:extLst>
                </p:cNvPr>
                <p:cNvSpPr txBox="1"/>
                <p:nvPr/>
              </p:nvSpPr>
              <p:spPr>
                <a:xfrm>
                  <a:off x="9846145" y="3393980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13" name="TextBox 512">
                  <a:extLst>
                    <a:ext uri="{FF2B5EF4-FFF2-40B4-BE49-F238E27FC236}">
                      <a16:creationId xmlns:a16="http://schemas.microsoft.com/office/drawing/2014/main" id="{B779FFAF-7B93-4B1C-8618-357A599510EF}"/>
                    </a:ext>
                  </a:extLst>
                </p:cNvPr>
                <p:cNvSpPr txBox="1"/>
                <p:nvPr/>
              </p:nvSpPr>
              <p:spPr>
                <a:xfrm>
                  <a:off x="9846145" y="375459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  <p:sp>
              <p:nvSpPr>
                <p:cNvPr id="514" name="TextBox 513">
                  <a:extLst>
                    <a:ext uri="{FF2B5EF4-FFF2-40B4-BE49-F238E27FC236}">
                      <a16:creationId xmlns:a16="http://schemas.microsoft.com/office/drawing/2014/main" id="{FD9E4F11-E2FC-43F3-9211-6A5DB6B82C98}"/>
                    </a:ext>
                  </a:extLst>
                </p:cNvPr>
                <p:cNvSpPr txBox="1"/>
                <p:nvPr/>
              </p:nvSpPr>
              <p:spPr>
                <a:xfrm>
                  <a:off x="9846145" y="411009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2</a:t>
                  </a:r>
                  <a:endParaRPr lang="zh-CN" altLang="en-US" sz="2000" b="1"/>
                </a:p>
              </p:txBody>
            </p:sp>
            <p:sp>
              <p:nvSpPr>
                <p:cNvPr id="515" name="TextBox 514">
                  <a:extLst>
                    <a:ext uri="{FF2B5EF4-FFF2-40B4-BE49-F238E27FC236}">
                      <a16:creationId xmlns:a16="http://schemas.microsoft.com/office/drawing/2014/main" id="{96E5300E-CF6B-44AE-92BB-D06D88F7FC64}"/>
                    </a:ext>
                  </a:extLst>
                </p:cNvPr>
                <p:cNvSpPr txBox="1"/>
                <p:nvPr/>
              </p:nvSpPr>
              <p:spPr>
                <a:xfrm>
                  <a:off x="9846145" y="4465596"/>
                  <a:ext cx="21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/>
                    <a:t>0</a:t>
                  </a:r>
                  <a:endParaRPr lang="zh-CN" altLang="en-US" sz="2000" b="1"/>
                </a:p>
              </p:txBody>
            </p:sp>
          </p:grpSp>
        </p:grpSp>
      </p:grpSp>
      <p:sp>
        <p:nvSpPr>
          <p:cNvPr id="360" name="TextBox 359">
            <a:extLst>
              <a:ext uri="{FF2B5EF4-FFF2-40B4-BE49-F238E27FC236}">
                <a16:creationId xmlns:a16="http://schemas.microsoft.com/office/drawing/2014/main" id="{1179E29D-146F-4E6D-AD56-AE63535371A9}"/>
              </a:ext>
            </a:extLst>
          </p:cNvPr>
          <p:cNvSpPr txBox="1"/>
          <p:nvPr/>
        </p:nvSpPr>
        <p:spPr>
          <a:xfrm>
            <a:off x="2720944" y="1501244"/>
            <a:ext cx="5279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Only keep centroid matrix and metadata</a:t>
            </a:r>
            <a:endParaRPr lang="en-US" altLang="zh-CN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44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59259E-6 L -0.30195 0.1967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04" y="983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1.11111E-6 L -0.29869 0.1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9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33333E-6 L 0.23346 -0.09814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67" y="-490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1.11111E-6 L 0.26562 -0.1597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4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81" y="-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10355</TotalTime>
  <Words>1733</Words>
  <Application>Microsoft Macintosh PowerPoint</Application>
  <PresentationFormat>Widescreen</PresentationFormat>
  <Paragraphs>1229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等线</vt:lpstr>
      <vt:lpstr>等线 Light</vt:lpstr>
      <vt:lpstr>Arial</vt:lpstr>
      <vt:lpstr>Tahoma</vt:lpstr>
      <vt:lpstr>Times New Roman</vt:lpstr>
      <vt:lpstr>Wingdings</vt:lpstr>
      <vt:lpstr>Office Theme</vt:lpstr>
      <vt:lpstr>Acrobat Document</vt:lpstr>
      <vt:lpstr>PowerPoint Presentation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&amp;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Zhao, Lei</dc:creator>
  <cp:lastModifiedBy>Lei Zhao</cp:lastModifiedBy>
  <cp:revision>250</cp:revision>
  <dcterms:created xsi:type="dcterms:W3CDTF">2021-07-17T02:45:59Z</dcterms:created>
  <dcterms:modified xsi:type="dcterms:W3CDTF">2021-10-21T09:27:59Z</dcterms:modified>
</cp:coreProperties>
</file>