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CB78-6267-482B-B0A9-7C3E4CE8F3C0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3DF4-F24F-4486-8C8E-93491C2E8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89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CB78-6267-482B-B0A9-7C3E4CE8F3C0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3DF4-F24F-4486-8C8E-93491C2E8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4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CB78-6267-482B-B0A9-7C3E4CE8F3C0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3DF4-F24F-4486-8C8E-93491C2E8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2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CB78-6267-482B-B0A9-7C3E4CE8F3C0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3DF4-F24F-4486-8C8E-93491C2E8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93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CB78-6267-482B-B0A9-7C3E4CE8F3C0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3DF4-F24F-4486-8C8E-93491C2E8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90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CB78-6267-482B-B0A9-7C3E4CE8F3C0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3DF4-F24F-4486-8C8E-93491C2E8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89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CB78-6267-482B-B0A9-7C3E4CE8F3C0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3DF4-F24F-4486-8C8E-93491C2E8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80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CB78-6267-482B-B0A9-7C3E4CE8F3C0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3DF4-F24F-4486-8C8E-93491C2E8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18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CB78-6267-482B-B0A9-7C3E4CE8F3C0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3DF4-F24F-4486-8C8E-93491C2E8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94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CB78-6267-482B-B0A9-7C3E4CE8F3C0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3DF4-F24F-4486-8C8E-93491C2E8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41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CB78-6267-482B-B0A9-7C3E4CE8F3C0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3DF4-F24F-4486-8C8E-93491C2E8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00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3CB78-6267-482B-B0A9-7C3E4CE8F3C0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13DF4-F24F-4486-8C8E-93491C2E8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48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171" y="842581"/>
            <a:ext cx="125063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9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Zhengdeng Lei</dc:creator>
  <cp:lastModifiedBy>Zhengdeng Lei</cp:lastModifiedBy>
  <cp:revision>1</cp:revision>
  <dcterms:created xsi:type="dcterms:W3CDTF">2017-02-06T14:24:08Z</dcterms:created>
  <dcterms:modified xsi:type="dcterms:W3CDTF">2017-02-06T14:24:19Z</dcterms:modified>
</cp:coreProperties>
</file>