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6390640" y="2562860"/>
            <a:ext cx="0" cy="362585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20410" y="2562860"/>
            <a:ext cx="2697480" cy="4445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522470" y="1954530"/>
            <a:ext cx="0" cy="4253865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057525" y="481965"/>
            <a:ext cx="2540" cy="146304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25980" y="1954530"/>
            <a:ext cx="3694430" cy="20320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20410" y="481965"/>
            <a:ext cx="0" cy="5716905"/>
          </a:xfrm>
          <a:prstGeom prst="line">
            <a:avLst/>
          </a:prstGeom>
          <a:ln w="444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s 3"/>
          <p:cNvSpPr/>
          <p:nvPr/>
        </p:nvSpPr>
        <p:spPr>
          <a:xfrm>
            <a:off x="2136775" y="481965"/>
            <a:ext cx="6381115" cy="5716905"/>
          </a:xfrm>
          <a:prstGeom prst="rect">
            <a:avLst/>
          </a:prstGeom>
          <a:noFill/>
          <a:ln w="444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grpSp>
        <p:nvGrpSpPr>
          <p:cNvPr id="7" name="Group 6"/>
          <p:cNvGrpSpPr/>
          <p:nvPr/>
        </p:nvGrpSpPr>
        <p:grpSpPr>
          <a:xfrm>
            <a:off x="3432175" y="1688465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3" name="Oval 2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C</a:t>
              </a:r>
              <a:endParaRPr lang="x-none" altLang="en-US" b="1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533390" y="927735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10" name="Oval 9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454" y="3664"/>
              <a:ext cx="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D</a:t>
              </a:r>
              <a:endParaRPr lang="x-none" altLang="en-US" b="1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36085" y="2858135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13" name="Oval 12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B</a:t>
              </a:r>
              <a:endParaRPr lang="x-none" altLang="en-US" b="1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104255" y="4437380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16" name="Oval 15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E</a:t>
              </a:r>
              <a:endParaRPr lang="x-none" altLang="en-US" b="1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71140" y="734695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19" name="Oval 18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A</a:t>
              </a:r>
              <a:endParaRPr lang="x-none" altLang="en-US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70170" y="5008245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22" name="Oval 21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>
                  <a:solidFill>
                    <a:srgbClr val="FF0000"/>
                  </a:solidFill>
                </a:rPr>
                <a:t>P</a:t>
              </a:r>
              <a:endParaRPr lang="x-none" altLang="en-US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835775" y="2287270"/>
            <a:ext cx="571500" cy="570865"/>
            <a:chOff x="10454" y="3504"/>
            <a:chExt cx="900" cy="899"/>
          </a:xfrm>
          <a:solidFill>
            <a:schemeClr val="bg1"/>
          </a:solidFill>
        </p:grpSpPr>
        <p:sp>
          <p:nvSpPr>
            <p:cNvPr id="25" name="Oval 24"/>
            <p:cNvSpPr/>
            <p:nvPr/>
          </p:nvSpPr>
          <p:spPr>
            <a:xfrm>
              <a:off x="10455" y="3504"/>
              <a:ext cx="899" cy="899"/>
            </a:xfrm>
            <a:prstGeom prst="ellipse">
              <a:avLst/>
            </a:prstGeom>
            <a:grpFill/>
            <a:ln w="444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b="1"/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10454" y="3664"/>
              <a:ext cx="9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x-none" altLang="en-US" b="1"/>
                <a:t>F</a:t>
              </a:r>
              <a:endParaRPr lang="x-none" altLang="en-US" b="1"/>
            </a:p>
          </p:txBody>
        </p:sp>
      </p:grpSp>
      <p:sp>
        <p:nvSpPr>
          <p:cNvPr id="36" name="Oval 35"/>
          <p:cNvSpPr/>
          <p:nvPr/>
        </p:nvSpPr>
        <p:spPr>
          <a:xfrm>
            <a:off x="4424045" y="4258945"/>
            <a:ext cx="2064385" cy="2064385"/>
          </a:xfrm>
          <a:prstGeom prst="ellipse">
            <a:avLst/>
          </a:prstGeom>
          <a:noFill/>
          <a:ln w="44450" cmpd="sng">
            <a:solidFill>
              <a:srgbClr val="FF33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6485" y="2315210"/>
            <a:ext cx="1994535" cy="2122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Presentation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 Black</vt:lpstr>
      <vt:lpstr>微软雅黑</vt:lpstr>
      <vt:lpstr>Arial Unicode MS</vt:lpstr>
      <vt:lpstr>宋体</vt:lpstr>
      <vt:lpstr>JetBrains Mono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刘智宇</cp:lastModifiedBy>
  <cp:revision>8</cp:revision>
  <dcterms:created xsi:type="dcterms:W3CDTF">2024-11-16T00:26:34Z</dcterms:created>
  <dcterms:modified xsi:type="dcterms:W3CDTF">2024-11-16T00:26:34Z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1033-12.1.0.17885</vt:lpwstr>
  </property>
  <property fmtid="{D5CDD505-2E9C-101B-9397-08002B2CF9AE}" pid="3" name="ICV">
    <vt:lpwstr>19BFFF04D8760B24C5E237671A41ED41_41</vt:lpwstr>
  </property>
</Properties>
</file>