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2714625" y="2975610"/>
            <a:ext cx="6518275" cy="361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6037580" y="746125"/>
            <a:ext cx="6350" cy="47688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832225" y="1870075"/>
            <a:ext cx="4276725" cy="23387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813800" y="31089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17330" y="3477260"/>
            <a:ext cx="100203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图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位置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输入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传感器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算力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……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6274435" y="7099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精度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29405" y="42087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速度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VhOTIyZTU1ZWU3NmE2Zjg4N2JlOTk3MDhjZDA5M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 Wang</dc:creator>
  <cp:lastModifiedBy>王腾  OtHniel</cp:lastModifiedBy>
  <cp:revision>2</cp:revision>
  <dcterms:created xsi:type="dcterms:W3CDTF">2024-06-05T06:26:00Z</dcterms:created>
  <dcterms:modified xsi:type="dcterms:W3CDTF">2024-06-05T06:31:58Z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E9608D355897478F9536B3402C8252BE</vt:lpwstr>
  </property>
  <property fmtid="{D5CDD505-2E9C-101B-9397-08002B2CF9AE}" pid="3" name="KSOProductBuildVer">
    <vt:lpwstr>2052-11.1.0.12165</vt:lpwstr>
  </property>
</Properties>
</file>