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1395" y="308610"/>
            <a:ext cx="613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Flight Performance      =      Constructure    +    Locomotion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562860" y="140208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 tunnel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55010" y="766445"/>
            <a:ext cx="5715" cy="546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16475" y="140271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Mechanism Design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813425" y="766445"/>
            <a:ext cx="5715" cy="546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21220" y="1402715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Flapping Algorithm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746365" y="766445"/>
            <a:ext cx="5715" cy="546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65020" y="292671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&lt; Constructure , Locomotion &gt;  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428230" y="2929255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Flapping Algorithm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95010" y="25584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learning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643245" y="324485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 tunnel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2" idx="3"/>
          </p:cNvCxnSpPr>
          <p:nvPr/>
        </p:nvCxnSpPr>
        <p:spPr>
          <a:xfrm>
            <a:off x="5448300" y="3110865"/>
            <a:ext cx="17799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449310" y="3449320"/>
            <a:ext cx="6350" cy="94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19490" y="3735705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 tunnel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985760" y="454279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Aerodynamic Flaw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643245" y="4726305"/>
            <a:ext cx="2168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19140" y="480822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design promoting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840865" y="4542155"/>
            <a:ext cx="380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&lt; Constructure , Locomotion &gt;</a:t>
            </a:r>
            <a:r>
              <a:rPr lang="en-US" altLang="zh-CN">
                <a:solidFill>
                  <a:srgbClr val="FF0000"/>
                </a:solidFill>
              </a:rPr>
              <a:t>new</a:t>
            </a:r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3160" y="1170940"/>
            <a:ext cx="241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Poor Control Technics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662680" y="1359535"/>
            <a:ext cx="673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0400" y="117094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simplified Wing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285865" y="1363980"/>
            <a:ext cx="673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93585" y="1175385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low performance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55675" y="2345690"/>
            <a:ext cx="2802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Awsome</a:t>
            </a:r>
            <a:r>
              <a:rPr lang="en-US" altLang="zh-CN"/>
              <a:t> Control Technics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758565" y="2525395"/>
            <a:ext cx="673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32300" y="234124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Master piece Wing-craft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093585" y="2529840"/>
            <a:ext cx="673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832725" y="2345690"/>
            <a:ext cx="239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bird-like performance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PP_MARK_KEY" val="597b0627-f4ed-47a6-9726-a936c4ef2fd1"/>
  <p:tag name="COMMONDATA" val="eyJoZGlkIjoiOGVhOTIyZTU1ZWU3NmE2Zjg4N2JlOTk3MDhjZDA5M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36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王腾  OtHniel</cp:lastModifiedBy>
  <cp:revision>150</cp:revision>
  <dcterms:created xsi:type="dcterms:W3CDTF">2019-06-19T02:08:00Z</dcterms:created>
  <dcterms:modified xsi:type="dcterms:W3CDTF">2024-07-11T03:10:46Z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064C462128F34503827BBC95D603B22E</vt:lpwstr>
  </property>
</Properties>
</file>