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765B-E13B-403F-8095-F9A71F58D08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s of Hospice">
            <a:extLst>
              <a:ext uri="{FF2B5EF4-FFF2-40B4-BE49-F238E27FC236}">
                <a16:creationId xmlns:a16="http://schemas.microsoft.com/office/drawing/2014/main" id="{FDE396EA-2F48-DA07-A6A7-D85A6027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48" y="0"/>
            <a:ext cx="771524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570724-57A2-A09C-1721-62C247A7CFC3}"/>
              </a:ext>
            </a:extLst>
          </p:cNvPr>
          <p:cNvSpPr/>
          <p:nvPr/>
        </p:nvSpPr>
        <p:spPr>
          <a:xfrm rot="1290648">
            <a:off x="-1559751" y="-11537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5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hotos of Senior">
            <a:extLst>
              <a:ext uri="{FF2B5EF4-FFF2-40B4-BE49-F238E27FC236}">
                <a16:creationId xmlns:a16="http://schemas.microsoft.com/office/drawing/2014/main" id="{E35D4DDD-6BA2-1F43-F67C-06502EE65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r="2376"/>
          <a:stretch/>
        </p:blipFill>
        <p:spPr bwMode="auto">
          <a:xfrm>
            <a:off x="-345440" y="0"/>
            <a:ext cx="74218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7ACA8C-FDB1-21B9-7B2C-6CA9A17A4B71}"/>
              </a:ext>
            </a:extLst>
          </p:cNvPr>
          <p:cNvSpPr/>
          <p:nvPr/>
        </p:nvSpPr>
        <p:spPr>
          <a:xfrm rot="1290648">
            <a:off x="-1204150" y="-11283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0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9FA349-E00F-B14D-0ABE-BBDE10B80B5E}"/>
              </a:ext>
            </a:extLst>
          </p:cNvPr>
          <p:cNvSpPr/>
          <p:nvPr/>
        </p:nvSpPr>
        <p:spPr>
          <a:xfrm>
            <a:off x="628177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공공데이터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487429-8C8A-EAAA-3AAF-E0873D0411F8}"/>
              </a:ext>
            </a:extLst>
          </p:cNvPr>
          <p:cNvSpPr/>
          <p:nvPr/>
        </p:nvSpPr>
        <p:spPr>
          <a:xfrm>
            <a:off x="5430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C11D6C-9A96-3F26-F36C-0F6A84331F51}"/>
              </a:ext>
            </a:extLst>
          </p:cNvPr>
          <p:cNvSpPr/>
          <p:nvPr/>
        </p:nvSpPr>
        <p:spPr>
          <a:xfrm>
            <a:off x="4541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E66B02-DE12-54C8-23A4-AA107FD50E89}"/>
              </a:ext>
            </a:extLst>
          </p:cNvPr>
          <p:cNvSpPr/>
          <p:nvPr/>
        </p:nvSpPr>
        <p:spPr>
          <a:xfrm>
            <a:off x="36398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E97553-F5CD-ABCC-0E2E-C0E20C14F538}"/>
              </a:ext>
            </a:extLst>
          </p:cNvPr>
          <p:cNvSpPr/>
          <p:nvPr/>
        </p:nvSpPr>
        <p:spPr>
          <a:xfrm>
            <a:off x="276098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기능구현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9FE9-2EDA-2A75-C694-FD2416095174}"/>
              </a:ext>
            </a:extLst>
          </p:cNvPr>
          <p:cNvSpPr/>
          <p:nvPr/>
        </p:nvSpPr>
        <p:spPr>
          <a:xfrm>
            <a:off x="1702117" y="3419475"/>
            <a:ext cx="667385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endParaRPr lang="en-US" altLang="ko-KR" sz="1200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128BEC-1048-9050-D49E-625C2FFF65DC}"/>
              </a:ext>
            </a:extLst>
          </p:cNvPr>
          <p:cNvSpPr/>
          <p:nvPr/>
        </p:nvSpPr>
        <p:spPr>
          <a:xfrm>
            <a:off x="932180" y="2000250"/>
            <a:ext cx="1471297" cy="2129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7FFAC5-7961-1311-6CC1-4950F8C514F4}"/>
              </a:ext>
            </a:extLst>
          </p:cNvPr>
          <p:cNvSpPr/>
          <p:nvPr/>
        </p:nvSpPr>
        <p:spPr>
          <a:xfrm>
            <a:off x="848360" y="1498599"/>
            <a:ext cx="5321299" cy="2849881"/>
          </a:xfrm>
          <a:prstGeom prst="roundRect">
            <a:avLst>
              <a:gd name="adj" fmla="val 95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정보 종합 제공 시스템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DD3C93-786B-F6FA-32F2-CAC5E8C007E6}"/>
              </a:ext>
            </a:extLst>
          </p:cNvPr>
          <p:cNvCxnSpPr>
            <a:cxnSpLocks/>
          </p:cNvCxnSpPr>
          <p:nvPr/>
        </p:nvCxnSpPr>
        <p:spPr>
          <a:xfrm flipH="1">
            <a:off x="5970270" y="3039682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13BB3D-D0CC-A313-193B-99970E154B92}"/>
              </a:ext>
            </a:extLst>
          </p:cNvPr>
          <p:cNvCxnSpPr>
            <a:cxnSpLocks/>
          </p:cNvCxnSpPr>
          <p:nvPr/>
        </p:nvCxnSpPr>
        <p:spPr>
          <a:xfrm flipH="1">
            <a:off x="5091430" y="305168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087B7A-23BD-3131-498C-DD541B779470}"/>
              </a:ext>
            </a:extLst>
          </p:cNvPr>
          <p:cNvCxnSpPr>
            <a:cxnSpLocks/>
          </p:cNvCxnSpPr>
          <p:nvPr/>
        </p:nvCxnSpPr>
        <p:spPr>
          <a:xfrm flipH="1">
            <a:off x="4202430" y="304660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DD2018-8B7A-3DB2-816F-2072BF244B03}"/>
              </a:ext>
            </a:extLst>
          </p:cNvPr>
          <p:cNvSpPr txBox="1"/>
          <p:nvPr/>
        </p:nvSpPr>
        <p:spPr>
          <a:xfrm>
            <a:off x="-27673" y="3419476"/>
            <a:ext cx="76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pic>
        <p:nvPicPr>
          <p:cNvPr id="28" name="그래픽 27" descr="남자 윤곽선">
            <a:extLst>
              <a:ext uri="{FF2B5EF4-FFF2-40B4-BE49-F238E27FC236}">
                <a16:creationId xmlns:a16="http://schemas.microsoft.com/office/drawing/2014/main" id="{278FBA2D-B931-DF54-3B02-66CDEA9B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90" r="26181"/>
          <a:stretch/>
        </p:blipFill>
        <p:spPr>
          <a:xfrm>
            <a:off x="86356" y="2280920"/>
            <a:ext cx="539962" cy="1138555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ADC5B1-4DEE-1581-0BDB-9E71D4FE7168}"/>
              </a:ext>
            </a:extLst>
          </p:cNvPr>
          <p:cNvCxnSpPr>
            <a:cxnSpLocks/>
          </p:cNvCxnSpPr>
          <p:nvPr/>
        </p:nvCxnSpPr>
        <p:spPr>
          <a:xfrm flipH="1">
            <a:off x="616158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A8EBDF-5479-C193-8D47-2A7281E8F95D}"/>
              </a:ext>
            </a:extLst>
          </p:cNvPr>
          <p:cNvCxnSpPr>
            <a:cxnSpLocks/>
          </p:cNvCxnSpPr>
          <p:nvPr/>
        </p:nvCxnSpPr>
        <p:spPr>
          <a:xfrm>
            <a:off x="620394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3D3AF5-9DA8-8AC3-B488-359887590143}"/>
              </a:ext>
            </a:extLst>
          </p:cNvPr>
          <p:cNvCxnSpPr>
            <a:cxnSpLocks/>
          </p:cNvCxnSpPr>
          <p:nvPr/>
        </p:nvCxnSpPr>
        <p:spPr>
          <a:xfrm flipH="1">
            <a:off x="2439670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E37A6D-DF21-A641-D1B5-6FA69D6A1F56}"/>
              </a:ext>
            </a:extLst>
          </p:cNvPr>
          <p:cNvCxnSpPr>
            <a:cxnSpLocks/>
          </p:cNvCxnSpPr>
          <p:nvPr/>
        </p:nvCxnSpPr>
        <p:spPr>
          <a:xfrm>
            <a:off x="2443906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7F9421-9A27-906F-4CF1-08B12CB69462}"/>
              </a:ext>
            </a:extLst>
          </p:cNvPr>
          <p:cNvCxnSpPr>
            <a:cxnSpLocks/>
          </p:cNvCxnSpPr>
          <p:nvPr/>
        </p:nvCxnSpPr>
        <p:spPr>
          <a:xfrm flipH="1">
            <a:off x="3329514" y="288772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569D7A-D671-2D51-DCEE-CB7C45402DE2}"/>
              </a:ext>
            </a:extLst>
          </p:cNvPr>
          <p:cNvCxnSpPr>
            <a:cxnSpLocks/>
          </p:cNvCxnSpPr>
          <p:nvPr/>
        </p:nvCxnSpPr>
        <p:spPr>
          <a:xfrm>
            <a:off x="3333750" y="314680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DE72C4-CA8E-E68B-7F68-57C854D2530B}"/>
              </a:ext>
            </a:extLst>
          </p:cNvPr>
          <p:cNvSpPr txBox="1"/>
          <p:nvPr/>
        </p:nvSpPr>
        <p:spPr>
          <a:xfrm>
            <a:off x="254000" y="152400"/>
            <a:ext cx="30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구성도</a:t>
            </a:r>
          </a:p>
        </p:txBody>
      </p:sp>
    </p:spTree>
    <p:extLst>
      <p:ext uri="{BB962C8B-B14F-4D97-AF65-F5344CB8AC3E}">
        <p14:creationId xmlns:p14="http://schemas.microsoft.com/office/powerpoint/2010/main" val="65801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18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이사만루체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이재상</dc:creator>
  <cp:lastModifiedBy>이재상</cp:lastModifiedBy>
  <cp:revision>2</cp:revision>
  <dcterms:created xsi:type="dcterms:W3CDTF">2022-10-13T05:00:15Z</dcterms:created>
  <dcterms:modified xsi:type="dcterms:W3CDTF">2022-10-14T08:42:39Z</dcterms:modified>
</cp:coreProperties>
</file>