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A6231-F810-4C27-A303-23FDEBA8490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9C6EA-26C6-4D18-ACDD-66633B9D61CD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DC763F90-A447-45DF-8F63-EB92C6DC9D83}" type="parTrans" cxnId="{527AF8DC-A8D8-4E3F-82CA-6432CC5E19E1}">
      <dgm:prSet/>
      <dgm:spPr/>
      <dgm:t>
        <a:bodyPr/>
        <a:lstStyle/>
        <a:p>
          <a:endParaRPr lang="en-US"/>
        </a:p>
      </dgm:t>
    </dgm:pt>
    <dgm:pt modelId="{A5ED3255-2884-439B-B7EA-0540C1720A8A}" type="sibTrans" cxnId="{527AF8DC-A8D8-4E3F-82CA-6432CC5E19E1}">
      <dgm:prSet/>
      <dgm:spPr/>
      <dgm:t>
        <a:bodyPr/>
        <a:lstStyle/>
        <a:p>
          <a:endParaRPr lang="en-US"/>
        </a:p>
      </dgm:t>
    </dgm:pt>
    <dgm:pt modelId="{DB80F5E3-3C53-4F45-BBB4-86CBF28AC63D}">
      <dgm:prSet phldrT="[Text]"/>
      <dgm:spPr/>
      <dgm:t>
        <a:bodyPr/>
        <a:lstStyle/>
        <a:p>
          <a:r>
            <a:rPr lang="en-US" dirty="0" smtClean="0"/>
            <a:t>User-</a:t>
          </a:r>
          <a:r>
            <a:rPr lang="en-US" dirty="0" err="1" smtClean="0"/>
            <a:t>i</a:t>
          </a:r>
          <a:r>
            <a:rPr lang="en-US" dirty="0" smtClean="0"/>
            <a:t>  </a:t>
          </a:r>
          <a:r>
            <a:rPr lang="en-US" dirty="0" err="1" smtClean="0"/>
            <a:t>menaxhon</a:t>
          </a:r>
          <a:r>
            <a:rPr lang="en-US" dirty="0" smtClean="0"/>
            <a:t> </a:t>
          </a:r>
          <a:r>
            <a:rPr lang="en-US" dirty="0" err="1" smtClean="0"/>
            <a:t>llogarinë</a:t>
          </a:r>
          <a:r>
            <a:rPr lang="en-US" dirty="0" smtClean="0"/>
            <a:t> e vet </a:t>
          </a:r>
          <a:r>
            <a:rPr lang="en-US" dirty="0" err="1" smtClean="0"/>
            <a:t>personale</a:t>
          </a:r>
          <a:r>
            <a:rPr lang="en-US" dirty="0" smtClean="0"/>
            <a:t>.</a:t>
          </a:r>
          <a:endParaRPr lang="en-US" dirty="0"/>
        </a:p>
      </dgm:t>
    </dgm:pt>
    <dgm:pt modelId="{EF1C1EF0-CCD8-42E1-A038-AD0583D3F2A5}" type="parTrans" cxnId="{A2223976-AA6B-4494-ADA4-A5339D051E5E}">
      <dgm:prSet/>
      <dgm:spPr/>
      <dgm:t>
        <a:bodyPr/>
        <a:lstStyle/>
        <a:p>
          <a:endParaRPr lang="en-US"/>
        </a:p>
      </dgm:t>
    </dgm:pt>
    <dgm:pt modelId="{FBE36A04-749A-4A72-8EB1-DF180EECB1CB}" type="sibTrans" cxnId="{A2223976-AA6B-4494-ADA4-A5339D051E5E}">
      <dgm:prSet/>
      <dgm:spPr/>
      <dgm:t>
        <a:bodyPr/>
        <a:lstStyle/>
        <a:p>
          <a:endParaRPr lang="en-US"/>
        </a:p>
      </dgm:t>
    </dgm:pt>
    <dgm:pt modelId="{AA3E2033-FFB1-4791-B3E6-6D44E7A2F0F1}">
      <dgm:prSet phldrT="[Text]"/>
      <dgm:spPr/>
      <dgm:t>
        <a:bodyPr/>
        <a:lstStyle/>
        <a:p>
          <a:r>
            <a:rPr lang="en-US" dirty="0" smtClean="0"/>
            <a:t>User-</a:t>
          </a:r>
          <a:r>
            <a:rPr lang="en-US" dirty="0" err="1" smtClean="0"/>
            <a:t>i</a:t>
          </a:r>
          <a:r>
            <a:rPr lang="en-US" dirty="0" smtClean="0"/>
            <a:t> ka </a:t>
          </a:r>
          <a:r>
            <a:rPr lang="en-US" dirty="0" err="1" smtClean="0"/>
            <a:t>mundësinë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bëj</a:t>
          </a:r>
          <a:r>
            <a:rPr lang="en-US" dirty="0" smtClean="0"/>
            <a:t> subscribe </a:t>
          </a:r>
          <a:r>
            <a:rPr lang="en-US" dirty="0" err="1" smtClean="0"/>
            <a:t>në</a:t>
          </a:r>
          <a:r>
            <a:rPr lang="en-US" dirty="0" smtClean="0"/>
            <a:t> </a:t>
          </a:r>
          <a:r>
            <a:rPr lang="en-US" dirty="0" err="1" smtClean="0"/>
            <a:t>cdo</a:t>
          </a:r>
          <a:r>
            <a:rPr lang="en-US" dirty="0" smtClean="0"/>
            <a:t> </a:t>
          </a:r>
          <a:r>
            <a:rPr lang="en-US" dirty="0" err="1" smtClean="0"/>
            <a:t>kategori</a:t>
          </a:r>
          <a:r>
            <a:rPr lang="en-US" dirty="0" smtClean="0"/>
            <a:t> </a:t>
          </a:r>
          <a:r>
            <a:rPr lang="en-US" dirty="0" err="1" smtClean="0"/>
            <a:t>që</a:t>
          </a:r>
          <a:r>
            <a:rPr lang="en-US" dirty="0" smtClean="0"/>
            <a:t> </a:t>
          </a:r>
          <a:r>
            <a:rPr lang="en-US" dirty="0" err="1" smtClean="0"/>
            <a:t>pëlqen</a:t>
          </a:r>
          <a:r>
            <a:rPr lang="en-US" dirty="0" smtClean="0"/>
            <a:t>.</a:t>
          </a:r>
          <a:endParaRPr lang="en-US" dirty="0"/>
        </a:p>
      </dgm:t>
    </dgm:pt>
    <dgm:pt modelId="{721A9AC2-40EC-4C44-9B86-3ABB658BC239}" type="parTrans" cxnId="{E48219DB-F01A-4C3A-A959-0145A0094849}">
      <dgm:prSet/>
      <dgm:spPr/>
      <dgm:t>
        <a:bodyPr/>
        <a:lstStyle/>
        <a:p>
          <a:endParaRPr lang="en-US"/>
        </a:p>
      </dgm:t>
    </dgm:pt>
    <dgm:pt modelId="{41E70D20-3D87-4A8F-9982-0D1F31B34591}" type="sibTrans" cxnId="{E48219DB-F01A-4C3A-A959-0145A0094849}">
      <dgm:prSet/>
      <dgm:spPr/>
      <dgm:t>
        <a:bodyPr/>
        <a:lstStyle/>
        <a:p>
          <a:endParaRPr lang="en-US"/>
        </a:p>
      </dgm:t>
    </dgm:pt>
    <dgm:pt modelId="{532A1A8D-9220-4624-84F9-8E38C9376297}">
      <dgm:prSet phldrT="[Text]"/>
      <dgm:spPr/>
      <dgm:t>
        <a:bodyPr/>
        <a:lstStyle/>
        <a:p>
          <a:r>
            <a:rPr lang="en-US" dirty="0" err="1" smtClean="0"/>
            <a:t>Vetëm</a:t>
          </a:r>
          <a:r>
            <a:rPr lang="en-US" dirty="0" smtClean="0"/>
            <a:t> </a:t>
          </a:r>
          <a:r>
            <a:rPr lang="en-US" dirty="0" err="1" smtClean="0"/>
            <a:t>pasi</a:t>
          </a:r>
          <a:r>
            <a:rPr lang="en-US" dirty="0" smtClean="0"/>
            <a:t> </a:t>
          </a:r>
          <a:r>
            <a:rPr lang="en-US" dirty="0" err="1" smtClean="0"/>
            <a:t>është</a:t>
          </a:r>
          <a:r>
            <a:rPr lang="en-US" dirty="0" smtClean="0"/>
            <a:t> </a:t>
          </a:r>
          <a:r>
            <a:rPr lang="en-US" dirty="0" err="1" smtClean="0"/>
            <a:t>bërë</a:t>
          </a:r>
          <a:r>
            <a:rPr lang="en-US" dirty="0" smtClean="0"/>
            <a:t> subscribe , user-</a:t>
          </a:r>
          <a:r>
            <a:rPr lang="en-US" dirty="0" err="1" smtClean="0"/>
            <a:t>i</a:t>
          </a:r>
          <a:r>
            <a:rPr lang="en-US" dirty="0" smtClean="0"/>
            <a:t> ka </a:t>
          </a:r>
          <a:r>
            <a:rPr lang="en-US" dirty="0" err="1" smtClean="0"/>
            <a:t>akses</a:t>
          </a:r>
          <a:r>
            <a:rPr lang="en-US" dirty="0" smtClean="0"/>
            <a:t> </a:t>
          </a:r>
          <a:r>
            <a:rPr lang="en-US" dirty="0" err="1" smtClean="0"/>
            <a:t>në</a:t>
          </a:r>
          <a:r>
            <a:rPr lang="en-US" dirty="0" smtClean="0"/>
            <a:t> </a:t>
          </a:r>
          <a:r>
            <a:rPr lang="en-US" dirty="0" err="1" smtClean="0"/>
            <a:t>përmbajtjen</a:t>
          </a:r>
          <a:r>
            <a:rPr lang="en-US" dirty="0" smtClean="0"/>
            <a:t> e </a:t>
          </a:r>
          <a:r>
            <a:rPr lang="en-US" dirty="0" err="1" smtClean="0"/>
            <a:t>kategorisë</a:t>
          </a:r>
          <a:r>
            <a:rPr lang="en-US" dirty="0" smtClean="0"/>
            <a:t> , </a:t>
          </a:r>
          <a:r>
            <a:rPr lang="en-US" dirty="0" err="1" smtClean="0"/>
            <a:t>postimet</a:t>
          </a:r>
          <a:r>
            <a:rPr lang="en-US" dirty="0" smtClean="0"/>
            <a:t> e </a:t>
          </a:r>
          <a:r>
            <a:rPr lang="en-US" dirty="0" err="1" smtClean="0"/>
            <a:t>saj</a:t>
          </a:r>
          <a:r>
            <a:rPr lang="en-US" dirty="0" smtClean="0"/>
            <a:t>.</a:t>
          </a:r>
          <a:endParaRPr lang="en-US" dirty="0"/>
        </a:p>
      </dgm:t>
    </dgm:pt>
    <dgm:pt modelId="{9D4BB3CA-4D6A-479D-9FB4-07AEC810C956}" type="parTrans" cxnId="{2F6B305A-E8C7-4A91-A945-5908BA7C2CB3}">
      <dgm:prSet/>
      <dgm:spPr/>
      <dgm:t>
        <a:bodyPr/>
        <a:lstStyle/>
        <a:p>
          <a:endParaRPr lang="en-US"/>
        </a:p>
      </dgm:t>
    </dgm:pt>
    <dgm:pt modelId="{E292E916-0A06-4DCF-B710-B599DB2CC23E}" type="sibTrans" cxnId="{2F6B305A-E8C7-4A91-A945-5908BA7C2CB3}">
      <dgm:prSet/>
      <dgm:spPr/>
      <dgm:t>
        <a:bodyPr/>
        <a:lstStyle/>
        <a:p>
          <a:endParaRPr lang="en-US"/>
        </a:p>
      </dgm:t>
    </dgm:pt>
    <dgm:pt modelId="{81496CAC-1176-4205-8BDA-A9AF6F1BEEF7}">
      <dgm:prSet phldrT="[Text]"/>
      <dgm:spPr/>
      <dgm:t>
        <a:bodyPr/>
        <a:lstStyle/>
        <a:p>
          <a:r>
            <a:rPr lang="en-US" dirty="0" smtClean="0"/>
            <a:t>User-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shpreh</a:t>
          </a:r>
          <a:r>
            <a:rPr lang="en-US" dirty="0" smtClean="0"/>
            <a:t> </a:t>
          </a:r>
          <a:r>
            <a:rPr lang="en-US" dirty="0" err="1" smtClean="0"/>
            <a:t>mendimin</a:t>
          </a:r>
          <a:r>
            <a:rPr lang="en-US" dirty="0" smtClean="0"/>
            <a:t> e </a:t>
          </a:r>
          <a:r>
            <a:rPr lang="en-US" dirty="0" err="1" smtClean="0"/>
            <a:t>tij</a:t>
          </a:r>
          <a:r>
            <a:rPr lang="en-US" dirty="0" smtClean="0"/>
            <a:t> </a:t>
          </a:r>
          <a:r>
            <a:rPr lang="en-US" dirty="0" err="1" smtClean="0"/>
            <a:t>për</a:t>
          </a:r>
          <a:r>
            <a:rPr lang="en-US" dirty="0" smtClean="0"/>
            <a:t> </a:t>
          </a:r>
          <a:r>
            <a:rPr lang="en-US" dirty="0" err="1" smtClean="0"/>
            <a:t>postimin</a:t>
          </a:r>
          <a:r>
            <a:rPr lang="en-US" dirty="0" smtClean="0"/>
            <a:t> </a:t>
          </a:r>
          <a:r>
            <a:rPr lang="en-US" dirty="0" err="1" smtClean="0"/>
            <a:t>përmes</a:t>
          </a:r>
          <a:r>
            <a:rPr lang="en-US" dirty="0" smtClean="0"/>
            <a:t> </a:t>
          </a:r>
          <a:r>
            <a:rPr lang="en-US" dirty="0" err="1" smtClean="0"/>
            <a:t>butonit</a:t>
          </a:r>
          <a:r>
            <a:rPr lang="en-US" dirty="0" smtClean="0"/>
            <a:t> Like. (Unlike)</a:t>
          </a:r>
          <a:endParaRPr lang="en-US" dirty="0"/>
        </a:p>
      </dgm:t>
    </dgm:pt>
    <dgm:pt modelId="{94109E4C-5DFC-48D5-AFDE-4D0D4CF763F7}" type="parTrans" cxnId="{EE2E1F0B-07F5-4020-ACCF-FC4220EC6E82}">
      <dgm:prSet/>
      <dgm:spPr/>
      <dgm:t>
        <a:bodyPr/>
        <a:lstStyle/>
        <a:p>
          <a:endParaRPr lang="en-US"/>
        </a:p>
      </dgm:t>
    </dgm:pt>
    <dgm:pt modelId="{E779369E-F214-4BA2-A0FF-DA32439E8D6B}" type="sibTrans" cxnId="{EE2E1F0B-07F5-4020-ACCF-FC4220EC6E82}">
      <dgm:prSet/>
      <dgm:spPr/>
      <dgm:t>
        <a:bodyPr/>
        <a:lstStyle/>
        <a:p>
          <a:endParaRPr lang="en-US"/>
        </a:p>
      </dgm:t>
    </dgm:pt>
    <dgm:pt modelId="{F33FC788-7AD5-4201-AE8D-20BA554CFFAC}">
      <dgm:prSet phldrT="[Text]"/>
      <dgm:spPr/>
      <dgm:t>
        <a:bodyPr/>
        <a:lstStyle/>
        <a:p>
          <a:r>
            <a:rPr lang="en-US" dirty="0" smtClean="0"/>
            <a:t>User-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mund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propozojë</a:t>
          </a:r>
          <a:r>
            <a:rPr lang="en-US" dirty="0" smtClean="0"/>
            <a:t> </a:t>
          </a:r>
          <a:r>
            <a:rPr lang="en-US" dirty="0" err="1" smtClean="0"/>
            <a:t>kategori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reja</a:t>
          </a:r>
          <a:r>
            <a:rPr lang="en-US" dirty="0" smtClean="0"/>
            <a:t> </a:t>
          </a:r>
          <a:r>
            <a:rPr lang="en-US" dirty="0" err="1" smtClean="0"/>
            <a:t>dhe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njoftohet</a:t>
          </a:r>
          <a:r>
            <a:rPr lang="en-US" dirty="0" smtClean="0"/>
            <a:t> </a:t>
          </a:r>
          <a:r>
            <a:rPr lang="en-US" dirty="0" err="1" smtClean="0"/>
            <a:t>nqs</a:t>
          </a:r>
          <a:r>
            <a:rPr lang="en-US" dirty="0" smtClean="0"/>
            <a:t> </a:t>
          </a:r>
          <a:r>
            <a:rPr lang="en-US" dirty="0" err="1" smtClean="0"/>
            <a:t>propozimet</a:t>
          </a:r>
          <a:r>
            <a:rPr lang="en-US" dirty="0" smtClean="0"/>
            <a:t> </a:t>
          </a:r>
          <a:r>
            <a:rPr lang="en-US" dirty="0" err="1" smtClean="0"/>
            <a:t>janë</a:t>
          </a:r>
          <a:r>
            <a:rPr lang="en-US" dirty="0" smtClean="0"/>
            <a:t> </a:t>
          </a:r>
          <a:r>
            <a:rPr lang="en-US" dirty="0" err="1" smtClean="0"/>
            <a:t>pranuar</a:t>
          </a:r>
          <a:r>
            <a:rPr lang="en-US" dirty="0" smtClean="0"/>
            <a:t> </a:t>
          </a:r>
          <a:r>
            <a:rPr lang="en-US" dirty="0" err="1" smtClean="0"/>
            <a:t>ose</a:t>
          </a:r>
          <a:r>
            <a:rPr lang="en-US" dirty="0" smtClean="0"/>
            <a:t> </a:t>
          </a:r>
          <a:r>
            <a:rPr lang="en-US" dirty="0" err="1" smtClean="0"/>
            <a:t>jo</a:t>
          </a:r>
          <a:r>
            <a:rPr lang="en-US" dirty="0" smtClean="0"/>
            <a:t>.</a:t>
          </a:r>
          <a:endParaRPr lang="en-US" dirty="0"/>
        </a:p>
      </dgm:t>
    </dgm:pt>
    <dgm:pt modelId="{55A6516B-B041-47E8-8666-A6A768C35EF9}" type="parTrans" cxnId="{A6F3DBF1-4E71-4801-A55B-9DA71D220E95}">
      <dgm:prSet/>
      <dgm:spPr/>
      <dgm:t>
        <a:bodyPr/>
        <a:lstStyle/>
        <a:p>
          <a:endParaRPr lang="en-US"/>
        </a:p>
      </dgm:t>
    </dgm:pt>
    <dgm:pt modelId="{5EBB7F3C-E7B3-4B32-A004-FB1664046CC9}" type="sibTrans" cxnId="{A6F3DBF1-4E71-4801-A55B-9DA71D220E95}">
      <dgm:prSet/>
      <dgm:spPr/>
      <dgm:t>
        <a:bodyPr/>
        <a:lstStyle/>
        <a:p>
          <a:endParaRPr lang="en-US"/>
        </a:p>
      </dgm:t>
    </dgm:pt>
    <dgm:pt modelId="{A468EED3-C68D-4DA7-9F6F-4BDA84A01F5A}" type="pres">
      <dgm:prSet presAssocID="{9C4A6231-F810-4C27-A303-23FDEBA84900}" presName="diagram" presStyleCnt="0">
        <dgm:presLayoutVars>
          <dgm:dir/>
          <dgm:resizeHandles val="exact"/>
        </dgm:presLayoutVars>
      </dgm:prSet>
      <dgm:spPr/>
    </dgm:pt>
    <dgm:pt modelId="{02B4BE8B-8A03-4FAE-B249-592CC826B23A}" type="pres">
      <dgm:prSet presAssocID="{7F59C6EA-26C6-4D18-ACDD-66633B9D61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4F304-19AD-49DF-AA24-F249F74F762F}" type="pres">
      <dgm:prSet presAssocID="{A5ED3255-2884-439B-B7EA-0540C1720A8A}" presName="sibTrans" presStyleCnt="0"/>
      <dgm:spPr/>
    </dgm:pt>
    <dgm:pt modelId="{0586711A-D712-436D-ACA1-C2F2F2C234EC}" type="pres">
      <dgm:prSet presAssocID="{DB80F5E3-3C53-4F45-BBB4-86CBF28AC63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F1AC4-134C-4036-B6AD-FE93D205EFDF}" type="pres">
      <dgm:prSet presAssocID="{FBE36A04-749A-4A72-8EB1-DF180EECB1CB}" presName="sibTrans" presStyleCnt="0"/>
      <dgm:spPr/>
    </dgm:pt>
    <dgm:pt modelId="{22E0C3BB-BF48-487F-990C-29D8E12A7D30}" type="pres">
      <dgm:prSet presAssocID="{AA3E2033-FFB1-4791-B3E6-6D44E7A2F0F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65377-00D5-4185-8179-DE44E241D49D}" type="pres">
      <dgm:prSet presAssocID="{41E70D20-3D87-4A8F-9982-0D1F31B34591}" presName="sibTrans" presStyleCnt="0"/>
      <dgm:spPr/>
    </dgm:pt>
    <dgm:pt modelId="{1E8B297D-8CDB-4547-9E50-0BE5D785B22D}" type="pres">
      <dgm:prSet presAssocID="{532A1A8D-9220-4624-84F9-8E38C937629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76992-8F09-4CA1-B4E0-21CCC974DF7D}" type="pres">
      <dgm:prSet presAssocID="{E292E916-0A06-4DCF-B710-B599DB2CC23E}" presName="sibTrans" presStyleCnt="0"/>
      <dgm:spPr/>
    </dgm:pt>
    <dgm:pt modelId="{C0412A7D-AB28-4D4E-8095-EA2337690617}" type="pres">
      <dgm:prSet presAssocID="{81496CAC-1176-4205-8BDA-A9AF6F1BEEF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1E881-62D2-4CC3-A7B2-950F259313A6}" type="pres">
      <dgm:prSet presAssocID="{E779369E-F214-4BA2-A0FF-DA32439E8D6B}" presName="sibTrans" presStyleCnt="0"/>
      <dgm:spPr/>
    </dgm:pt>
    <dgm:pt modelId="{567ADD05-DE9E-4E39-8680-2A5AF46F8D38}" type="pres">
      <dgm:prSet presAssocID="{F33FC788-7AD5-4201-AE8D-20BA554CFF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11205-DDAE-4D04-A414-F3478656636A}" type="presOf" srcId="{9C4A6231-F810-4C27-A303-23FDEBA84900}" destId="{A468EED3-C68D-4DA7-9F6F-4BDA84A01F5A}" srcOrd="0" destOrd="0" presId="urn:microsoft.com/office/officeart/2005/8/layout/default"/>
    <dgm:cxn modelId="{2F6B305A-E8C7-4A91-A945-5908BA7C2CB3}" srcId="{9C4A6231-F810-4C27-A303-23FDEBA84900}" destId="{532A1A8D-9220-4624-84F9-8E38C9376297}" srcOrd="3" destOrd="0" parTransId="{9D4BB3CA-4D6A-479D-9FB4-07AEC810C956}" sibTransId="{E292E916-0A06-4DCF-B710-B599DB2CC23E}"/>
    <dgm:cxn modelId="{32BA970A-ED5B-4EAF-922A-D02862D55757}" type="presOf" srcId="{7F59C6EA-26C6-4D18-ACDD-66633B9D61CD}" destId="{02B4BE8B-8A03-4FAE-B249-592CC826B23A}" srcOrd="0" destOrd="0" presId="urn:microsoft.com/office/officeart/2005/8/layout/default"/>
    <dgm:cxn modelId="{8266AD19-59FE-4A31-B774-1EDFA03DC845}" type="presOf" srcId="{AA3E2033-FFB1-4791-B3E6-6D44E7A2F0F1}" destId="{22E0C3BB-BF48-487F-990C-29D8E12A7D30}" srcOrd="0" destOrd="0" presId="urn:microsoft.com/office/officeart/2005/8/layout/default"/>
    <dgm:cxn modelId="{9E48A6BF-A429-4FF7-8AF1-0979C851F168}" type="presOf" srcId="{532A1A8D-9220-4624-84F9-8E38C9376297}" destId="{1E8B297D-8CDB-4547-9E50-0BE5D785B22D}" srcOrd="0" destOrd="0" presId="urn:microsoft.com/office/officeart/2005/8/layout/default"/>
    <dgm:cxn modelId="{527AF8DC-A8D8-4E3F-82CA-6432CC5E19E1}" srcId="{9C4A6231-F810-4C27-A303-23FDEBA84900}" destId="{7F59C6EA-26C6-4D18-ACDD-66633B9D61CD}" srcOrd="0" destOrd="0" parTransId="{DC763F90-A447-45DF-8F63-EB92C6DC9D83}" sibTransId="{A5ED3255-2884-439B-B7EA-0540C1720A8A}"/>
    <dgm:cxn modelId="{E48219DB-F01A-4C3A-A959-0145A0094849}" srcId="{9C4A6231-F810-4C27-A303-23FDEBA84900}" destId="{AA3E2033-FFB1-4791-B3E6-6D44E7A2F0F1}" srcOrd="2" destOrd="0" parTransId="{721A9AC2-40EC-4C44-9B86-3ABB658BC239}" sibTransId="{41E70D20-3D87-4A8F-9982-0D1F31B34591}"/>
    <dgm:cxn modelId="{2BB6FC0F-7D18-4C8D-8443-76A733CB9E0B}" type="presOf" srcId="{DB80F5E3-3C53-4F45-BBB4-86CBF28AC63D}" destId="{0586711A-D712-436D-ACA1-C2F2F2C234EC}" srcOrd="0" destOrd="0" presId="urn:microsoft.com/office/officeart/2005/8/layout/default"/>
    <dgm:cxn modelId="{57477F8C-C68B-4BE8-AB10-2C5E4DBE2534}" type="presOf" srcId="{F33FC788-7AD5-4201-AE8D-20BA554CFFAC}" destId="{567ADD05-DE9E-4E39-8680-2A5AF46F8D38}" srcOrd="0" destOrd="0" presId="urn:microsoft.com/office/officeart/2005/8/layout/default"/>
    <dgm:cxn modelId="{A6F3DBF1-4E71-4801-A55B-9DA71D220E95}" srcId="{9C4A6231-F810-4C27-A303-23FDEBA84900}" destId="{F33FC788-7AD5-4201-AE8D-20BA554CFFAC}" srcOrd="5" destOrd="0" parTransId="{55A6516B-B041-47E8-8666-A6A768C35EF9}" sibTransId="{5EBB7F3C-E7B3-4B32-A004-FB1664046CC9}"/>
    <dgm:cxn modelId="{6CF8442F-2487-4B49-A9EF-2B4B09BE749E}" type="presOf" srcId="{81496CAC-1176-4205-8BDA-A9AF6F1BEEF7}" destId="{C0412A7D-AB28-4D4E-8095-EA2337690617}" srcOrd="0" destOrd="0" presId="urn:microsoft.com/office/officeart/2005/8/layout/default"/>
    <dgm:cxn modelId="{EE2E1F0B-07F5-4020-ACCF-FC4220EC6E82}" srcId="{9C4A6231-F810-4C27-A303-23FDEBA84900}" destId="{81496CAC-1176-4205-8BDA-A9AF6F1BEEF7}" srcOrd="4" destOrd="0" parTransId="{94109E4C-5DFC-48D5-AFDE-4D0D4CF763F7}" sibTransId="{E779369E-F214-4BA2-A0FF-DA32439E8D6B}"/>
    <dgm:cxn modelId="{A2223976-AA6B-4494-ADA4-A5339D051E5E}" srcId="{9C4A6231-F810-4C27-A303-23FDEBA84900}" destId="{DB80F5E3-3C53-4F45-BBB4-86CBF28AC63D}" srcOrd="1" destOrd="0" parTransId="{EF1C1EF0-CCD8-42E1-A038-AD0583D3F2A5}" sibTransId="{FBE36A04-749A-4A72-8EB1-DF180EECB1CB}"/>
    <dgm:cxn modelId="{3129825F-5ED8-4D9D-98B0-E76394863138}" type="presParOf" srcId="{A468EED3-C68D-4DA7-9F6F-4BDA84A01F5A}" destId="{02B4BE8B-8A03-4FAE-B249-592CC826B23A}" srcOrd="0" destOrd="0" presId="urn:microsoft.com/office/officeart/2005/8/layout/default"/>
    <dgm:cxn modelId="{005A70F2-0900-4605-B216-F8A72F8B7F25}" type="presParOf" srcId="{A468EED3-C68D-4DA7-9F6F-4BDA84A01F5A}" destId="{B994F304-19AD-49DF-AA24-F249F74F762F}" srcOrd="1" destOrd="0" presId="urn:microsoft.com/office/officeart/2005/8/layout/default"/>
    <dgm:cxn modelId="{C4FB9AEB-DC74-48DE-B1DD-EC99AFCC5836}" type="presParOf" srcId="{A468EED3-C68D-4DA7-9F6F-4BDA84A01F5A}" destId="{0586711A-D712-436D-ACA1-C2F2F2C234EC}" srcOrd="2" destOrd="0" presId="urn:microsoft.com/office/officeart/2005/8/layout/default"/>
    <dgm:cxn modelId="{004C5222-4426-4C6F-ABFA-3F86A1A5947A}" type="presParOf" srcId="{A468EED3-C68D-4DA7-9F6F-4BDA84A01F5A}" destId="{D58F1AC4-134C-4036-B6AD-FE93D205EFDF}" srcOrd="3" destOrd="0" presId="urn:microsoft.com/office/officeart/2005/8/layout/default"/>
    <dgm:cxn modelId="{6683749B-B979-4D5D-BB7E-29006037493F}" type="presParOf" srcId="{A468EED3-C68D-4DA7-9F6F-4BDA84A01F5A}" destId="{22E0C3BB-BF48-487F-990C-29D8E12A7D30}" srcOrd="4" destOrd="0" presId="urn:microsoft.com/office/officeart/2005/8/layout/default"/>
    <dgm:cxn modelId="{F0BE62D3-E62C-4D50-B26D-ACB4446D0B9A}" type="presParOf" srcId="{A468EED3-C68D-4DA7-9F6F-4BDA84A01F5A}" destId="{77E65377-00D5-4185-8179-DE44E241D49D}" srcOrd="5" destOrd="0" presId="urn:microsoft.com/office/officeart/2005/8/layout/default"/>
    <dgm:cxn modelId="{D3411116-D435-449F-B614-63F098009A04}" type="presParOf" srcId="{A468EED3-C68D-4DA7-9F6F-4BDA84A01F5A}" destId="{1E8B297D-8CDB-4547-9E50-0BE5D785B22D}" srcOrd="6" destOrd="0" presId="urn:microsoft.com/office/officeart/2005/8/layout/default"/>
    <dgm:cxn modelId="{0D23F05E-7AD7-471C-831C-907AD20F2CA8}" type="presParOf" srcId="{A468EED3-C68D-4DA7-9F6F-4BDA84A01F5A}" destId="{5DA76992-8F09-4CA1-B4E0-21CCC974DF7D}" srcOrd="7" destOrd="0" presId="urn:microsoft.com/office/officeart/2005/8/layout/default"/>
    <dgm:cxn modelId="{FE5CA8CD-FD23-4E43-BBF5-4DB96E6F83C8}" type="presParOf" srcId="{A468EED3-C68D-4DA7-9F6F-4BDA84A01F5A}" destId="{C0412A7D-AB28-4D4E-8095-EA2337690617}" srcOrd="8" destOrd="0" presId="urn:microsoft.com/office/officeart/2005/8/layout/default"/>
    <dgm:cxn modelId="{47C91F20-D683-4769-BC57-40A58D957B63}" type="presParOf" srcId="{A468EED3-C68D-4DA7-9F6F-4BDA84A01F5A}" destId="{EB71E881-62D2-4CC3-A7B2-950F259313A6}" srcOrd="9" destOrd="0" presId="urn:microsoft.com/office/officeart/2005/8/layout/default"/>
    <dgm:cxn modelId="{2DB5B6B3-8D23-4584-A431-656AE73A9A28}" type="presParOf" srcId="{A468EED3-C68D-4DA7-9F6F-4BDA84A01F5A}" destId="{567ADD05-DE9E-4E39-8680-2A5AF46F8D3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A6231-F810-4C27-A303-23FDEBA8490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9C6EA-26C6-4D18-ACDD-66633B9D61CD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DC763F90-A447-45DF-8F63-EB92C6DC9D83}" type="parTrans" cxnId="{527AF8DC-A8D8-4E3F-82CA-6432CC5E19E1}">
      <dgm:prSet/>
      <dgm:spPr/>
      <dgm:t>
        <a:bodyPr/>
        <a:lstStyle/>
        <a:p>
          <a:endParaRPr lang="en-US"/>
        </a:p>
      </dgm:t>
    </dgm:pt>
    <dgm:pt modelId="{A5ED3255-2884-439B-B7EA-0540C1720A8A}" type="sibTrans" cxnId="{527AF8DC-A8D8-4E3F-82CA-6432CC5E19E1}">
      <dgm:prSet/>
      <dgm:spPr/>
      <dgm:t>
        <a:bodyPr/>
        <a:lstStyle/>
        <a:p>
          <a:endParaRPr lang="en-US"/>
        </a:p>
      </dgm:t>
    </dgm:pt>
    <dgm:pt modelId="{DB80F5E3-3C53-4F45-BBB4-86CBF28AC63D}">
      <dgm:prSet phldrT="[Text]"/>
      <dgm:spPr/>
      <dgm:t>
        <a:bodyPr/>
        <a:lstStyle/>
        <a:p>
          <a:r>
            <a:rPr lang="en-US" dirty="0" smtClean="0"/>
            <a:t>Admin-</a:t>
          </a:r>
          <a:r>
            <a:rPr lang="en-US" dirty="0" err="1" smtClean="0"/>
            <a:t>i</a:t>
          </a:r>
          <a:r>
            <a:rPr lang="en-US" dirty="0" smtClean="0"/>
            <a:t> ka </a:t>
          </a:r>
          <a:r>
            <a:rPr lang="en-US" dirty="0" err="1" smtClean="0"/>
            <a:t>një</a:t>
          </a:r>
          <a:r>
            <a:rPr lang="en-US" dirty="0" smtClean="0"/>
            <a:t> </a:t>
          </a:r>
          <a:r>
            <a:rPr lang="en-US" dirty="0" err="1" smtClean="0"/>
            <a:t>llogari</a:t>
          </a:r>
          <a:r>
            <a:rPr lang="en-US" dirty="0" smtClean="0"/>
            <a:t> </a:t>
          </a:r>
          <a:r>
            <a:rPr lang="en-US" dirty="0" err="1" smtClean="0"/>
            <a:t>personale</a:t>
          </a:r>
          <a:r>
            <a:rPr lang="en-US" dirty="0" smtClean="0"/>
            <a:t> me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dhëna</a:t>
          </a:r>
          <a:r>
            <a:rPr lang="en-US" dirty="0" smtClean="0"/>
            <a:t> </a:t>
          </a:r>
          <a:r>
            <a:rPr lang="en-US" dirty="0" err="1" smtClean="0"/>
            <a:t>unike</a:t>
          </a:r>
          <a:r>
            <a:rPr lang="en-US" dirty="0" smtClean="0"/>
            <a:t>.</a:t>
          </a:r>
          <a:endParaRPr lang="en-US" dirty="0"/>
        </a:p>
      </dgm:t>
    </dgm:pt>
    <dgm:pt modelId="{EF1C1EF0-CCD8-42E1-A038-AD0583D3F2A5}" type="parTrans" cxnId="{A2223976-AA6B-4494-ADA4-A5339D051E5E}">
      <dgm:prSet/>
      <dgm:spPr/>
      <dgm:t>
        <a:bodyPr/>
        <a:lstStyle/>
        <a:p>
          <a:endParaRPr lang="en-US"/>
        </a:p>
      </dgm:t>
    </dgm:pt>
    <dgm:pt modelId="{FBE36A04-749A-4A72-8EB1-DF180EECB1CB}" type="sibTrans" cxnId="{A2223976-AA6B-4494-ADA4-A5339D051E5E}">
      <dgm:prSet/>
      <dgm:spPr/>
      <dgm:t>
        <a:bodyPr/>
        <a:lstStyle/>
        <a:p>
          <a:endParaRPr lang="en-US"/>
        </a:p>
      </dgm:t>
    </dgm:pt>
    <dgm:pt modelId="{AA3E2033-FFB1-4791-B3E6-6D44E7A2F0F1}">
      <dgm:prSet phldrT="[Text]"/>
      <dgm:spPr/>
      <dgm:t>
        <a:bodyPr/>
        <a:lstStyle/>
        <a:p>
          <a:r>
            <a:rPr lang="en-US" dirty="0" smtClean="0"/>
            <a:t>Admin-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është</a:t>
          </a:r>
          <a:r>
            <a:rPr lang="en-US" dirty="0" smtClean="0"/>
            <a:t> </a:t>
          </a:r>
          <a:r>
            <a:rPr lang="en-US" dirty="0" err="1" smtClean="0"/>
            <a:t>në</a:t>
          </a:r>
          <a:r>
            <a:rPr lang="en-US" dirty="0" smtClean="0"/>
            <a:t> </a:t>
          </a:r>
          <a:r>
            <a:rPr lang="en-US" dirty="0" err="1" smtClean="0"/>
            <a:t>kontroll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kategorive</a:t>
          </a:r>
          <a:r>
            <a:rPr lang="en-US" dirty="0" smtClean="0"/>
            <a:t> </a:t>
          </a:r>
          <a:r>
            <a:rPr lang="en-US" dirty="0" err="1" smtClean="0"/>
            <a:t>që</a:t>
          </a:r>
          <a:r>
            <a:rPr lang="en-US" dirty="0" smtClean="0"/>
            <a:t> </a:t>
          </a:r>
          <a:r>
            <a:rPr lang="en-US" dirty="0" err="1" smtClean="0"/>
            <a:t>publikohen</a:t>
          </a:r>
          <a:r>
            <a:rPr lang="en-US" dirty="0" smtClean="0"/>
            <a:t>.</a:t>
          </a:r>
          <a:endParaRPr lang="en-US" dirty="0"/>
        </a:p>
      </dgm:t>
    </dgm:pt>
    <dgm:pt modelId="{721A9AC2-40EC-4C44-9B86-3ABB658BC239}" type="parTrans" cxnId="{E48219DB-F01A-4C3A-A959-0145A0094849}">
      <dgm:prSet/>
      <dgm:spPr/>
      <dgm:t>
        <a:bodyPr/>
        <a:lstStyle/>
        <a:p>
          <a:endParaRPr lang="en-US"/>
        </a:p>
      </dgm:t>
    </dgm:pt>
    <dgm:pt modelId="{41E70D20-3D87-4A8F-9982-0D1F31B34591}" type="sibTrans" cxnId="{E48219DB-F01A-4C3A-A959-0145A0094849}">
      <dgm:prSet/>
      <dgm:spPr/>
      <dgm:t>
        <a:bodyPr/>
        <a:lstStyle/>
        <a:p>
          <a:endParaRPr lang="en-US"/>
        </a:p>
      </dgm:t>
    </dgm:pt>
    <dgm:pt modelId="{532A1A8D-9220-4624-84F9-8E38C9376297}">
      <dgm:prSet phldrT="[Text]"/>
      <dgm:spPr/>
      <dgm:t>
        <a:bodyPr/>
        <a:lstStyle/>
        <a:p>
          <a:r>
            <a:rPr lang="en-US" dirty="0" err="1" smtClean="0"/>
            <a:t>Kategoritë</a:t>
          </a:r>
          <a:r>
            <a:rPr lang="en-US" baseline="0" dirty="0" smtClean="0"/>
            <a:t> e </a:t>
          </a:r>
          <a:r>
            <a:rPr lang="en-US" baseline="0" dirty="0" err="1" smtClean="0"/>
            <a:t>propozuara</a:t>
          </a:r>
          <a:r>
            <a:rPr lang="en-US" baseline="0" dirty="0" smtClean="0"/>
            <a:t> </a:t>
          </a:r>
          <a:r>
            <a:rPr lang="en-US" baseline="0" dirty="0" err="1" smtClean="0"/>
            <a:t>nga</a:t>
          </a:r>
          <a:r>
            <a:rPr lang="en-US" baseline="0" dirty="0" smtClean="0"/>
            <a:t> user-</a:t>
          </a:r>
          <a:r>
            <a:rPr lang="en-US" baseline="0" dirty="0" err="1" smtClean="0"/>
            <a:t>i</a:t>
          </a:r>
          <a:r>
            <a:rPr lang="en-US" baseline="0" dirty="0" smtClean="0"/>
            <a:t> </a:t>
          </a:r>
          <a:r>
            <a:rPr lang="en-US" baseline="0" dirty="0" err="1" smtClean="0"/>
            <a:t>krijohen</a:t>
          </a:r>
          <a:r>
            <a:rPr lang="en-US" baseline="0" dirty="0" smtClean="0"/>
            <a:t> pas </a:t>
          </a:r>
          <a:r>
            <a:rPr lang="en-US" baseline="0" dirty="0" err="1" smtClean="0"/>
            <a:t>aprovimit</a:t>
          </a:r>
          <a:r>
            <a:rPr lang="en-US" baseline="0" dirty="0" smtClean="0"/>
            <a:t> </a:t>
          </a:r>
          <a:r>
            <a:rPr lang="en-US" baseline="0" dirty="0" err="1" smtClean="0"/>
            <a:t>të</a:t>
          </a:r>
          <a:r>
            <a:rPr lang="en-US" baseline="0" dirty="0" smtClean="0"/>
            <a:t> </a:t>
          </a:r>
          <a:r>
            <a:rPr lang="en-US" baseline="0" dirty="0" err="1" smtClean="0"/>
            <a:t>administratorit</a:t>
          </a:r>
          <a:r>
            <a:rPr lang="en-US" baseline="0" dirty="0" smtClean="0"/>
            <a:t>.</a:t>
          </a:r>
          <a:endParaRPr lang="en-US" dirty="0"/>
        </a:p>
      </dgm:t>
    </dgm:pt>
    <dgm:pt modelId="{9D4BB3CA-4D6A-479D-9FB4-07AEC810C956}" type="parTrans" cxnId="{2F6B305A-E8C7-4A91-A945-5908BA7C2CB3}">
      <dgm:prSet/>
      <dgm:spPr/>
      <dgm:t>
        <a:bodyPr/>
        <a:lstStyle/>
        <a:p>
          <a:endParaRPr lang="en-US"/>
        </a:p>
      </dgm:t>
    </dgm:pt>
    <dgm:pt modelId="{E292E916-0A06-4DCF-B710-B599DB2CC23E}" type="sibTrans" cxnId="{2F6B305A-E8C7-4A91-A945-5908BA7C2CB3}">
      <dgm:prSet/>
      <dgm:spPr/>
      <dgm:t>
        <a:bodyPr/>
        <a:lstStyle/>
        <a:p>
          <a:endParaRPr lang="en-US"/>
        </a:p>
      </dgm:t>
    </dgm:pt>
    <dgm:pt modelId="{81496CAC-1176-4205-8BDA-A9AF6F1BEEF7}">
      <dgm:prSet phldrT="[Text]"/>
      <dgm:spPr/>
      <dgm:t>
        <a:bodyPr/>
        <a:lstStyle/>
        <a:p>
          <a:r>
            <a:rPr lang="en-US" dirty="0" err="1" smtClean="0"/>
            <a:t>Administratori</a:t>
          </a:r>
          <a:r>
            <a:rPr lang="en-US" dirty="0" smtClean="0"/>
            <a:t> </a:t>
          </a:r>
          <a:r>
            <a:rPr lang="en-US" dirty="0" err="1" smtClean="0"/>
            <a:t>mund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krijojë</a:t>
          </a:r>
          <a:r>
            <a:rPr lang="en-US" dirty="0" smtClean="0"/>
            <a:t> </a:t>
          </a:r>
          <a:r>
            <a:rPr lang="en-US" dirty="0" err="1" smtClean="0"/>
            <a:t>postime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reja</a:t>
          </a:r>
          <a:r>
            <a:rPr lang="en-US" dirty="0" smtClean="0"/>
            <a:t> </a:t>
          </a:r>
          <a:r>
            <a:rPr lang="en-US" dirty="0" err="1" smtClean="0"/>
            <a:t>dhe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editojë</a:t>
          </a:r>
          <a:r>
            <a:rPr lang="en-US" dirty="0" smtClean="0"/>
            <a:t> </a:t>
          </a:r>
          <a:r>
            <a:rPr lang="en-US" dirty="0" err="1" smtClean="0"/>
            <a:t>aktualet</a:t>
          </a:r>
          <a:r>
            <a:rPr lang="en-US" dirty="0" smtClean="0"/>
            <a:t>.</a:t>
          </a:r>
          <a:endParaRPr lang="en-US" dirty="0"/>
        </a:p>
      </dgm:t>
    </dgm:pt>
    <dgm:pt modelId="{94109E4C-5DFC-48D5-AFDE-4D0D4CF763F7}" type="parTrans" cxnId="{EE2E1F0B-07F5-4020-ACCF-FC4220EC6E82}">
      <dgm:prSet/>
      <dgm:spPr/>
      <dgm:t>
        <a:bodyPr/>
        <a:lstStyle/>
        <a:p>
          <a:endParaRPr lang="en-US"/>
        </a:p>
      </dgm:t>
    </dgm:pt>
    <dgm:pt modelId="{E779369E-F214-4BA2-A0FF-DA32439E8D6B}" type="sibTrans" cxnId="{EE2E1F0B-07F5-4020-ACCF-FC4220EC6E82}">
      <dgm:prSet/>
      <dgm:spPr/>
      <dgm:t>
        <a:bodyPr/>
        <a:lstStyle/>
        <a:p>
          <a:endParaRPr lang="en-US"/>
        </a:p>
      </dgm:t>
    </dgm:pt>
    <dgm:pt modelId="{F33FC788-7AD5-4201-AE8D-20BA554CFFAC}">
      <dgm:prSet phldrT="[Text]"/>
      <dgm:spPr/>
      <dgm:t>
        <a:bodyPr/>
        <a:lstStyle/>
        <a:p>
          <a:r>
            <a:rPr lang="en-US" dirty="0" err="1" smtClean="0"/>
            <a:t>Administratori</a:t>
          </a:r>
          <a:r>
            <a:rPr lang="en-US" baseline="0" dirty="0" smtClean="0"/>
            <a:t> ka </a:t>
          </a:r>
          <a:r>
            <a:rPr lang="en-US" baseline="0" dirty="0" err="1" smtClean="0"/>
            <a:t>akses</a:t>
          </a:r>
          <a:r>
            <a:rPr lang="en-US" baseline="0" dirty="0" smtClean="0"/>
            <a:t> </a:t>
          </a:r>
          <a:r>
            <a:rPr lang="en-US" baseline="0" dirty="0" err="1" smtClean="0"/>
            <a:t>në</a:t>
          </a:r>
          <a:r>
            <a:rPr lang="en-US" baseline="0" dirty="0" smtClean="0"/>
            <a:t> </a:t>
          </a:r>
          <a:r>
            <a:rPr lang="en-US" baseline="0" dirty="0" err="1" smtClean="0"/>
            <a:t>të</a:t>
          </a:r>
          <a:r>
            <a:rPr lang="en-US" baseline="0" dirty="0" smtClean="0"/>
            <a:t> </a:t>
          </a:r>
          <a:r>
            <a:rPr lang="en-US" baseline="0" dirty="0" err="1" smtClean="0"/>
            <a:t>dhënat</a:t>
          </a:r>
          <a:r>
            <a:rPr lang="en-US" baseline="0" dirty="0" smtClean="0"/>
            <a:t> e user-it </a:t>
          </a:r>
          <a:r>
            <a:rPr lang="en-US" baseline="0" dirty="0" err="1" smtClean="0"/>
            <a:t>dhe</a:t>
          </a:r>
          <a:r>
            <a:rPr lang="en-US" baseline="0" dirty="0" smtClean="0"/>
            <a:t> </a:t>
          </a:r>
          <a:r>
            <a:rPr lang="en-US" baseline="0" dirty="0" err="1" smtClean="0"/>
            <a:t>postimet</a:t>
          </a:r>
          <a:r>
            <a:rPr lang="en-US" baseline="0" dirty="0" smtClean="0"/>
            <a:t> </a:t>
          </a:r>
          <a:r>
            <a:rPr lang="en-US" baseline="0" dirty="0" err="1" smtClean="0"/>
            <a:t>që</a:t>
          </a:r>
          <a:r>
            <a:rPr lang="en-US" baseline="0" dirty="0" smtClean="0"/>
            <a:t> </a:t>
          </a:r>
          <a:r>
            <a:rPr lang="en-US" baseline="0" dirty="0" err="1" smtClean="0"/>
            <a:t>ata</a:t>
          </a:r>
          <a:r>
            <a:rPr lang="en-US" baseline="0" dirty="0" smtClean="0"/>
            <a:t> </a:t>
          </a:r>
          <a:r>
            <a:rPr lang="en-US" baseline="0" dirty="0" err="1" smtClean="0"/>
            <a:t>pëlqejnë</a:t>
          </a:r>
          <a:r>
            <a:rPr lang="en-US" baseline="0" dirty="0" smtClean="0"/>
            <a:t> me </a:t>
          </a:r>
          <a:r>
            <a:rPr lang="en-US" baseline="0" dirty="0" err="1" smtClean="0"/>
            <a:t>qëllim</a:t>
          </a:r>
          <a:r>
            <a:rPr lang="en-US" baseline="0" dirty="0" smtClean="0"/>
            <a:t> </a:t>
          </a:r>
          <a:r>
            <a:rPr lang="en-US" baseline="0" dirty="0" err="1" smtClean="0"/>
            <a:t>studimin</a:t>
          </a:r>
          <a:r>
            <a:rPr lang="en-US" baseline="0" dirty="0" smtClean="0"/>
            <a:t> e </a:t>
          </a:r>
          <a:r>
            <a:rPr lang="en-US" baseline="0" dirty="0" err="1" smtClean="0"/>
            <a:t>trendit</a:t>
          </a:r>
          <a:r>
            <a:rPr lang="en-US" baseline="0" dirty="0" smtClean="0"/>
            <a:t>.</a:t>
          </a:r>
          <a:endParaRPr lang="en-US" dirty="0"/>
        </a:p>
      </dgm:t>
    </dgm:pt>
    <dgm:pt modelId="{55A6516B-B041-47E8-8666-A6A768C35EF9}" type="parTrans" cxnId="{A6F3DBF1-4E71-4801-A55B-9DA71D220E95}">
      <dgm:prSet/>
      <dgm:spPr/>
      <dgm:t>
        <a:bodyPr/>
        <a:lstStyle/>
        <a:p>
          <a:endParaRPr lang="en-US"/>
        </a:p>
      </dgm:t>
    </dgm:pt>
    <dgm:pt modelId="{5EBB7F3C-E7B3-4B32-A004-FB1664046CC9}" type="sibTrans" cxnId="{A6F3DBF1-4E71-4801-A55B-9DA71D220E95}">
      <dgm:prSet/>
      <dgm:spPr/>
      <dgm:t>
        <a:bodyPr/>
        <a:lstStyle/>
        <a:p>
          <a:endParaRPr lang="en-US"/>
        </a:p>
      </dgm:t>
    </dgm:pt>
    <dgm:pt modelId="{A468EED3-C68D-4DA7-9F6F-4BDA84A01F5A}" type="pres">
      <dgm:prSet presAssocID="{9C4A6231-F810-4C27-A303-23FDEBA84900}" presName="diagram" presStyleCnt="0">
        <dgm:presLayoutVars>
          <dgm:dir/>
          <dgm:resizeHandles val="exact"/>
        </dgm:presLayoutVars>
      </dgm:prSet>
      <dgm:spPr/>
    </dgm:pt>
    <dgm:pt modelId="{02B4BE8B-8A03-4FAE-B249-592CC826B23A}" type="pres">
      <dgm:prSet presAssocID="{7F59C6EA-26C6-4D18-ACDD-66633B9D61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4F304-19AD-49DF-AA24-F249F74F762F}" type="pres">
      <dgm:prSet presAssocID="{A5ED3255-2884-439B-B7EA-0540C1720A8A}" presName="sibTrans" presStyleCnt="0"/>
      <dgm:spPr/>
    </dgm:pt>
    <dgm:pt modelId="{0586711A-D712-436D-ACA1-C2F2F2C234EC}" type="pres">
      <dgm:prSet presAssocID="{DB80F5E3-3C53-4F45-BBB4-86CBF28AC63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F1AC4-134C-4036-B6AD-FE93D205EFDF}" type="pres">
      <dgm:prSet presAssocID="{FBE36A04-749A-4A72-8EB1-DF180EECB1CB}" presName="sibTrans" presStyleCnt="0"/>
      <dgm:spPr/>
    </dgm:pt>
    <dgm:pt modelId="{22E0C3BB-BF48-487F-990C-29D8E12A7D30}" type="pres">
      <dgm:prSet presAssocID="{AA3E2033-FFB1-4791-B3E6-6D44E7A2F0F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65377-00D5-4185-8179-DE44E241D49D}" type="pres">
      <dgm:prSet presAssocID="{41E70D20-3D87-4A8F-9982-0D1F31B34591}" presName="sibTrans" presStyleCnt="0"/>
      <dgm:spPr/>
    </dgm:pt>
    <dgm:pt modelId="{1E8B297D-8CDB-4547-9E50-0BE5D785B22D}" type="pres">
      <dgm:prSet presAssocID="{532A1A8D-9220-4624-84F9-8E38C937629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76992-8F09-4CA1-B4E0-21CCC974DF7D}" type="pres">
      <dgm:prSet presAssocID="{E292E916-0A06-4DCF-B710-B599DB2CC23E}" presName="sibTrans" presStyleCnt="0"/>
      <dgm:spPr/>
    </dgm:pt>
    <dgm:pt modelId="{C0412A7D-AB28-4D4E-8095-EA2337690617}" type="pres">
      <dgm:prSet presAssocID="{81496CAC-1176-4205-8BDA-A9AF6F1BEEF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1E881-62D2-4CC3-A7B2-950F259313A6}" type="pres">
      <dgm:prSet presAssocID="{E779369E-F214-4BA2-A0FF-DA32439E8D6B}" presName="sibTrans" presStyleCnt="0"/>
      <dgm:spPr/>
    </dgm:pt>
    <dgm:pt modelId="{567ADD05-DE9E-4E39-8680-2A5AF46F8D38}" type="pres">
      <dgm:prSet presAssocID="{F33FC788-7AD5-4201-AE8D-20BA554CFF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F3DBF1-4E71-4801-A55B-9DA71D220E95}" srcId="{9C4A6231-F810-4C27-A303-23FDEBA84900}" destId="{F33FC788-7AD5-4201-AE8D-20BA554CFFAC}" srcOrd="5" destOrd="0" parTransId="{55A6516B-B041-47E8-8666-A6A768C35EF9}" sibTransId="{5EBB7F3C-E7B3-4B32-A004-FB1664046CC9}"/>
    <dgm:cxn modelId="{A2223976-AA6B-4494-ADA4-A5339D051E5E}" srcId="{9C4A6231-F810-4C27-A303-23FDEBA84900}" destId="{DB80F5E3-3C53-4F45-BBB4-86CBF28AC63D}" srcOrd="1" destOrd="0" parTransId="{EF1C1EF0-CCD8-42E1-A038-AD0583D3F2A5}" sibTransId="{FBE36A04-749A-4A72-8EB1-DF180EECB1CB}"/>
    <dgm:cxn modelId="{CD261809-6307-4F5D-8D8F-F5568278946D}" type="presOf" srcId="{81496CAC-1176-4205-8BDA-A9AF6F1BEEF7}" destId="{C0412A7D-AB28-4D4E-8095-EA2337690617}" srcOrd="0" destOrd="0" presId="urn:microsoft.com/office/officeart/2005/8/layout/default"/>
    <dgm:cxn modelId="{2ADFD9BD-5296-4091-8457-BB62B4366AAE}" type="presOf" srcId="{AA3E2033-FFB1-4791-B3E6-6D44E7A2F0F1}" destId="{22E0C3BB-BF48-487F-990C-29D8E12A7D30}" srcOrd="0" destOrd="0" presId="urn:microsoft.com/office/officeart/2005/8/layout/default"/>
    <dgm:cxn modelId="{7D099537-936D-4129-9B31-7EB0CAD4481B}" type="presOf" srcId="{532A1A8D-9220-4624-84F9-8E38C9376297}" destId="{1E8B297D-8CDB-4547-9E50-0BE5D785B22D}" srcOrd="0" destOrd="0" presId="urn:microsoft.com/office/officeart/2005/8/layout/default"/>
    <dgm:cxn modelId="{2F6B305A-E8C7-4A91-A945-5908BA7C2CB3}" srcId="{9C4A6231-F810-4C27-A303-23FDEBA84900}" destId="{532A1A8D-9220-4624-84F9-8E38C9376297}" srcOrd="3" destOrd="0" parTransId="{9D4BB3CA-4D6A-479D-9FB4-07AEC810C956}" sibTransId="{E292E916-0A06-4DCF-B710-B599DB2CC23E}"/>
    <dgm:cxn modelId="{E48219DB-F01A-4C3A-A959-0145A0094849}" srcId="{9C4A6231-F810-4C27-A303-23FDEBA84900}" destId="{AA3E2033-FFB1-4791-B3E6-6D44E7A2F0F1}" srcOrd="2" destOrd="0" parTransId="{721A9AC2-40EC-4C44-9B86-3ABB658BC239}" sibTransId="{41E70D20-3D87-4A8F-9982-0D1F31B34591}"/>
    <dgm:cxn modelId="{40881BC6-EA2E-452E-8E9A-22E73320A101}" type="presOf" srcId="{DB80F5E3-3C53-4F45-BBB4-86CBF28AC63D}" destId="{0586711A-D712-436D-ACA1-C2F2F2C234EC}" srcOrd="0" destOrd="0" presId="urn:microsoft.com/office/officeart/2005/8/layout/default"/>
    <dgm:cxn modelId="{8E4F1A22-5060-4220-A10A-F290E846BFA5}" type="presOf" srcId="{9C4A6231-F810-4C27-A303-23FDEBA84900}" destId="{A468EED3-C68D-4DA7-9F6F-4BDA84A01F5A}" srcOrd="0" destOrd="0" presId="urn:microsoft.com/office/officeart/2005/8/layout/default"/>
    <dgm:cxn modelId="{C69257CA-0F6E-4719-AC09-303CA0FFF58F}" type="presOf" srcId="{F33FC788-7AD5-4201-AE8D-20BA554CFFAC}" destId="{567ADD05-DE9E-4E39-8680-2A5AF46F8D38}" srcOrd="0" destOrd="0" presId="urn:microsoft.com/office/officeart/2005/8/layout/default"/>
    <dgm:cxn modelId="{B09EE4F5-CD7C-4024-A169-93D29C5823BA}" type="presOf" srcId="{7F59C6EA-26C6-4D18-ACDD-66633B9D61CD}" destId="{02B4BE8B-8A03-4FAE-B249-592CC826B23A}" srcOrd="0" destOrd="0" presId="urn:microsoft.com/office/officeart/2005/8/layout/default"/>
    <dgm:cxn modelId="{EE2E1F0B-07F5-4020-ACCF-FC4220EC6E82}" srcId="{9C4A6231-F810-4C27-A303-23FDEBA84900}" destId="{81496CAC-1176-4205-8BDA-A9AF6F1BEEF7}" srcOrd="4" destOrd="0" parTransId="{94109E4C-5DFC-48D5-AFDE-4D0D4CF763F7}" sibTransId="{E779369E-F214-4BA2-A0FF-DA32439E8D6B}"/>
    <dgm:cxn modelId="{527AF8DC-A8D8-4E3F-82CA-6432CC5E19E1}" srcId="{9C4A6231-F810-4C27-A303-23FDEBA84900}" destId="{7F59C6EA-26C6-4D18-ACDD-66633B9D61CD}" srcOrd="0" destOrd="0" parTransId="{DC763F90-A447-45DF-8F63-EB92C6DC9D83}" sibTransId="{A5ED3255-2884-439B-B7EA-0540C1720A8A}"/>
    <dgm:cxn modelId="{5FBE75BB-5D77-4D9C-965C-6407F009BF9A}" type="presParOf" srcId="{A468EED3-C68D-4DA7-9F6F-4BDA84A01F5A}" destId="{02B4BE8B-8A03-4FAE-B249-592CC826B23A}" srcOrd="0" destOrd="0" presId="urn:microsoft.com/office/officeart/2005/8/layout/default"/>
    <dgm:cxn modelId="{BC26C88E-E77D-4C95-8967-2692AB4CE68E}" type="presParOf" srcId="{A468EED3-C68D-4DA7-9F6F-4BDA84A01F5A}" destId="{B994F304-19AD-49DF-AA24-F249F74F762F}" srcOrd="1" destOrd="0" presId="urn:microsoft.com/office/officeart/2005/8/layout/default"/>
    <dgm:cxn modelId="{8875F985-9D17-484A-A17C-A4AC22FA87C4}" type="presParOf" srcId="{A468EED3-C68D-4DA7-9F6F-4BDA84A01F5A}" destId="{0586711A-D712-436D-ACA1-C2F2F2C234EC}" srcOrd="2" destOrd="0" presId="urn:microsoft.com/office/officeart/2005/8/layout/default"/>
    <dgm:cxn modelId="{C2C7905C-A29F-46A8-994A-8076A3F7CEB1}" type="presParOf" srcId="{A468EED3-C68D-4DA7-9F6F-4BDA84A01F5A}" destId="{D58F1AC4-134C-4036-B6AD-FE93D205EFDF}" srcOrd="3" destOrd="0" presId="urn:microsoft.com/office/officeart/2005/8/layout/default"/>
    <dgm:cxn modelId="{6120351B-D020-4DCA-9C60-31B4073DF106}" type="presParOf" srcId="{A468EED3-C68D-4DA7-9F6F-4BDA84A01F5A}" destId="{22E0C3BB-BF48-487F-990C-29D8E12A7D30}" srcOrd="4" destOrd="0" presId="urn:microsoft.com/office/officeart/2005/8/layout/default"/>
    <dgm:cxn modelId="{4CBD0937-DB7D-4DE5-AD31-E4371F41DA28}" type="presParOf" srcId="{A468EED3-C68D-4DA7-9F6F-4BDA84A01F5A}" destId="{77E65377-00D5-4185-8179-DE44E241D49D}" srcOrd="5" destOrd="0" presId="urn:microsoft.com/office/officeart/2005/8/layout/default"/>
    <dgm:cxn modelId="{A453BE1C-AC7E-4732-ADAA-00F29FAEBCC1}" type="presParOf" srcId="{A468EED3-C68D-4DA7-9F6F-4BDA84A01F5A}" destId="{1E8B297D-8CDB-4547-9E50-0BE5D785B22D}" srcOrd="6" destOrd="0" presId="urn:microsoft.com/office/officeart/2005/8/layout/default"/>
    <dgm:cxn modelId="{83D87280-D32B-49FB-929A-FD39DD6009D6}" type="presParOf" srcId="{A468EED3-C68D-4DA7-9F6F-4BDA84A01F5A}" destId="{5DA76992-8F09-4CA1-B4E0-21CCC974DF7D}" srcOrd="7" destOrd="0" presId="urn:microsoft.com/office/officeart/2005/8/layout/default"/>
    <dgm:cxn modelId="{C6D822C4-754D-40AD-A9F3-BC7BD19358DB}" type="presParOf" srcId="{A468EED3-C68D-4DA7-9F6F-4BDA84A01F5A}" destId="{C0412A7D-AB28-4D4E-8095-EA2337690617}" srcOrd="8" destOrd="0" presId="urn:microsoft.com/office/officeart/2005/8/layout/default"/>
    <dgm:cxn modelId="{3024B5EF-E9CA-462F-BE6D-993EB8271E30}" type="presParOf" srcId="{A468EED3-C68D-4DA7-9F6F-4BDA84A01F5A}" destId="{EB71E881-62D2-4CC3-A7B2-950F259313A6}" srcOrd="9" destOrd="0" presId="urn:microsoft.com/office/officeart/2005/8/layout/default"/>
    <dgm:cxn modelId="{E26301EA-C4C3-4416-858B-9D4E423CAE71}" type="presParOf" srcId="{A468EED3-C68D-4DA7-9F6F-4BDA84A01F5A}" destId="{567ADD05-DE9E-4E39-8680-2A5AF46F8D3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81EA6F-2096-42C0-92E2-4509474C876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10E319-5567-4605-879D-18CD75890683}">
      <dgm:prSet phldrT="[Text]"/>
      <dgm:spPr/>
      <dgm:t>
        <a:bodyPr/>
        <a:lstStyle/>
        <a:p>
          <a:r>
            <a:rPr lang="en-US" dirty="0" smtClean="0"/>
            <a:t>Angular 7</a:t>
          </a:r>
          <a:endParaRPr lang="en-US" dirty="0"/>
        </a:p>
      </dgm:t>
    </dgm:pt>
    <dgm:pt modelId="{4A99B1CA-5A50-4B2B-A3CD-202CF1AA987A}" type="parTrans" cxnId="{15467A28-2573-496C-97AE-C3AD234A0E99}">
      <dgm:prSet/>
      <dgm:spPr/>
      <dgm:t>
        <a:bodyPr/>
        <a:lstStyle/>
        <a:p>
          <a:endParaRPr lang="en-US"/>
        </a:p>
      </dgm:t>
    </dgm:pt>
    <dgm:pt modelId="{27655092-9BFA-420A-B7C8-8D65C5716235}" type="sibTrans" cxnId="{15467A28-2573-496C-97AE-C3AD234A0E99}">
      <dgm:prSet/>
      <dgm:spPr/>
      <dgm:t>
        <a:bodyPr/>
        <a:lstStyle/>
        <a:p>
          <a:endParaRPr lang="en-US"/>
        </a:p>
      </dgm:t>
    </dgm:pt>
    <dgm:pt modelId="{BF62F45A-496D-4A0A-B728-016A5FFF061D}">
      <dgm:prSet phldrT="[Text]"/>
      <dgm:spPr/>
      <dgm:t>
        <a:bodyPr/>
        <a:lstStyle/>
        <a:p>
          <a:r>
            <a:rPr lang="en-US" dirty="0" smtClean="0"/>
            <a:t>Java JPA 2.1</a:t>
          </a:r>
          <a:endParaRPr lang="en-US" dirty="0"/>
        </a:p>
      </dgm:t>
    </dgm:pt>
    <dgm:pt modelId="{0C273FBB-643B-4146-A9BC-2B8B71C0290A}" type="parTrans" cxnId="{46F4EB3F-4012-4219-BFB7-8D0F6AABCD49}">
      <dgm:prSet/>
      <dgm:spPr/>
      <dgm:t>
        <a:bodyPr/>
        <a:lstStyle/>
        <a:p>
          <a:endParaRPr lang="en-US"/>
        </a:p>
      </dgm:t>
    </dgm:pt>
    <dgm:pt modelId="{81335FEA-6AFF-4477-8B7F-6B51BF6CE03D}" type="sibTrans" cxnId="{46F4EB3F-4012-4219-BFB7-8D0F6AABCD49}">
      <dgm:prSet/>
      <dgm:spPr/>
      <dgm:t>
        <a:bodyPr/>
        <a:lstStyle/>
        <a:p>
          <a:endParaRPr lang="en-US"/>
        </a:p>
      </dgm:t>
    </dgm:pt>
    <dgm:pt modelId="{BE0781FF-B969-4EAA-9956-F10E76068461}">
      <dgm:prSet phldrT="[Text]"/>
      <dgm:spPr/>
      <dgm:t>
        <a:bodyPr/>
        <a:lstStyle/>
        <a:p>
          <a:r>
            <a:rPr lang="en-US" dirty="0" err="1" smtClean="0"/>
            <a:t>PostgreSQL</a:t>
          </a:r>
          <a:endParaRPr lang="en-US" dirty="0"/>
        </a:p>
      </dgm:t>
    </dgm:pt>
    <dgm:pt modelId="{82BCEB6A-10B4-4898-BB5F-5A56223FF1A8}" type="parTrans" cxnId="{D9C97C94-D4C8-4F6D-A7B1-50E1C7519680}">
      <dgm:prSet/>
      <dgm:spPr/>
      <dgm:t>
        <a:bodyPr/>
        <a:lstStyle/>
        <a:p>
          <a:endParaRPr lang="en-US"/>
        </a:p>
      </dgm:t>
    </dgm:pt>
    <dgm:pt modelId="{1D0A59AA-4E5E-4DA8-A148-EEB61BFD3CB9}" type="sibTrans" cxnId="{D9C97C94-D4C8-4F6D-A7B1-50E1C7519680}">
      <dgm:prSet/>
      <dgm:spPr/>
      <dgm:t>
        <a:bodyPr/>
        <a:lstStyle/>
        <a:p>
          <a:endParaRPr lang="en-US"/>
        </a:p>
      </dgm:t>
    </dgm:pt>
    <dgm:pt modelId="{68545CB0-7C8B-44CC-B99B-9E19FB3C8C4F}">
      <dgm:prSet phldrT="[Text]"/>
      <dgm:spPr/>
      <dgm:t>
        <a:bodyPr/>
        <a:lstStyle/>
        <a:p>
          <a:r>
            <a:rPr lang="en-US" dirty="0" err="1" smtClean="0"/>
            <a:t>PrimeNG</a:t>
          </a:r>
          <a:endParaRPr lang="en-US" dirty="0"/>
        </a:p>
      </dgm:t>
    </dgm:pt>
    <dgm:pt modelId="{4C898386-2D98-4026-A2D0-B03AABE9A766}" type="parTrans" cxnId="{C06042DE-7939-4987-B491-097891C61E0C}">
      <dgm:prSet/>
      <dgm:spPr/>
      <dgm:t>
        <a:bodyPr/>
        <a:lstStyle/>
        <a:p>
          <a:endParaRPr lang="en-US"/>
        </a:p>
      </dgm:t>
    </dgm:pt>
    <dgm:pt modelId="{5DCBFE4C-C534-49C1-B157-0EAA60199A58}" type="sibTrans" cxnId="{C06042DE-7939-4987-B491-097891C61E0C}">
      <dgm:prSet/>
      <dgm:spPr/>
      <dgm:t>
        <a:bodyPr/>
        <a:lstStyle/>
        <a:p>
          <a:endParaRPr lang="en-US"/>
        </a:p>
      </dgm:t>
    </dgm:pt>
    <dgm:pt modelId="{74A2098F-E7B2-463E-9E51-AEB7A109D0EC}" type="pres">
      <dgm:prSet presAssocID="{B281EA6F-2096-42C0-92E2-4509474C8763}" presName="Name0" presStyleCnt="0">
        <dgm:presLayoutVars>
          <dgm:dir/>
          <dgm:resizeHandles val="exact"/>
        </dgm:presLayoutVars>
      </dgm:prSet>
      <dgm:spPr/>
    </dgm:pt>
    <dgm:pt modelId="{AEA4C1DB-AB14-4E4C-936B-1F4D9E4705E2}" type="pres">
      <dgm:prSet presAssocID="{6F10E319-5567-4605-879D-18CD75890683}" presName="compNode" presStyleCnt="0"/>
      <dgm:spPr/>
    </dgm:pt>
    <dgm:pt modelId="{3C85E7C1-5E7E-4A7F-B412-911E63219A73}" type="pres">
      <dgm:prSet presAssocID="{6F10E319-5567-4605-879D-18CD75890683}" presName="pictRect" presStyleLbl="node1" presStyleIdx="0" presStyleCnt="4" custScaleY="13494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198BD8B-C646-4FC3-858C-9942326CFA00}" type="pres">
      <dgm:prSet presAssocID="{6F10E319-5567-4605-879D-18CD75890683}" presName="textRect" presStyleLbl="revTx" presStyleIdx="0" presStyleCnt="4" custLinFactNeighborX="-210" custLinFactNeighborY="172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17948-CC8F-4DBE-9E2F-953617F20DE6}" type="pres">
      <dgm:prSet presAssocID="{27655092-9BFA-420A-B7C8-8D65C5716235}" presName="sibTrans" presStyleLbl="sibTrans2D1" presStyleIdx="0" presStyleCnt="0"/>
      <dgm:spPr/>
    </dgm:pt>
    <dgm:pt modelId="{44B6EF6C-4BCC-44BE-AFFB-D2E159883D38}" type="pres">
      <dgm:prSet presAssocID="{BF62F45A-496D-4A0A-B728-016A5FFF061D}" presName="compNode" presStyleCnt="0"/>
      <dgm:spPr/>
    </dgm:pt>
    <dgm:pt modelId="{69F8C2EA-D8F7-457B-8AC1-933C039F09ED}" type="pres">
      <dgm:prSet presAssocID="{BF62F45A-496D-4A0A-B728-016A5FFF061D}" presName="pictRect" presStyleLbl="nod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5EEEB38-3AA0-4109-AB8E-4E73C5F03061}" type="pres">
      <dgm:prSet presAssocID="{BF62F45A-496D-4A0A-B728-016A5FFF061D}" presName="textRect" presStyleLbl="revTx" presStyleIdx="1" presStyleCnt="4" custLinFactNeighborX="5365" custLinFactNeighborY="33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0233D-B488-4CBD-A0E3-14A35520BCDD}" type="pres">
      <dgm:prSet presAssocID="{81335FEA-6AFF-4477-8B7F-6B51BF6CE03D}" presName="sibTrans" presStyleLbl="sibTrans2D1" presStyleIdx="0" presStyleCnt="0"/>
      <dgm:spPr/>
    </dgm:pt>
    <dgm:pt modelId="{C66FAD54-DAD7-478B-BE0F-6877DD82E99F}" type="pres">
      <dgm:prSet presAssocID="{BE0781FF-B969-4EAA-9956-F10E76068461}" presName="compNode" presStyleCnt="0"/>
      <dgm:spPr/>
    </dgm:pt>
    <dgm:pt modelId="{DF9E8B67-E580-426E-8FB6-F7001FDF8120}" type="pres">
      <dgm:prSet presAssocID="{BE0781FF-B969-4EAA-9956-F10E76068461}" presName="pictRect" presStyleLbl="node1" presStyleIdx="2" presStyleCnt="4" custScaleY="12456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3A04D52-47DC-4F08-A748-8D4A403C55FB}" type="pres">
      <dgm:prSet presAssocID="{BE0781FF-B969-4EAA-9956-F10E76068461}" presName="textRect" presStyleLbl="revTx" presStyleIdx="2" presStyleCnt="4" custLinFactNeighborX="-1017" custLinFactNeighborY="2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7971E-4765-45E6-A027-BC2AAF61FB4C}" type="pres">
      <dgm:prSet presAssocID="{1D0A59AA-4E5E-4DA8-A148-EEB61BFD3CB9}" presName="sibTrans" presStyleLbl="sibTrans2D1" presStyleIdx="0" presStyleCnt="0"/>
      <dgm:spPr/>
    </dgm:pt>
    <dgm:pt modelId="{C24AA3F2-22F8-4ED8-99D2-B714F4F22A77}" type="pres">
      <dgm:prSet presAssocID="{68545CB0-7C8B-44CC-B99B-9E19FB3C8C4F}" presName="compNode" presStyleCnt="0"/>
      <dgm:spPr/>
    </dgm:pt>
    <dgm:pt modelId="{C1F507AA-4DB8-47AB-A77E-251DD7B8E15D}" type="pres">
      <dgm:prSet presAssocID="{68545CB0-7C8B-44CC-B99B-9E19FB3C8C4F}" presName="pictRect" presStyleLbl="node1" presStyleIdx="3" presStyleCnt="4" custScaleY="136148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CD99676C-F4CB-4C08-99C9-49BBAE67CC2F}" type="pres">
      <dgm:prSet presAssocID="{68545CB0-7C8B-44CC-B99B-9E19FB3C8C4F}" presName="textRect" presStyleLbl="revTx" presStyleIdx="3" presStyleCnt="4" custLinFactNeighborX="573" custLinFactNeighborY="16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21F977-77C1-4E2D-BD26-3C6B75F0D5E7}" type="presOf" srcId="{B281EA6F-2096-42C0-92E2-4509474C8763}" destId="{74A2098F-E7B2-463E-9E51-AEB7A109D0EC}" srcOrd="0" destOrd="0" presId="urn:microsoft.com/office/officeart/2005/8/layout/pList1"/>
    <dgm:cxn modelId="{D8C58831-FEC7-484E-8EE2-85C1C417154C}" type="presOf" srcId="{81335FEA-6AFF-4477-8B7F-6B51BF6CE03D}" destId="{5930233D-B488-4CBD-A0E3-14A35520BCDD}" srcOrd="0" destOrd="0" presId="urn:microsoft.com/office/officeart/2005/8/layout/pList1"/>
    <dgm:cxn modelId="{81B610A8-EDB8-4891-BFB3-2311A09C1072}" type="presOf" srcId="{BF62F45A-496D-4A0A-B728-016A5FFF061D}" destId="{E5EEEB38-3AA0-4109-AB8E-4E73C5F03061}" srcOrd="0" destOrd="0" presId="urn:microsoft.com/office/officeart/2005/8/layout/pList1"/>
    <dgm:cxn modelId="{46F4EB3F-4012-4219-BFB7-8D0F6AABCD49}" srcId="{B281EA6F-2096-42C0-92E2-4509474C8763}" destId="{BF62F45A-496D-4A0A-B728-016A5FFF061D}" srcOrd="1" destOrd="0" parTransId="{0C273FBB-643B-4146-A9BC-2B8B71C0290A}" sibTransId="{81335FEA-6AFF-4477-8B7F-6B51BF6CE03D}"/>
    <dgm:cxn modelId="{C51A5E34-5CFE-4A4F-994C-AB0CA5D1BF4F}" type="presOf" srcId="{1D0A59AA-4E5E-4DA8-A148-EEB61BFD3CB9}" destId="{74F7971E-4765-45E6-A027-BC2AAF61FB4C}" srcOrd="0" destOrd="0" presId="urn:microsoft.com/office/officeart/2005/8/layout/pList1"/>
    <dgm:cxn modelId="{C06042DE-7939-4987-B491-097891C61E0C}" srcId="{B281EA6F-2096-42C0-92E2-4509474C8763}" destId="{68545CB0-7C8B-44CC-B99B-9E19FB3C8C4F}" srcOrd="3" destOrd="0" parTransId="{4C898386-2D98-4026-A2D0-B03AABE9A766}" sibTransId="{5DCBFE4C-C534-49C1-B157-0EAA60199A58}"/>
    <dgm:cxn modelId="{15467A28-2573-496C-97AE-C3AD234A0E99}" srcId="{B281EA6F-2096-42C0-92E2-4509474C8763}" destId="{6F10E319-5567-4605-879D-18CD75890683}" srcOrd="0" destOrd="0" parTransId="{4A99B1CA-5A50-4B2B-A3CD-202CF1AA987A}" sibTransId="{27655092-9BFA-420A-B7C8-8D65C5716235}"/>
    <dgm:cxn modelId="{A9C80597-F56E-4892-951F-58A3EC41C135}" type="presOf" srcId="{BE0781FF-B969-4EAA-9956-F10E76068461}" destId="{13A04D52-47DC-4F08-A748-8D4A403C55FB}" srcOrd="0" destOrd="0" presId="urn:microsoft.com/office/officeart/2005/8/layout/pList1"/>
    <dgm:cxn modelId="{47F5C93C-1FCC-4A2C-BAFD-7E3BB2A9D97A}" type="presOf" srcId="{6F10E319-5567-4605-879D-18CD75890683}" destId="{0198BD8B-C646-4FC3-858C-9942326CFA00}" srcOrd="0" destOrd="0" presId="urn:microsoft.com/office/officeart/2005/8/layout/pList1"/>
    <dgm:cxn modelId="{616368D0-FAD4-47D7-B9E9-CF2DE42807FD}" type="presOf" srcId="{27655092-9BFA-420A-B7C8-8D65C5716235}" destId="{15317948-CC8F-4DBE-9E2F-953617F20DE6}" srcOrd="0" destOrd="0" presId="urn:microsoft.com/office/officeart/2005/8/layout/pList1"/>
    <dgm:cxn modelId="{D9C97C94-D4C8-4F6D-A7B1-50E1C7519680}" srcId="{B281EA6F-2096-42C0-92E2-4509474C8763}" destId="{BE0781FF-B969-4EAA-9956-F10E76068461}" srcOrd="2" destOrd="0" parTransId="{82BCEB6A-10B4-4898-BB5F-5A56223FF1A8}" sibTransId="{1D0A59AA-4E5E-4DA8-A148-EEB61BFD3CB9}"/>
    <dgm:cxn modelId="{10B701CB-F651-42BB-A862-BF7408D4F35B}" type="presOf" srcId="{68545CB0-7C8B-44CC-B99B-9E19FB3C8C4F}" destId="{CD99676C-F4CB-4C08-99C9-49BBAE67CC2F}" srcOrd="0" destOrd="0" presId="urn:microsoft.com/office/officeart/2005/8/layout/pList1"/>
    <dgm:cxn modelId="{DF37A0AF-1FE6-45DE-8E46-457F085D6583}" type="presParOf" srcId="{74A2098F-E7B2-463E-9E51-AEB7A109D0EC}" destId="{AEA4C1DB-AB14-4E4C-936B-1F4D9E4705E2}" srcOrd="0" destOrd="0" presId="urn:microsoft.com/office/officeart/2005/8/layout/pList1"/>
    <dgm:cxn modelId="{AB75905D-1B5A-432E-8EC6-C111B1F66BBB}" type="presParOf" srcId="{AEA4C1DB-AB14-4E4C-936B-1F4D9E4705E2}" destId="{3C85E7C1-5E7E-4A7F-B412-911E63219A73}" srcOrd="0" destOrd="0" presId="urn:microsoft.com/office/officeart/2005/8/layout/pList1"/>
    <dgm:cxn modelId="{EB5984BD-9600-4715-9C22-3FBAB408E317}" type="presParOf" srcId="{AEA4C1DB-AB14-4E4C-936B-1F4D9E4705E2}" destId="{0198BD8B-C646-4FC3-858C-9942326CFA00}" srcOrd="1" destOrd="0" presId="urn:microsoft.com/office/officeart/2005/8/layout/pList1"/>
    <dgm:cxn modelId="{D0CF5C6B-6C6C-45D5-A9C1-0AE8269C4AFE}" type="presParOf" srcId="{74A2098F-E7B2-463E-9E51-AEB7A109D0EC}" destId="{15317948-CC8F-4DBE-9E2F-953617F20DE6}" srcOrd="1" destOrd="0" presId="urn:microsoft.com/office/officeart/2005/8/layout/pList1"/>
    <dgm:cxn modelId="{A2E1CE76-38AC-49C6-9981-48E602CA59C5}" type="presParOf" srcId="{74A2098F-E7B2-463E-9E51-AEB7A109D0EC}" destId="{44B6EF6C-4BCC-44BE-AFFB-D2E159883D38}" srcOrd="2" destOrd="0" presId="urn:microsoft.com/office/officeart/2005/8/layout/pList1"/>
    <dgm:cxn modelId="{7D7B699C-B91A-40AD-9BD3-A4102A5D2095}" type="presParOf" srcId="{44B6EF6C-4BCC-44BE-AFFB-D2E159883D38}" destId="{69F8C2EA-D8F7-457B-8AC1-933C039F09ED}" srcOrd="0" destOrd="0" presId="urn:microsoft.com/office/officeart/2005/8/layout/pList1"/>
    <dgm:cxn modelId="{60740744-117B-44F9-9780-9FDFD481A528}" type="presParOf" srcId="{44B6EF6C-4BCC-44BE-AFFB-D2E159883D38}" destId="{E5EEEB38-3AA0-4109-AB8E-4E73C5F03061}" srcOrd="1" destOrd="0" presId="urn:microsoft.com/office/officeart/2005/8/layout/pList1"/>
    <dgm:cxn modelId="{D5C727CB-FB53-4420-9497-5E8AE9B3E1DA}" type="presParOf" srcId="{74A2098F-E7B2-463E-9E51-AEB7A109D0EC}" destId="{5930233D-B488-4CBD-A0E3-14A35520BCDD}" srcOrd="3" destOrd="0" presId="urn:microsoft.com/office/officeart/2005/8/layout/pList1"/>
    <dgm:cxn modelId="{15B7BCB6-EB18-4EA8-ACC8-D581BFB70CA1}" type="presParOf" srcId="{74A2098F-E7B2-463E-9E51-AEB7A109D0EC}" destId="{C66FAD54-DAD7-478B-BE0F-6877DD82E99F}" srcOrd="4" destOrd="0" presId="urn:microsoft.com/office/officeart/2005/8/layout/pList1"/>
    <dgm:cxn modelId="{E012F7E2-3FA2-49E5-A65B-FC17226C170A}" type="presParOf" srcId="{C66FAD54-DAD7-478B-BE0F-6877DD82E99F}" destId="{DF9E8B67-E580-426E-8FB6-F7001FDF8120}" srcOrd="0" destOrd="0" presId="urn:microsoft.com/office/officeart/2005/8/layout/pList1"/>
    <dgm:cxn modelId="{A641CDA1-5DFA-42A7-B5B2-EE1F2F1A0016}" type="presParOf" srcId="{C66FAD54-DAD7-478B-BE0F-6877DD82E99F}" destId="{13A04D52-47DC-4F08-A748-8D4A403C55FB}" srcOrd="1" destOrd="0" presId="urn:microsoft.com/office/officeart/2005/8/layout/pList1"/>
    <dgm:cxn modelId="{21EE6307-953D-4412-A16F-9BBF515A69B1}" type="presParOf" srcId="{74A2098F-E7B2-463E-9E51-AEB7A109D0EC}" destId="{74F7971E-4765-45E6-A027-BC2AAF61FB4C}" srcOrd="5" destOrd="0" presId="urn:microsoft.com/office/officeart/2005/8/layout/pList1"/>
    <dgm:cxn modelId="{C0816BBA-42C0-423A-9EAD-842B8229CE8F}" type="presParOf" srcId="{74A2098F-E7B2-463E-9E51-AEB7A109D0EC}" destId="{C24AA3F2-22F8-4ED8-99D2-B714F4F22A77}" srcOrd="6" destOrd="0" presId="urn:microsoft.com/office/officeart/2005/8/layout/pList1"/>
    <dgm:cxn modelId="{B799235D-A29B-4D8A-80DC-734FD08F60CF}" type="presParOf" srcId="{C24AA3F2-22F8-4ED8-99D2-B714F4F22A77}" destId="{C1F507AA-4DB8-47AB-A77E-251DD7B8E15D}" srcOrd="0" destOrd="0" presId="urn:microsoft.com/office/officeart/2005/8/layout/pList1"/>
    <dgm:cxn modelId="{53B9A05D-B426-4BA8-8F04-F2CD057E2F19}" type="presParOf" srcId="{C24AA3F2-22F8-4ED8-99D2-B714F4F22A77}" destId="{CD99676C-F4CB-4C08-99C9-49BBAE67CC2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B4BE8B-8A03-4FAE-B249-592CC826B23A}">
      <dsp:nvSpPr>
        <dsp:cNvPr id="0" name=""/>
        <dsp:cNvSpPr/>
      </dsp:nvSpPr>
      <dsp:spPr>
        <a:xfrm>
          <a:off x="0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</a:t>
          </a:r>
          <a:endParaRPr lang="en-US" sz="1900" kern="1200" dirty="0"/>
        </a:p>
      </dsp:txBody>
      <dsp:txXfrm>
        <a:off x="0" y="490537"/>
        <a:ext cx="2571749" cy="1543050"/>
      </dsp:txXfrm>
    </dsp:sp>
    <dsp:sp modelId="{0586711A-D712-436D-ACA1-C2F2F2C234EC}">
      <dsp:nvSpPr>
        <dsp:cNvPr id="0" name=""/>
        <dsp:cNvSpPr/>
      </dsp:nvSpPr>
      <dsp:spPr>
        <a:xfrm>
          <a:off x="2828925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 </a:t>
          </a:r>
          <a:r>
            <a:rPr lang="en-US" sz="1900" kern="1200" dirty="0" err="1" smtClean="0"/>
            <a:t>menaxhon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llogarinë</a:t>
          </a:r>
          <a:r>
            <a:rPr lang="en-US" sz="1900" kern="1200" dirty="0" smtClean="0"/>
            <a:t> e vet </a:t>
          </a:r>
          <a:r>
            <a:rPr lang="en-US" sz="1900" kern="1200" dirty="0" err="1" smtClean="0"/>
            <a:t>personale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2828925" y="490537"/>
        <a:ext cx="2571749" cy="1543050"/>
      </dsp:txXfrm>
    </dsp:sp>
    <dsp:sp modelId="{22E0C3BB-BF48-487F-990C-29D8E12A7D30}">
      <dsp:nvSpPr>
        <dsp:cNvPr id="0" name=""/>
        <dsp:cNvSpPr/>
      </dsp:nvSpPr>
      <dsp:spPr>
        <a:xfrm>
          <a:off x="5657849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ka </a:t>
          </a:r>
          <a:r>
            <a:rPr lang="en-US" sz="1900" kern="1200" dirty="0" err="1" smtClean="0"/>
            <a:t>mundësinë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bëj</a:t>
          </a:r>
          <a:r>
            <a:rPr lang="en-US" sz="1900" kern="1200" dirty="0" smtClean="0"/>
            <a:t> subscribe </a:t>
          </a:r>
          <a:r>
            <a:rPr lang="en-US" sz="1900" kern="1200" dirty="0" err="1" smtClean="0"/>
            <a:t>në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cdo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kategori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pëlqen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5657849" y="490537"/>
        <a:ext cx="2571749" cy="1543050"/>
      </dsp:txXfrm>
    </dsp:sp>
    <dsp:sp modelId="{1E8B297D-8CDB-4547-9E50-0BE5D785B22D}">
      <dsp:nvSpPr>
        <dsp:cNvPr id="0" name=""/>
        <dsp:cNvSpPr/>
      </dsp:nvSpPr>
      <dsp:spPr>
        <a:xfrm>
          <a:off x="0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Vetëm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pasi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është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bërë</a:t>
          </a:r>
          <a:r>
            <a:rPr lang="en-US" sz="1900" kern="1200" dirty="0" smtClean="0"/>
            <a:t> subscribe , 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ka </a:t>
          </a:r>
          <a:r>
            <a:rPr lang="en-US" sz="1900" kern="1200" dirty="0" err="1" smtClean="0"/>
            <a:t>akses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përmbajtjen</a:t>
          </a:r>
          <a:r>
            <a:rPr lang="en-US" sz="1900" kern="1200" dirty="0" smtClean="0"/>
            <a:t> e </a:t>
          </a:r>
          <a:r>
            <a:rPr lang="en-US" sz="1900" kern="1200" dirty="0" err="1" smtClean="0"/>
            <a:t>kategorisë</a:t>
          </a:r>
          <a:r>
            <a:rPr lang="en-US" sz="1900" kern="1200" dirty="0" smtClean="0"/>
            <a:t> , </a:t>
          </a:r>
          <a:r>
            <a:rPr lang="en-US" sz="1900" kern="1200" dirty="0" err="1" smtClean="0"/>
            <a:t>postimet</a:t>
          </a:r>
          <a:r>
            <a:rPr lang="en-US" sz="1900" kern="1200" dirty="0" smtClean="0"/>
            <a:t> e </a:t>
          </a:r>
          <a:r>
            <a:rPr lang="en-US" sz="1900" kern="1200" dirty="0" err="1" smtClean="0"/>
            <a:t>saj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0" y="2290762"/>
        <a:ext cx="2571749" cy="1543050"/>
      </dsp:txXfrm>
    </dsp:sp>
    <dsp:sp modelId="{C0412A7D-AB28-4D4E-8095-EA2337690617}">
      <dsp:nvSpPr>
        <dsp:cNvPr id="0" name=""/>
        <dsp:cNvSpPr/>
      </dsp:nvSpPr>
      <dsp:spPr>
        <a:xfrm>
          <a:off x="2828925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shpreh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mendimin</a:t>
          </a:r>
          <a:r>
            <a:rPr lang="en-US" sz="1900" kern="1200" dirty="0" smtClean="0"/>
            <a:t> e </a:t>
          </a:r>
          <a:r>
            <a:rPr lang="en-US" sz="1900" kern="1200" dirty="0" err="1" smtClean="0"/>
            <a:t>tij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për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postimin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përmes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butonit</a:t>
          </a:r>
          <a:r>
            <a:rPr lang="en-US" sz="1900" kern="1200" dirty="0" smtClean="0"/>
            <a:t> Like. (Unlike)</a:t>
          </a:r>
          <a:endParaRPr lang="en-US" sz="1900" kern="1200" dirty="0"/>
        </a:p>
      </dsp:txBody>
      <dsp:txXfrm>
        <a:off x="2828925" y="2290762"/>
        <a:ext cx="2571749" cy="1543050"/>
      </dsp:txXfrm>
    </dsp:sp>
    <dsp:sp modelId="{567ADD05-DE9E-4E39-8680-2A5AF46F8D38}">
      <dsp:nvSpPr>
        <dsp:cNvPr id="0" name=""/>
        <dsp:cNvSpPr/>
      </dsp:nvSpPr>
      <dsp:spPr>
        <a:xfrm>
          <a:off x="5657849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mund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propozojë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kategori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reja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dhe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njoftohet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nqs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propozimet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janë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pranuar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ose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jo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5657849" y="2290762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B4BE8B-8A03-4FAE-B249-592CC826B23A}">
      <dsp:nvSpPr>
        <dsp:cNvPr id="0" name=""/>
        <dsp:cNvSpPr/>
      </dsp:nvSpPr>
      <dsp:spPr>
        <a:xfrm>
          <a:off x="0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ADMINISTRATOR</a:t>
          </a:r>
          <a:endParaRPr lang="en-US" sz="1800" kern="1200" dirty="0"/>
        </a:p>
      </dsp:txBody>
      <dsp:txXfrm>
        <a:off x="0" y="490537"/>
        <a:ext cx="2571749" cy="1543050"/>
      </dsp:txXfrm>
    </dsp:sp>
    <dsp:sp modelId="{0586711A-D712-436D-ACA1-C2F2F2C234EC}">
      <dsp:nvSpPr>
        <dsp:cNvPr id="0" name=""/>
        <dsp:cNvSpPr/>
      </dsp:nvSpPr>
      <dsp:spPr>
        <a:xfrm>
          <a:off x="2828925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Admin-</a:t>
          </a:r>
          <a:r>
            <a:rPr lang="en-US" sz="1800" kern="1200" dirty="0" err="1" smtClean="0"/>
            <a:t>i</a:t>
          </a:r>
          <a:r>
            <a:rPr lang="en-US" sz="1800" kern="1200" dirty="0" smtClean="0"/>
            <a:t> ka </a:t>
          </a:r>
          <a:r>
            <a:rPr lang="en-US" sz="1800" kern="1200" dirty="0" err="1" smtClean="0"/>
            <a:t>një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llogari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personale</a:t>
          </a:r>
          <a:r>
            <a:rPr lang="en-US" sz="1800" kern="1200" dirty="0" smtClean="0"/>
            <a:t> me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dhëna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unike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2828925" y="490537"/>
        <a:ext cx="2571749" cy="1543050"/>
      </dsp:txXfrm>
    </dsp:sp>
    <dsp:sp modelId="{22E0C3BB-BF48-487F-990C-29D8E12A7D30}">
      <dsp:nvSpPr>
        <dsp:cNvPr id="0" name=""/>
        <dsp:cNvSpPr/>
      </dsp:nvSpPr>
      <dsp:spPr>
        <a:xfrm>
          <a:off x="5657849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Admin-</a:t>
          </a:r>
          <a:r>
            <a:rPr lang="en-US" sz="1800" kern="1200" dirty="0" err="1" smtClean="0"/>
            <a:t>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është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kontroll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kategorive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publikohen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5657849" y="490537"/>
        <a:ext cx="2571749" cy="1543050"/>
      </dsp:txXfrm>
    </dsp:sp>
    <dsp:sp modelId="{1E8B297D-8CDB-4547-9E50-0BE5D785B22D}">
      <dsp:nvSpPr>
        <dsp:cNvPr id="0" name=""/>
        <dsp:cNvSpPr/>
      </dsp:nvSpPr>
      <dsp:spPr>
        <a:xfrm>
          <a:off x="0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Kategoritë</a:t>
          </a:r>
          <a:r>
            <a:rPr lang="en-US" sz="1800" kern="1200" baseline="0" dirty="0" smtClean="0"/>
            <a:t> e </a:t>
          </a:r>
          <a:r>
            <a:rPr lang="en-US" sz="1800" kern="1200" baseline="0" dirty="0" err="1" smtClean="0"/>
            <a:t>propozuara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nga</a:t>
          </a:r>
          <a:r>
            <a:rPr lang="en-US" sz="1800" kern="1200" baseline="0" dirty="0" smtClean="0"/>
            <a:t> user-</a:t>
          </a:r>
          <a:r>
            <a:rPr lang="en-US" sz="1800" kern="1200" baseline="0" dirty="0" err="1" smtClean="0"/>
            <a:t>i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krijohen</a:t>
          </a:r>
          <a:r>
            <a:rPr lang="en-US" sz="1800" kern="1200" baseline="0" dirty="0" smtClean="0"/>
            <a:t> pas </a:t>
          </a:r>
          <a:r>
            <a:rPr lang="en-US" sz="1800" kern="1200" baseline="0" dirty="0" err="1" smtClean="0"/>
            <a:t>aprovimit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të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administratorit</a:t>
          </a:r>
          <a:r>
            <a:rPr lang="en-US" sz="1800" kern="1200" baseline="0" dirty="0" smtClean="0"/>
            <a:t>.</a:t>
          </a:r>
          <a:endParaRPr lang="en-US" sz="1800" kern="1200" dirty="0"/>
        </a:p>
      </dsp:txBody>
      <dsp:txXfrm>
        <a:off x="0" y="2290762"/>
        <a:ext cx="2571749" cy="1543050"/>
      </dsp:txXfrm>
    </dsp:sp>
    <dsp:sp modelId="{C0412A7D-AB28-4D4E-8095-EA2337690617}">
      <dsp:nvSpPr>
        <dsp:cNvPr id="0" name=""/>
        <dsp:cNvSpPr/>
      </dsp:nvSpPr>
      <dsp:spPr>
        <a:xfrm>
          <a:off x="2828925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Administratori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mund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krijojë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postime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reja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dhe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editojë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aktualet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2828925" y="2290762"/>
        <a:ext cx="2571749" cy="1543050"/>
      </dsp:txXfrm>
    </dsp:sp>
    <dsp:sp modelId="{567ADD05-DE9E-4E39-8680-2A5AF46F8D38}">
      <dsp:nvSpPr>
        <dsp:cNvPr id="0" name=""/>
        <dsp:cNvSpPr/>
      </dsp:nvSpPr>
      <dsp:spPr>
        <a:xfrm>
          <a:off x="5657849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Administratori</a:t>
          </a:r>
          <a:r>
            <a:rPr lang="en-US" sz="1800" kern="1200" baseline="0" dirty="0" smtClean="0"/>
            <a:t> ka </a:t>
          </a:r>
          <a:r>
            <a:rPr lang="en-US" sz="1800" kern="1200" baseline="0" dirty="0" err="1" smtClean="0"/>
            <a:t>akses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në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të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dhënat</a:t>
          </a:r>
          <a:r>
            <a:rPr lang="en-US" sz="1800" kern="1200" baseline="0" dirty="0" smtClean="0"/>
            <a:t> e user-it </a:t>
          </a:r>
          <a:r>
            <a:rPr lang="en-US" sz="1800" kern="1200" baseline="0" dirty="0" err="1" smtClean="0"/>
            <a:t>dhe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postimet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që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ata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pëlqejnë</a:t>
          </a:r>
          <a:r>
            <a:rPr lang="en-US" sz="1800" kern="1200" baseline="0" dirty="0" smtClean="0"/>
            <a:t> me </a:t>
          </a:r>
          <a:r>
            <a:rPr lang="en-US" sz="1800" kern="1200" baseline="0" dirty="0" err="1" smtClean="0"/>
            <a:t>qëllim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studimin</a:t>
          </a:r>
          <a:r>
            <a:rPr lang="en-US" sz="1800" kern="1200" baseline="0" dirty="0" smtClean="0"/>
            <a:t> e </a:t>
          </a:r>
          <a:r>
            <a:rPr lang="en-US" sz="1800" kern="1200" baseline="0" dirty="0" err="1" smtClean="0"/>
            <a:t>trendit</a:t>
          </a:r>
          <a:r>
            <a:rPr lang="en-US" sz="1800" kern="1200" baseline="0" dirty="0" smtClean="0"/>
            <a:t>.</a:t>
          </a:r>
          <a:endParaRPr lang="en-US" sz="1800" kern="1200" dirty="0"/>
        </a:p>
      </dsp:txBody>
      <dsp:txXfrm>
        <a:off x="5657849" y="2290762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85E7C1-5E7E-4A7F-B412-911E63219A73}">
      <dsp:nvSpPr>
        <dsp:cNvPr id="0" name=""/>
        <dsp:cNvSpPr/>
      </dsp:nvSpPr>
      <dsp:spPr>
        <a:xfrm>
          <a:off x="4017" y="1033777"/>
          <a:ext cx="1911935" cy="1777609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8BD8B-C646-4FC3-858C-9942326CFA00}">
      <dsp:nvSpPr>
        <dsp:cNvPr id="0" name=""/>
        <dsp:cNvSpPr/>
      </dsp:nvSpPr>
      <dsp:spPr>
        <a:xfrm>
          <a:off x="2" y="2703511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Angular 7</a:t>
          </a:r>
          <a:endParaRPr lang="en-US" sz="2200" kern="1200" dirty="0"/>
        </a:p>
      </dsp:txBody>
      <dsp:txXfrm>
        <a:off x="2" y="2703511"/>
        <a:ext cx="1911935" cy="709328"/>
      </dsp:txXfrm>
    </dsp:sp>
    <dsp:sp modelId="{69F8C2EA-D8F7-457B-8AC1-933C039F09ED}">
      <dsp:nvSpPr>
        <dsp:cNvPr id="0" name=""/>
        <dsp:cNvSpPr/>
      </dsp:nvSpPr>
      <dsp:spPr>
        <a:xfrm>
          <a:off x="2107227" y="1148849"/>
          <a:ext cx="1911935" cy="1317323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EEB38-3AA0-4109-AB8E-4E73C5F03061}">
      <dsp:nvSpPr>
        <dsp:cNvPr id="0" name=""/>
        <dsp:cNvSpPr/>
      </dsp:nvSpPr>
      <dsp:spPr>
        <a:xfrm>
          <a:off x="2209802" y="2703513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Java JPA 2.1</a:t>
          </a:r>
          <a:endParaRPr lang="en-US" sz="2200" kern="1200" dirty="0"/>
        </a:p>
      </dsp:txBody>
      <dsp:txXfrm>
        <a:off x="2209802" y="2703513"/>
        <a:ext cx="1911935" cy="709328"/>
      </dsp:txXfrm>
    </dsp:sp>
    <dsp:sp modelId="{DF9E8B67-E580-426E-8FB6-F7001FDF8120}">
      <dsp:nvSpPr>
        <dsp:cNvPr id="0" name=""/>
        <dsp:cNvSpPr/>
      </dsp:nvSpPr>
      <dsp:spPr>
        <a:xfrm>
          <a:off x="4210436" y="1067935"/>
          <a:ext cx="1911935" cy="1640976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04D52-47DC-4F08-A748-8D4A403C55FB}">
      <dsp:nvSpPr>
        <dsp:cNvPr id="0" name=""/>
        <dsp:cNvSpPr/>
      </dsp:nvSpPr>
      <dsp:spPr>
        <a:xfrm>
          <a:off x="4190992" y="2703514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PostgreSQL</a:t>
          </a:r>
          <a:endParaRPr lang="en-US" sz="2200" kern="1200" dirty="0"/>
        </a:p>
      </dsp:txBody>
      <dsp:txXfrm>
        <a:off x="4190992" y="2703514"/>
        <a:ext cx="1911935" cy="709328"/>
      </dsp:txXfrm>
    </dsp:sp>
    <dsp:sp modelId="{C1F507AA-4DB8-47AB-A77E-251DD7B8E15D}">
      <dsp:nvSpPr>
        <dsp:cNvPr id="0" name=""/>
        <dsp:cNvSpPr/>
      </dsp:nvSpPr>
      <dsp:spPr>
        <a:xfrm>
          <a:off x="6313646" y="1029802"/>
          <a:ext cx="1911935" cy="1793509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9676C-F4CB-4C08-99C9-49BBAE67CC2F}">
      <dsp:nvSpPr>
        <dsp:cNvPr id="0" name=""/>
        <dsp:cNvSpPr/>
      </dsp:nvSpPr>
      <dsp:spPr>
        <a:xfrm>
          <a:off x="6317664" y="2703513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PrimeNG</a:t>
          </a:r>
          <a:endParaRPr lang="en-US" sz="2200" kern="1200" dirty="0"/>
        </a:p>
      </dsp:txBody>
      <dsp:txXfrm>
        <a:off x="6317664" y="2703513"/>
        <a:ext cx="1911935" cy="70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320BB04-9176-49E8-9606-9C210524288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7E9589-F0BA-4EB2-B8D6-4633B80A5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Suggestions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IKUBINFO Academ</a:t>
            </a:r>
            <a:r>
              <a:rPr lang="en-US" dirty="0" smtClean="0"/>
              <a:t>y</a:t>
            </a:r>
            <a:endParaRPr lang="en-US" dirty="0"/>
          </a:p>
        </p:txBody>
      </p:sp>
      <p:pic>
        <p:nvPicPr>
          <p:cNvPr id="17409" name="Picture 1" descr="C:\Users\core i5\Downloads\LogoMakr_8iB4X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2462" y="533400"/>
            <a:ext cx="5861538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&amp; </a:t>
            </a:r>
            <a:r>
              <a:rPr lang="en-US" dirty="0" err="1" smtClean="0"/>
              <a:t>postime</a:t>
            </a:r>
            <a:endParaRPr lang="en-US" dirty="0"/>
          </a:p>
        </p:txBody>
      </p:sp>
      <p:pic>
        <p:nvPicPr>
          <p:cNvPr id="4" name="Content Placeholder 3" descr="summ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1" y="2286001"/>
            <a:ext cx="4114799" cy="3221895"/>
          </a:xfrm>
        </p:spPr>
      </p:pic>
      <p:pic>
        <p:nvPicPr>
          <p:cNvPr id="5" name="Picture 4" descr="sum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286000"/>
            <a:ext cx="3962400" cy="43397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Funksionalitetet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Funksionalitetet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Teknologjitë</a:t>
            </a:r>
            <a:r>
              <a:rPr lang="en-US" dirty="0" smtClean="0"/>
              <a:t> e </a:t>
            </a:r>
            <a:r>
              <a:rPr lang="en-US" dirty="0" err="1" smtClean="0"/>
              <a:t>përdorura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e </a:t>
            </a:r>
            <a:r>
              <a:rPr lang="en-US" dirty="0" err="1" smtClean="0"/>
              <a:t>databazës</a:t>
            </a:r>
            <a:endParaRPr lang="en-US" dirty="0"/>
          </a:p>
        </p:txBody>
      </p:sp>
      <p:pic>
        <p:nvPicPr>
          <p:cNvPr id="1026" name="Picture 2" descr="C:\Users\core i5\Downloads\erdplus-diagram (8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458200" cy="4864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153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Suggestions App</vt:lpstr>
      <vt:lpstr>Kategori &amp; postime</vt:lpstr>
      <vt:lpstr>Funksionalitetet</vt:lpstr>
      <vt:lpstr>Funksionalitetet </vt:lpstr>
      <vt:lpstr>Teknologjitë e përdorura</vt:lpstr>
      <vt:lpstr>Skema e databazës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Suggestions App</dc:title>
  <dc:creator>core i5</dc:creator>
  <cp:lastModifiedBy>core i5</cp:lastModifiedBy>
  <cp:revision>6</cp:revision>
  <dcterms:created xsi:type="dcterms:W3CDTF">2019-06-30T22:10:36Z</dcterms:created>
  <dcterms:modified xsi:type="dcterms:W3CDTF">2019-06-30T23:07:27Z</dcterms:modified>
</cp:coreProperties>
</file>