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3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E31D917-4A35-40D1-93C4-BD6011657CB2}">
          <p14:sldIdLst>
            <p14:sldId id="256"/>
            <p14:sldId id="257"/>
            <p14:sldId id="260"/>
            <p14:sldId id="263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FBGM </a:t>
            </a:r>
            <a:br>
              <a:rPr lang="en-US" dirty="0"/>
            </a:br>
            <a:r>
              <a:rPr lang="en-US" dirty="0"/>
              <a:t>Chess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Alpha 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277004" y="789709"/>
            <a:ext cx="2914996" cy="527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Andrew Huynh</a:t>
            </a:r>
          </a:p>
          <a:p>
            <a:r>
              <a:rPr lang="en-US" dirty="0">
                <a:solidFill>
                  <a:schemeClr val="tx1"/>
                </a:solidFill>
              </a:rPr>
              <a:t>Justin Le</a:t>
            </a:r>
          </a:p>
          <a:p>
            <a:r>
              <a:rPr lang="en-US" dirty="0">
                <a:solidFill>
                  <a:schemeClr val="tx1"/>
                </a:solidFill>
              </a:rPr>
              <a:t>Kenny Tat</a:t>
            </a:r>
          </a:p>
          <a:p>
            <a:r>
              <a:rPr lang="en-US" dirty="0">
                <a:solidFill>
                  <a:schemeClr val="tx1"/>
                </a:solidFill>
              </a:rPr>
              <a:t>Eliza Ordonez</a:t>
            </a:r>
          </a:p>
          <a:p>
            <a:r>
              <a:rPr lang="en-US" dirty="0">
                <a:solidFill>
                  <a:schemeClr val="tx1"/>
                </a:solidFill>
              </a:rPr>
              <a:t>Joel Darryl </a:t>
            </a:r>
            <a:r>
              <a:rPr lang="en-US" dirty="0" err="1">
                <a:solidFill>
                  <a:schemeClr val="tx1"/>
                </a:solidFill>
              </a:rPr>
              <a:t>Ingal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Tristan Guinto</a:t>
            </a:r>
          </a:p>
        </p:txBody>
      </p:sp>
    </p:spTree>
    <p:extLst>
      <p:ext uri="{BB962C8B-B14F-4D97-AF65-F5344CB8AC3E}">
        <p14:creationId xmlns:p14="http://schemas.microsoft.com/office/powerpoint/2010/main" val="945696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program</a:t>
            </a:r>
            <a:br>
              <a:rPr lang="en-US" dirty="0"/>
            </a:br>
            <a:r>
              <a:rPr lang="en-US" dirty="0"/>
              <a:t>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Chessboard visually</a:t>
            </a:r>
          </a:p>
          <a:p>
            <a:r>
              <a:rPr lang="en-US" sz="2800" dirty="0"/>
              <a:t>Understand user input of moves</a:t>
            </a:r>
          </a:p>
          <a:p>
            <a:r>
              <a:rPr lang="en-US" sz="2800" dirty="0"/>
              <a:t>Show chess pieces moving on board</a:t>
            </a:r>
          </a:p>
          <a:p>
            <a:r>
              <a:rPr lang="en-US" sz="2800" dirty="0"/>
              <a:t> Player vs. player</a:t>
            </a:r>
          </a:p>
        </p:txBody>
      </p:sp>
    </p:spTree>
    <p:extLst>
      <p:ext uri="{BB962C8B-B14F-4D97-AF65-F5344CB8AC3E}">
        <p14:creationId xmlns:p14="http://schemas.microsoft.com/office/powerpoint/2010/main" val="398365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CheckRookMove</a:t>
            </a:r>
            <a:r>
              <a:rPr lang="en-US" dirty="0"/>
              <a:t>( Game *game,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)</a:t>
            </a:r>
          </a:p>
          <a:p>
            <a:r>
              <a:rPr lang="en-US" dirty="0" err="1"/>
              <a:t>MovePiece</a:t>
            </a:r>
            <a:r>
              <a:rPr lang="en-US" dirty="0"/>
              <a:t>(Game *game, unsigned </a:t>
            </a:r>
            <a:r>
              <a:rPr lang="en-US" dirty="0" err="1"/>
              <a:t>int</a:t>
            </a:r>
            <a:r>
              <a:rPr lang="en-US" dirty="0"/>
              <a:t> x, unsigned </a:t>
            </a:r>
            <a:r>
              <a:rPr lang="en-US" dirty="0" err="1"/>
              <a:t>int</a:t>
            </a:r>
            <a:r>
              <a:rPr lang="en-US" dirty="0"/>
              <a:t> y,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nx</a:t>
            </a:r>
            <a:r>
              <a:rPr lang="en-US" dirty="0"/>
              <a:t>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)</a:t>
            </a:r>
          </a:p>
          <a:p>
            <a:r>
              <a:rPr lang="en-US" dirty="0"/>
              <a:t>Game *</a:t>
            </a:r>
            <a:r>
              <a:rPr lang="en-US" dirty="0" err="1"/>
              <a:t>CreateGame</a:t>
            </a:r>
            <a:r>
              <a:rPr lang="en-US" dirty="0"/>
              <a:t>()</a:t>
            </a:r>
          </a:p>
          <a:p>
            <a:r>
              <a:rPr lang="en-US" dirty="0"/>
              <a:t>Piece *</a:t>
            </a:r>
            <a:r>
              <a:rPr lang="en-US" dirty="0" err="1"/>
              <a:t>CreatePiece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newtype</a:t>
            </a:r>
            <a:r>
              <a:rPr lang="en-US" dirty="0"/>
              <a:t>, char color, </a:t>
            </a:r>
            <a:r>
              <a:rPr lang="en-US" dirty="0" err="1"/>
              <a:t>int</a:t>
            </a:r>
            <a:r>
              <a:rPr lang="en-US" dirty="0"/>
              <a:t> status)</a:t>
            </a:r>
          </a:p>
          <a:p>
            <a:r>
              <a:rPr lang="en-US" dirty="0"/>
              <a:t>Player *</a:t>
            </a:r>
            <a:r>
              <a:rPr lang="en-US" dirty="0" err="1"/>
              <a:t>CreatePlayer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color, </a:t>
            </a:r>
            <a:r>
              <a:rPr lang="en-US" dirty="0" err="1"/>
              <a:t>int</a:t>
            </a:r>
            <a:r>
              <a:rPr lang="en-US" dirty="0"/>
              <a:t> difficulty)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our program </a:t>
            </a:r>
            <a:br>
              <a:rPr lang="en-US" dirty="0"/>
            </a:br>
            <a:r>
              <a:rPr lang="en-US" dirty="0"/>
              <a:t>to do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function</a:t>
            </a:r>
          </a:p>
          <a:p>
            <a:r>
              <a:rPr lang="en-US" dirty="0"/>
              <a:t>AI with 3 different difficulties</a:t>
            </a:r>
          </a:p>
          <a:p>
            <a:r>
              <a:rPr lang="en-US" dirty="0"/>
              <a:t>Computer vs. computer </a:t>
            </a:r>
          </a:p>
          <a:p>
            <a:r>
              <a:rPr lang="en-US" dirty="0"/>
              <a:t>Log file</a:t>
            </a:r>
          </a:p>
          <a:p>
            <a:r>
              <a:rPr lang="en-US" dirty="0"/>
              <a:t>Undo move</a:t>
            </a:r>
          </a:p>
          <a:p>
            <a:r>
              <a:rPr lang="en-US" dirty="0"/>
              <a:t>Advanced techniques (</a:t>
            </a:r>
            <a:r>
              <a:rPr lang="en-US" dirty="0" err="1"/>
              <a:t>En</a:t>
            </a:r>
            <a:r>
              <a:rPr lang="en-US" dirty="0"/>
              <a:t> passant, castling, pawn to new piece)</a:t>
            </a:r>
          </a:p>
          <a:p>
            <a:r>
              <a:rPr lang="en-US" dirty="0"/>
              <a:t>Checkmate and Check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/</a:t>
            </a:r>
            <a:br>
              <a:rPr lang="en-US" dirty="0"/>
            </a:br>
            <a:r>
              <a:rPr lang="en-US" dirty="0"/>
              <a:t>Module Hierarchy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32589"/>
              </p:ext>
            </p:extLst>
          </p:nvPr>
        </p:nvGraphicFramePr>
        <p:xfrm>
          <a:off x="3893676" y="825268"/>
          <a:ext cx="7315200" cy="245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23818046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48738589"/>
                    </a:ext>
                  </a:extLst>
                </a:gridCol>
              </a:tblGrid>
              <a:tr h="6699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Main.c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05959"/>
                  </a:ext>
                </a:extLst>
              </a:tr>
              <a:tr h="6244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Gameboard.c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30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Player.c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Pieces.c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49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AI.c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8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1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Miscommunication with delegated work</a:t>
            </a:r>
          </a:p>
          <a:p>
            <a:r>
              <a:rPr lang="en-US" dirty="0"/>
              <a:t>No concrete plan on how to create AI</a:t>
            </a:r>
          </a:p>
          <a:p>
            <a:r>
              <a:rPr lang="en-US" dirty="0"/>
              <a:t>Excessive use of data</a:t>
            </a:r>
          </a:p>
          <a:p>
            <a:r>
              <a:rPr lang="en-US" dirty="0"/>
              <a:t>Confusion with CVS import/update</a:t>
            </a:r>
          </a:p>
          <a:p>
            <a:r>
              <a:rPr lang="en-US" dirty="0"/>
              <a:t>Memory leaks found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67</TotalTime>
  <Words>170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Team FBGM  Chess Project</vt:lpstr>
      <vt:lpstr>What our program can do</vt:lpstr>
      <vt:lpstr>PowerPoint Presentation</vt:lpstr>
      <vt:lpstr>What we want our program  to do </vt:lpstr>
      <vt:lpstr>Data Structures / Module Hierarchy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FBGM  Chess Project</dc:title>
  <dc:creator>Tristan Guinto</dc:creator>
  <cp:lastModifiedBy>Tristan Guinto</cp:lastModifiedBy>
  <cp:revision>7</cp:revision>
  <dcterms:created xsi:type="dcterms:W3CDTF">2017-01-31T06:10:29Z</dcterms:created>
  <dcterms:modified xsi:type="dcterms:W3CDTF">2017-01-31T07:18:27Z</dcterms:modified>
</cp:coreProperties>
</file>