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3AFA-E4FC-4E2A-BEAD-AA62B6B9F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AD79-2466-4390-91B2-316EFAB7E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36D1-65FA-45B1-AB4D-071C9EB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F318-2B75-4C63-B136-0D299E6A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FE26-FB5C-412E-BDC7-211BDF28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A4AB-52A7-4DAD-B5C4-9FEEA5F4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C9B53-E4B0-460B-89A3-43CC33D99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DC1E-348C-447B-9C1A-F7A4A132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71CA-EDB7-4E77-A3E8-DDC2715B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2E7F-2725-4CA9-813D-21043C3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BE6DE-C533-413E-815D-243AF6DC0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2B29-D551-4F42-953E-AD0F915B6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A074-7CDD-4509-8D88-D5D68167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06D2-1ED7-491D-8878-85FC4AEB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78D7-C018-4FF6-AD2C-33A234F2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0630-44F5-42B8-A937-33C6B119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B190-7FBA-4D5E-AC9C-4E7A180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BC59-07F8-4813-9EEA-AEF943D9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399F-1275-4EA4-AE2D-C1D0709C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D0D4-5D05-430A-A7A2-6FDE281E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F5F8-3990-41F5-8E6C-D3AB4B1B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40F5F-9C9B-428F-8C1B-62501B54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3FB0-9B87-4E5F-B4B9-EFBB5581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70C2-EA1D-4A5F-9F88-6E0D1F4D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A28E-F014-4BA0-B26C-CBFAFF3E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2B6B-E1B9-4AEC-8CA6-D2C2DBCA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4BF-BAB3-487A-9F7B-8C05FE84C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A4480-5076-48DA-8EAE-3C89B373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2F250-5496-47BB-86AA-C61B01AB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02B0-B4E9-4B49-899E-44E20061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6C624-32CD-4D7B-B18B-87AA326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F297-1847-4DE6-87A9-80FB7402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7D4A-DA3E-4451-A2E4-6C7FECD9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5DC0-F576-47C6-8203-9984B03C6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98CEC-77AA-4F4F-8683-12D3E9BAC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19F34-A5FC-40B7-A0C5-AD2E5390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9E318-5C2C-45D0-ADB3-4F0904FF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FC571-7DE9-41C3-9514-228817F2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5CC5D-829E-4314-BA51-6DBD8F0D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CC30-3FE0-4A71-AF37-85237362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E334A-DD5A-47F4-8C17-C1256F4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93B01-6262-4131-B4B0-19E1E46E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CAF93-2367-4CD8-AFFC-3F46C3F4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3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709CF-E827-434B-9FFD-5ED65179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55F73-4B81-4678-ABA2-BAC45CC3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C892-2C86-4E8B-929B-A2407B0D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A6E8-BD33-455C-A583-F4FEB1F1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E14-8172-44E9-8D91-8C981F4C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469D9-F207-4AD6-9D4F-CF77C345D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4784E-7410-482D-A8D6-6793AD39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46F65-D0F7-4B39-B0F6-6697BF06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1E68B-25BE-4258-9896-4AD3A219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68E4-43E2-4312-A68B-0C70500F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65310-856A-4B6B-8748-275A25A6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72CF-E812-4EB2-98A2-D5BBADDB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2A22-F3E9-4F4D-8E37-2E95F414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144DD-D93B-4422-A230-1D68A920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65C5D-6A34-4A57-884D-7DE9B230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BCE2E-C93B-4C96-8864-FC495F93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F9797-E804-4BF2-B8AD-A90DF097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8A56-AB52-436F-BBDF-5042206A8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71D9-E97E-4E82-AB5B-F301E96008E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8067-DFDB-423C-B14C-AFD2A9E54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D8B0-9A04-4DCE-A9EB-05D978EA9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A356-C50C-46B0-A4BE-9AF63F9EB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3538?gclid=EAIaIQobChMIp7DpodiV1wIVhJN-Ch2rHgxDEAQYBSABEgJmxvD_Bw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4320-7275-4CEA-8FFE-9BBC9EB4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Human Identification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(Category: Defense)</a:t>
            </a:r>
          </a:p>
        </p:txBody>
      </p:sp>
    </p:spTree>
    <p:extLst>
      <p:ext uri="{BB962C8B-B14F-4D97-AF65-F5344CB8AC3E}">
        <p14:creationId xmlns:p14="http://schemas.microsoft.com/office/powerpoint/2010/main" val="39912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0179-0544-4131-9D2A-5102E70B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/>
              <a:t>Quick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2C85-3243-4CC6-82B2-10C78309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thermal sensor attached to an Arduino, output whether or not the captured object is a human based on temperature readings (human body temperature = 37 degrees </a:t>
            </a:r>
            <a:r>
              <a:rPr lang="en-US" dirty="0" err="1"/>
              <a:t>Celcius</a:t>
            </a:r>
            <a:r>
              <a:rPr lang="en-US" dirty="0"/>
              <a:t>).</a:t>
            </a:r>
          </a:p>
        </p:txBody>
      </p:sp>
      <p:pic>
        <p:nvPicPr>
          <p:cNvPr id="1026" name="Picture 2" descr="temperature_AMG8833_3.jpg">
            <a:extLst>
              <a:ext uri="{FF2B5EF4-FFF2-40B4-BE49-F238E27FC236}">
                <a16:creationId xmlns:a16="http://schemas.microsoft.com/office/drawing/2014/main" id="{49DC20BE-EE63-4396-8902-D981634F9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6" t="5599" r="26000" b="34576"/>
          <a:stretch/>
        </p:blipFill>
        <p:spPr bwMode="auto">
          <a:xfrm>
            <a:off x="838200" y="3489189"/>
            <a:ext cx="2610678" cy="243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C28E0D-AAC1-4948-89B3-38426B3E7549}"/>
              </a:ext>
            </a:extLst>
          </p:cNvPr>
          <p:cNvCxnSpPr>
            <a:cxnSpLocks/>
          </p:cNvCxnSpPr>
          <p:nvPr/>
        </p:nvCxnSpPr>
        <p:spPr>
          <a:xfrm>
            <a:off x="3829878" y="4770783"/>
            <a:ext cx="2531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8EBC75-E02A-4F50-A07A-CC9993A68E2D}"/>
              </a:ext>
            </a:extLst>
          </p:cNvPr>
          <p:cNvSpPr txBox="1"/>
          <p:nvPr/>
        </p:nvSpPr>
        <p:spPr>
          <a:xfrm>
            <a:off x="3949148" y="4058661"/>
            <a:ext cx="266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Capture Temperature Readings [8x8 Array]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2279A-A78D-481E-8313-9512DDCF0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043" y="3151494"/>
            <a:ext cx="4105529" cy="3025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1D6DCE-1423-4900-995B-2FC765316B10}"/>
              </a:ext>
            </a:extLst>
          </p:cNvPr>
          <p:cNvSpPr/>
          <p:nvPr/>
        </p:nvSpPr>
        <p:spPr>
          <a:xfrm>
            <a:off x="7136575" y="5934670"/>
            <a:ext cx="2557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406440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DC64-A24D-4860-9011-8A5F98D0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FDBB-6FAF-4A76-991A-F6BC32B7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Defense:</a:t>
            </a:r>
          </a:p>
          <a:p>
            <a:pPr lvl="1"/>
            <a:r>
              <a:rPr lang="en-US" dirty="0"/>
              <a:t>Used by military to detect enemies in hostile environments</a:t>
            </a:r>
          </a:p>
          <a:p>
            <a:pPr lvl="1"/>
            <a:r>
              <a:rPr lang="en-US" dirty="0"/>
              <a:t>Can detect fallen allies in darkness within a certain 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7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9D9E-C31A-45C0-8080-43E7F619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2C5D74-202D-4947-BEAF-32AA3F072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9141"/>
            <a:ext cx="4381500" cy="385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37172-AB0B-4A44-96D2-8C6586BF2270}"/>
              </a:ext>
            </a:extLst>
          </p:cNvPr>
          <p:cNvSpPr txBox="1"/>
          <p:nvPr/>
        </p:nvSpPr>
        <p:spPr>
          <a:xfrm>
            <a:off x="5830957" y="1291844"/>
            <a:ext cx="5804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sensor will output to the computer an 8x8 array consisting of temperatures for each pixel (64 total).</a:t>
            </a:r>
          </a:p>
          <a:p>
            <a:pPr marL="342900" indent="-342900">
              <a:buAutoNum type="arabicPeriod"/>
            </a:pPr>
            <a:r>
              <a:rPr lang="en-US" dirty="0"/>
              <a:t>We select only some pixels (center ones).</a:t>
            </a:r>
          </a:p>
          <a:p>
            <a:pPr marL="342900" indent="-342900">
              <a:buAutoNum type="arabicPeriod"/>
            </a:pPr>
            <a:r>
              <a:rPr lang="en-US" dirty="0"/>
              <a:t>Of the center pixels, delete all pixels that are considered cold (blue).</a:t>
            </a:r>
          </a:p>
          <a:p>
            <a:pPr marL="342900" indent="-342900">
              <a:buAutoNum type="arabicPeriod"/>
            </a:pPr>
            <a:r>
              <a:rPr lang="en-US" dirty="0"/>
              <a:t>Add up all the pixels that aren’t cold and find the mean value. If this value is not close to 37 degrees (average human temperature), then object is not human.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B2FFC-594E-4553-93EE-A1682BEB6E3D}"/>
              </a:ext>
            </a:extLst>
          </p:cNvPr>
          <p:cNvSpPr txBox="1"/>
          <p:nvPr/>
        </p:nvSpPr>
        <p:spPr>
          <a:xfrm>
            <a:off x="5632174" y="4121426"/>
            <a:ext cx="6003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($40): </a:t>
            </a:r>
            <a:r>
              <a:rPr lang="en-US" dirty="0">
                <a:hlinkClick r:id="rId3"/>
              </a:rPr>
              <a:t>https://www.adafruit.com/product/3538?gclid=EAIaIQobChMIp7DpodiV1wIVhJN-Ch2rHgxDEAQYBSABEgJmxvD_BwE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6A0D-90AF-46E5-8545-8B5F7501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1EA5-1130-4531-82D7-4661B71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Pros:</a:t>
            </a:r>
          </a:p>
          <a:p>
            <a:pPr lvl="1"/>
            <a:r>
              <a:rPr lang="en-US" dirty="0"/>
              <a:t>Meets the requirements of the project</a:t>
            </a:r>
          </a:p>
          <a:p>
            <a:pPr lvl="1"/>
            <a:r>
              <a:rPr lang="en-US" dirty="0"/>
              <a:t>Can get done in &lt; 3 weeks (code for the sensor is posted online)</a:t>
            </a:r>
          </a:p>
          <a:p>
            <a:pPr lvl="1"/>
            <a:r>
              <a:rPr lang="en-US" dirty="0"/>
              <a:t>Somewhat creative/unique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Cons:</a:t>
            </a:r>
          </a:p>
          <a:p>
            <a:pPr lvl="1"/>
            <a:r>
              <a:rPr lang="en-US" dirty="0"/>
              <a:t>Sensor $40 (+ shipping time)</a:t>
            </a:r>
          </a:p>
          <a:p>
            <a:pPr lvl="1"/>
            <a:r>
              <a:rPr lang="en-US" dirty="0"/>
              <a:t>Memory concerns (but can be fixed using multiple </a:t>
            </a:r>
            <a:r>
              <a:rPr lang="en-US" dirty="0" err="1"/>
              <a:t>arduinos</a:t>
            </a:r>
            <a:r>
              <a:rPr lang="en-US" dirty="0"/>
              <a:t> i.e. one to capture readings, one to compute, one to output results)</a:t>
            </a:r>
          </a:p>
          <a:p>
            <a:pPr lvl="1"/>
            <a:r>
              <a:rPr lang="en-US" dirty="0"/>
              <a:t>Concept might not work</a:t>
            </a:r>
          </a:p>
        </p:txBody>
      </p:sp>
    </p:spTree>
    <p:extLst>
      <p:ext uri="{BB962C8B-B14F-4D97-AF65-F5344CB8AC3E}">
        <p14:creationId xmlns:p14="http://schemas.microsoft.com/office/powerpoint/2010/main" val="60988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Human Identification (Category: Defense)</vt:lpstr>
      <vt:lpstr>Quick Explanation</vt:lpstr>
      <vt:lpstr>Applications</vt:lpstr>
      <vt:lpstr>Algorithm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Identification (Category: Defense)</dc:title>
  <dc:creator>Danford</dc:creator>
  <cp:lastModifiedBy>Danford</cp:lastModifiedBy>
  <cp:revision>10</cp:revision>
  <dcterms:created xsi:type="dcterms:W3CDTF">2017-10-29T11:05:03Z</dcterms:created>
  <dcterms:modified xsi:type="dcterms:W3CDTF">2017-10-29T19:36:20Z</dcterms:modified>
</cp:coreProperties>
</file>