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548A-B14B-4398-988F-5BF8F855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F1B28-9DEE-41C5-99DB-B6BE2859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2DAD7-010D-4BCD-A5FF-095CEF59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558C3-BD11-4BFD-BF46-47FF845B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B320A-8AAE-44F8-9E6C-771E1450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1717B-F641-4DD5-882E-F37142DD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06E5B-0411-43D1-A2F2-FDFDC562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0B360-EE6D-4CED-8E0F-7819D306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20657-AB1A-47D6-976F-0892B6F2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88142-881D-4FA2-A4B6-AF95E5F6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6F3F7D-1288-44D2-859B-C54CF328B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304B8-0B4B-4CB2-A425-A134A1E3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2A703-A726-42DD-AA9C-85E2E15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8C1B3-1B2D-4C1C-8CEA-C0337BD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7520-9DD4-46EE-88A3-EFE478C4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5D98-E5DA-419B-AD9B-14BC0E0B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99A11-9FA1-4F0A-AD2A-98E9C2DF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6B4E9-6ABF-4ABB-BAB4-8A581EC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1B26A-4006-4C6A-AA60-2353CB2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1ED68-80E7-436A-B703-13C4A9E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1741-2B30-4CFA-925A-CF396009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19C28-A3E9-4B73-A27A-11F06570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4F636-6906-491A-8D37-7E0242AA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9031-BBB4-4BC7-9654-4E26BA18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94AA-4B2D-4FB4-AA2E-4E2DB1C3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ADDF-D2A0-4451-9ACB-A4040633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CBC9F-2984-4A40-9426-6B74E0C6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6A5F6-E2C6-49AB-9F00-272C27CE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0D34C-24F0-4B16-A3E3-D86F73AC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24AC2-8F50-4DC7-9E4B-1B8A4466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35013-EAAE-44EA-8DAC-FD94F1F2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F99AA-31CA-4FA5-972D-2649DD5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BE853-E5A5-4C67-BEA9-8670E2FD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8E516-0B42-4B1D-8368-2A3D4515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094E0-2AA7-4694-A010-AB5FDBC3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D752C-984E-4E59-AA23-23F0AB1D4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6D3C1-DF93-4488-A784-4A7463DB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171999-E545-4D27-AF41-B4A48BF7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56110-4A8E-415C-A9D7-D426EB8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38B9C-380C-4E60-B2EB-DF26FC9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31756-F86B-426C-B194-1D1FA928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9530AB-E80E-46C4-990E-F0FE2B22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FD6C0D-0F15-46FB-9814-5200515E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AD38B-1AB0-4F38-900C-48C843F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768AC-5E75-4755-BF0F-06C05189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964C7-9C6D-42EA-B0A8-E14CDB3B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F376-C59F-445D-8F42-45B66737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46BF-2D6A-4A97-85E5-0755C2E7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6F25D-1AAD-4D7C-BD99-CDC1F1E7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1BB8B-A19B-4A9D-9018-E527E342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4C805-0C2F-4788-9FF9-D8D9CAD6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3562E-4E34-43AD-9A3F-D6C95EF7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06B7-FAE7-45BE-B3AE-93DB6DCE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2E446-ADF2-46E5-9BAA-F5F7E2D8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45A4F-79DE-446D-99B7-EEED026E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BF6E6-9A71-4A1C-A8E1-903A214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097A-61BF-4777-AF4F-41C6026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861E-0EB0-403B-A048-722C0596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5E72F-0247-4DB2-8CB8-EF5C847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D8C2B-E2C3-4473-8F58-47F0FDD3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9991D-2E24-4D58-893E-94EAE7D00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07F4-C216-4D44-B5DA-B127B3D7767A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A621-4C92-41BF-A2A5-C30FA9C20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5E073-7A9E-4AAF-B312-E29B5CC1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5972-274A-48D6-87EF-3E1AE260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E30719-DF43-4C8B-A929-0BA835607008}"/>
              </a:ext>
            </a:extLst>
          </p:cNvPr>
          <p:cNvSpPr/>
          <p:nvPr/>
        </p:nvSpPr>
        <p:spPr>
          <a:xfrm>
            <a:off x="4849906" y="221950"/>
            <a:ext cx="2492187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UML Diagram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2C64C3-EE56-4608-8ECF-4CF54AA76747}"/>
              </a:ext>
            </a:extLst>
          </p:cNvPr>
          <p:cNvSpPr/>
          <p:nvPr/>
        </p:nvSpPr>
        <p:spPr>
          <a:xfrm>
            <a:off x="2355864" y="3277918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Deployment Diagram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CD5CB6-93EA-4937-8BEA-437315EC4EDE}"/>
              </a:ext>
            </a:extLst>
          </p:cNvPr>
          <p:cNvSpPr/>
          <p:nvPr/>
        </p:nvSpPr>
        <p:spPr>
          <a:xfrm>
            <a:off x="7764368" y="1244353"/>
            <a:ext cx="2492187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Behavioral Diagram</a:t>
            </a:r>
            <a:endParaRPr lang="ko-KR" altLang="en-US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07ECEA-844B-443F-92F8-3D5264886798}"/>
              </a:ext>
            </a:extLst>
          </p:cNvPr>
          <p:cNvSpPr/>
          <p:nvPr/>
        </p:nvSpPr>
        <p:spPr>
          <a:xfrm>
            <a:off x="382550" y="3271694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Composite structure diagram</a:t>
            </a:r>
            <a:endParaRPr lang="ko-KR" altLang="en-US" sz="15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E04CEC-8569-4338-ACA4-2BCAB2C76F70}"/>
              </a:ext>
            </a:extLst>
          </p:cNvPr>
          <p:cNvSpPr/>
          <p:nvPr/>
        </p:nvSpPr>
        <p:spPr>
          <a:xfrm>
            <a:off x="1935445" y="1208496"/>
            <a:ext cx="2492187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Structural Diagram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ACDC53-77E5-4159-A3A8-D6CB2569F4B6}"/>
              </a:ext>
            </a:extLst>
          </p:cNvPr>
          <p:cNvSpPr/>
          <p:nvPr/>
        </p:nvSpPr>
        <p:spPr>
          <a:xfrm>
            <a:off x="4427632" y="3280658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Profile Diagram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C67F0C-B3CE-4469-BBB1-AE4509696700}"/>
              </a:ext>
            </a:extLst>
          </p:cNvPr>
          <p:cNvSpPr/>
          <p:nvPr/>
        </p:nvSpPr>
        <p:spPr>
          <a:xfrm>
            <a:off x="382550" y="4309866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 Diagram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4AF86B-7DD2-4075-AAED-64ED238B5502}"/>
              </a:ext>
            </a:extLst>
          </p:cNvPr>
          <p:cNvSpPr/>
          <p:nvPr/>
        </p:nvSpPr>
        <p:spPr>
          <a:xfrm>
            <a:off x="2355864" y="4300897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Package Diagram</a:t>
            </a:r>
            <a:endParaRPr lang="ko-KR" altLang="en-US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0ABDF9-C858-46A5-8F82-E66D8C5F770C}"/>
              </a:ext>
            </a:extLst>
          </p:cNvPr>
          <p:cNvSpPr/>
          <p:nvPr/>
        </p:nvSpPr>
        <p:spPr>
          <a:xfrm>
            <a:off x="4430403" y="4300899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Component Diagram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DAE637F-EBEE-47C3-AC6A-2F3571C5035B}"/>
              </a:ext>
            </a:extLst>
          </p:cNvPr>
          <p:cNvSpPr/>
          <p:nvPr/>
        </p:nvSpPr>
        <p:spPr>
          <a:xfrm>
            <a:off x="2355864" y="5493440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Object Diagram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8C357C-2524-444F-98C5-4F0A2E35CA71}"/>
              </a:ext>
            </a:extLst>
          </p:cNvPr>
          <p:cNvSpPr/>
          <p:nvPr/>
        </p:nvSpPr>
        <p:spPr>
          <a:xfrm>
            <a:off x="9494235" y="2802325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 Case Diagram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96DBE1-2212-4C9C-A32A-AACD3B40BDF0}"/>
              </a:ext>
            </a:extLst>
          </p:cNvPr>
          <p:cNvSpPr/>
          <p:nvPr/>
        </p:nvSpPr>
        <p:spPr>
          <a:xfrm>
            <a:off x="6829024" y="2796567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Activity Diagram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9370B-D297-4E4F-9A8B-D3BACEE1AEBE}"/>
              </a:ext>
            </a:extLst>
          </p:cNvPr>
          <p:cNvSpPr/>
          <p:nvPr/>
        </p:nvSpPr>
        <p:spPr>
          <a:xfrm>
            <a:off x="9490293" y="3701584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Interaction Diagram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72B1C9-F425-4C27-99E6-66D669C9F7EF}"/>
              </a:ext>
            </a:extLst>
          </p:cNvPr>
          <p:cNvSpPr/>
          <p:nvPr/>
        </p:nvSpPr>
        <p:spPr>
          <a:xfrm>
            <a:off x="6846952" y="3698834"/>
            <a:ext cx="1619672" cy="7440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State Machine Diagram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AA9660-4E4A-4327-9F1A-21692692D8E6}"/>
              </a:ext>
            </a:extLst>
          </p:cNvPr>
          <p:cNvSpPr/>
          <p:nvPr/>
        </p:nvSpPr>
        <p:spPr>
          <a:xfrm>
            <a:off x="10560730" y="5921216"/>
            <a:ext cx="1412045" cy="611770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Communication Diagram</a:t>
            </a:r>
            <a:endParaRPr lang="ko-KR" altLang="en-US" sz="12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D851B5-AEFA-4782-8E96-CC6187EA65FC}"/>
              </a:ext>
            </a:extLst>
          </p:cNvPr>
          <p:cNvSpPr/>
          <p:nvPr/>
        </p:nvSpPr>
        <p:spPr>
          <a:xfrm>
            <a:off x="8495811" y="5180516"/>
            <a:ext cx="1412045" cy="509325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Sequence Diagram</a:t>
            </a:r>
            <a:endParaRPr lang="ko-KR" altLang="en-US" sz="15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C8F5B3D-F7BD-4641-9810-12FF398D02DB}"/>
              </a:ext>
            </a:extLst>
          </p:cNvPr>
          <p:cNvSpPr/>
          <p:nvPr/>
        </p:nvSpPr>
        <p:spPr>
          <a:xfrm>
            <a:off x="10535719" y="5180515"/>
            <a:ext cx="1412045" cy="509326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Timing Diagram</a:t>
            </a:r>
            <a:endParaRPr lang="ko-KR" altLang="en-US" sz="15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47D983D-DE77-4D96-9898-A892BBECD6AC}"/>
              </a:ext>
            </a:extLst>
          </p:cNvPr>
          <p:cNvSpPr/>
          <p:nvPr/>
        </p:nvSpPr>
        <p:spPr>
          <a:xfrm>
            <a:off x="8511449" y="5921215"/>
            <a:ext cx="1404292" cy="610513"/>
          </a:xfrm>
          <a:prstGeom prst="roundRect">
            <a:avLst/>
          </a:prstGeom>
          <a:ln w="571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Interaction Overview Diagram</a:t>
            </a:r>
            <a:endParaRPr lang="ko-KR" altLang="en-US" sz="1200" b="1" dirty="0"/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FB2BABF4-D400-45F8-851B-DFDEB781B0BD}"/>
              </a:ext>
            </a:extLst>
          </p:cNvPr>
          <p:cNvSpPr/>
          <p:nvPr/>
        </p:nvSpPr>
        <p:spPr>
          <a:xfrm rot="5400000">
            <a:off x="8175067" y="65222"/>
            <a:ext cx="568176" cy="14525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4D282BD-6374-4812-A90C-E9691BA30695}"/>
              </a:ext>
            </a:extLst>
          </p:cNvPr>
          <p:cNvSpPr/>
          <p:nvPr/>
        </p:nvSpPr>
        <p:spPr>
          <a:xfrm>
            <a:off x="8875059" y="2088776"/>
            <a:ext cx="310391" cy="428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C7F5352-136F-40F4-A584-23F57B06D7B7}"/>
              </a:ext>
            </a:extLst>
          </p:cNvPr>
          <p:cNvSpPr/>
          <p:nvPr/>
        </p:nvSpPr>
        <p:spPr>
          <a:xfrm>
            <a:off x="3006550" y="2086302"/>
            <a:ext cx="310391" cy="54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로 굽음 32">
            <a:extLst>
              <a:ext uri="{FF2B5EF4-FFF2-40B4-BE49-F238E27FC236}">
                <a16:creationId xmlns:a16="http://schemas.microsoft.com/office/drawing/2014/main" id="{441E4A17-5EF2-46C9-BE84-A5478E3008D5}"/>
              </a:ext>
            </a:extLst>
          </p:cNvPr>
          <p:cNvSpPr/>
          <p:nvPr/>
        </p:nvSpPr>
        <p:spPr>
          <a:xfrm rot="10800000">
            <a:off x="3006550" y="509015"/>
            <a:ext cx="1542197" cy="5541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3BAE3CCF-144B-45AA-A28D-5224364B19EE}"/>
              </a:ext>
            </a:extLst>
          </p:cNvPr>
          <p:cNvSpPr/>
          <p:nvPr/>
        </p:nvSpPr>
        <p:spPr>
          <a:xfrm>
            <a:off x="10104163" y="4600576"/>
            <a:ext cx="310391" cy="30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D31230-D07B-42DB-B9C6-4E3F5244F1AF}"/>
              </a:ext>
            </a:extLst>
          </p:cNvPr>
          <p:cNvSpPr/>
          <p:nvPr/>
        </p:nvSpPr>
        <p:spPr>
          <a:xfrm>
            <a:off x="193813" y="2251447"/>
            <a:ext cx="1311137" cy="3697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928E-FF15-44CF-A5BA-A200EF11EF10}"/>
              </a:ext>
            </a:extLst>
          </p:cNvPr>
          <p:cNvSpPr/>
          <p:nvPr/>
        </p:nvSpPr>
        <p:spPr>
          <a:xfrm>
            <a:off x="6755445" y="2176523"/>
            <a:ext cx="1061963" cy="357948"/>
          </a:xfrm>
          <a:prstGeom prst="rect">
            <a:avLst/>
          </a:prstGeom>
          <a:solidFill>
            <a:schemeClr val="accent2">
              <a:alpha val="2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C51025-8FF6-40EF-867F-5B6A9A330263}"/>
              </a:ext>
            </a:extLst>
          </p:cNvPr>
          <p:cNvSpPr/>
          <p:nvPr/>
        </p:nvSpPr>
        <p:spPr>
          <a:xfrm>
            <a:off x="8362007" y="4623550"/>
            <a:ext cx="952323" cy="262096"/>
          </a:xfrm>
          <a:prstGeom prst="rect">
            <a:avLst/>
          </a:prstGeom>
          <a:solidFill>
            <a:srgbClr val="FFFF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D84F99-0ECD-453D-A75B-E1A4B6282669}"/>
              </a:ext>
            </a:extLst>
          </p:cNvPr>
          <p:cNvSpPr/>
          <p:nvPr/>
        </p:nvSpPr>
        <p:spPr>
          <a:xfrm>
            <a:off x="2513170" y="2675635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Package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00EE67-A9B1-4173-9281-7FCE13B6C9AC}"/>
              </a:ext>
            </a:extLst>
          </p:cNvPr>
          <p:cNvSpPr/>
          <p:nvPr/>
        </p:nvSpPr>
        <p:spPr>
          <a:xfrm>
            <a:off x="8310572" y="2524688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Package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5F0003-FCD6-4473-870C-9BE2ACCD475F}"/>
              </a:ext>
            </a:extLst>
          </p:cNvPr>
          <p:cNvSpPr/>
          <p:nvPr/>
        </p:nvSpPr>
        <p:spPr>
          <a:xfrm>
            <a:off x="6762862" y="2524401"/>
            <a:ext cx="4478880" cy="2009499"/>
          </a:xfrm>
          <a:prstGeom prst="rect">
            <a:avLst/>
          </a:prstGeom>
          <a:solidFill>
            <a:schemeClr val="accent2">
              <a:alpha val="20000"/>
            </a:schemeClr>
          </a:soli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41F144-B02D-47E6-95C7-55CE33F78B51}"/>
              </a:ext>
            </a:extLst>
          </p:cNvPr>
          <p:cNvSpPr/>
          <p:nvPr/>
        </p:nvSpPr>
        <p:spPr>
          <a:xfrm>
            <a:off x="9719429" y="4865674"/>
            <a:ext cx="11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Package 3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8073EB-8AA8-426B-ABDA-290AD044A615}"/>
              </a:ext>
            </a:extLst>
          </p:cNvPr>
          <p:cNvSpPr/>
          <p:nvPr/>
        </p:nvSpPr>
        <p:spPr>
          <a:xfrm>
            <a:off x="8375514" y="4910499"/>
            <a:ext cx="3709588" cy="1714419"/>
          </a:xfrm>
          <a:prstGeom prst="rect">
            <a:avLst/>
          </a:prstGeom>
          <a:solidFill>
            <a:srgbClr val="FFFF00">
              <a:alpha val="15000"/>
            </a:srgbClr>
          </a:solidFill>
          <a:ln w="571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FB2563-63AA-41E8-9CB4-DC91E6EAF552}"/>
              </a:ext>
            </a:extLst>
          </p:cNvPr>
          <p:cNvSpPr/>
          <p:nvPr/>
        </p:nvSpPr>
        <p:spPr>
          <a:xfrm>
            <a:off x="228190" y="2630674"/>
            <a:ext cx="6019650" cy="3718311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래픽 41" descr="돋보기">
            <a:extLst>
              <a:ext uri="{FF2B5EF4-FFF2-40B4-BE49-F238E27FC236}">
                <a16:creationId xmlns:a16="http://schemas.microsoft.com/office/drawing/2014/main" id="{FB393BC7-B362-469E-9E48-C3EAA170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95967">
            <a:off x="2265584" y="3743230"/>
            <a:ext cx="2312630" cy="23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C81468-988C-4F78-AB6B-E2221793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43" y="1028700"/>
            <a:ext cx="8923020" cy="4800600"/>
          </a:xfrm>
          <a:prstGeom prst="rect">
            <a:avLst/>
          </a:prstGeom>
        </p:spPr>
      </p:pic>
      <p:pic>
        <p:nvPicPr>
          <p:cNvPr id="4" name="그래픽 3" descr="돋보기">
            <a:extLst>
              <a:ext uri="{FF2B5EF4-FFF2-40B4-BE49-F238E27FC236}">
                <a16:creationId xmlns:a16="http://schemas.microsoft.com/office/drawing/2014/main" id="{1684DE16-AFD7-48AF-9624-FC6CC4EC3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312" y="2564148"/>
            <a:ext cx="1491728" cy="14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9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5TZgLqtB8Lm9BLczxxSm9zwN0WnuB6Sy0yc5m-s2z2N-dX_ypAjXMm_M_3f3mKk47X1dGrjZsy8I2qlBXqMVJiQsAPzPrT8X8H3EixTBw7QzgJXr0iXG97xLO9VwI6XXaEinGqAW-lI">
            <a:extLst>
              <a:ext uri="{FF2B5EF4-FFF2-40B4-BE49-F238E27FC236}">
                <a16:creationId xmlns:a16="http://schemas.microsoft.com/office/drawing/2014/main" id="{8631CB02-1CB0-46E1-82D0-5EB30664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411480"/>
            <a:ext cx="5791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7AFBECE5-66D2-4910-B976-7D181548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632" y="300616"/>
            <a:ext cx="7171168" cy="7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46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재근</dc:creator>
  <cp:lastModifiedBy>이 재근</cp:lastModifiedBy>
  <cp:revision>10</cp:revision>
  <dcterms:created xsi:type="dcterms:W3CDTF">2019-05-14T06:35:19Z</dcterms:created>
  <dcterms:modified xsi:type="dcterms:W3CDTF">2019-05-16T04:07:53Z</dcterms:modified>
</cp:coreProperties>
</file>