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102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09CB3-5225-2367-E193-7FFF8B4C30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B3B589-13A8-5704-8320-7A29B6574E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964F43-5B30-B717-D5A3-B7257C7D9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37A96-6B97-47A6-BE9A-90D9697BB329}" type="datetimeFigureOut">
              <a:rPr lang="ko-KR" altLang="en-US" smtClean="0"/>
              <a:t>2023-12-17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8960DB-4A15-294C-7A65-6A85A907E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8ACA08-25BC-8459-A343-7814F8C03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E1EF-C51E-43E7-B264-299E25369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214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86C51D-FC3B-FD03-03B6-B7F809487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B4F1D9-4CC2-9B19-E56F-6088D6DF6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A69BA6-8927-B5DE-585C-1C433332F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37A96-6B97-47A6-BE9A-90D9697BB329}" type="datetimeFigureOut">
              <a:rPr lang="ko-KR" altLang="en-US" smtClean="0"/>
              <a:t>2023-12-17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2297BF-CFA3-1703-CAF0-DA5039D36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262F9B-0E50-6E7B-A965-DBADC1507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E1EF-C51E-43E7-B264-299E25369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909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078B3F6-3149-09F3-78B8-26DF73147B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67F888-2AA5-C997-F24E-0BDAFCF79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E337A3-FBAC-EB9A-60F5-76F763C6A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37A96-6B97-47A6-BE9A-90D9697BB329}" type="datetimeFigureOut">
              <a:rPr lang="ko-KR" altLang="en-US" smtClean="0"/>
              <a:t>2023-12-17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BEC60F-5B13-57EE-39E3-E4BB0C89A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FA0B29-CA2F-34B1-3D95-673583EDE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E1EF-C51E-43E7-B264-299E25369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28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8F8103-B0EE-38C5-E0E7-F90173D9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47CC44-D69D-ED3E-E97D-1B5F54573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31D9F3-8E08-5C12-DDE9-FF7F42684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37A96-6B97-47A6-BE9A-90D9697BB329}" type="datetimeFigureOut">
              <a:rPr lang="ko-KR" altLang="en-US" smtClean="0"/>
              <a:t>2023-12-17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9DEB7F-2247-CF02-7329-835756EDE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A7BD11-64D3-90E6-4C27-66F748273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E1EF-C51E-43E7-B264-299E25369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464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D3FEA-3932-E60E-2447-6EF9F7063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DBB105-E428-C5A3-81F4-0D3621C5F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BA2A57-820B-85CF-A46E-6FE45E46D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37A96-6B97-47A6-BE9A-90D9697BB329}" type="datetimeFigureOut">
              <a:rPr lang="ko-KR" altLang="en-US" smtClean="0"/>
              <a:t>2023-12-17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237D88-AB72-33F8-5FBA-F063DF1B1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49EA4C-4E28-A3E2-DB78-D54F31899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E1EF-C51E-43E7-B264-299E25369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306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9945D6-F1F1-FEE7-0A50-1FE37E531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097BDE-EAF0-3ABE-9CDD-86A8AE01E2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6DD0A0-EAAE-5C1E-9CA9-8FFB002FB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3EC6C9-8524-7A36-F907-611DE8D69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37A96-6B97-47A6-BE9A-90D9697BB329}" type="datetimeFigureOut">
              <a:rPr lang="ko-KR" altLang="en-US" smtClean="0"/>
              <a:t>2023-12-17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9040FB-7BA0-07C8-11D1-716591790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7DDFC7-3C42-A76A-A5D0-A50D20B28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E1EF-C51E-43E7-B264-299E25369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841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60501-E3B3-546F-2A98-56880B4CB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D7C804-E87A-3293-B421-0CC7283C4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214656-96F0-AE45-383D-BF7220A3D3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EDAB997-989A-9CE5-BB7E-0BF82C36E4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B71ED7E-A795-8249-D14E-551E52020F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7C61FE-F0CA-EB6D-8195-E989ED669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37A96-6B97-47A6-BE9A-90D9697BB329}" type="datetimeFigureOut">
              <a:rPr lang="ko-KR" altLang="en-US" smtClean="0"/>
              <a:t>2023-12-17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EFEC2A-32D6-37B2-C899-B8F9A6725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720B92E-EA57-416F-15A1-41CBB5938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E1EF-C51E-43E7-B264-299E25369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102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89C8E2-47D6-528C-E3FF-0D9F406EC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4C3DE3-782E-9924-78FB-EB4E0E78B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37A96-6B97-47A6-BE9A-90D9697BB329}" type="datetimeFigureOut">
              <a:rPr lang="ko-KR" altLang="en-US" smtClean="0"/>
              <a:t>2023-12-17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CBB6F0-C2D3-F393-B696-46CE44A73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A57CF78-BAA8-2FED-BAA2-8C8A29D82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E1EF-C51E-43E7-B264-299E25369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532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471932-C7B1-7CA1-BBCB-72BC2443B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37A96-6B97-47A6-BE9A-90D9697BB329}" type="datetimeFigureOut">
              <a:rPr lang="ko-KR" altLang="en-US" smtClean="0"/>
              <a:t>2023-12-17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2F4385E-5D2D-3111-ABA7-26E94870C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523AA6-127A-CFEB-63E4-6CE47B303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E1EF-C51E-43E7-B264-299E25369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616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2D278C-BBE4-801E-3332-F5399A0FD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D6EB25-2249-8881-AE12-62702CD9A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8B3F5A-7053-56DB-D2EB-1738F2F037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A66033-3113-2813-AD80-49F52E8BE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37A96-6B97-47A6-BE9A-90D9697BB329}" type="datetimeFigureOut">
              <a:rPr lang="ko-KR" altLang="en-US" smtClean="0"/>
              <a:t>2023-12-17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7459B2-E5B2-C7D4-EF82-D59753192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925AE7-8117-B093-AD36-1CE631CA3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E1EF-C51E-43E7-B264-299E25369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741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4306C-93A0-E2A2-326F-09FCC5000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7B6C289-ABE2-1A4D-FD9B-1133BE4964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29D04D-D171-1D45-0CC1-DCDE3094C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E947C3-ED7D-5961-6CEC-F34971386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37A96-6B97-47A6-BE9A-90D9697BB329}" type="datetimeFigureOut">
              <a:rPr lang="ko-KR" altLang="en-US" smtClean="0"/>
              <a:t>2023-12-17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2E3094-6F07-9718-E9C5-773B90DA6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25BB3F-429E-93A1-CF09-AEDE98C33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E1EF-C51E-43E7-B264-299E25369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165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5C7AC0-1F12-6FD4-0884-496F362DD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47035D-EC3F-7396-BC44-640318CCD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DF3927-DDBC-A5A6-2484-8CCCBFF326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F37A96-6B97-47A6-BE9A-90D9697BB329}" type="datetimeFigureOut">
              <a:rPr lang="ko-KR" altLang="en-US" smtClean="0"/>
              <a:t>2023-12-17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FF8383-0083-C6BB-D0C0-87DA9F360F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7DCCD1-B6AC-45DE-B883-C60643B640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BFE1EF-C51E-43E7-B264-299E25369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620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C5F1458-BAE6-C8B4-3E3C-3833B760B5F9}"/>
              </a:ext>
            </a:extLst>
          </p:cNvPr>
          <p:cNvCxnSpPr>
            <a:cxnSpLocks/>
          </p:cNvCxnSpPr>
          <p:nvPr/>
        </p:nvCxnSpPr>
        <p:spPr>
          <a:xfrm>
            <a:off x="0" y="1260389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AEB2D66-782D-1DC9-974D-6F922EFD9BF6}"/>
              </a:ext>
            </a:extLst>
          </p:cNvPr>
          <p:cNvSpPr txBox="1"/>
          <p:nvPr/>
        </p:nvSpPr>
        <p:spPr>
          <a:xfrm>
            <a:off x="344127" y="658759"/>
            <a:ext cx="102721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A brief description of the Sine waveform output. (1/4)</a:t>
            </a:r>
            <a:endParaRPr lang="ko-KR" altLang="en-US" sz="3200" dirty="0"/>
          </a:p>
        </p:txBody>
      </p:sp>
      <p:pic>
        <p:nvPicPr>
          <p:cNvPr id="9" name="그림 8" descr="라인, 그래프, 텍스트, 도표이(가) 표시된 사진&#10;&#10;자동 생성된 설명">
            <a:extLst>
              <a:ext uri="{FF2B5EF4-FFF2-40B4-BE49-F238E27FC236}">
                <a16:creationId xmlns:a16="http://schemas.microsoft.com/office/drawing/2014/main" id="{AB7B5820-9C3F-6E27-DF7A-F0B61198D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11" y="2158498"/>
            <a:ext cx="5333333" cy="400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33C96E-72B1-9BAC-C304-A40B5218ED36}"/>
              </a:ext>
            </a:extLst>
          </p:cNvPr>
          <p:cNvSpPr txBox="1"/>
          <p:nvPr/>
        </p:nvSpPr>
        <p:spPr>
          <a:xfrm>
            <a:off x="6487174" y="3250557"/>
            <a:ext cx="4984955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1400" dirty="0"/>
          </a:p>
          <a:p>
            <a:r>
              <a:rPr lang="en-US" altLang="ko-KR" sz="1400" dirty="0"/>
              <a:t>Here is information about the properties:</a:t>
            </a:r>
          </a:p>
          <a:p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Frequency(f)</a:t>
            </a:r>
            <a:r>
              <a:rPr lang="ko-KR" altLang="en-US" sz="1400" dirty="0"/>
              <a:t> </a:t>
            </a:r>
            <a:r>
              <a:rPr lang="en-US" altLang="ko-KR" sz="1400" dirty="0"/>
              <a:t>=</a:t>
            </a:r>
            <a:r>
              <a:rPr lang="ko-KR" altLang="en-US" sz="1400" dirty="0"/>
              <a:t> </a:t>
            </a:r>
            <a:r>
              <a:rPr lang="en-US" altLang="ko-KR" sz="1400" dirty="0"/>
              <a:t>1Hz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Sampling rate(fs) = 512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Amplitude(A)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Time(t) = 0 ~ 1-(1/fs), 512 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35017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C5F1458-BAE6-C8B4-3E3C-3833B760B5F9}"/>
              </a:ext>
            </a:extLst>
          </p:cNvPr>
          <p:cNvCxnSpPr>
            <a:cxnSpLocks/>
          </p:cNvCxnSpPr>
          <p:nvPr/>
        </p:nvCxnSpPr>
        <p:spPr>
          <a:xfrm>
            <a:off x="0" y="1260389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AEB2D66-782D-1DC9-974D-6F922EFD9BF6}"/>
              </a:ext>
            </a:extLst>
          </p:cNvPr>
          <p:cNvSpPr txBox="1"/>
          <p:nvPr/>
        </p:nvSpPr>
        <p:spPr>
          <a:xfrm>
            <a:off x="344127" y="658759"/>
            <a:ext cx="102721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A brief description of the Sine waveform output. (2/4)</a:t>
            </a:r>
            <a:endParaRPr lang="ko-KR" altLang="en-US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33C96E-72B1-9BAC-C304-A40B5218ED36}"/>
              </a:ext>
            </a:extLst>
          </p:cNvPr>
          <p:cNvSpPr txBox="1"/>
          <p:nvPr/>
        </p:nvSpPr>
        <p:spPr>
          <a:xfrm>
            <a:off x="6487174" y="3250557"/>
            <a:ext cx="4984955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1400" dirty="0"/>
          </a:p>
          <a:p>
            <a:r>
              <a:rPr lang="en-US" altLang="ko-KR" sz="1400" dirty="0"/>
              <a:t>Here is information about the properties:</a:t>
            </a:r>
          </a:p>
          <a:p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Frequency(f)</a:t>
            </a:r>
            <a:r>
              <a:rPr lang="ko-KR" altLang="en-US" sz="1400" dirty="0"/>
              <a:t> </a:t>
            </a:r>
            <a:r>
              <a:rPr lang="en-US" altLang="ko-KR" sz="1400" dirty="0"/>
              <a:t>=</a:t>
            </a:r>
            <a:r>
              <a:rPr lang="ko-KR" altLang="en-US" sz="1400" dirty="0"/>
              <a:t> </a:t>
            </a:r>
            <a:r>
              <a:rPr lang="en-US" altLang="ko-KR" sz="1400" dirty="0"/>
              <a:t>1Hz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Sampling rate(fs) = 512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Amplitude(A)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Time(t) = 0 ~ 1-(1/fs), 512 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400" dirty="0"/>
          </a:p>
        </p:txBody>
      </p:sp>
      <p:pic>
        <p:nvPicPr>
          <p:cNvPr id="3" name="그림 2" descr="라인, 그래프, 텍스트, 도표이(가) 표시된 사진&#10;&#10;자동 생성된 설명">
            <a:extLst>
              <a:ext uri="{FF2B5EF4-FFF2-40B4-BE49-F238E27FC236}">
                <a16:creationId xmlns:a16="http://schemas.microsoft.com/office/drawing/2014/main" id="{56E3AC0C-C355-B77A-1034-3DD65BD04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23" y="2158498"/>
            <a:ext cx="5333333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689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C5F1458-BAE6-C8B4-3E3C-3833B760B5F9}"/>
              </a:ext>
            </a:extLst>
          </p:cNvPr>
          <p:cNvCxnSpPr>
            <a:cxnSpLocks/>
          </p:cNvCxnSpPr>
          <p:nvPr/>
        </p:nvCxnSpPr>
        <p:spPr>
          <a:xfrm>
            <a:off x="0" y="1260389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AEB2D66-782D-1DC9-974D-6F922EFD9BF6}"/>
              </a:ext>
            </a:extLst>
          </p:cNvPr>
          <p:cNvSpPr txBox="1"/>
          <p:nvPr/>
        </p:nvSpPr>
        <p:spPr>
          <a:xfrm>
            <a:off x="344127" y="658759"/>
            <a:ext cx="102721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A brief description of the Sine waveform output. (3/4)</a:t>
            </a:r>
            <a:endParaRPr lang="ko-KR" altLang="en-US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33C96E-72B1-9BAC-C304-A40B5218ED36}"/>
              </a:ext>
            </a:extLst>
          </p:cNvPr>
          <p:cNvSpPr txBox="1"/>
          <p:nvPr/>
        </p:nvSpPr>
        <p:spPr>
          <a:xfrm>
            <a:off x="6487174" y="3250557"/>
            <a:ext cx="4984955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1400" dirty="0"/>
          </a:p>
          <a:p>
            <a:r>
              <a:rPr lang="en-US" altLang="ko-KR" sz="1400" dirty="0"/>
              <a:t>Here is information about the properties:</a:t>
            </a:r>
          </a:p>
          <a:p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Frequency(f)</a:t>
            </a:r>
            <a:r>
              <a:rPr lang="ko-KR" altLang="en-US" sz="1400" dirty="0"/>
              <a:t> </a:t>
            </a:r>
            <a:r>
              <a:rPr lang="en-US" altLang="ko-KR" sz="1400" dirty="0"/>
              <a:t>=</a:t>
            </a:r>
            <a:r>
              <a:rPr lang="ko-KR" altLang="en-US" sz="1400" dirty="0"/>
              <a:t> </a:t>
            </a:r>
            <a:r>
              <a:rPr lang="en-US" altLang="ko-KR" sz="1400" dirty="0"/>
              <a:t>1Hz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Sampling rate(fs) = 512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Amplitude(A) </a:t>
            </a:r>
            <a:r>
              <a:rPr lang="en-US" altLang="ko-KR" sz="1400"/>
              <a:t>= Blue (</a:t>
            </a:r>
            <a:r>
              <a:rPr lang="en-US" altLang="ko-KR" sz="1400" dirty="0"/>
              <a:t>x8192</a:t>
            </a:r>
            <a:r>
              <a:rPr lang="en-US" altLang="ko-KR" sz="1400"/>
              <a:t>), Red (x8192+8192)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Time(t) = 0 ~ 1-(1/fs), 512 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400" dirty="0"/>
          </a:p>
        </p:txBody>
      </p:sp>
      <p:pic>
        <p:nvPicPr>
          <p:cNvPr id="4" name="그림 3" descr="라인, 그래프, 텍스트, 도표이(가) 표시된 사진&#10;&#10;자동 생성된 설명">
            <a:extLst>
              <a:ext uri="{FF2B5EF4-FFF2-40B4-BE49-F238E27FC236}">
                <a16:creationId xmlns:a16="http://schemas.microsoft.com/office/drawing/2014/main" id="{3B2B8AB3-FA36-820A-2849-FCD0EF069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39" y="2158498"/>
            <a:ext cx="5333333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835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C5F1458-BAE6-C8B4-3E3C-3833B760B5F9}"/>
              </a:ext>
            </a:extLst>
          </p:cNvPr>
          <p:cNvCxnSpPr>
            <a:cxnSpLocks/>
          </p:cNvCxnSpPr>
          <p:nvPr/>
        </p:nvCxnSpPr>
        <p:spPr>
          <a:xfrm>
            <a:off x="0" y="1260389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AEB2D66-782D-1DC9-974D-6F922EFD9BF6}"/>
              </a:ext>
            </a:extLst>
          </p:cNvPr>
          <p:cNvSpPr txBox="1"/>
          <p:nvPr/>
        </p:nvSpPr>
        <p:spPr>
          <a:xfrm>
            <a:off x="344127" y="658759"/>
            <a:ext cx="102721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A brief description of the Sine waveform output. (4/4)</a:t>
            </a:r>
            <a:endParaRPr lang="ko-KR" altLang="en-US" sz="3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19F9524-3586-04B0-4D16-20FBACC7A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37" y="1722491"/>
            <a:ext cx="10601325" cy="4476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BA25C8-5E1D-5414-B381-99A6CBDA7883}"/>
              </a:ext>
            </a:extLst>
          </p:cNvPr>
          <p:cNvSpPr txBox="1"/>
          <p:nvPr/>
        </p:nvSpPr>
        <p:spPr>
          <a:xfrm>
            <a:off x="828289" y="5187469"/>
            <a:ext cx="4984955" cy="954107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1400" dirty="0"/>
          </a:p>
          <a:p>
            <a:r>
              <a:rPr lang="en-US" altLang="ko-KR" sz="1400" dirty="0"/>
              <a:t>This is the time it takes to output one cycle: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102.4 us</a:t>
            </a:r>
            <a:r>
              <a:rPr lang="ko-KR" altLang="en-US" sz="1400" dirty="0"/>
              <a:t> </a:t>
            </a:r>
            <a:r>
              <a:rPr lang="en-US" altLang="ko-KR" sz="1400" dirty="0"/>
              <a:t>=</a:t>
            </a:r>
            <a:r>
              <a:rPr lang="ko-KR" altLang="en-US" sz="1400" dirty="0"/>
              <a:t> </a:t>
            </a:r>
            <a:r>
              <a:rPr lang="en-US" altLang="ko-KR" sz="1400" dirty="0"/>
              <a:t>512 Sample</a:t>
            </a:r>
            <a:r>
              <a:rPr lang="ko-KR" altLang="en-US" sz="1400" dirty="0"/>
              <a:t> </a:t>
            </a:r>
            <a:r>
              <a:rPr lang="en-US" altLang="ko-KR" sz="1400" dirty="0"/>
              <a:t>* 2 EA * 100 ns (10 MHz)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511847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204</Words>
  <Application>Microsoft Office PowerPoint</Application>
  <PresentationFormat>와이드스크린</PresentationFormat>
  <Paragraphs>28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욱성 장</dc:creator>
  <cp:lastModifiedBy>욱성 장</cp:lastModifiedBy>
  <cp:revision>3</cp:revision>
  <dcterms:created xsi:type="dcterms:W3CDTF">2023-12-16T14:28:38Z</dcterms:created>
  <dcterms:modified xsi:type="dcterms:W3CDTF">2023-12-16T15:16:26Z</dcterms:modified>
</cp:coreProperties>
</file>