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6" r:id="rId3"/>
    <p:sldId id="258" r:id="rId4"/>
    <p:sldId id="278" r:id="rId5"/>
    <p:sldId id="277" r:id="rId6"/>
    <p:sldId id="257" r:id="rId7"/>
    <p:sldId id="259" r:id="rId8"/>
    <p:sldId id="260"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7AFA4-1EE5-4E4D-BFC5-6C02489689FD}" v="10" dt="2024-05-24T00:44:48.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834"/>
  </p:normalViewPr>
  <p:slideViewPr>
    <p:cSldViewPr snapToGrid="0">
      <p:cViewPr varScale="1">
        <p:scale>
          <a:sx n="73" d="100"/>
          <a:sy n="73" d="100"/>
        </p:scale>
        <p:origin x="1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rulniza Musa - Prof. Dr." userId="3899de2a-60dc-4514-a97b-67225d88d8f5" providerId="ADAL" clId="{BC37AFA4-1EE5-4E4D-BFC5-6C02489689FD}"/>
    <pc:docChg chg="undo custSel addSld delSld modSld">
      <pc:chgData name="Shahrulniza Musa - Prof. Dr." userId="3899de2a-60dc-4514-a97b-67225d88d8f5" providerId="ADAL" clId="{BC37AFA4-1EE5-4E4D-BFC5-6C02489689FD}" dt="2024-05-24T00:49:27.459" v="136" actId="5793"/>
      <pc:docMkLst>
        <pc:docMk/>
      </pc:docMkLst>
      <pc:sldChg chg="addSp modSp mod setBg">
        <pc:chgData name="Shahrulniza Musa - Prof. Dr." userId="3899de2a-60dc-4514-a97b-67225d88d8f5" providerId="ADAL" clId="{BC37AFA4-1EE5-4E4D-BFC5-6C02489689FD}" dt="2024-05-23T23:51:45.031" v="0" actId="26606"/>
        <pc:sldMkLst>
          <pc:docMk/>
          <pc:sldMk cId="3681683462" sldId="256"/>
        </pc:sldMkLst>
        <pc:spChg chg="mod">
          <ac:chgData name="Shahrulniza Musa - Prof. Dr." userId="3899de2a-60dc-4514-a97b-67225d88d8f5" providerId="ADAL" clId="{BC37AFA4-1EE5-4E4D-BFC5-6C02489689FD}" dt="2024-05-23T23:51:45.031" v="0" actId="26606"/>
          <ac:spMkLst>
            <pc:docMk/>
            <pc:sldMk cId="3681683462" sldId="256"/>
            <ac:spMk id="2" creationId="{D9168FC6-607C-575A-5249-87CB14EFCBD8}"/>
          </ac:spMkLst>
        </pc:spChg>
        <pc:spChg chg="mod">
          <ac:chgData name="Shahrulniza Musa - Prof. Dr." userId="3899de2a-60dc-4514-a97b-67225d88d8f5" providerId="ADAL" clId="{BC37AFA4-1EE5-4E4D-BFC5-6C02489689FD}" dt="2024-05-23T23:51:45.031" v="0" actId="26606"/>
          <ac:spMkLst>
            <pc:docMk/>
            <pc:sldMk cId="3681683462" sldId="256"/>
            <ac:spMk id="3" creationId="{B0EBA89D-8AB1-52C0-3D5B-FA1C03FBAE54}"/>
          </ac:spMkLst>
        </pc:spChg>
        <pc:spChg chg="add">
          <ac:chgData name="Shahrulniza Musa - Prof. Dr." userId="3899de2a-60dc-4514-a97b-67225d88d8f5" providerId="ADAL" clId="{BC37AFA4-1EE5-4E4D-BFC5-6C02489689FD}" dt="2024-05-23T23:51:45.031" v="0" actId="26606"/>
          <ac:spMkLst>
            <pc:docMk/>
            <pc:sldMk cId="3681683462" sldId="256"/>
            <ac:spMk id="12" creationId="{A3363022-C969-41E9-8EB2-E4C94908C1FA}"/>
          </ac:spMkLst>
        </pc:spChg>
        <pc:spChg chg="add">
          <ac:chgData name="Shahrulniza Musa - Prof. Dr." userId="3899de2a-60dc-4514-a97b-67225d88d8f5" providerId="ADAL" clId="{BC37AFA4-1EE5-4E4D-BFC5-6C02489689FD}" dt="2024-05-23T23:51:45.031" v="0" actId="26606"/>
          <ac:spMkLst>
            <pc:docMk/>
            <pc:sldMk cId="3681683462" sldId="256"/>
            <ac:spMk id="14" creationId="{8D1AD6B3-BE88-4CEB-BA17-790657CC4729}"/>
          </ac:spMkLst>
        </pc:spChg>
        <pc:grpChg chg="add">
          <ac:chgData name="Shahrulniza Musa - Prof. Dr." userId="3899de2a-60dc-4514-a97b-67225d88d8f5" providerId="ADAL" clId="{BC37AFA4-1EE5-4E4D-BFC5-6C02489689FD}" dt="2024-05-23T23:51:45.031" v="0" actId="26606"/>
          <ac:grpSpMkLst>
            <pc:docMk/>
            <pc:sldMk cId="3681683462" sldId="256"/>
            <ac:grpSpMk id="16" creationId="{89D1390B-7E13-4B4F-9CB2-391063412E54}"/>
          </ac:grpSpMkLst>
        </pc:grpChg>
        <pc:picChg chg="mod">
          <ac:chgData name="Shahrulniza Musa - Prof. Dr." userId="3899de2a-60dc-4514-a97b-67225d88d8f5" providerId="ADAL" clId="{BC37AFA4-1EE5-4E4D-BFC5-6C02489689FD}" dt="2024-05-23T23:51:45.031" v="0" actId="26606"/>
          <ac:picMkLst>
            <pc:docMk/>
            <pc:sldMk cId="3681683462" sldId="256"/>
            <ac:picMk id="7" creationId="{FDEE7871-312D-76AA-177F-9D4DA9DA9AF0}"/>
          </ac:picMkLst>
        </pc:picChg>
      </pc:sldChg>
      <pc:sldChg chg="addSp delSp modSp mod setBg">
        <pc:chgData name="Shahrulniza Musa - Prof. Dr." userId="3899de2a-60dc-4514-a97b-67225d88d8f5" providerId="ADAL" clId="{BC37AFA4-1EE5-4E4D-BFC5-6C02489689FD}" dt="2024-05-23T23:52:01.196" v="1" actId="26606"/>
        <pc:sldMkLst>
          <pc:docMk/>
          <pc:sldMk cId="2245847339" sldId="258"/>
        </pc:sldMkLst>
        <pc:spChg chg="mod">
          <ac:chgData name="Shahrulniza Musa - Prof. Dr." userId="3899de2a-60dc-4514-a97b-67225d88d8f5" providerId="ADAL" clId="{BC37AFA4-1EE5-4E4D-BFC5-6C02489689FD}" dt="2024-05-23T23:52:01.196" v="1" actId="26606"/>
          <ac:spMkLst>
            <pc:docMk/>
            <pc:sldMk cId="2245847339" sldId="258"/>
            <ac:spMk id="2" creationId="{65DC3DA5-EA5E-0668-9F7F-20DB84ABEA66}"/>
          </ac:spMkLst>
        </pc:spChg>
        <pc:spChg chg="del">
          <ac:chgData name="Shahrulniza Musa - Prof. Dr." userId="3899de2a-60dc-4514-a97b-67225d88d8f5" providerId="ADAL" clId="{BC37AFA4-1EE5-4E4D-BFC5-6C02489689FD}" dt="2024-05-23T23:52:01.196" v="1" actId="26606"/>
          <ac:spMkLst>
            <pc:docMk/>
            <pc:sldMk cId="2245847339" sldId="258"/>
            <ac:spMk id="3" creationId="{0D59637A-591F-6E24-A7F4-637D86CDBDCF}"/>
          </ac:spMkLst>
        </pc:spChg>
        <pc:spChg chg="add">
          <ac:chgData name="Shahrulniza Musa - Prof. Dr." userId="3899de2a-60dc-4514-a97b-67225d88d8f5" providerId="ADAL" clId="{BC37AFA4-1EE5-4E4D-BFC5-6C02489689FD}" dt="2024-05-23T23:52:01.196" v="1" actId="26606"/>
          <ac:spMkLst>
            <pc:docMk/>
            <pc:sldMk cId="2245847339" sldId="258"/>
            <ac:spMk id="9" creationId="{2659FDB4-FCBE-4A89-B46D-43D4FA54464D}"/>
          </ac:spMkLst>
        </pc:spChg>
        <pc:graphicFrameChg chg="add">
          <ac:chgData name="Shahrulniza Musa - Prof. Dr." userId="3899de2a-60dc-4514-a97b-67225d88d8f5" providerId="ADAL" clId="{BC37AFA4-1EE5-4E4D-BFC5-6C02489689FD}" dt="2024-05-23T23:52:01.196" v="1" actId="26606"/>
          <ac:graphicFrameMkLst>
            <pc:docMk/>
            <pc:sldMk cId="2245847339" sldId="258"/>
            <ac:graphicFrameMk id="5" creationId="{026E7A15-08E7-A30A-E3A0-6238D2C7A508}"/>
          </ac:graphicFrameMkLst>
        </pc:graphicFrameChg>
        <pc:cxnChg chg="add">
          <ac:chgData name="Shahrulniza Musa - Prof. Dr." userId="3899de2a-60dc-4514-a97b-67225d88d8f5" providerId="ADAL" clId="{BC37AFA4-1EE5-4E4D-BFC5-6C02489689FD}" dt="2024-05-23T23:52:01.196" v="1" actId="26606"/>
          <ac:cxnSpMkLst>
            <pc:docMk/>
            <pc:sldMk cId="2245847339" sldId="258"/>
            <ac:cxnSpMk id="11" creationId="{C8F51B3F-8331-4E4A-AE96-D47B1006EEAD}"/>
          </ac:cxnSpMkLst>
        </pc:cxnChg>
      </pc:sldChg>
      <pc:sldChg chg="addSp delSp modSp mod setBg">
        <pc:chgData name="Shahrulniza Musa - Prof. Dr." userId="3899de2a-60dc-4514-a97b-67225d88d8f5" providerId="ADAL" clId="{BC37AFA4-1EE5-4E4D-BFC5-6C02489689FD}" dt="2024-05-23T23:52:18.400" v="2" actId="26606"/>
        <pc:sldMkLst>
          <pc:docMk/>
          <pc:sldMk cId="2853365770" sldId="259"/>
        </pc:sldMkLst>
        <pc:spChg chg="mod">
          <ac:chgData name="Shahrulniza Musa - Prof. Dr." userId="3899de2a-60dc-4514-a97b-67225d88d8f5" providerId="ADAL" clId="{BC37AFA4-1EE5-4E4D-BFC5-6C02489689FD}" dt="2024-05-23T23:52:18.400" v="2" actId="26606"/>
          <ac:spMkLst>
            <pc:docMk/>
            <pc:sldMk cId="2853365770" sldId="259"/>
            <ac:spMk id="2" creationId="{3BC44AB5-67C6-C68D-67FC-39D43C540C4A}"/>
          </ac:spMkLst>
        </pc:spChg>
        <pc:spChg chg="del">
          <ac:chgData name="Shahrulniza Musa - Prof. Dr." userId="3899de2a-60dc-4514-a97b-67225d88d8f5" providerId="ADAL" clId="{BC37AFA4-1EE5-4E4D-BFC5-6C02489689FD}" dt="2024-05-23T23:52:18.400" v="2" actId="26606"/>
          <ac:spMkLst>
            <pc:docMk/>
            <pc:sldMk cId="2853365770" sldId="259"/>
            <ac:spMk id="3" creationId="{BAD5605E-BD71-9B8B-93BC-AD09F1623CC9}"/>
          </ac:spMkLst>
        </pc:spChg>
        <pc:spChg chg="add">
          <ac:chgData name="Shahrulniza Musa - Prof. Dr." userId="3899de2a-60dc-4514-a97b-67225d88d8f5" providerId="ADAL" clId="{BC37AFA4-1EE5-4E4D-BFC5-6C02489689FD}" dt="2024-05-23T23:52:18.400" v="2" actId="26606"/>
          <ac:spMkLst>
            <pc:docMk/>
            <pc:sldMk cId="2853365770" sldId="259"/>
            <ac:spMk id="9" creationId="{C5278130-DFE0-457B-8698-88DF69019DDE}"/>
          </ac:spMkLst>
        </pc:spChg>
        <pc:spChg chg="add">
          <ac:chgData name="Shahrulniza Musa - Prof. Dr." userId="3899de2a-60dc-4514-a97b-67225d88d8f5" providerId="ADAL" clId="{BC37AFA4-1EE5-4E4D-BFC5-6C02489689FD}" dt="2024-05-23T23:52:18.400" v="2" actId="26606"/>
          <ac:spMkLst>
            <pc:docMk/>
            <pc:sldMk cId="2853365770" sldId="259"/>
            <ac:spMk id="11" creationId="{2F99531B-1681-4D6E-BECB-18325B33A618}"/>
          </ac:spMkLst>
        </pc:spChg>
        <pc:spChg chg="add">
          <ac:chgData name="Shahrulniza Musa - Prof. Dr." userId="3899de2a-60dc-4514-a97b-67225d88d8f5" providerId="ADAL" clId="{BC37AFA4-1EE5-4E4D-BFC5-6C02489689FD}" dt="2024-05-23T23:52:18.400" v="2" actId="26606"/>
          <ac:spMkLst>
            <pc:docMk/>
            <pc:sldMk cId="2853365770" sldId="259"/>
            <ac:spMk id="13" creationId="{3D474154-0048-4A0B-86E0-67A4CDD24883}"/>
          </ac:spMkLst>
        </pc:spChg>
        <pc:graphicFrameChg chg="add">
          <ac:chgData name="Shahrulniza Musa - Prof. Dr." userId="3899de2a-60dc-4514-a97b-67225d88d8f5" providerId="ADAL" clId="{BC37AFA4-1EE5-4E4D-BFC5-6C02489689FD}" dt="2024-05-23T23:52:18.400" v="2" actId="26606"/>
          <ac:graphicFrameMkLst>
            <pc:docMk/>
            <pc:sldMk cId="2853365770" sldId="259"/>
            <ac:graphicFrameMk id="5" creationId="{646B1B34-1758-EA49-835C-AEE3CB731DBD}"/>
          </ac:graphicFrameMkLst>
        </pc:graphicFrameChg>
        <pc:cxnChg chg="add">
          <ac:chgData name="Shahrulniza Musa - Prof. Dr." userId="3899de2a-60dc-4514-a97b-67225d88d8f5" providerId="ADAL" clId="{BC37AFA4-1EE5-4E4D-BFC5-6C02489689FD}" dt="2024-05-23T23:52:18.400" v="2" actId="26606"/>
          <ac:cxnSpMkLst>
            <pc:docMk/>
            <pc:sldMk cId="2853365770" sldId="259"/>
            <ac:cxnSpMk id="15" creationId="{E3C7BFBF-27DA-4968-849A-7F4F78A2C45D}"/>
          </ac:cxnSpMkLst>
        </pc:cxnChg>
        <pc:cxnChg chg="add">
          <ac:chgData name="Shahrulniza Musa - Prof. Dr." userId="3899de2a-60dc-4514-a97b-67225d88d8f5" providerId="ADAL" clId="{BC37AFA4-1EE5-4E4D-BFC5-6C02489689FD}" dt="2024-05-23T23:52:18.400" v="2" actId="26606"/>
          <ac:cxnSpMkLst>
            <pc:docMk/>
            <pc:sldMk cId="2853365770" sldId="259"/>
            <ac:cxnSpMk id="17" creationId="{3A737DCD-FB81-475E-8C23-6B73350AFC89}"/>
          </ac:cxnSpMkLst>
        </pc:cxnChg>
      </pc:sldChg>
      <pc:sldChg chg="addSp delSp modSp mod setBg">
        <pc:chgData name="Shahrulniza Musa - Prof. Dr." userId="3899de2a-60dc-4514-a97b-67225d88d8f5" providerId="ADAL" clId="{BC37AFA4-1EE5-4E4D-BFC5-6C02489689FD}" dt="2024-05-24T00:36:37.806" v="69" actId="1076"/>
        <pc:sldMkLst>
          <pc:docMk/>
          <pc:sldMk cId="3050877944" sldId="260"/>
        </pc:sldMkLst>
        <pc:spChg chg="mod">
          <ac:chgData name="Shahrulniza Musa - Prof. Dr." userId="3899de2a-60dc-4514-a97b-67225d88d8f5" providerId="ADAL" clId="{BC37AFA4-1EE5-4E4D-BFC5-6C02489689FD}" dt="2024-05-24T00:36:37.806" v="69" actId="1076"/>
          <ac:spMkLst>
            <pc:docMk/>
            <pc:sldMk cId="3050877944" sldId="260"/>
            <ac:spMk id="2" creationId="{2FB4C63F-E815-C684-ED8A-CFEF5431A23A}"/>
          </ac:spMkLst>
        </pc:spChg>
        <pc:spChg chg="del">
          <ac:chgData name="Shahrulniza Musa - Prof. Dr." userId="3899de2a-60dc-4514-a97b-67225d88d8f5" providerId="ADAL" clId="{BC37AFA4-1EE5-4E4D-BFC5-6C02489689FD}" dt="2024-05-23T23:52:29.901" v="3" actId="26606"/>
          <ac:spMkLst>
            <pc:docMk/>
            <pc:sldMk cId="3050877944" sldId="260"/>
            <ac:spMk id="3" creationId="{8BCA0AA5-EDF7-298B-8C1F-540DE42A87FB}"/>
          </ac:spMkLst>
        </pc:spChg>
        <pc:spChg chg="add">
          <ac:chgData name="Shahrulniza Musa - Prof. Dr." userId="3899de2a-60dc-4514-a97b-67225d88d8f5" providerId="ADAL" clId="{BC37AFA4-1EE5-4E4D-BFC5-6C02489689FD}" dt="2024-05-23T23:52:29.901" v="3" actId="26606"/>
          <ac:spMkLst>
            <pc:docMk/>
            <pc:sldMk cId="3050877944" sldId="260"/>
            <ac:spMk id="9" creationId="{92070828-E616-4355-9C8A-A1065032B27D}"/>
          </ac:spMkLst>
        </pc:spChg>
        <pc:spChg chg="add">
          <ac:chgData name="Shahrulniza Musa - Prof. Dr." userId="3899de2a-60dc-4514-a97b-67225d88d8f5" providerId="ADAL" clId="{BC37AFA4-1EE5-4E4D-BFC5-6C02489689FD}" dt="2024-05-23T23:52:29.901" v="3" actId="26606"/>
          <ac:spMkLst>
            <pc:docMk/>
            <pc:sldMk cId="3050877944" sldId="260"/>
            <ac:spMk id="11" creationId="{355161C6-1218-4EAF-A9E9-A319CFD760C9}"/>
          </ac:spMkLst>
        </pc:spChg>
        <pc:graphicFrameChg chg="add mod">
          <ac:chgData name="Shahrulniza Musa - Prof. Dr." userId="3899de2a-60dc-4514-a97b-67225d88d8f5" providerId="ADAL" clId="{BC37AFA4-1EE5-4E4D-BFC5-6C02489689FD}" dt="2024-05-24T00:36:00.832" v="60"/>
          <ac:graphicFrameMkLst>
            <pc:docMk/>
            <pc:sldMk cId="3050877944" sldId="260"/>
            <ac:graphicFrameMk id="5" creationId="{59B6A8D6-0503-0E51-722D-F9EFA6A94DF5}"/>
          </ac:graphicFrameMkLst>
        </pc:graphicFrameChg>
      </pc:sldChg>
      <pc:sldChg chg="addSp delSp modSp new mod">
        <pc:chgData name="Shahrulniza Musa - Prof. Dr." userId="3899de2a-60dc-4514-a97b-67225d88d8f5" providerId="ADAL" clId="{BC37AFA4-1EE5-4E4D-BFC5-6C02489689FD}" dt="2024-05-24T00:38:38.867" v="96" actId="1076"/>
        <pc:sldMkLst>
          <pc:docMk/>
          <pc:sldMk cId="1895050180" sldId="261"/>
        </pc:sldMkLst>
        <pc:spChg chg="mod">
          <ac:chgData name="Shahrulniza Musa - Prof. Dr." userId="3899de2a-60dc-4514-a97b-67225d88d8f5" providerId="ADAL" clId="{BC37AFA4-1EE5-4E4D-BFC5-6C02489689FD}" dt="2024-05-24T00:03:44.676" v="12"/>
          <ac:spMkLst>
            <pc:docMk/>
            <pc:sldMk cId="1895050180" sldId="261"/>
            <ac:spMk id="2" creationId="{0C9901BF-FAED-C6C4-236D-CB0438834E79}"/>
          </ac:spMkLst>
        </pc:spChg>
        <pc:spChg chg="del">
          <ac:chgData name="Shahrulniza Musa - Prof. Dr." userId="3899de2a-60dc-4514-a97b-67225d88d8f5" providerId="ADAL" clId="{BC37AFA4-1EE5-4E4D-BFC5-6C02489689FD}" dt="2024-05-24T00:03:08.385" v="10" actId="478"/>
          <ac:spMkLst>
            <pc:docMk/>
            <pc:sldMk cId="1895050180" sldId="261"/>
            <ac:spMk id="3" creationId="{8532362B-D1AE-A57F-E520-D1215BCBFABB}"/>
          </ac:spMkLst>
        </pc:spChg>
        <pc:spChg chg="mod">
          <ac:chgData name="Shahrulniza Musa - Prof. Dr." userId="3899de2a-60dc-4514-a97b-67225d88d8f5" providerId="ADAL" clId="{BC37AFA4-1EE5-4E4D-BFC5-6C02489689FD}" dt="2024-05-24T00:03:10.196" v="11"/>
          <ac:spMkLst>
            <pc:docMk/>
            <pc:sldMk cId="1895050180" sldId="261"/>
            <ac:spMk id="5" creationId="{014C416B-80B6-2403-7273-AC3B5ECFE57A}"/>
          </ac:spMkLst>
        </pc:spChg>
        <pc:spChg chg="mod">
          <ac:chgData name="Shahrulniza Musa - Prof. Dr." userId="3899de2a-60dc-4514-a97b-67225d88d8f5" providerId="ADAL" clId="{BC37AFA4-1EE5-4E4D-BFC5-6C02489689FD}" dt="2024-05-24T00:03:10.196" v="11"/>
          <ac:spMkLst>
            <pc:docMk/>
            <pc:sldMk cId="1895050180" sldId="261"/>
            <ac:spMk id="6" creationId="{9132DAF9-40E2-767A-B4BC-E1C8F3B82332}"/>
          </ac:spMkLst>
        </pc:spChg>
        <pc:spChg chg="add mod">
          <ac:chgData name="Shahrulniza Musa - Prof. Dr." userId="3899de2a-60dc-4514-a97b-67225d88d8f5" providerId="ADAL" clId="{BC37AFA4-1EE5-4E4D-BFC5-6C02489689FD}" dt="2024-05-24T00:03:10.196" v="11"/>
          <ac:spMkLst>
            <pc:docMk/>
            <pc:sldMk cId="1895050180" sldId="261"/>
            <ac:spMk id="7" creationId="{D94C910D-2946-1692-B9FF-608696A5A2E9}"/>
          </ac:spMkLst>
        </pc:spChg>
        <pc:spChg chg="add mod">
          <ac:chgData name="Shahrulniza Musa - Prof. Dr." userId="3899de2a-60dc-4514-a97b-67225d88d8f5" providerId="ADAL" clId="{BC37AFA4-1EE5-4E4D-BFC5-6C02489689FD}" dt="2024-05-24T00:03:10.196" v="11"/>
          <ac:spMkLst>
            <pc:docMk/>
            <pc:sldMk cId="1895050180" sldId="261"/>
            <ac:spMk id="8" creationId="{E159A382-484C-A377-1D49-E81E372F0EFE}"/>
          </ac:spMkLst>
        </pc:spChg>
        <pc:spChg chg="add mod">
          <ac:chgData name="Shahrulniza Musa - Prof. Dr." userId="3899de2a-60dc-4514-a97b-67225d88d8f5" providerId="ADAL" clId="{BC37AFA4-1EE5-4E4D-BFC5-6C02489689FD}" dt="2024-05-24T00:03:10.196" v="11"/>
          <ac:spMkLst>
            <pc:docMk/>
            <pc:sldMk cId="1895050180" sldId="261"/>
            <ac:spMk id="9" creationId="{A5333C5A-8BC9-0E5D-03D7-C6908D46BCE8}"/>
          </ac:spMkLst>
        </pc:spChg>
        <pc:spChg chg="mod">
          <ac:chgData name="Shahrulniza Musa - Prof. Dr." userId="3899de2a-60dc-4514-a97b-67225d88d8f5" providerId="ADAL" clId="{BC37AFA4-1EE5-4E4D-BFC5-6C02489689FD}" dt="2024-05-24T00:03:10.196" v="11"/>
          <ac:spMkLst>
            <pc:docMk/>
            <pc:sldMk cId="1895050180" sldId="261"/>
            <ac:spMk id="11" creationId="{DE2D069C-9935-036B-85C8-22669E40143A}"/>
          </ac:spMkLst>
        </pc:spChg>
        <pc:spChg chg="mod">
          <ac:chgData name="Shahrulniza Musa - Prof. Dr." userId="3899de2a-60dc-4514-a97b-67225d88d8f5" providerId="ADAL" clId="{BC37AFA4-1EE5-4E4D-BFC5-6C02489689FD}" dt="2024-05-24T00:03:10.196" v="11"/>
          <ac:spMkLst>
            <pc:docMk/>
            <pc:sldMk cId="1895050180" sldId="261"/>
            <ac:spMk id="12" creationId="{E3C0DC03-F753-5B22-9D4E-C669C1E3B544}"/>
          </ac:spMkLst>
        </pc:spChg>
        <pc:spChg chg="add mod">
          <ac:chgData name="Shahrulniza Musa - Prof. Dr." userId="3899de2a-60dc-4514-a97b-67225d88d8f5" providerId="ADAL" clId="{BC37AFA4-1EE5-4E4D-BFC5-6C02489689FD}" dt="2024-05-24T00:38:38.867" v="96" actId="1076"/>
          <ac:spMkLst>
            <pc:docMk/>
            <pc:sldMk cId="1895050180" sldId="261"/>
            <ac:spMk id="13" creationId="{EF84DCE7-4A87-D9C6-D78E-140823A98947}"/>
          </ac:spMkLst>
        </pc:spChg>
        <pc:spChg chg="mod">
          <ac:chgData name="Shahrulniza Musa - Prof. Dr." userId="3899de2a-60dc-4514-a97b-67225d88d8f5" providerId="ADAL" clId="{BC37AFA4-1EE5-4E4D-BFC5-6C02489689FD}" dt="2024-05-24T00:03:10.196" v="11"/>
          <ac:spMkLst>
            <pc:docMk/>
            <pc:sldMk cId="1895050180" sldId="261"/>
            <ac:spMk id="15" creationId="{9157D4BC-C6EA-1D81-7B0D-3E07149D1A70}"/>
          </ac:spMkLst>
        </pc:spChg>
        <pc:spChg chg="add mod">
          <ac:chgData name="Shahrulniza Musa - Prof. Dr." userId="3899de2a-60dc-4514-a97b-67225d88d8f5" providerId="ADAL" clId="{BC37AFA4-1EE5-4E4D-BFC5-6C02489689FD}" dt="2024-05-24T00:03:10.196" v="11"/>
          <ac:spMkLst>
            <pc:docMk/>
            <pc:sldMk cId="1895050180" sldId="261"/>
            <ac:spMk id="18" creationId="{1247AB36-9C2E-1C99-449B-8EDCA9C40F57}"/>
          </ac:spMkLst>
        </pc:spChg>
        <pc:spChg chg="add mod">
          <ac:chgData name="Shahrulniza Musa - Prof. Dr." userId="3899de2a-60dc-4514-a97b-67225d88d8f5" providerId="ADAL" clId="{BC37AFA4-1EE5-4E4D-BFC5-6C02489689FD}" dt="2024-05-24T00:03:10.196" v="11"/>
          <ac:spMkLst>
            <pc:docMk/>
            <pc:sldMk cId="1895050180" sldId="261"/>
            <ac:spMk id="20" creationId="{B6CE250E-30B1-C42E-D686-E6E31093769A}"/>
          </ac:spMkLst>
        </pc:spChg>
        <pc:spChg chg="add mod">
          <ac:chgData name="Shahrulniza Musa - Prof. Dr." userId="3899de2a-60dc-4514-a97b-67225d88d8f5" providerId="ADAL" clId="{BC37AFA4-1EE5-4E4D-BFC5-6C02489689FD}" dt="2024-05-24T00:03:10.196" v="11"/>
          <ac:spMkLst>
            <pc:docMk/>
            <pc:sldMk cId="1895050180" sldId="261"/>
            <ac:spMk id="22" creationId="{D93FA1C2-C733-21B3-0509-E75E3D66F8BA}"/>
          </ac:spMkLst>
        </pc:spChg>
        <pc:spChg chg="add mod">
          <ac:chgData name="Shahrulniza Musa - Prof. Dr." userId="3899de2a-60dc-4514-a97b-67225d88d8f5" providerId="ADAL" clId="{BC37AFA4-1EE5-4E4D-BFC5-6C02489689FD}" dt="2024-05-24T00:03:10.196" v="11"/>
          <ac:spMkLst>
            <pc:docMk/>
            <pc:sldMk cId="1895050180" sldId="261"/>
            <ac:spMk id="24" creationId="{BD95E6FC-353B-C3C5-40A2-B1882A77596E}"/>
          </ac:spMkLst>
        </pc:spChg>
        <pc:spChg chg="add mod">
          <ac:chgData name="Shahrulniza Musa - Prof. Dr." userId="3899de2a-60dc-4514-a97b-67225d88d8f5" providerId="ADAL" clId="{BC37AFA4-1EE5-4E4D-BFC5-6C02489689FD}" dt="2024-05-24T00:03:10.196" v="11"/>
          <ac:spMkLst>
            <pc:docMk/>
            <pc:sldMk cId="1895050180" sldId="261"/>
            <ac:spMk id="26" creationId="{EEF623A9-D144-9FD2-6050-602C99DD1BE1}"/>
          </ac:spMkLst>
        </pc:spChg>
        <pc:spChg chg="add mod">
          <ac:chgData name="Shahrulniza Musa - Prof. Dr." userId="3899de2a-60dc-4514-a97b-67225d88d8f5" providerId="ADAL" clId="{BC37AFA4-1EE5-4E4D-BFC5-6C02489689FD}" dt="2024-05-24T00:03:10.196" v="11"/>
          <ac:spMkLst>
            <pc:docMk/>
            <pc:sldMk cId="1895050180" sldId="261"/>
            <ac:spMk id="28" creationId="{1268385B-4021-5EEB-8360-5EDEA0B025E8}"/>
          </ac:spMkLst>
        </pc:spChg>
        <pc:spChg chg="add mod">
          <ac:chgData name="Shahrulniza Musa - Prof. Dr." userId="3899de2a-60dc-4514-a97b-67225d88d8f5" providerId="ADAL" clId="{BC37AFA4-1EE5-4E4D-BFC5-6C02489689FD}" dt="2024-05-24T00:03:10.196" v="11"/>
          <ac:spMkLst>
            <pc:docMk/>
            <pc:sldMk cId="1895050180" sldId="261"/>
            <ac:spMk id="30" creationId="{DEF4C0D0-C01A-AC5C-69F3-4CB460C8ADA3}"/>
          </ac:spMkLst>
        </pc:spChg>
        <pc:spChg chg="add mod">
          <ac:chgData name="Shahrulniza Musa - Prof. Dr." userId="3899de2a-60dc-4514-a97b-67225d88d8f5" providerId="ADAL" clId="{BC37AFA4-1EE5-4E4D-BFC5-6C02489689FD}" dt="2024-05-24T00:03:10.196" v="11"/>
          <ac:spMkLst>
            <pc:docMk/>
            <pc:sldMk cId="1895050180" sldId="261"/>
            <ac:spMk id="32" creationId="{1F3C4715-47A3-0129-EC91-D8677458647C}"/>
          </ac:spMkLst>
        </pc:spChg>
        <pc:spChg chg="add mod">
          <ac:chgData name="Shahrulniza Musa - Prof. Dr." userId="3899de2a-60dc-4514-a97b-67225d88d8f5" providerId="ADAL" clId="{BC37AFA4-1EE5-4E4D-BFC5-6C02489689FD}" dt="2024-05-24T00:03:10.196" v="11"/>
          <ac:spMkLst>
            <pc:docMk/>
            <pc:sldMk cId="1895050180" sldId="261"/>
            <ac:spMk id="34" creationId="{82B8B768-F6CF-22EE-4065-CDC0926AC83E}"/>
          </ac:spMkLst>
        </pc:spChg>
        <pc:spChg chg="add mod">
          <ac:chgData name="Shahrulniza Musa - Prof. Dr." userId="3899de2a-60dc-4514-a97b-67225d88d8f5" providerId="ADAL" clId="{BC37AFA4-1EE5-4E4D-BFC5-6C02489689FD}" dt="2024-05-24T00:03:10.196" v="11"/>
          <ac:spMkLst>
            <pc:docMk/>
            <pc:sldMk cId="1895050180" sldId="261"/>
            <ac:spMk id="36" creationId="{D22AE1B4-D87F-0C05-364A-84090E9B139F}"/>
          </ac:spMkLst>
        </pc:spChg>
        <pc:spChg chg="add mod">
          <ac:chgData name="Shahrulniza Musa - Prof. Dr." userId="3899de2a-60dc-4514-a97b-67225d88d8f5" providerId="ADAL" clId="{BC37AFA4-1EE5-4E4D-BFC5-6C02489689FD}" dt="2024-05-24T00:03:10.196" v="11"/>
          <ac:spMkLst>
            <pc:docMk/>
            <pc:sldMk cId="1895050180" sldId="261"/>
            <ac:spMk id="38" creationId="{0E844CA1-BF40-6670-7A3F-FD1D39867FA3}"/>
          </ac:spMkLst>
        </pc:spChg>
        <pc:spChg chg="add mod">
          <ac:chgData name="Shahrulniza Musa - Prof. Dr." userId="3899de2a-60dc-4514-a97b-67225d88d8f5" providerId="ADAL" clId="{BC37AFA4-1EE5-4E4D-BFC5-6C02489689FD}" dt="2024-05-24T00:03:10.196" v="11"/>
          <ac:spMkLst>
            <pc:docMk/>
            <pc:sldMk cId="1895050180" sldId="261"/>
            <ac:spMk id="40" creationId="{7BF36DDB-39AC-A11A-DA76-B4E79728EF35}"/>
          </ac:spMkLst>
        </pc:spChg>
        <pc:spChg chg="add mod">
          <ac:chgData name="Shahrulniza Musa - Prof. Dr." userId="3899de2a-60dc-4514-a97b-67225d88d8f5" providerId="ADAL" clId="{BC37AFA4-1EE5-4E4D-BFC5-6C02489689FD}" dt="2024-05-24T00:03:10.196" v="11"/>
          <ac:spMkLst>
            <pc:docMk/>
            <pc:sldMk cId="1895050180" sldId="261"/>
            <ac:spMk id="42" creationId="{FBBFAC52-56AE-B624-983A-F3D55599CE29}"/>
          </ac:spMkLst>
        </pc:spChg>
        <pc:spChg chg="add mod">
          <ac:chgData name="Shahrulniza Musa - Prof. Dr." userId="3899de2a-60dc-4514-a97b-67225d88d8f5" providerId="ADAL" clId="{BC37AFA4-1EE5-4E4D-BFC5-6C02489689FD}" dt="2024-05-24T00:03:10.196" v="11"/>
          <ac:spMkLst>
            <pc:docMk/>
            <pc:sldMk cId="1895050180" sldId="261"/>
            <ac:spMk id="44" creationId="{04E18451-DAB5-C174-94D4-CB392D9D2350}"/>
          </ac:spMkLst>
        </pc:spChg>
        <pc:spChg chg="add mod">
          <ac:chgData name="Shahrulniza Musa - Prof. Dr." userId="3899de2a-60dc-4514-a97b-67225d88d8f5" providerId="ADAL" clId="{BC37AFA4-1EE5-4E4D-BFC5-6C02489689FD}" dt="2024-05-24T00:04:15.701" v="20" actId="14100"/>
          <ac:spMkLst>
            <pc:docMk/>
            <pc:sldMk cId="1895050180" sldId="261"/>
            <ac:spMk id="45" creationId="{10FCD536-270C-AE24-296D-28D8BB35ECD9}"/>
          </ac:spMkLst>
        </pc:spChg>
        <pc:spChg chg="add mod">
          <ac:chgData name="Shahrulniza Musa - Prof. Dr." userId="3899de2a-60dc-4514-a97b-67225d88d8f5" providerId="ADAL" clId="{BC37AFA4-1EE5-4E4D-BFC5-6C02489689FD}" dt="2024-05-24T00:03:10.196" v="11"/>
          <ac:spMkLst>
            <pc:docMk/>
            <pc:sldMk cId="1895050180" sldId="261"/>
            <ac:spMk id="49" creationId="{3665C91F-AB29-3A2D-78B5-79BAB80C6A9C}"/>
          </ac:spMkLst>
        </pc:spChg>
        <pc:spChg chg="add mod">
          <ac:chgData name="Shahrulniza Musa - Prof. Dr." userId="3899de2a-60dc-4514-a97b-67225d88d8f5" providerId="ADAL" clId="{BC37AFA4-1EE5-4E4D-BFC5-6C02489689FD}" dt="2024-05-24T00:03:10.196" v="11"/>
          <ac:spMkLst>
            <pc:docMk/>
            <pc:sldMk cId="1895050180" sldId="261"/>
            <ac:spMk id="51" creationId="{095BC1C2-DB5D-1D0E-8638-DB38F9AA3798}"/>
          </ac:spMkLst>
        </pc:spChg>
        <pc:spChg chg="add mod">
          <ac:chgData name="Shahrulniza Musa - Prof. Dr." userId="3899de2a-60dc-4514-a97b-67225d88d8f5" providerId="ADAL" clId="{BC37AFA4-1EE5-4E4D-BFC5-6C02489689FD}" dt="2024-05-24T00:03:10.196" v="11"/>
          <ac:spMkLst>
            <pc:docMk/>
            <pc:sldMk cId="1895050180" sldId="261"/>
            <ac:spMk id="53" creationId="{5F8B8B4C-9C17-0F76-6858-D382BC4B3E58}"/>
          </ac:spMkLst>
        </pc:spChg>
        <pc:spChg chg="mod">
          <ac:chgData name="Shahrulniza Musa - Prof. Dr." userId="3899de2a-60dc-4514-a97b-67225d88d8f5" providerId="ADAL" clId="{BC37AFA4-1EE5-4E4D-BFC5-6C02489689FD}" dt="2024-05-24T00:03:10.196" v="11"/>
          <ac:spMkLst>
            <pc:docMk/>
            <pc:sldMk cId="1895050180" sldId="261"/>
            <ac:spMk id="55" creationId="{DFAA969E-BC76-3A32-4D3B-AB43134FB4EF}"/>
          </ac:spMkLst>
        </pc:spChg>
        <pc:spChg chg="mod">
          <ac:chgData name="Shahrulniza Musa - Prof. Dr." userId="3899de2a-60dc-4514-a97b-67225d88d8f5" providerId="ADAL" clId="{BC37AFA4-1EE5-4E4D-BFC5-6C02489689FD}" dt="2024-05-24T00:03:10.196" v="11"/>
          <ac:spMkLst>
            <pc:docMk/>
            <pc:sldMk cId="1895050180" sldId="261"/>
            <ac:spMk id="56" creationId="{8488A618-07C3-05F7-18FB-1BB4E28BC8EF}"/>
          </ac:spMkLst>
        </pc:spChg>
        <pc:grpChg chg="add mod">
          <ac:chgData name="Shahrulniza Musa - Prof. Dr." userId="3899de2a-60dc-4514-a97b-67225d88d8f5" providerId="ADAL" clId="{BC37AFA4-1EE5-4E4D-BFC5-6C02489689FD}" dt="2024-05-24T00:03:10.196" v="11"/>
          <ac:grpSpMkLst>
            <pc:docMk/>
            <pc:sldMk cId="1895050180" sldId="261"/>
            <ac:grpSpMk id="4" creationId="{820CEBEE-1BBD-11DA-614B-65252B5C5946}"/>
          </ac:grpSpMkLst>
        </pc:grpChg>
        <pc:grpChg chg="add mod">
          <ac:chgData name="Shahrulniza Musa - Prof. Dr." userId="3899de2a-60dc-4514-a97b-67225d88d8f5" providerId="ADAL" clId="{BC37AFA4-1EE5-4E4D-BFC5-6C02489689FD}" dt="2024-05-24T00:38:05.576" v="87" actId="14100"/>
          <ac:grpSpMkLst>
            <pc:docMk/>
            <pc:sldMk cId="1895050180" sldId="261"/>
            <ac:grpSpMk id="10" creationId="{37C90CC1-8B2C-07D0-E606-04429DF1BF21}"/>
          </ac:grpSpMkLst>
        </pc:grpChg>
        <pc:grpChg chg="add mod">
          <ac:chgData name="Shahrulniza Musa - Prof. Dr." userId="3899de2a-60dc-4514-a97b-67225d88d8f5" providerId="ADAL" clId="{BC37AFA4-1EE5-4E4D-BFC5-6C02489689FD}" dt="2024-05-24T00:03:10.196" v="11"/>
          <ac:grpSpMkLst>
            <pc:docMk/>
            <pc:sldMk cId="1895050180" sldId="261"/>
            <ac:grpSpMk id="14" creationId="{2D7AB57A-360D-C819-1696-D84195EFC4AC}"/>
          </ac:grpSpMkLst>
        </pc:grpChg>
        <pc:grpChg chg="add mod">
          <ac:chgData name="Shahrulniza Musa - Prof. Dr." userId="3899de2a-60dc-4514-a97b-67225d88d8f5" providerId="ADAL" clId="{BC37AFA4-1EE5-4E4D-BFC5-6C02489689FD}" dt="2024-05-24T00:03:10.196" v="11"/>
          <ac:grpSpMkLst>
            <pc:docMk/>
            <pc:sldMk cId="1895050180" sldId="261"/>
            <ac:grpSpMk id="46" creationId="{4015FCD5-7C91-1057-0415-9D60819F3705}"/>
          </ac:grpSpMkLst>
        </pc:grpChg>
        <pc:grpChg chg="add mod">
          <ac:chgData name="Shahrulniza Musa - Prof. Dr." userId="3899de2a-60dc-4514-a97b-67225d88d8f5" providerId="ADAL" clId="{BC37AFA4-1EE5-4E4D-BFC5-6C02489689FD}" dt="2024-05-24T00:03:10.196" v="11"/>
          <ac:grpSpMkLst>
            <pc:docMk/>
            <pc:sldMk cId="1895050180" sldId="261"/>
            <ac:grpSpMk id="54" creationId="{8D6BED2B-DDDA-37AD-D44A-299892B1AC50}"/>
          </ac:grpSpMkLst>
        </pc:grpChg>
        <pc:picChg chg="mod">
          <ac:chgData name="Shahrulniza Musa - Prof. Dr." userId="3899de2a-60dc-4514-a97b-67225d88d8f5" providerId="ADAL" clId="{BC37AFA4-1EE5-4E4D-BFC5-6C02489689FD}" dt="2024-05-24T00:03:10.196" v="11"/>
          <ac:picMkLst>
            <pc:docMk/>
            <pc:sldMk cId="1895050180" sldId="261"/>
            <ac:picMk id="16" creationId="{8F1A1BB5-EC0D-1D38-A661-7ABCA666D890}"/>
          </ac:picMkLst>
        </pc:picChg>
        <pc:picChg chg="mod">
          <ac:chgData name="Shahrulniza Musa - Prof. Dr." userId="3899de2a-60dc-4514-a97b-67225d88d8f5" providerId="ADAL" clId="{BC37AFA4-1EE5-4E4D-BFC5-6C02489689FD}" dt="2024-05-24T00:03:10.196" v="11"/>
          <ac:picMkLst>
            <pc:docMk/>
            <pc:sldMk cId="1895050180" sldId="261"/>
            <ac:picMk id="17" creationId="{2E457FE6-C2CC-5A3D-4F72-FB971A1EEB83}"/>
          </ac:picMkLst>
        </pc:picChg>
        <pc:picChg chg="add mod">
          <ac:chgData name="Shahrulniza Musa - Prof. Dr." userId="3899de2a-60dc-4514-a97b-67225d88d8f5" providerId="ADAL" clId="{BC37AFA4-1EE5-4E4D-BFC5-6C02489689FD}" dt="2024-05-24T00:03:10.196" v="11"/>
          <ac:picMkLst>
            <pc:docMk/>
            <pc:sldMk cId="1895050180" sldId="261"/>
            <ac:picMk id="19" creationId="{06A7AB3E-4159-F6F5-C42C-A50C1DB58FE8}"/>
          </ac:picMkLst>
        </pc:picChg>
        <pc:picChg chg="add mod">
          <ac:chgData name="Shahrulniza Musa - Prof. Dr." userId="3899de2a-60dc-4514-a97b-67225d88d8f5" providerId="ADAL" clId="{BC37AFA4-1EE5-4E4D-BFC5-6C02489689FD}" dt="2024-05-24T00:03:10.196" v="11"/>
          <ac:picMkLst>
            <pc:docMk/>
            <pc:sldMk cId="1895050180" sldId="261"/>
            <ac:picMk id="21" creationId="{0A1B451C-1CCA-315A-782C-FD4D67EDCB61}"/>
          </ac:picMkLst>
        </pc:picChg>
        <pc:picChg chg="add mod">
          <ac:chgData name="Shahrulniza Musa - Prof. Dr." userId="3899de2a-60dc-4514-a97b-67225d88d8f5" providerId="ADAL" clId="{BC37AFA4-1EE5-4E4D-BFC5-6C02489689FD}" dt="2024-05-24T00:03:10.196" v="11"/>
          <ac:picMkLst>
            <pc:docMk/>
            <pc:sldMk cId="1895050180" sldId="261"/>
            <ac:picMk id="23" creationId="{D2483174-E0DA-2F51-9CAB-B2935EA58AD8}"/>
          </ac:picMkLst>
        </pc:picChg>
        <pc:picChg chg="add mod">
          <ac:chgData name="Shahrulniza Musa - Prof. Dr." userId="3899de2a-60dc-4514-a97b-67225d88d8f5" providerId="ADAL" clId="{BC37AFA4-1EE5-4E4D-BFC5-6C02489689FD}" dt="2024-05-24T00:03:10.196" v="11"/>
          <ac:picMkLst>
            <pc:docMk/>
            <pc:sldMk cId="1895050180" sldId="261"/>
            <ac:picMk id="25" creationId="{854B8F96-81E8-24A7-2533-A2B3814C9C37}"/>
          </ac:picMkLst>
        </pc:picChg>
        <pc:picChg chg="add mod">
          <ac:chgData name="Shahrulniza Musa - Prof. Dr." userId="3899de2a-60dc-4514-a97b-67225d88d8f5" providerId="ADAL" clId="{BC37AFA4-1EE5-4E4D-BFC5-6C02489689FD}" dt="2024-05-24T00:03:10.196" v="11"/>
          <ac:picMkLst>
            <pc:docMk/>
            <pc:sldMk cId="1895050180" sldId="261"/>
            <ac:picMk id="27" creationId="{572B5F55-488A-DCB9-F298-3EA8043DCC2F}"/>
          </ac:picMkLst>
        </pc:picChg>
        <pc:picChg chg="add mod">
          <ac:chgData name="Shahrulniza Musa - Prof. Dr." userId="3899de2a-60dc-4514-a97b-67225d88d8f5" providerId="ADAL" clId="{BC37AFA4-1EE5-4E4D-BFC5-6C02489689FD}" dt="2024-05-24T00:03:10.196" v="11"/>
          <ac:picMkLst>
            <pc:docMk/>
            <pc:sldMk cId="1895050180" sldId="261"/>
            <ac:picMk id="29" creationId="{87EDBC87-BBD5-B1EB-5D0C-2719B1DB6994}"/>
          </ac:picMkLst>
        </pc:picChg>
        <pc:picChg chg="add mod">
          <ac:chgData name="Shahrulniza Musa - Prof. Dr." userId="3899de2a-60dc-4514-a97b-67225d88d8f5" providerId="ADAL" clId="{BC37AFA4-1EE5-4E4D-BFC5-6C02489689FD}" dt="2024-05-24T00:03:10.196" v="11"/>
          <ac:picMkLst>
            <pc:docMk/>
            <pc:sldMk cId="1895050180" sldId="261"/>
            <ac:picMk id="31" creationId="{605DC681-94F5-E422-8F4B-778C810C4C87}"/>
          </ac:picMkLst>
        </pc:picChg>
        <pc:picChg chg="add mod">
          <ac:chgData name="Shahrulniza Musa - Prof. Dr." userId="3899de2a-60dc-4514-a97b-67225d88d8f5" providerId="ADAL" clId="{BC37AFA4-1EE5-4E4D-BFC5-6C02489689FD}" dt="2024-05-24T00:03:10.196" v="11"/>
          <ac:picMkLst>
            <pc:docMk/>
            <pc:sldMk cId="1895050180" sldId="261"/>
            <ac:picMk id="33" creationId="{DF3EE9D4-7FBF-4BC1-6F7C-684388113974}"/>
          </ac:picMkLst>
        </pc:picChg>
        <pc:picChg chg="add mod">
          <ac:chgData name="Shahrulniza Musa - Prof. Dr." userId="3899de2a-60dc-4514-a97b-67225d88d8f5" providerId="ADAL" clId="{BC37AFA4-1EE5-4E4D-BFC5-6C02489689FD}" dt="2024-05-24T00:03:10.196" v="11"/>
          <ac:picMkLst>
            <pc:docMk/>
            <pc:sldMk cId="1895050180" sldId="261"/>
            <ac:picMk id="35" creationId="{28568EA4-7917-EC38-EA30-B918FE0C2809}"/>
          </ac:picMkLst>
        </pc:picChg>
        <pc:picChg chg="add mod">
          <ac:chgData name="Shahrulniza Musa - Prof. Dr." userId="3899de2a-60dc-4514-a97b-67225d88d8f5" providerId="ADAL" clId="{BC37AFA4-1EE5-4E4D-BFC5-6C02489689FD}" dt="2024-05-24T00:03:10.196" v="11"/>
          <ac:picMkLst>
            <pc:docMk/>
            <pc:sldMk cId="1895050180" sldId="261"/>
            <ac:picMk id="37" creationId="{A8F6951A-FD88-61E7-229B-4F98D97DDBC5}"/>
          </ac:picMkLst>
        </pc:picChg>
        <pc:picChg chg="add mod">
          <ac:chgData name="Shahrulniza Musa - Prof. Dr." userId="3899de2a-60dc-4514-a97b-67225d88d8f5" providerId="ADAL" clId="{BC37AFA4-1EE5-4E4D-BFC5-6C02489689FD}" dt="2024-05-24T00:03:10.196" v="11"/>
          <ac:picMkLst>
            <pc:docMk/>
            <pc:sldMk cId="1895050180" sldId="261"/>
            <ac:picMk id="39" creationId="{33E534E1-1761-14BC-3C08-DA875BBF5D09}"/>
          </ac:picMkLst>
        </pc:picChg>
        <pc:picChg chg="add mod">
          <ac:chgData name="Shahrulniza Musa - Prof. Dr." userId="3899de2a-60dc-4514-a97b-67225d88d8f5" providerId="ADAL" clId="{BC37AFA4-1EE5-4E4D-BFC5-6C02489689FD}" dt="2024-05-24T00:03:10.196" v="11"/>
          <ac:picMkLst>
            <pc:docMk/>
            <pc:sldMk cId="1895050180" sldId="261"/>
            <ac:picMk id="41" creationId="{9F895E67-3109-4FF4-7253-7F60529BA834}"/>
          </ac:picMkLst>
        </pc:picChg>
        <pc:picChg chg="add mod">
          <ac:chgData name="Shahrulniza Musa - Prof. Dr." userId="3899de2a-60dc-4514-a97b-67225d88d8f5" providerId="ADAL" clId="{BC37AFA4-1EE5-4E4D-BFC5-6C02489689FD}" dt="2024-05-24T00:03:10.196" v="11"/>
          <ac:picMkLst>
            <pc:docMk/>
            <pc:sldMk cId="1895050180" sldId="261"/>
            <ac:picMk id="43" creationId="{E6DEFA37-B1E4-E1C6-1BB3-D193430B5CB0}"/>
          </ac:picMkLst>
        </pc:picChg>
        <pc:picChg chg="mod">
          <ac:chgData name="Shahrulniza Musa - Prof. Dr." userId="3899de2a-60dc-4514-a97b-67225d88d8f5" providerId="ADAL" clId="{BC37AFA4-1EE5-4E4D-BFC5-6C02489689FD}" dt="2024-05-24T00:03:10.196" v="11"/>
          <ac:picMkLst>
            <pc:docMk/>
            <pc:sldMk cId="1895050180" sldId="261"/>
            <ac:picMk id="47" creationId="{4E0FA38A-C0CD-FC52-36D4-396A3FB152B6}"/>
          </ac:picMkLst>
        </pc:picChg>
        <pc:picChg chg="mod">
          <ac:chgData name="Shahrulniza Musa - Prof. Dr." userId="3899de2a-60dc-4514-a97b-67225d88d8f5" providerId="ADAL" clId="{BC37AFA4-1EE5-4E4D-BFC5-6C02489689FD}" dt="2024-05-24T00:03:10.196" v="11"/>
          <ac:picMkLst>
            <pc:docMk/>
            <pc:sldMk cId="1895050180" sldId="261"/>
            <ac:picMk id="48" creationId="{6802DF57-B697-1544-BBF5-C39B0AA87858}"/>
          </ac:picMkLst>
        </pc:picChg>
        <pc:picChg chg="add mod">
          <ac:chgData name="Shahrulniza Musa - Prof. Dr." userId="3899de2a-60dc-4514-a97b-67225d88d8f5" providerId="ADAL" clId="{BC37AFA4-1EE5-4E4D-BFC5-6C02489689FD}" dt="2024-05-24T00:03:10.196" v="11"/>
          <ac:picMkLst>
            <pc:docMk/>
            <pc:sldMk cId="1895050180" sldId="261"/>
            <ac:picMk id="50" creationId="{E2E7D3BE-D163-809D-A163-6361EA36E8DE}"/>
          </ac:picMkLst>
        </pc:picChg>
        <pc:picChg chg="add mod">
          <ac:chgData name="Shahrulniza Musa - Prof. Dr." userId="3899de2a-60dc-4514-a97b-67225d88d8f5" providerId="ADAL" clId="{BC37AFA4-1EE5-4E4D-BFC5-6C02489689FD}" dt="2024-05-24T00:03:10.196" v="11"/>
          <ac:picMkLst>
            <pc:docMk/>
            <pc:sldMk cId="1895050180" sldId="261"/>
            <ac:picMk id="52" creationId="{ECF2A528-A370-C5C2-A750-FDE783656022}"/>
          </ac:picMkLst>
        </pc:picChg>
        <pc:picChg chg="mod">
          <ac:chgData name="Shahrulniza Musa - Prof. Dr." userId="3899de2a-60dc-4514-a97b-67225d88d8f5" providerId="ADAL" clId="{BC37AFA4-1EE5-4E4D-BFC5-6C02489689FD}" dt="2024-05-24T00:03:10.196" v="11"/>
          <ac:picMkLst>
            <pc:docMk/>
            <pc:sldMk cId="1895050180" sldId="261"/>
            <ac:picMk id="57" creationId="{C3100566-A6E0-36EF-C5C7-D90019FFDA1A}"/>
          </ac:picMkLst>
        </pc:picChg>
      </pc:sldChg>
      <pc:sldChg chg="modSp new del mod">
        <pc:chgData name="Shahrulniza Musa - Prof. Dr." userId="3899de2a-60dc-4514-a97b-67225d88d8f5" providerId="ADAL" clId="{BC37AFA4-1EE5-4E4D-BFC5-6C02489689FD}" dt="2024-05-24T00:01:04.980" v="8" actId="2696"/>
        <pc:sldMkLst>
          <pc:docMk/>
          <pc:sldMk cId="2450436911" sldId="261"/>
        </pc:sldMkLst>
        <pc:spChg chg="mod">
          <ac:chgData name="Shahrulniza Musa - Prof. Dr." userId="3899de2a-60dc-4514-a97b-67225d88d8f5" providerId="ADAL" clId="{BC37AFA4-1EE5-4E4D-BFC5-6C02489689FD}" dt="2024-05-23T23:53:06.229" v="5"/>
          <ac:spMkLst>
            <pc:docMk/>
            <pc:sldMk cId="2450436911" sldId="261"/>
            <ac:spMk id="2" creationId="{C0FDC364-266F-F9F4-A071-8DE8883AF39E}"/>
          </ac:spMkLst>
        </pc:spChg>
        <pc:spChg chg="mod">
          <ac:chgData name="Shahrulniza Musa - Prof. Dr." userId="3899de2a-60dc-4514-a97b-67225d88d8f5" providerId="ADAL" clId="{BC37AFA4-1EE5-4E4D-BFC5-6C02489689FD}" dt="2024-05-24T00:00:33.194" v="7" actId="20577"/>
          <ac:spMkLst>
            <pc:docMk/>
            <pc:sldMk cId="2450436911" sldId="261"/>
            <ac:spMk id="3" creationId="{4AC95597-B08C-B713-4E3F-51044C9C7098}"/>
          </ac:spMkLst>
        </pc:spChg>
      </pc:sldChg>
      <pc:sldChg chg="new del">
        <pc:chgData name="Shahrulniza Musa - Prof. Dr." userId="3899de2a-60dc-4514-a97b-67225d88d8f5" providerId="ADAL" clId="{BC37AFA4-1EE5-4E4D-BFC5-6C02489689FD}" dt="2024-05-24T00:24:38.421" v="25" actId="2696"/>
        <pc:sldMkLst>
          <pc:docMk/>
          <pc:sldMk cId="1856252222" sldId="262"/>
        </pc:sldMkLst>
      </pc:sldChg>
      <pc:sldChg chg="modSp add del">
        <pc:chgData name="Shahrulniza Musa - Prof. Dr." userId="3899de2a-60dc-4514-a97b-67225d88d8f5" providerId="ADAL" clId="{BC37AFA4-1EE5-4E4D-BFC5-6C02489689FD}" dt="2024-05-24T00:24:11.483" v="24"/>
        <pc:sldMkLst>
          <pc:docMk/>
          <pc:sldMk cId="0" sldId="264"/>
        </pc:sldMkLst>
        <pc:spChg chg="mod">
          <ac:chgData name="Shahrulniza Musa - Prof. Dr." userId="3899de2a-60dc-4514-a97b-67225d88d8f5" providerId="ADAL" clId="{BC37AFA4-1EE5-4E4D-BFC5-6C02489689FD}" dt="2024-05-24T00:23:59.092" v="22"/>
          <ac:spMkLst>
            <pc:docMk/>
            <pc:sldMk cId="0" sldId="264"/>
            <ac:spMk id="12" creationId="{00000000-0000-0000-0000-000000000000}"/>
          </ac:spMkLst>
        </pc:spChg>
      </pc:sldChg>
      <pc:sldChg chg="delSp modSp add del mod">
        <pc:chgData name="Shahrulniza Musa - Prof. Dr." userId="3899de2a-60dc-4514-a97b-67225d88d8f5" providerId="ADAL" clId="{BC37AFA4-1EE5-4E4D-BFC5-6C02489689FD}" dt="2024-05-24T00:24:56.824" v="26" actId="478"/>
        <pc:sldMkLst>
          <pc:docMk/>
          <pc:sldMk cId="0" sldId="265"/>
        </pc:sldMkLst>
        <pc:spChg chg="del mod">
          <ac:chgData name="Shahrulniza Musa - Prof. Dr." userId="3899de2a-60dc-4514-a97b-67225d88d8f5" providerId="ADAL" clId="{BC37AFA4-1EE5-4E4D-BFC5-6C02489689FD}" dt="2024-05-24T00:24:56.824" v="26" actId="478"/>
          <ac:spMkLst>
            <pc:docMk/>
            <pc:sldMk cId="0" sldId="265"/>
            <ac:spMk id="6" creationId="{00000000-0000-0000-0000-000000000000}"/>
          </ac:spMkLst>
        </pc:spChg>
      </pc:sldChg>
      <pc:sldChg chg="delSp modSp add del mod">
        <pc:chgData name="Shahrulniza Musa - Prof. Dr." userId="3899de2a-60dc-4514-a97b-67225d88d8f5" providerId="ADAL" clId="{BC37AFA4-1EE5-4E4D-BFC5-6C02489689FD}" dt="2024-05-24T00:25:15.671" v="28" actId="478"/>
        <pc:sldMkLst>
          <pc:docMk/>
          <pc:sldMk cId="0" sldId="266"/>
        </pc:sldMkLst>
        <pc:spChg chg="del mod">
          <ac:chgData name="Shahrulniza Musa - Prof. Dr." userId="3899de2a-60dc-4514-a97b-67225d88d8f5" providerId="ADAL" clId="{BC37AFA4-1EE5-4E4D-BFC5-6C02489689FD}" dt="2024-05-24T00:25:15.671" v="28" actId="478"/>
          <ac:spMkLst>
            <pc:docMk/>
            <pc:sldMk cId="0" sldId="266"/>
            <ac:spMk id="5" creationId="{00000000-0000-0000-0000-000000000000}"/>
          </ac:spMkLst>
        </pc:spChg>
      </pc:sldChg>
      <pc:sldChg chg="delSp modSp add del mod">
        <pc:chgData name="Shahrulniza Musa - Prof. Dr." userId="3899de2a-60dc-4514-a97b-67225d88d8f5" providerId="ADAL" clId="{BC37AFA4-1EE5-4E4D-BFC5-6C02489689FD}" dt="2024-05-24T00:25:32.314" v="29" actId="478"/>
        <pc:sldMkLst>
          <pc:docMk/>
          <pc:sldMk cId="0" sldId="267"/>
        </pc:sldMkLst>
        <pc:spChg chg="del mod">
          <ac:chgData name="Shahrulniza Musa - Prof. Dr." userId="3899de2a-60dc-4514-a97b-67225d88d8f5" providerId="ADAL" clId="{BC37AFA4-1EE5-4E4D-BFC5-6C02489689FD}" dt="2024-05-24T00:25:32.314" v="29" actId="478"/>
          <ac:spMkLst>
            <pc:docMk/>
            <pc:sldMk cId="0" sldId="267"/>
            <ac:spMk id="69" creationId="{00000000-0000-0000-0000-000000000000}"/>
          </ac:spMkLst>
        </pc:spChg>
      </pc:sldChg>
      <pc:sldChg chg="delSp modSp add del mod">
        <pc:chgData name="Shahrulniza Musa - Prof. Dr." userId="3899de2a-60dc-4514-a97b-67225d88d8f5" providerId="ADAL" clId="{BC37AFA4-1EE5-4E4D-BFC5-6C02489689FD}" dt="2024-05-24T00:25:49.851" v="30" actId="478"/>
        <pc:sldMkLst>
          <pc:docMk/>
          <pc:sldMk cId="0" sldId="268"/>
        </pc:sldMkLst>
        <pc:spChg chg="mod">
          <ac:chgData name="Shahrulniza Musa - Prof. Dr." userId="3899de2a-60dc-4514-a97b-67225d88d8f5" providerId="ADAL" clId="{BC37AFA4-1EE5-4E4D-BFC5-6C02489689FD}" dt="2024-05-24T00:23:59.092" v="22"/>
          <ac:spMkLst>
            <pc:docMk/>
            <pc:sldMk cId="0" sldId="268"/>
            <ac:spMk id="6" creationId="{00000000-0000-0000-0000-000000000000}"/>
          </ac:spMkLst>
        </pc:spChg>
        <pc:spChg chg="del mod">
          <ac:chgData name="Shahrulniza Musa - Prof. Dr." userId="3899de2a-60dc-4514-a97b-67225d88d8f5" providerId="ADAL" clId="{BC37AFA4-1EE5-4E4D-BFC5-6C02489689FD}" dt="2024-05-24T00:25:49.851" v="30" actId="478"/>
          <ac:spMkLst>
            <pc:docMk/>
            <pc:sldMk cId="0" sldId="268"/>
            <ac:spMk id="7" creationId="{00000000-0000-0000-0000-000000000000}"/>
          </ac:spMkLst>
        </pc:spChg>
      </pc:sldChg>
      <pc:sldChg chg="delSp modSp add del mod">
        <pc:chgData name="Shahrulniza Musa - Prof. Dr." userId="3899de2a-60dc-4514-a97b-67225d88d8f5" providerId="ADAL" clId="{BC37AFA4-1EE5-4E4D-BFC5-6C02489689FD}" dt="2024-05-24T00:25:56.749" v="31" actId="478"/>
        <pc:sldMkLst>
          <pc:docMk/>
          <pc:sldMk cId="0" sldId="269"/>
        </pc:sldMkLst>
        <pc:spChg chg="mod">
          <ac:chgData name="Shahrulniza Musa - Prof. Dr." userId="3899de2a-60dc-4514-a97b-67225d88d8f5" providerId="ADAL" clId="{BC37AFA4-1EE5-4E4D-BFC5-6C02489689FD}" dt="2024-05-24T00:23:59.092" v="22"/>
          <ac:spMkLst>
            <pc:docMk/>
            <pc:sldMk cId="0" sldId="269"/>
            <ac:spMk id="11" creationId="{00000000-0000-0000-0000-000000000000}"/>
          </ac:spMkLst>
        </pc:spChg>
        <pc:spChg chg="del mod">
          <ac:chgData name="Shahrulniza Musa - Prof. Dr." userId="3899de2a-60dc-4514-a97b-67225d88d8f5" providerId="ADAL" clId="{BC37AFA4-1EE5-4E4D-BFC5-6C02489689FD}" dt="2024-05-24T00:25:56.749" v="31" actId="478"/>
          <ac:spMkLst>
            <pc:docMk/>
            <pc:sldMk cId="0" sldId="269"/>
            <ac:spMk id="12" creationId="{00000000-0000-0000-0000-000000000000}"/>
          </ac:spMkLst>
        </pc:spChg>
      </pc:sldChg>
      <pc:sldChg chg="delSp modSp add del mod">
        <pc:chgData name="Shahrulniza Musa - Prof. Dr." userId="3899de2a-60dc-4514-a97b-67225d88d8f5" providerId="ADAL" clId="{BC37AFA4-1EE5-4E4D-BFC5-6C02489689FD}" dt="2024-05-24T00:26:05.014" v="32" actId="478"/>
        <pc:sldMkLst>
          <pc:docMk/>
          <pc:sldMk cId="0" sldId="270"/>
        </pc:sldMkLst>
        <pc:spChg chg="mod">
          <ac:chgData name="Shahrulniza Musa - Prof. Dr." userId="3899de2a-60dc-4514-a97b-67225d88d8f5" providerId="ADAL" clId="{BC37AFA4-1EE5-4E4D-BFC5-6C02489689FD}" dt="2024-05-24T00:23:59.092" v="22"/>
          <ac:spMkLst>
            <pc:docMk/>
            <pc:sldMk cId="0" sldId="270"/>
            <ac:spMk id="8" creationId="{00000000-0000-0000-0000-000000000000}"/>
          </ac:spMkLst>
        </pc:spChg>
        <pc:spChg chg="del mod">
          <ac:chgData name="Shahrulniza Musa - Prof. Dr." userId="3899de2a-60dc-4514-a97b-67225d88d8f5" providerId="ADAL" clId="{BC37AFA4-1EE5-4E4D-BFC5-6C02489689FD}" dt="2024-05-24T00:26:05.014" v="32" actId="478"/>
          <ac:spMkLst>
            <pc:docMk/>
            <pc:sldMk cId="0" sldId="270"/>
            <ac:spMk id="9" creationId="{00000000-0000-0000-0000-000000000000}"/>
          </ac:spMkLst>
        </pc:spChg>
      </pc:sldChg>
      <pc:sldChg chg="delSp modSp add del mod">
        <pc:chgData name="Shahrulniza Musa - Prof. Dr." userId="3899de2a-60dc-4514-a97b-67225d88d8f5" providerId="ADAL" clId="{BC37AFA4-1EE5-4E4D-BFC5-6C02489689FD}" dt="2024-05-24T00:26:11.660" v="33" actId="478"/>
        <pc:sldMkLst>
          <pc:docMk/>
          <pc:sldMk cId="0" sldId="271"/>
        </pc:sldMkLst>
        <pc:spChg chg="mod">
          <ac:chgData name="Shahrulniza Musa - Prof. Dr." userId="3899de2a-60dc-4514-a97b-67225d88d8f5" providerId="ADAL" clId="{BC37AFA4-1EE5-4E4D-BFC5-6C02489689FD}" dt="2024-05-24T00:23:59.092" v="22"/>
          <ac:spMkLst>
            <pc:docMk/>
            <pc:sldMk cId="0" sldId="271"/>
            <ac:spMk id="10" creationId="{00000000-0000-0000-0000-000000000000}"/>
          </ac:spMkLst>
        </pc:spChg>
        <pc:spChg chg="del mod">
          <ac:chgData name="Shahrulniza Musa - Prof. Dr." userId="3899de2a-60dc-4514-a97b-67225d88d8f5" providerId="ADAL" clId="{BC37AFA4-1EE5-4E4D-BFC5-6C02489689FD}" dt="2024-05-24T00:26:11.660" v="33" actId="478"/>
          <ac:spMkLst>
            <pc:docMk/>
            <pc:sldMk cId="0" sldId="271"/>
            <ac:spMk id="11" creationId="{00000000-0000-0000-0000-000000000000}"/>
          </ac:spMkLst>
        </pc:spChg>
      </pc:sldChg>
      <pc:sldChg chg="delSp add del mod">
        <pc:chgData name="Shahrulniza Musa - Prof. Dr." userId="3899de2a-60dc-4514-a97b-67225d88d8f5" providerId="ADAL" clId="{BC37AFA4-1EE5-4E4D-BFC5-6C02489689FD}" dt="2024-05-24T00:26:23.414" v="34" actId="478"/>
        <pc:sldMkLst>
          <pc:docMk/>
          <pc:sldMk cId="0" sldId="272"/>
        </pc:sldMkLst>
        <pc:spChg chg="del">
          <ac:chgData name="Shahrulniza Musa - Prof. Dr." userId="3899de2a-60dc-4514-a97b-67225d88d8f5" providerId="ADAL" clId="{BC37AFA4-1EE5-4E4D-BFC5-6C02489689FD}" dt="2024-05-24T00:26:23.414" v="34" actId="478"/>
          <ac:spMkLst>
            <pc:docMk/>
            <pc:sldMk cId="0" sldId="272"/>
            <ac:spMk id="7" creationId="{00000000-0000-0000-0000-000000000000}"/>
          </ac:spMkLst>
        </pc:spChg>
      </pc:sldChg>
      <pc:sldChg chg="delSp modSp add del mod">
        <pc:chgData name="Shahrulniza Musa - Prof. Dr." userId="3899de2a-60dc-4514-a97b-67225d88d8f5" providerId="ADAL" clId="{BC37AFA4-1EE5-4E4D-BFC5-6C02489689FD}" dt="2024-05-24T00:26:28.836" v="35" actId="478"/>
        <pc:sldMkLst>
          <pc:docMk/>
          <pc:sldMk cId="0" sldId="273"/>
        </pc:sldMkLst>
        <pc:spChg chg="del mod">
          <ac:chgData name="Shahrulniza Musa - Prof. Dr." userId="3899de2a-60dc-4514-a97b-67225d88d8f5" providerId="ADAL" clId="{BC37AFA4-1EE5-4E4D-BFC5-6C02489689FD}" dt="2024-05-24T00:26:28.836" v="35" actId="478"/>
          <ac:spMkLst>
            <pc:docMk/>
            <pc:sldMk cId="0" sldId="273"/>
            <ac:spMk id="19" creationId="{00000000-0000-0000-0000-000000000000}"/>
          </ac:spMkLst>
        </pc:spChg>
      </pc:sldChg>
      <pc:sldChg chg="delSp modSp add del mod">
        <pc:chgData name="Shahrulniza Musa - Prof. Dr." userId="3899de2a-60dc-4514-a97b-67225d88d8f5" providerId="ADAL" clId="{BC37AFA4-1EE5-4E4D-BFC5-6C02489689FD}" dt="2024-05-24T00:26:36.741" v="36" actId="478"/>
        <pc:sldMkLst>
          <pc:docMk/>
          <pc:sldMk cId="0" sldId="274"/>
        </pc:sldMkLst>
        <pc:spChg chg="del mod">
          <ac:chgData name="Shahrulniza Musa - Prof. Dr." userId="3899de2a-60dc-4514-a97b-67225d88d8f5" providerId="ADAL" clId="{BC37AFA4-1EE5-4E4D-BFC5-6C02489689FD}" dt="2024-05-24T00:26:36.741" v="36" actId="478"/>
          <ac:spMkLst>
            <pc:docMk/>
            <pc:sldMk cId="0" sldId="274"/>
            <ac:spMk id="11" creationId="{00000000-0000-0000-0000-000000000000}"/>
          </ac:spMkLst>
        </pc:spChg>
      </pc:sldChg>
      <pc:sldChg chg="new del">
        <pc:chgData name="Shahrulniza Musa - Prof. Dr." userId="3899de2a-60dc-4514-a97b-67225d88d8f5" providerId="ADAL" clId="{BC37AFA4-1EE5-4E4D-BFC5-6C02489689FD}" dt="2024-05-24T00:28:48.765" v="38" actId="2696"/>
        <pc:sldMkLst>
          <pc:docMk/>
          <pc:sldMk cId="114619352" sldId="275"/>
        </pc:sldMkLst>
      </pc:sldChg>
      <pc:sldChg chg="addSp modSp new mod setBg modNotesTx">
        <pc:chgData name="Shahrulniza Musa - Prof. Dr." userId="3899de2a-60dc-4514-a97b-67225d88d8f5" providerId="ADAL" clId="{BC37AFA4-1EE5-4E4D-BFC5-6C02489689FD}" dt="2024-05-24T00:31:09.431" v="49"/>
        <pc:sldMkLst>
          <pc:docMk/>
          <pc:sldMk cId="1323020870" sldId="275"/>
        </pc:sldMkLst>
        <pc:spChg chg="mod">
          <ac:chgData name="Shahrulniza Musa - Prof. Dr." userId="3899de2a-60dc-4514-a97b-67225d88d8f5" providerId="ADAL" clId="{BC37AFA4-1EE5-4E4D-BFC5-6C02489689FD}" dt="2024-05-24T00:30:09.754" v="43" actId="26606"/>
          <ac:spMkLst>
            <pc:docMk/>
            <pc:sldMk cId="1323020870" sldId="275"/>
            <ac:spMk id="2" creationId="{47F31391-5B96-4999-2CEA-A1489C39F0A3}"/>
          </ac:spMkLst>
        </pc:spChg>
        <pc:spChg chg="mod">
          <ac:chgData name="Shahrulniza Musa - Prof. Dr." userId="3899de2a-60dc-4514-a97b-67225d88d8f5" providerId="ADAL" clId="{BC37AFA4-1EE5-4E4D-BFC5-6C02489689FD}" dt="2024-05-24T00:30:28.204" v="47" actId="403"/>
          <ac:spMkLst>
            <pc:docMk/>
            <pc:sldMk cId="1323020870" sldId="275"/>
            <ac:spMk id="3" creationId="{19E3AB94-52CD-3FE6-5833-92FAA99FF51F}"/>
          </ac:spMkLst>
        </pc:spChg>
        <pc:spChg chg="add">
          <ac:chgData name="Shahrulniza Musa - Prof. Dr." userId="3899de2a-60dc-4514-a97b-67225d88d8f5" providerId="ADAL" clId="{BC37AFA4-1EE5-4E4D-BFC5-6C02489689FD}" dt="2024-05-24T00:30:09.754" v="43" actId="26606"/>
          <ac:spMkLst>
            <pc:docMk/>
            <pc:sldMk cId="1323020870" sldId="275"/>
            <ac:spMk id="9" creationId="{9F7D5CDA-D291-4307-BF55-1381FED29634}"/>
          </ac:spMkLst>
        </pc:spChg>
        <pc:spChg chg="add">
          <ac:chgData name="Shahrulniza Musa - Prof. Dr." userId="3899de2a-60dc-4514-a97b-67225d88d8f5" providerId="ADAL" clId="{BC37AFA4-1EE5-4E4D-BFC5-6C02489689FD}" dt="2024-05-24T00:30:09.754" v="43" actId="26606"/>
          <ac:spMkLst>
            <pc:docMk/>
            <pc:sldMk cId="1323020870" sldId="275"/>
            <ac:spMk id="11" creationId="{59B296B9-C5A5-4E4F-9B60-C907B5F1466C}"/>
          </ac:spMkLst>
        </pc:spChg>
        <pc:spChg chg="add">
          <ac:chgData name="Shahrulniza Musa - Prof. Dr." userId="3899de2a-60dc-4514-a97b-67225d88d8f5" providerId="ADAL" clId="{BC37AFA4-1EE5-4E4D-BFC5-6C02489689FD}" dt="2024-05-24T00:30:09.754" v="43" actId="26606"/>
          <ac:spMkLst>
            <pc:docMk/>
            <pc:sldMk cId="1323020870" sldId="275"/>
            <ac:spMk id="13" creationId="{D0300FD3-5AF1-6305-15FA-9078072672E2}"/>
          </ac:spMkLst>
        </pc:spChg>
        <pc:picChg chg="add">
          <ac:chgData name="Shahrulniza Musa - Prof. Dr." userId="3899de2a-60dc-4514-a97b-67225d88d8f5" providerId="ADAL" clId="{BC37AFA4-1EE5-4E4D-BFC5-6C02489689FD}" dt="2024-05-24T00:30:09.754" v="43" actId="26606"/>
          <ac:picMkLst>
            <pc:docMk/>
            <pc:sldMk cId="1323020870" sldId="275"/>
            <ac:picMk id="5" creationId="{6DD46464-B211-19DA-5B19-CDA230B86D21}"/>
          </ac:picMkLst>
        </pc:picChg>
      </pc:sldChg>
      <pc:sldChg chg="addSp delSp modSp new mod setBg setClrOvrMap modNotesTx">
        <pc:chgData name="Shahrulniza Musa - Prof. Dr." userId="3899de2a-60dc-4514-a97b-67225d88d8f5" providerId="ADAL" clId="{BC37AFA4-1EE5-4E4D-BFC5-6C02489689FD}" dt="2024-05-24T00:34:15.445" v="59"/>
        <pc:sldMkLst>
          <pc:docMk/>
          <pc:sldMk cId="1311789664" sldId="276"/>
        </pc:sldMkLst>
        <pc:spChg chg="mod">
          <ac:chgData name="Shahrulniza Musa - Prof. Dr." userId="3899de2a-60dc-4514-a97b-67225d88d8f5" providerId="ADAL" clId="{BC37AFA4-1EE5-4E4D-BFC5-6C02489689FD}" dt="2024-05-24T00:33:57.992" v="58" actId="26606"/>
          <ac:spMkLst>
            <pc:docMk/>
            <pc:sldMk cId="1311789664" sldId="276"/>
            <ac:spMk id="2" creationId="{9DBE958C-3F0F-B08B-9263-2AE032FF17BC}"/>
          </ac:spMkLst>
        </pc:spChg>
        <pc:spChg chg="mod">
          <ac:chgData name="Shahrulniza Musa - Prof. Dr." userId="3899de2a-60dc-4514-a97b-67225d88d8f5" providerId="ADAL" clId="{BC37AFA4-1EE5-4E4D-BFC5-6C02489689FD}" dt="2024-05-24T00:33:57.992" v="58" actId="26606"/>
          <ac:spMkLst>
            <pc:docMk/>
            <pc:sldMk cId="1311789664" sldId="276"/>
            <ac:spMk id="3" creationId="{010F705F-FA53-D60A-46AA-F3E47F047EC8}"/>
          </ac:spMkLst>
        </pc:spChg>
        <pc:spChg chg="add">
          <ac:chgData name="Shahrulniza Musa - Prof. Dr." userId="3899de2a-60dc-4514-a97b-67225d88d8f5" providerId="ADAL" clId="{BC37AFA4-1EE5-4E4D-BFC5-6C02489689FD}" dt="2024-05-24T00:33:57.992" v="58" actId="26606"/>
          <ac:spMkLst>
            <pc:docMk/>
            <pc:sldMk cId="1311789664" sldId="276"/>
            <ac:spMk id="6" creationId="{3ECBE1F1-D69B-4AFA-ABD5-8E41720EF6DE}"/>
          </ac:spMkLst>
        </pc:spChg>
        <pc:spChg chg="add">
          <ac:chgData name="Shahrulniza Musa - Prof. Dr." userId="3899de2a-60dc-4514-a97b-67225d88d8f5" providerId="ADAL" clId="{BC37AFA4-1EE5-4E4D-BFC5-6C02489689FD}" dt="2024-05-24T00:33:57.992" v="58" actId="26606"/>
          <ac:spMkLst>
            <pc:docMk/>
            <pc:sldMk cId="1311789664" sldId="276"/>
            <ac:spMk id="8" creationId="{603A6265-E10C-4B85-9C20-E75FCAF9CC63}"/>
          </ac:spMkLst>
        </pc:spChg>
        <pc:spChg chg="add del">
          <ac:chgData name="Shahrulniza Musa - Prof. Dr." userId="3899de2a-60dc-4514-a97b-67225d88d8f5" providerId="ADAL" clId="{BC37AFA4-1EE5-4E4D-BFC5-6C02489689FD}" dt="2024-05-24T00:33:26.464" v="56" actId="26606"/>
          <ac:spMkLst>
            <pc:docMk/>
            <pc:sldMk cId="1311789664" sldId="276"/>
            <ac:spMk id="9" creationId="{3ECBE1F1-D69B-4AFA-ABD5-8E41720EF6DE}"/>
          </ac:spMkLst>
        </pc:spChg>
        <pc:spChg chg="add del">
          <ac:chgData name="Shahrulniza Musa - Prof. Dr." userId="3899de2a-60dc-4514-a97b-67225d88d8f5" providerId="ADAL" clId="{BC37AFA4-1EE5-4E4D-BFC5-6C02489689FD}" dt="2024-05-24T00:33:26.464" v="56" actId="26606"/>
          <ac:spMkLst>
            <pc:docMk/>
            <pc:sldMk cId="1311789664" sldId="276"/>
            <ac:spMk id="11" creationId="{603A6265-E10C-4B85-9C20-E75FCAF9CC63}"/>
          </ac:spMkLst>
        </pc:spChg>
        <pc:picChg chg="add mod">
          <ac:chgData name="Shahrulniza Musa - Prof. Dr." userId="3899de2a-60dc-4514-a97b-67225d88d8f5" providerId="ADAL" clId="{BC37AFA4-1EE5-4E4D-BFC5-6C02489689FD}" dt="2024-05-24T00:33:39.875" v="57"/>
          <ac:picMkLst>
            <pc:docMk/>
            <pc:sldMk cId="1311789664" sldId="276"/>
            <ac:picMk id="4" creationId="{04BD9541-FF50-E9B9-46A4-1772003C4675}"/>
          </ac:picMkLst>
        </pc:picChg>
        <pc:picChg chg="add del">
          <ac:chgData name="Shahrulniza Musa - Prof. Dr." userId="3899de2a-60dc-4514-a97b-67225d88d8f5" providerId="ADAL" clId="{BC37AFA4-1EE5-4E4D-BFC5-6C02489689FD}" dt="2024-05-24T00:33:26.464" v="56" actId="26606"/>
          <ac:picMkLst>
            <pc:docMk/>
            <pc:sldMk cId="1311789664" sldId="276"/>
            <ac:picMk id="5" creationId="{D73BC3AF-D3FB-718A-4A11-6BBE94F56E4B}"/>
          </ac:picMkLst>
        </pc:picChg>
        <pc:picChg chg="add">
          <ac:chgData name="Shahrulniza Musa - Prof. Dr." userId="3899de2a-60dc-4514-a97b-67225d88d8f5" providerId="ADAL" clId="{BC37AFA4-1EE5-4E4D-BFC5-6C02489689FD}" dt="2024-05-24T00:33:57.992" v="58" actId="26606"/>
          <ac:picMkLst>
            <pc:docMk/>
            <pc:sldMk cId="1311789664" sldId="276"/>
            <ac:picMk id="7" creationId="{49001667-E250-E28E-7F46-7CA9835A5F37}"/>
          </ac:picMkLst>
        </pc:picChg>
      </pc:sldChg>
      <pc:sldChg chg="addSp delSp modSp new mod">
        <pc:chgData name="Shahrulniza Musa - Prof. Dr." userId="3899de2a-60dc-4514-a97b-67225d88d8f5" providerId="ADAL" clId="{BC37AFA4-1EE5-4E4D-BFC5-6C02489689FD}" dt="2024-05-24T00:44:58.287" v="102" actId="478"/>
        <pc:sldMkLst>
          <pc:docMk/>
          <pc:sldMk cId="2882620567" sldId="277"/>
        </pc:sldMkLst>
        <pc:spChg chg="del">
          <ac:chgData name="Shahrulniza Musa - Prof. Dr." userId="3899de2a-60dc-4514-a97b-67225d88d8f5" providerId="ADAL" clId="{BC37AFA4-1EE5-4E4D-BFC5-6C02489689FD}" dt="2024-05-24T00:44:10.135" v="99" actId="478"/>
          <ac:spMkLst>
            <pc:docMk/>
            <pc:sldMk cId="2882620567" sldId="277"/>
            <ac:spMk id="2" creationId="{6D5DBAB8-3EE7-0E9A-2D4B-6405241DFD32}"/>
          </ac:spMkLst>
        </pc:spChg>
        <pc:spChg chg="del">
          <ac:chgData name="Shahrulniza Musa - Prof. Dr." userId="3899de2a-60dc-4514-a97b-67225d88d8f5" providerId="ADAL" clId="{BC37AFA4-1EE5-4E4D-BFC5-6C02489689FD}" dt="2024-05-24T00:44:07.703" v="98" actId="478"/>
          <ac:spMkLst>
            <pc:docMk/>
            <pc:sldMk cId="2882620567" sldId="277"/>
            <ac:spMk id="3" creationId="{E7AC55A4-7F90-5B2B-CD0F-5489C7852590}"/>
          </ac:spMkLst>
        </pc:spChg>
        <pc:spChg chg="mod">
          <ac:chgData name="Shahrulniza Musa - Prof. Dr." userId="3899de2a-60dc-4514-a97b-67225d88d8f5" providerId="ADAL" clId="{BC37AFA4-1EE5-4E4D-BFC5-6C02489689FD}" dt="2024-05-24T00:44:11.682" v="100"/>
          <ac:spMkLst>
            <pc:docMk/>
            <pc:sldMk cId="2882620567" sldId="277"/>
            <ac:spMk id="6" creationId="{98BB13EE-B25F-4604-D60A-66750FC61D9F}"/>
          </ac:spMkLst>
        </pc:spChg>
        <pc:spChg chg="mod">
          <ac:chgData name="Shahrulniza Musa - Prof. Dr." userId="3899de2a-60dc-4514-a97b-67225d88d8f5" providerId="ADAL" clId="{BC37AFA4-1EE5-4E4D-BFC5-6C02489689FD}" dt="2024-05-24T00:44:11.682" v="100"/>
          <ac:spMkLst>
            <pc:docMk/>
            <pc:sldMk cId="2882620567" sldId="277"/>
            <ac:spMk id="7" creationId="{881B86CE-2A21-A009-3592-297A9CE5DBE0}"/>
          </ac:spMkLst>
        </pc:spChg>
        <pc:spChg chg="add del mod">
          <ac:chgData name="Shahrulniza Musa - Prof. Dr." userId="3899de2a-60dc-4514-a97b-67225d88d8f5" providerId="ADAL" clId="{BC37AFA4-1EE5-4E4D-BFC5-6C02489689FD}" dt="2024-05-24T00:44:58.287" v="102" actId="478"/>
          <ac:spMkLst>
            <pc:docMk/>
            <pc:sldMk cId="2882620567" sldId="277"/>
            <ac:spMk id="8" creationId="{6A9E56C2-41D2-AA72-D2BE-4222DC011DC9}"/>
          </ac:spMkLst>
        </pc:spChg>
        <pc:spChg chg="add mod">
          <ac:chgData name="Shahrulniza Musa - Prof. Dr." userId="3899de2a-60dc-4514-a97b-67225d88d8f5" providerId="ADAL" clId="{BC37AFA4-1EE5-4E4D-BFC5-6C02489689FD}" dt="2024-05-24T00:44:11.682" v="100"/>
          <ac:spMkLst>
            <pc:docMk/>
            <pc:sldMk cId="2882620567" sldId="277"/>
            <ac:spMk id="9" creationId="{E6DDC085-A20E-9F48-F07C-59BD61D929C2}"/>
          </ac:spMkLst>
        </pc:spChg>
        <pc:spChg chg="add mod">
          <ac:chgData name="Shahrulniza Musa - Prof. Dr." userId="3899de2a-60dc-4514-a97b-67225d88d8f5" providerId="ADAL" clId="{BC37AFA4-1EE5-4E4D-BFC5-6C02489689FD}" dt="2024-05-24T00:44:11.682" v="100"/>
          <ac:spMkLst>
            <pc:docMk/>
            <pc:sldMk cId="2882620567" sldId="277"/>
            <ac:spMk id="10" creationId="{B1439059-EC4E-323E-4249-B32A769D7D91}"/>
          </ac:spMkLst>
        </pc:spChg>
        <pc:spChg chg="mod">
          <ac:chgData name="Shahrulniza Musa - Prof. Dr." userId="3899de2a-60dc-4514-a97b-67225d88d8f5" providerId="ADAL" clId="{BC37AFA4-1EE5-4E4D-BFC5-6C02489689FD}" dt="2024-05-24T00:44:11.682" v="100"/>
          <ac:spMkLst>
            <pc:docMk/>
            <pc:sldMk cId="2882620567" sldId="277"/>
            <ac:spMk id="12" creationId="{FD58F046-E22C-DC10-825F-A54A4FB6FA38}"/>
          </ac:spMkLst>
        </pc:spChg>
        <pc:spChg chg="mod">
          <ac:chgData name="Shahrulniza Musa - Prof. Dr." userId="3899de2a-60dc-4514-a97b-67225d88d8f5" providerId="ADAL" clId="{BC37AFA4-1EE5-4E4D-BFC5-6C02489689FD}" dt="2024-05-24T00:44:11.682" v="100"/>
          <ac:spMkLst>
            <pc:docMk/>
            <pc:sldMk cId="2882620567" sldId="277"/>
            <ac:spMk id="13" creationId="{1A477B74-3891-A846-C739-3BD0099E0AF8}"/>
          </ac:spMkLst>
        </pc:spChg>
        <pc:spChg chg="mod">
          <ac:chgData name="Shahrulniza Musa - Prof. Dr." userId="3899de2a-60dc-4514-a97b-67225d88d8f5" providerId="ADAL" clId="{BC37AFA4-1EE5-4E4D-BFC5-6C02489689FD}" dt="2024-05-24T00:44:11.682" v="100"/>
          <ac:spMkLst>
            <pc:docMk/>
            <pc:sldMk cId="2882620567" sldId="277"/>
            <ac:spMk id="15" creationId="{5BB78105-3FE3-A525-7FAB-FC4E0DCD9CEB}"/>
          </ac:spMkLst>
        </pc:spChg>
        <pc:spChg chg="add mod">
          <ac:chgData name="Shahrulniza Musa - Prof. Dr." userId="3899de2a-60dc-4514-a97b-67225d88d8f5" providerId="ADAL" clId="{BC37AFA4-1EE5-4E4D-BFC5-6C02489689FD}" dt="2024-05-24T00:44:11.682" v="100"/>
          <ac:spMkLst>
            <pc:docMk/>
            <pc:sldMk cId="2882620567" sldId="277"/>
            <ac:spMk id="17" creationId="{7D1F9D39-113A-4561-F72A-690781726F9F}"/>
          </ac:spMkLst>
        </pc:spChg>
        <pc:spChg chg="add mod">
          <ac:chgData name="Shahrulniza Musa - Prof. Dr." userId="3899de2a-60dc-4514-a97b-67225d88d8f5" providerId="ADAL" clId="{BC37AFA4-1EE5-4E4D-BFC5-6C02489689FD}" dt="2024-05-24T00:44:11.682" v="100"/>
          <ac:spMkLst>
            <pc:docMk/>
            <pc:sldMk cId="2882620567" sldId="277"/>
            <ac:spMk id="18" creationId="{20B1EC71-B474-B224-B354-8024B6A60EFE}"/>
          </ac:spMkLst>
        </pc:spChg>
        <pc:spChg chg="add mod">
          <ac:chgData name="Shahrulniza Musa - Prof. Dr." userId="3899de2a-60dc-4514-a97b-67225d88d8f5" providerId="ADAL" clId="{BC37AFA4-1EE5-4E4D-BFC5-6C02489689FD}" dt="2024-05-24T00:44:11.682" v="100"/>
          <ac:spMkLst>
            <pc:docMk/>
            <pc:sldMk cId="2882620567" sldId="277"/>
            <ac:spMk id="19" creationId="{456E0B89-C195-D332-9679-13B4EF2B78A8}"/>
          </ac:spMkLst>
        </pc:spChg>
        <pc:spChg chg="add mod">
          <ac:chgData name="Shahrulniza Musa - Prof. Dr." userId="3899de2a-60dc-4514-a97b-67225d88d8f5" providerId="ADAL" clId="{BC37AFA4-1EE5-4E4D-BFC5-6C02489689FD}" dt="2024-05-24T00:44:11.682" v="100"/>
          <ac:spMkLst>
            <pc:docMk/>
            <pc:sldMk cId="2882620567" sldId="277"/>
            <ac:spMk id="20" creationId="{0CB25493-9F0D-119C-41DD-8FF74E6ECC1B}"/>
          </ac:spMkLst>
        </pc:spChg>
        <pc:spChg chg="add mod">
          <ac:chgData name="Shahrulniza Musa - Prof. Dr." userId="3899de2a-60dc-4514-a97b-67225d88d8f5" providerId="ADAL" clId="{BC37AFA4-1EE5-4E4D-BFC5-6C02489689FD}" dt="2024-05-24T00:44:11.682" v="100"/>
          <ac:spMkLst>
            <pc:docMk/>
            <pc:sldMk cId="2882620567" sldId="277"/>
            <ac:spMk id="21" creationId="{486D2A39-1C5D-1A8F-9B95-89C9601607A6}"/>
          </ac:spMkLst>
        </pc:spChg>
        <pc:spChg chg="add mod">
          <ac:chgData name="Shahrulniza Musa - Prof. Dr." userId="3899de2a-60dc-4514-a97b-67225d88d8f5" providerId="ADAL" clId="{BC37AFA4-1EE5-4E4D-BFC5-6C02489689FD}" dt="2024-05-24T00:44:11.682" v="100"/>
          <ac:spMkLst>
            <pc:docMk/>
            <pc:sldMk cId="2882620567" sldId="277"/>
            <ac:spMk id="22" creationId="{FB30268B-622F-AE21-C46C-4C830FD21B5C}"/>
          </ac:spMkLst>
        </pc:spChg>
        <pc:spChg chg="add mod">
          <ac:chgData name="Shahrulniza Musa - Prof. Dr." userId="3899de2a-60dc-4514-a97b-67225d88d8f5" providerId="ADAL" clId="{BC37AFA4-1EE5-4E4D-BFC5-6C02489689FD}" dt="2024-05-24T00:44:11.682" v="100"/>
          <ac:spMkLst>
            <pc:docMk/>
            <pc:sldMk cId="2882620567" sldId="277"/>
            <ac:spMk id="23" creationId="{551EC32A-BA4A-30E1-917A-A079C07EF6EB}"/>
          </ac:spMkLst>
        </pc:spChg>
        <pc:spChg chg="add mod">
          <ac:chgData name="Shahrulniza Musa - Prof. Dr." userId="3899de2a-60dc-4514-a97b-67225d88d8f5" providerId="ADAL" clId="{BC37AFA4-1EE5-4E4D-BFC5-6C02489689FD}" dt="2024-05-24T00:44:11.682" v="100"/>
          <ac:spMkLst>
            <pc:docMk/>
            <pc:sldMk cId="2882620567" sldId="277"/>
            <ac:spMk id="24" creationId="{82A24E3B-8898-90CE-15B6-05815E6059BC}"/>
          </ac:spMkLst>
        </pc:spChg>
        <pc:spChg chg="add mod">
          <ac:chgData name="Shahrulniza Musa - Prof. Dr." userId="3899de2a-60dc-4514-a97b-67225d88d8f5" providerId="ADAL" clId="{BC37AFA4-1EE5-4E4D-BFC5-6C02489689FD}" dt="2024-05-24T00:44:11.682" v="100"/>
          <ac:spMkLst>
            <pc:docMk/>
            <pc:sldMk cId="2882620567" sldId="277"/>
            <ac:spMk id="25" creationId="{1CED6F51-C64B-4852-BC8D-91B677FC6F5A}"/>
          </ac:spMkLst>
        </pc:spChg>
        <pc:spChg chg="mod">
          <ac:chgData name="Shahrulniza Musa - Prof. Dr." userId="3899de2a-60dc-4514-a97b-67225d88d8f5" providerId="ADAL" clId="{BC37AFA4-1EE5-4E4D-BFC5-6C02489689FD}" dt="2024-05-24T00:44:11.682" v="100"/>
          <ac:spMkLst>
            <pc:docMk/>
            <pc:sldMk cId="2882620567" sldId="277"/>
            <ac:spMk id="28" creationId="{EE388A4E-9944-503A-BBCB-E0B1E570564B}"/>
          </ac:spMkLst>
        </pc:spChg>
        <pc:spChg chg="add mod">
          <ac:chgData name="Shahrulniza Musa - Prof. Dr." userId="3899de2a-60dc-4514-a97b-67225d88d8f5" providerId="ADAL" clId="{BC37AFA4-1EE5-4E4D-BFC5-6C02489689FD}" dt="2024-05-24T00:44:11.682" v="100"/>
          <ac:spMkLst>
            <pc:docMk/>
            <pc:sldMk cId="2882620567" sldId="277"/>
            <ac:spMk id="29" creationId="{B260E998-2DB6-88FB-1BA9-758982B0C71F}"/>
          </ac:spMkLst>
        </pc:spChg>
        <pc:spChg chg="add mod">
          <ac:chgData name="Shahrulniza Musa - Prof. Dr." userId="3899de2a-60dc-4514-a97b-67225d88d8f5" providerId="ADAL" clId="{BC37AFA4-1EE5-4E4D-BFC5-6C02489689FD}" dt="2024-05-24T00:44:11.682" v="100"/>
          <ac:spMkLst>
            <pc:docMk/>
            <pc:sldMk cId="2882620567" sldId="277"/>
            <ac:spMk id="30" creationId="{B514883C-F399-B799-7A24-64C9F5FCD67A}"/>
          </ac:spMkLst>
        </pc:spChg>
        <pc:spChg chg="add mod">
          <ac:chgData name="Shahrulniza Musa - Prof. Dr." userId="3899de2a-60dc-4514-a97b-67225d88d8f5" providerId="ADAL" clId="{BC37AFA4-1EE5-4E4D-BFC5-6C02489689FD}" dt="2024-05-24T00:44:11.682" v="100"/>
          <ac:spMkLst>
            <pc:docMk/>
            <pc:sldMk cId="2882620567" sldId="277"/>
            <ac:spMk id="31" creationId="{B333DDD6-407C-CF60-5720-FD2A42B7DF7B}"/>
          </ac:spMkLst>
        </pc:spChg>
        <pc:spChg chg="add mod">
          <ac:chgData name="Shahrulniza Musa - Prof. Dr." userId="3899de2a-60dc-4514-a97b-67225d88d8f5" providerId="ADAL" clId="{BC37AFA4-1EE5-4E4D-BFC5-6C02489689FD}" dt="2024-05-24T00:44:11.682" v="100"/>
          <ac:spMkLst>
            <pc:docMk/>
            <pc:sldMk cId="2882620567" sldId="277"/>
            <ac:spMk id="32" creationId="{C5FDBD8A-222B-07BD-476D-FC2BF205E710}"/>
          </ac:spMkLst>
        </pc:spChg>
        <pc:spChg chg="add mod">
          <ac:chgData name="Shahrulniza Musa - Prof. Dr." userId="3899de2a-60dc-4514-a97b-67225d88d8f5" providerId="ADAL" clId="{BC37AFA4-1EE5-4E4D-BFC5-6C02489689FD}" dt="2024-05-24T00:44:11.682" v="100"/>
          <ac:spMkLst>
            <pc:docMk/>
            <pc:sldMk cId="2882620567" sldId="277"/>
            <ac:spMk id="33" creationId="{2C8C5A89-795D-5B23-3F13-5656040A976A}"/>
          </ac:spMkLst>
        </pc:spChg>
        <pc:spChg chg="add mod">
          <ac:chgData name="Shahrulniza Musa - Prof. Dr." userId="3899de2a-60dc-4514-a97b-67225d88d8f5" providerId="ADAL" clId="{BC37AFA4-1EE5-4E4D-BFC5-6C02489689FD}" dt="2024-05-24T00:44:11.682" v="100"/>
          <ac:spMkLst>
            <pc:docMk/>
            <pc:sldMk cId="2882620567" sldId="277"/>
            <ac:spMk id="34" creationId="{B3B7F649-E76B-E82C-3BCF-3BB02A51FFE2}"/>
          </ac:spMkLst>
        </pc:spChg>
        <pc:spChg chg="add mod">
          <ac:chgData name="Shahrulniza Musa - Prof. Dr." userId="3899de2a-60dc-4514-a97b-67225d88d8f5" providerId="ADAL" clId="{BC37AFA4-1EE5-4E4D-BFC5-6C02489689FD}" dt="2024-05-24T00:44:11.682" v="100"/>
          <ac:spMkLst>
            <pc:docMk/>
            <pc:sldMk cId="2882620567" sldId="277"/>
            <ac:spMk id="36" creationId="{E89B30F1-7574-041A-21FA-528A3FF5A18A}"/>
          </ac:spMkLst>
        </pc:spChg>
        <pc:spChg chg="add mod">
          <ac:chgData name="Shahrulniza Musa - Prof. Dr." userId="3899de2a-60dc-4514-a97b-67225d88d8f5" providerId="ADAL" clId="{BC37AFA4-1EE5-4E4D-BFC5-6C02489689FD}" dt="2024-05-24T00:44:11.682" v="100"/>
          <ac:spMkLst>
            <pc:docMk/>
            <pc:sldMk cId="2882620567" sldId="277"/>
            <ac:spMk id="37" creationId="{0E558276-D721-3486-2227-0A397CFE4EE7}"/>
          </ac:spMkLst>
        </pc:spChg>
        <pc:spChg chg="mod">
          <ac:chgData name="Shahrulniza Musa - Prof. Dr." userId="3899de2a-60dc-4514-a97b-67225d88d8f5" providerId="ADAL" clId="{BC37AFA4-1EE5-4E4D-BFC5-6C02489689FD}" dt="2024-05-24T00:44:11.682" v="100"/>
          <ac:spMkLst>
            <pc:docMk/>
            <pc:sldMk cId="2882620567" sldId="277"/>
            <ac:spMk id="40" creationId="{96B7FDBD-0D01-5CD9-842A-2684E26E081F}"/>
          </ac:spMkLst>
        </pc:spChg>
        <pc:spChg chg="mod">
          <ac:chgData name="Shahrulniza Musa - Prof. Dr." userId="3899de2a-60dc-4514-a97b-67225d88d8f5" providerId="ADAL" clId="{BC37AFA4-1EE5-4E4D-BFC5-6C02489689FD}" dt="2024-05-24T00:44:11.682" v="100"/>
          <ac:spMkLst>
            <pc:docMk/>
            <pc:sldMk cId="2882620567" sldId="277"/>
            <ac:spMk id="42" creationId="{29300EC6-350F-905E-8B2A-8631CB193C39}"/>
          </ac:spMkLst>
        </pc:spChg>
        <pc:spChg chg="mod">
          <ac:chgData name="Shahrulniza Musa - Prof. Dr." userId="3899de2a-60dc-4514-a97b-67225d88d8f5" providerId="ADAL" clId="{BC37AFA4-1EE5-4E4D-BFC5-6C02489689FD}" dt="2024-05-24T00:44:11.682" v="100"/>
          <ac:spMkLst>
            <pc:docMk/>
            <pc:sldMk cId="2882620567" sldId="277"/>
            <ac:spMk id="44" creationId="{28BCD65D-C4C5-8DD1-A749-59263CE73AC8}"/>
          </ac:spMkLst>
        </pc:spChg>
        <pc:spChg chg="mod">
          <ac:chgData name="Shahrulniza Musa - Prof. Dr." userId="3899de2a-60dc-4514-a97b-67225d88d8f5" providerId="ADAL" clId="{BC37AFA4-1EE5-4E4D-BFC5-6C02489689FD}" dt="2024-05-24T00:44:11.682" v="100"/>
          <ac:spMkLst>
            <pc:docMk/>
            <pc:sldMk cId="2882620567" sldId="277"/>
            <ac:spMk id="46" creationId="{B1FEFDB8-A876-B417-F1ED-BDF3D0A9A0A3}"/>
          </ac:spMkLst>
        </pc:spChg>
        <pc:spChg chg="mod">
          <ac:chgData name="Shahrulniza Musa - Prof. Dr." userId="3899de2a-60dc-4514-a97b-67225d88d8f5" providerId="ADAL" clId="{BC37AFA4-1EE5-4E4D-BFC5-6C02489689FD}" dt="2024-05-24T00:44:11.682" v="100"/>
          <ac:spMkLst>
            <pc:docMk/>
            <pc:sldMk cId="2882620567" sldId="277"/>
            <ac:spMk id="47" creationId="{F3F44B8C-BB17-7C05-FA46-139F07063AD4}"/>
          </ac:spMkLst>
        </pc:spChg>
        <pc:spChg chg="mod">
          <ac:chgData name="Shahrulniza Musa - Prof. Dr." userId="3899de2a-60dc-4514-a97b-67225d88d8f5" providerId="ADAL" clId="{BC37AFA4-1EE5-4E4D-BFC5-6C02489689FD}" dt="2024-05-24T00:44:11.682" v="100"/>
          <ac:spMkLst>
            <pc:docMk/>
            <pc:sldMk cId="2882620567" sldId="277"/>
            <ac:spMk id="48" creationId="{1F9D9313-1DE2-39D1-4CA1-D839A6A6841D}"/>
          </ac:spMkLst>
        </pc:spChg>
        <pc:spChg chg="add mod">
          <ac:chgData name="Shahrulniza Musa - Prof. Dr." userId="3899de2a-60dc-4514-a97b-67225d88d8f5" providerId="ADAL" clId="{BC37AFA4-1EE5-4E4D-BFC5-6C02489689FD}" dt="2024-05-24T00:44:11.682" v="100"/>
          <ac:spMkLst>
            <pc:docMk/>
            <pc:sldMk cId="2882620567" sldId="277"/>
            <ac:spMk id="49" creationId="{8BBEC6C2-814E-11E1-3B93-EEC0DFDF10FB}"/>
          </ac:spMkLst>
        </pc:spChg>
        <pc:spChg chg="add mod">
          <ac:chgData name="Shahrulniza Musa - Prof. Dr." userId="3899de2a-60dc-4514-a97b-67225d88d8f5" providerId="ADAL" clId="{BC37AFA4-1EE5-4E4D-BFC5-6C02489689FD}" dt="2024-05-24T00:44:11.682" v="100"/>
          <ac:spMkLst>
            <pc:docMk/>
            <pc:sldMk cId="2882620567" sldId="277"/>
            <ac:spMk id="50" creationId="{C52CE6A3-0BDD-8DEE-1C44-1BAC4C9D3EA1}"/>
          </ac:spMkLst>
        </pc:spChg>
        <pc:spChg chg="mod">
          <ac:chgData name="Shahrulniza Musa - Prof. Dr." userId="3899de2a-60dc-4514-a97b-67225d88d8f5" providerId="ADAL" clId="{BC37AFA4-1EE5-4E4D-BFC5-6C02489689FD}" dt="2024-05-24T00:44:11.682" v="100"/>
          <ac:spMkLst>
            <pc:docMk/>
            <pc:sldMk cId="2882620567" sldId="277"/>
            <ac:spMk id="53" creationId="{97615099-5FC7-594D-F0DD-ACD202AFADE8}"/>
          </ac:spMkLst>
        </pc:spChg>
        <pc:spChg chg="add mod">
          <ac:chgData name="Shahrulniza Musa - Prof. Dr." userId="3899de2a-60dc-4514-a97b-67225d88d8f5" providerId="ADAL" clId="{BC37AFA4-1EE5-4E4D-BFC5-6C02489689FD}" dt="2024-05-24T00:44:11.682" v="100"/>
          <ac:spMkLst>
            <pc:docMk/>
            <pc:sldMk cId="2882620567" sldId="277"/>
            <ac:spMk id="54" creationId="{B93B93DF-E1CF-76B1-FC38-81F70688E698}"/>
          </ac:spMkLst>
        </pc:spChg>
        <pc:spChg chg="mod">
          <ac:chgData name="Shahrulniza Musa - Prof. Dr." userId="3899de2a-60dc-4514-a97b-67225d88d8f5" providerId="ADAL" clId="{BC37AFA4-1EE5-4E4D-BFC5-6C02489689FD}" dt="2024-05-24T00:44:11.682" v="100"/>
          <ac:spMkLst>
            <pc:docMk/>
            <pc:sldMk cId="2882620567" sldId="277"/>
            <ac:spMk id="56" creationId="{4548A25E-A0CB-EC3F-A1FD-D6A007AE9013}"/>
          </ac:spMkLst>
        </pc:spChg>
        <pc:spChg chg="mod">
          <ac:chgData name="Shahrulniza Musa - Prof. Dr." userId="3899de2a-60dc-4514-a97b-67225d88d8f5" providerId="ADAL" clId="{BC37AFA4-1EE5-4E4D-BFC5-6C02489689FD}" dt="2024-05-24T00:44:11.682" v="100"/>
          <ac:spMkLst>
            <pc:docMk/>
            <pc:sldMk cId="2882620567" sldId="277"/>
            <ac:spMk id="57" creationId="{E196C6BD-B49C-A9D2-7DB8-6676837EC133}"/>
          </ac:spMkLst>
        </pc:spChg>
        <pc:spChg chg="add mod">
          <ac:chgData name="Shahrulniza Musa - Prof. Dr." userId="3899de2a-60dc-4514-a97b-67225d88d8f5" providerId="ADAL" clId="{BC37AFA4-1EE5-4E4D-BFC5-6C02489689FD}" dt="2024-05-24T00:44:11.682" v="100"/>
          <ac:spMkLst>
            <pc:docMk/>
            <pc:sldMk cId="2882620567" sldId="277"/>
            <ac:spMk id="58" creationId="{8422FAB1-3E1F-3078-147A-B0CABEF54B02}"/>
          </ac:spMkLst>
        </pc:spChg>
        <pc:spChg chg="mod">
          <ac:chgData name="Shahrulniza Musa - Prof. Dr." userId="3899de2a-60dc-4514-a97b-67225d88d8f5" providerId="ADAL" clId="{BC37AFA4-1EE5-4E4D-BFC5-6C02489689FD}" dt="2024-05-24T00:44:11.682" v="100"/>
          <ac:spMkLst>
            <pc:docMk/>
            <pc:sldMk cId="2882620567" sldId="277"/>
            <ac:spMk id="61" creationId="{F4A2D4C5-40D5-A011-6D31-174BA7F881BE}"/>
          </ac:spMkLst>
        </pc:spChg>
        <pc:spChg chg="mod">
          <ac:chgData name="Shahrulniza Musa - Prof. Dr." userId="3899de2a-60dc-4514-a97b-67225d88d8f5" providerId="ADAL" clId="{BC37AFA4-1EE5-4E4D-BFC5-6C02489689FD}" dt="2024-05-24T00:44:11.682" v="100"/>
          <ac:spMkLst>
            <pc:docMk/>
            <pc:sldMk cId="2882620567" sldId="277"/>
            <ac:spMk id="63" creationId="{5654A97B-6D9A-8824-B67D-B6E13BA8C30A}"/>
          </ac:spMkLst>
        </pc:spChg>
        <pc:spChg chg="mod">
          <ac:chgData name="Shahrulniza Musa - Prof. Dr." userId="3899de2a-60dc-4514-a97b-67225d88d8f5" providerId="ADAL" clId="{BC37AFA4-1EE5-4E4D-BFC5-6C02489689FD}" dt="2024-05-24T00:44:11.682" v="100"/>
          <ac:spMkLst>
            <pc:docMk/>
            <pc:sldMk cId="2882620567" sldId="277"/>
            <ac:spMk id="64" creationId="{9358C6F6-94AE-8638-AFCE-5B56707CB3B0}"/>
          </ac:spMkLst>
        </pc:spChg>
        <pc:spChg chg="mod">
          <ac:chgData name="Shahrulniza Musa - Prof. Dr." userId="3899de2a-60dc-4514-a97b-67225d88d8f5" providerId="ADAL" clId="{BC37AFA4-1EE5-4E4D-BFC5-6C02489689FD}" dt="2024-05-24T00:44:11.682" v="100"/>
          <ac:spMkLst>
            <pc:docMk/>
            <pc:sldMk cId="2882620567" sldId="277"/>
            <ac:spMk id="65" creationId="{624ACB14-3723-5B5E-8935-29AE4AE9445B}"/>
          </ac:spMkLst>
        </pc:spChg>
        <pc:spChg chg="add mod">
          <ac:chgData name="Shahrulniza Musa - Prof. Dr." userId="3899de2a-60dc-4514-a97b-67225d88d8f5" providerId="ADAL" clId="{BC37AFA4-1EE5-4E4D-BFC5-6C02489689FD}" dt="2024-05-24T00:44:11.682" v="100"/>
          <ac:spMkLst>
            <pc:docMk/>
            <pc:sldMk cId="2882620567" sldId="277"/>
            <ac:spMk id="66" creationId="{12DB228F-3F84-3A6F-6A60-F4A4C799BAE8}"/>
          </ac:spMkLst>
        </pc:spChg>
        <pc:spChg chg="mod">
          <ac:chgData name="Shahrulniza Musa - Prof. Dr." userId="3899de2a-60dc-4514-a97b-67225d88d8f5" providerId="ADAL" clId="{BC37AFA4-1EE5-4E4D-BFC5-6C02489689FD}" dt="2024-05-24T00:44:11.682" v="100"/>
          <ac:spMkLst>
            <pc:docMk/>
            <pc:sldMk cId="2882620567" sldId="277"/>
            <ac:spMk id="69" creationId="{026C3B92-BFBA-9D82-605F-8D1B4B563527}"/>
          </ac:spMkLst>
        </pc:spChg>
        <pc:spChg chg="mod">
          <ac:chgData name="Shahrulniza Musa - Prof. Dr." userId="3899de2a-60dc-4514-a97b-67225d88d8f5" providerId="ADAL" clId="{BC37AFA4-1EE5-4E4D-BFC5-6C02489689FD}" dt="2024-05-24T00:44:11.682" v="100"/>
          <ac:spMkLst>
            <pc:docMk/>
            <pc:sldMk cId="2882620567" sldId="277"/>
            <ac:spMk id="71" creationId="{871C7A8E-6933-4944-2728-8EED09668B5E}"/>
          </ac:spMkLst>
        </pc:spChg>
        <pc:spChg chg="mod">
          <ac:chgData name="Shahrulniza Musa - Prof. Dr." userId="3899de2a-60dc-4514-a97b-67225d88d8f5" providerId="ADAL" clId="{BC37AFA4-1EE5-4E4D-BFC5-6C02489689FD}" dt="2024-05-24T00:44:11.682" v="100"/>
          <ac:spMkLst>
            <pc:docMk/>
            <pc:sldMk cId="2882620567" sldId="277"/>
            <ac:spMk id="74" creationId="{144DD74E-E40E-ED99-2031-73BA30C007DC}"/>
          </ac:spMkLst>
        </pc:spChg>
        <pc:spChg chg="mod">
          <ac:chgData name="Shahrulniza Musa - Prof. Dr." userId="3899de2a-60dc-4514-a97b-67225d88d8f5" providerId="ADAL" clId="{BC37AFA4-1EE5-4E4D-BFC5-6C02489689FD}" dt="2024-05-24T00:44:11.682" v="100"/>
          <ac:spMkLst>
            <pc:docMk/>
            <pc:sldMk cId="2882620567" sldId="277"/>
            <ac:spMk id="76" creationId="{16F87EA0-37C6-764D-B419-75AC9E15F175}"/>
          </ac:spMkLst>
        </pc:spChg>
        <pc:spChg chg="mod">
          <ac:chgData name="Shahrulniza Musa - Prof. Dr." userId="3899de2a-60dc-4514-a97b-67225d88d8f5" providerId="ADAL" clId="{BC37AFA4-1EE5-4E4D-BFC5-6C02489689FD}" dt="2024-05-24T00:44:11.682" v="100"/>
          <ac:spMkLst>
            <pc:docMk/>
            <pc:sldMk cId="2882620567" sldId="277"/>
            <ac:spMk id="78" creationId="{3FADF1FD-3EE9-D63B-0862-115BE21073CC}"/>
          </ac:spMkLst>
        </pc:spChg>
        <pc:spChg chg="mod">
          <ac:chgData name="Shahrulniza Musa - Prof. Dr." userId="3899de2a-60dc-4514-a97b-67225d88d8f5" providerId="ADAL" clId="{BC37AFA4-1EE5-4E4D-BFC5-6C02489689FD}" dt="2024-05-24T00:44:11.682" v="100"/>
          <ac:spMkLst>
            <pc:docMk/>
            <pc:sldMk cId="2882620567" sldId="277"/>
            <ac:spMk id="79" creationId="{CA7D3161-3648-4B50-04A5-C86629CE7AB9}"/>
          </ac:spMkLst>
        </pc:spChg>
        <pc:spChg chg="mod">
          <ac:chgData name="Shahrulniza Musa - Prof. Dr." userId="3899de2a-60dc-4514-a97b-67225d88d8f5" providerId="ADAL" clId="{BC37AFA4-1EE5-4E4D-BFC5-6C02489689FD}" dt="2024-05-24T00:44:11.682" v="100"/>
          <ac:spMkLst>
            <pc:docMk/>
            <pc:sldMk cId="2882620567" sldId="277"/>
            <ac:spMk id="80" creationId="{C6DED522-AD12-3A5C-7763-FFDDE3D48B08}"/>
          </ac:spMkLst>
        </pc:spChg>
        <pc:spChg chg="add mod">
          <ac:chgData name="Shahrulniza Musa - Prof. Dr." userId="3899de2a-60dc-4514-a97b-67225d88d8f5" providerId="ADAL" clId="{BC37AFA4-1EE5-4E4D-BFC5-6C02489689FD}" dt="2024-05-24T00:44:11.682" v="100"/>
          <ac:spMkLst>
            <pc:docMk/>
            <pc:sldMk cId="2882620567" sldId="277"/>
            <ac:spMk id="81" creationId="{985E1D1F-AAFE-DDD6-6CCA-FB03339CE0D1}"/>
          </ac:spMkLst>
        </pc:spChg>
        <pc:spChg chg="add mod">
          <ac:chgData name="Shahrulniza Musa - Prof. Dr." userId="3899de2a-60dc-4514-a97b-67225d88d8f5" providerId="ADAL" clId="{BC37AFA4-1EE5-4E4D-BFC5-6C02489689FD}" dt="2024-05-24T00:44:11.682" v="100"/>
          <ac:spMkLst>
            <pc:docMk/>
            <pc:sldMk cId="2882620567" sldId="277"/>
            <ac:spMk id="82" creationId="{8417CCCE-0883-48FF-1C2F-90439E6CB2FC}"/>
          </ac:spMkLst>
        </pc:spChg>
        <pc:spChg chg="add mod">
          <ac:chgData name="Shahrulniza Musa - Prof. Dr." userId="3899de2a-60dc-4514-a97b-67225d88d8f5" providerId="ADAL" clId="{BC37AFA4-1EE5-4E4D-BFC5-6C02489689FD}" dt="2024-05-24T00:44:11.682" v="100"/>
          <ac:spMkLst>
            <pc:docMk/>
            <pc:sldMk cId="2882620567" sldId="277"/>
            <ac:spMk id="83" creationId="{D6D7C30B-4395-263D-BDD1-DD427DFA7230}"/>
          </ac:spMkLst>
        </pc:spChg>
        <pc:spChg chg="add mod">
          <ac:chgData name="Shahrulniza Musa - Prof. Dr." userId="3899de2a-60dc-4514-a97b-67225d88d8f5" providerId="ADAL" clId="{BC37AFA4-1EE5-4E4D-BFC5-6C02489689FD}" dt="2024-05-24T00:44:11.682" v="100"/>
          <ac:spMkLst>
            <pc:docMk/>
            <pc:sldMk cId="2882620567" sldId="277"/>
            <ac:spMk id="84" creationId="{2612EDDF-9E4F-C6D2-C8E2-7231D54015EE}"/>
          </ac:spMkLst>
        </pc:spChg>
        <pc:spChg chg="add mod">
          <ac:chgData name="Shahrulniza Musa - Prof. Dr." userId="3899de2a-60dc-4514-a97b-67225d88d8f5" providerId="ADAL" clId="{BC37AFA4-1EE5-4E4D-BFC5-6C02489689FD}" dt="2024-05-24T00:44:11.682" v="100"/>
          <ac:spMkLst>
            <pc:docMk/>
            <pc:sldMk cId="2882620567" sldId="277"/>
            <ac:spMk id="85" creationId="{3753EAF5-C944-1555-5E4F-580A873B0756}"/>
          </ac:spMkLst>
        </pc:spChg>
        <pc:spChg chg="mod">
          <ac:chgData name="Shahrulniza Musa - Prof. Dr." userId="3899de2a-60dc-4514-a97b-67225d88d8f5" providerId="ADAL" clId="{BC37AFA4-1EE5-4E4D-BFC5-6C02489689FD}" dt="2024-05-24T00:44:11.682" v="100"/>
          <ac:spMkLst>
            <pc:docMk/>
            <pc:sldMk cId="2882620567" sldId="277"/>
            <ac:spMk id="88" creationId="{AE52A994-FA2D-7EF8-4CA3-694024875955}"/>
          </ac:spMkLst>
        </pc:spChg>
        <pc:spChg chg="mod">
          <ac:chgData name="Shahrulniza Musa - Prof. Dr." userId="3899de2a-60dc-4514-a97b-67225d88d8f5" providerId="ADAL" clId="{BC37AFA4-1EE5-4E4D-BFC5-6C02489689FD}" dt="2024-05-24T00:44:11.682" v="100"/>
          <ac:spMkLst>
            <pc:docMk/>
            <pc:sldMk cId="2882620567" sldId="277"/>
            <ac:spMk id="91" creationId="{11963B32-C7A9-E800-16ED-8B0080FB885E}"/>
          </ac:spMkLst>
        </pc:spChg>
        <pc:spChg chg="mod">
          <ac:chgData name="Shahrulniza Musa - Prof. Dr." userId="3899de2a-60dc-4514-a97b-67225d88d8f5" providerId="ADAL" clId="{BC37AFA4-1EE5-4E4D-BFC5-6C02489689FD}" dt="2024-05-24T00:44:11.682" v="100"/>
          <ac:spMkLst>
            <pc:docMk/>
            <pc:sldMk cId="2882620567" sldId="277"/>
            <ac:spMk id="95" creationId="{BFBEEB14-B059-D84A-CF21-32B52DC7ECB9}"/>
          </ac:spMkLst>
        </pc:spChg>
        <pc:spChg chg="mod">
          <ac:chgData name="Shahrulniza Musa - Prof. Dr." userId="3899de2a-60dc-4514-a97b-67225d88d8f5" providerId="ADAL" clId="{BC37AFA4-1EE5-4E4D-BFC5-6C02489689FD}" dt="2024-05-24T00:44:11.682" v="100"/>
          <ac:spMkLst>
            <pc:docMk/>
            <pc:sldMk cId="2882620567" sldId="277"/>
            <ac:spMk id="96" creationId="{D12AF39F-29E5-CE2B-5A4D-871908CB7E84}"/>
          </ac:spMkLst>
        </pc:spChg>
        <pc:spChg chg="add mod">
          <ac:chgData name="Shahrulniza Musa - Prof. Dr." userId="3899de2a-60dc-4514-a97b-67225d88d8f5" providerId="ADAL" clId="{BC37AFA4-1EE5-4E4D-BFC5-6C02489689FD}" dt="2024-05-24T00:44:11.682" v="100"/>
          <ac:spMkLst>
            <pc:docMk/>
            <pc:sldMk cId="2882620567" sldId="277"/>
            <ac:spMk id="97" creationId="{7B5FF477-13CC-9ACE-8AAE-AD73B6CA3804}"/>
          </ac:spMkLst>
        </pc:spChg>
        <pc:spChg chg="add mod">
          <ac:chgData name="Shahrulniza Musa - Prof. Dr." userId="3899de2a-60dc-4514-a97b-67225d88d8f5" providerId="ADAL" clId="{BC37AFA4-1EE5-4E4D-BFC5-6C02489689FD}" dt="2024-05-24T00:44:11.682" v="100"/>
          <ac:spMkLst>
            <pc:docMk/>
            <pc:sldMk cId="2882620567" sldId="277"/>
            <ac:spMk id="99" creationId="{E2F152F6-CDBC-D79C-9B7A-4DF6F8BFCFA4}"/>
          </ac:spMkLst>
        </pc:spChg>
        <pc:spChg chg="mod">
          <ac:chgData name="Shahrulniza Musa - Prof. Dr." userId="3899de2a-60dc-4514-a97b-67225d88d8f5" providerId="ADAL" clId="{BC37AFA4-1EE5-4E4D-BFC5-6C02489689FD}" dt="2024-05-24T00:44:11.682" v="100"/>
          <ac:spMkLst>
            <pc:docMk/>
            <pc:sldMk cId="2882620567" sldId="277"/>
            <ac:spMk id="101" creationId="{E3CDAC23-F074-7C09-A9B4-B996663A0B24}"/>
          </ac:spMkLst>
        </pc:spChg>
        <pc:spChg chg="mod">
          <ac:chgData name="Shahrulniza Musa - Prof. Dr." userId="3899de2a-60dc-4514-a97b-67225d88d8f5" providerId="ADAL" clId="{BC37AFA4-1EE5-4E4D-BFC5-6C02489689FD}" dt="2024-05-24T00:44:11.682" v="100"/>
          <ac:spMkLst>
            <pc:docMk/>
            <pc:sldMk cId="2882620567" sldId="277"/>
            <ac:spMk id="102" creationId="{25A1D119-E504-0618-3FC6-1701068BEB1B}"/>
          </ac:spMkLst>
        </pc:spChg>
        <pc:spChg chg="add mod">
          <ac:chgData name="Shahrulniza Musa - Prof. Dr." userId="3899de2a-60dc-4514-a97b-67225d88d8f5" providerId="ADAL" clId="{BC37AFA4-1EE5-4E4D-BFC5-6C02489689FD}" dt="2024-05-24T00:44:11.682" v="100"/>
          <ac:spMkLst>
            <pc:docMk/>
            <pc:sldMk cId="2882620567" sldId="277"/>
            <ac:spMk id="103" creationId="{324F7A71-7702-2B9A-B00F-F794A98986BD}"/>
          </ac:spMkLst>
        </pc:spChg>
        <pc:spChg chg="mod">
          <ac:chgData name="Shahrulniza Musa - Prof. Dr." userId="3899de2a-60dc-4514-a97b-67225d88d8f5" providerId="ADAL" clId="{BC37AFA4-1EE5-4E4D-BFC5-6C02489689FD}" dt="2024-05-24T00:44:11.682" v="100"/>
          <ac:spMkLst>
            <pc:docMk/>
            <pc:sldMk cId="2882620567" sldId="277"/>
            <ac:spMk id="105" creationId="{C6655B7E-500C-5320-941C-D328A223CF49}"/>
          </ac:spMkLst>
        </pc:spChg>
        <pc:spChg chg="add mod">
          <ac:chgData name="Shahrulniza Musa - Prof. Dr." userId="3899de2a-60dc-4514-a97b-67225d88d8f5" providerId="ADAL" clId="{BC37AFA4-1EE5-4E4D-BFC5-6C02489689FD}" dt="2024-05-24T00:44:48.424" v="101"/>
          <ac:spMkLst>
            <pc:docMk/>
            <pc:sldMk cId="2882620567" sldId="277"/>
            <ac:spMk id="107" creationId="{A7F7F85F-8561-DABB-4F2B-314AD109512E}"/>
          </ac:spMkLst>
        </pc:spChg>
        <pc:grpChg chg="add mod">
          <ac:chgData name="Shahrulniza Musa - Prof. Dr." userId="3899de2a-60dc-4514-a97b-67225d88d8f5" providerId="ADAL" clId="{BC37AFA4-1EE5-4E4D-BFC5-6C02489689FD}" dt="2024-05-24T00:44:11.682" v="100"/>
          <ac:grpSpMkLst>
            <pc:docMk/>
            <pc:sldMk cId="2882620567" sldId="277"/>
            <ac:grpSpMk id="4" creationId="{E090F2EE-F502-168E-1980-370B70B30E05}"/>
          </ac:grpSpMkLst>
        </pc:grpChg>
        <pc:grpChg chg="add mod">
          <ac:chgData name="Shahrulniza Musa - Prof. Dr." userId="3899de2a-60dc-4514-a97b-67225d88d8f5" providerId="ADAL" clId="{BC37AFA4-1EE5-4E4D-BFC5-6C02489689FD}" dt="2024-05-24T00:44:11.682" v="100"/>
          <ac:grpSpMkLst>
            <pc:docMk/>
            <pc:sldMk cId="2882620567" sldId="277"/>
            <ac:grpSpMk id="11" creationId="{249E7B09-8753-E222-3060-AFE31277B543}"/>
          </ac:grpSpMkLst>
        </pc:grpChg>
        <pc:grpChg chg="add mod">
          <ac:chgData name="Shahrulniza Musa - Prof. Dr." userId="3899de2a-60dc-4514-a97b-67225d88d8f5" providerId="ADAL" clId="{BC37AFA4-1EE5-4E4D-BFC5-6C02489689FD}" dt="2024-05-24T00:44:11.682" v="100"/>
          <ac:grpSpMkLst>
            <pc:docMk/>
            <pc:sldMk cId="2882620567" sldId="277"/>
            <ac:grpSpMk id="26" creationId="{22AE0117-C0BC-4906-8318-0B0AD46B7438}"/>
          </ac:grpSpMkLst>
        </pc:grpChg>
        <pc:grpChg chg="add mod">
          <ac:chgData name="Shahrulniza Musa - Prof. Dr." userId="3899de2a-60dc-4514-a97b-67225d88d8f5" providerId="ADAL" clId="{BC37AFA4-1EE5-4E4D-BFC5-6C02489689FD}" dt="2024-05-24T00:44:11.682" v="100"/>
          <ac:grpSpMkLst>
            <pc:docMk/>
            <pc:sldMk cId="2882620567" sldId="277"/>
            <ac:grpSpMk id="38" creationId="{CDAFE032-4B66-7EED-7153-A851BE78F6D7}"/>
          </ac:grpSpMkLst>
        </pc:grpChg>
        <pc:grpChg chg="add mod">
          <ac:chgData name="Shahrulniza Musa - Prof. Dr." userId="3899de2a-60dc-4514-a97b-67225d88d8f5" providerId="ADAL" clId="{BC37AFA4-1EE5-4E4D-BFC5-6C02489689FD}" dt="2024-05-24T00:44:11.682" v="100"/>
          <ac:grpSpMkLst>
            <pc:docMk/>
            <pc:sldMk cId="2882620567" sldId="277"/>
            <ac:grpSpMk id="51" creationId="{6D273C73-211C-3593-54A9-496393905755}"/>
          </ac:grpSpMkLst>
        </pc:grpChg>
        <pc:grpChg chg="add mod">
          <ac:chgData name="Shahrulniza Musa - Prof. Dr." userId="3899de2a-60dc-4514-a97b-67225d88d8f5" providerId="ADAL" clId="{BC37AFA4-1EE5-4E4D-BFC5-6C02489689FD}" dt="2024-05-24T00:44:11.682" v="100"/>
          <ac:grpSpMkLst>
            <pc:docMk/>
            <pc:sldMk cId="2882620567" sldId="277"/>
            <ac:grpSpMk id="55" creationId="{EA345657-8D39-377E-B550-008BF6C13024}"/>
          </ac:grpSpMkLst>
        </pc:grpChg>
        <pc:grpChg chg="add mod">
          <ac:chgData name="Shahrulniza Musa - Prof. Dr." userId="3899de2a-60dc-4514-a97b-67225d88d8f5" providerId="ADAL" clId="{BC37AFA4-1EE5-4E4D-BFC5-6C02489689FD}" dt="2024-05-24T00:44:11.682" v="100"/>
          <ac:grpSpMkLst>
            <pc:docMk/>
            <pc:sldMk cId="2882620567" sldId="277"/>
            <ac:grpSpMk id="59" creationId="{417AF6E0-1961-9AE8-F8A6-6864967B99F1}"/>
          </ac:grpSpMkLst>
        </pc:grpChg>
        <pc:grpChg chg="add mod">
          <ac:chgData name="Shahrulniza Musa - Prof. Dr." userId="3899de2a-60dc-4514-a97b-67225d88d8f5" providerId="ADAL" clId="{BC37AFA4-1EE5-4E4D-BFC5-6C02489689FD}" dt="2024-05-24T00:44:11.682" v="100"/>
          <ac:grpSpMkLst>
            <pc:docMk/>
            <pc:sldMk cId="2882620567" sldId="277"/>
            <ac:grpSpMk id="67" creationId="{7BB99156-F3E4-AE3F-3A1C-C0EBF95C5B77}"/>
          </ac:grpSpMkLst>
        </pc:grpChg>
        <pc:grpChg chg="add mod">
          <ac:chgData name="Shahrulniza Musa - Prof. Dr." userId="3899de2a-60dc-4514-a97b-67225d88d8f5" providerId="ADAL" clId="{BC37AFA4-1EE5-4E4D-BFC5-6C02489689FD}" dt="2024-05-24T00:44:11.682" v="100"/>
          <ac:grpSpMkLst>
            <pc:docMk/>
            <pc:sldMk cId="2882620567" sldId="277"/>
            <ac:grpSpMk id="86" creationId="{93D331FC-4F8D-9FA8-7DA0-EE194A7071E0}"/>
          </ac:grpSpMkLst>
        </pc:grpChg>
        <pc:grpChg chg="add mod">
          <ac:chgData name="Shahrulniza Musa - Prof. Dr." userId="3899de2a-60dc-4514-a97b-67225d88d8f5" providerId="ADAL" clId="{BC37AFA4-1EE5-4E4D-BFC5-6C02489689FD}" dt="2024-05-24T00:44:11.682" v="100"/>
          <ac:grpSpMkLst>
            <pc:docMk/>
            <pc:sldMk cId="2882620567" sldId="277"/>
            <ac:grpSpMk id="100" creationId="{9567D9EF-4B50-3BC2-01CC-3C7F17DEBBE6}"/>
          </ac:grpSpMkLst>
        </pc:grpChg>
        <pc:grpChg chg="add mod">
          <ac:chgData name="Shahrulniza Musa - Prof. Dr." userId="3899de2a-60dc-4514-a97b-67225d88d8f5" providerId="ADAL" clId="{BC37AFA4-1EE5-4E4D-BFC5-6C02489689FD}" dt="2024-05-24T00:44:11.682" v="100"/>
          <ac:grpSpMkLst>
            <pc:docMk/>
            <pc:sldMk cId="2882620567" sldId="277"/>
            <ac:grpSpMk id="104" creationId="{0419B92A-6183-0E62-8EF4-C6F25F0829FE}"/>
          </ac:grpSpMkLst>
        </pc:grpChg>
        <pc:picChg chg="mod">
          <ac:chgData name="Shahrulniza Musa - Prof. Dr." userId="3899de2a-60dc-4514-a97b-67225d88d8f5" providerId="ADAL" clId="{BC37AFA4-1EE5-4E4D-BFC5-6C02489689FD}" dt="2024-05-24T00:44:11.682" v="100"/>
          <ac:picMkLst>
            <pc:docMk/>
            <pc:sldMk cId="2882620567" sldId="277"/>
            <ac:picMk id="5" creationId="{77C6185C-CAE3-60CF-13F5-C1A14949589A}"/>
          </ac:picMkLst>
        </pc:picChg>
        <pc:picChg chg="mod">
          <ac:chgData name="Shahrulniza Musa - Prof. Dr." userId="3899de2a-60dc-4514-a97b-67225d88d8f5" providerId="ADAL" clId="{BC37AFA4-1EE5-4E4D-BFC5-6C02489689FD}" dt="2024-05-24T00:44:11.682" v="100"/>
          <ac:picMkLst>
            <pc:docMk/>
            <pc:sldMk cId="2882620567" sldId="277"/>
            <ac:picMk id="14" creationId="{68B6C2B6-C1DC-D540-EE68-72BFD6F9B15A}"/>
          </ac:picMkLst>
        </pc:picChg>
        <pc:picChg chg="mod">
          <ac:chgData name="Shahrulniza Musa - Prof. Dr." userId="3899de2a-60dc-4514-a97b-67225d88d8f5" providerId="ADAL" clId="{BC37AFA4-1EE5-4E4D-BFC5-6C02489689FD}" dt="2024-05-24T00:44:11.682" v="100"/>
          <ac:picMkLst>
            <pc:docMk/>
            <pc:sldMk cId="2882620567" sldId="277"/>
            <ac:picMk id="16" creationId="{2F2FF25C-DA9B-89B6-EDAD-A3759557A836}"/>
          </ac:picMkLst>
        </pc:picChg>
        <pc:picChg chg="mod">
          <ac:chgData name="Shahrulniza Musa - Prof. Dr." userId="3899de2a-60dc-4514-a97b-67225d88d8f5" providerId="ADAL" clId="{BC37AFA4-1EE5-4E4D-BFC5-6C02489689FD}" dt="2024-05-24T00:44:11.682" v="100"/>
          <ac:picMkLst>
            <pc:docMk/>
            <pc:sldMk cId="2882620567" sldId="277"/>
            <ac:picMk id="27" creationId="{BF57705F-6979-F7A9-1DEE-7A576FF2F319}"/>
          </ac:picMkLst>
        </pc:picChg>
        <pc:picChg chg="add mod">
          <ac:chgData name="Shahrulniza Musa - Prof. Dr." userId="3899de2a-60dc-4514-a97b-67225d88d8f5" providerId="ADAL" clId="{BC37AFA4-1EE5-4E4D-BFC5-6C02489689FD}" dt="2024-05-24T00:44:11.682" v="100"/>
          <ac:picMkLst>
            <pc:docMk/>
            <pc:sldMk cId="2882620567" sldId="277"/>
            <ac:picMk id="35" creationId="{870C0B16-7191-F0F7-1990-B58B2F4EA877}"/>
          </ac:picMkLst>
        </pc:picChg>
        <pc:picChg chg="mod">
          <ac:chgData name="Shahrulniza Musa - Prof. Dr." userId="3899de2a-60dc-4514-a97b-67225d88d8f5" providerId="ADAL" clId="{BC37AFA4-1EE5-4E4D-BFC5-6C02489689FD}" dt="2024-05-24T00:44:11.682" v="100"/>
          <ac:picMkLst>
            <pc:docMk/>
            <pc:sldMk cId="2882620567" sldId="277"/>
            <ac:picMk id="39" creationId="{C776C584-CB12-17D7-27C1-F683687B5890}"/>
          </ac:picMkLst>
        </pc:picChg>
        <pc:picChg chg="mod">
          <ac:chgData name="Shahrulniza Musa - Prof. Dr." userId="3899de2a-60dc-4514-a97b-67225d88d8f5" providerId="ADAL" clId="{BC37AFA4-1EE5-4E4D-BFC5-6C02489689FD}" dt="2024-05-24T00:44:11.682" v="100"/>
          <ac:picMkLst>
            <pc:docMk/>
            <pc:sldMk cId="2882620567" sldId="277"/>
            <ac:picMk id="41" creationId="{70AD12B6-D4D5-B449-4554-41EC028603A5}"/>
          </ac:picMkLst>
        </pc:picChg>
        <pc:picChg chg="mod">
          <ac:chgData name="Shahrulniza Musa - Prof. Dr." userId="3899de2a-60dc-4514-a97b-67225d88d8f5" providerId="ADAL" clId="{BC37AFA4-1EE5-4E4D-BFC5-6C02489689FD}" dt="2024-05-24T00:44:11.682" v="100"/>
          <ac:picMkLst>
            <pc:docMk/>
            <pc:sldMk cId="2882620567" sldId="277"/>
            <ac:picMk id="43" creationId="{39FFC92E-27AD-859A-99F5-975A51E12D2B}"/>
          </ac:picMkLst>
        </pc:picChg>
        <pc:picChg chg="mod">
          <ac:chgData name="Shahrulniza Musa - Prof. Dr." userId="3899de2a-60dc-4514-a97b-67225d88d8f5" providerId="ADAL" clId="{BC37AFA4-1EE5-4E4D-BFC5-6C02489689FD}" dt="2024-05-24T00:44:11.682" v="100"/>
          <ac:picMkLst>
            <pc:docMk/>
            <pc:sldMk cId="2882620567" sldId="277"/>
            <ac:picMk id="45" creationId="{9DBE36B8-2B60-43A9-E92D-F00A514A014F}"/>
          </ac:picMkLst>
        </pc:picChg>
        <pc:picChg chg="mod">
          <ac:chgData name="Shahrulniza Musa - Prof. Dr." userId="3899de2a-60dc-4514-a97b-67225d88d8f5" providerId="ADAL" clId="{BC37AFA4-1EE5-4E4D-BFC5-6C02489689FD}" dt="2024-05-24T00:44:11.682" v="100"/>
          <ac:picMkLst>
            <pc:docMk/>
            <pc:sldMk cId="2882620567" sldId="277"/>
            <ac:picMk id="52" creationId="{BCC139D9-A99D-327B-61BA-5855A84E6C12}"/>
          </ac:picMkLst>
        </pc:picChg>
        <pc:picChg chg="mod">
          <ac:chgData name="Shahrulniza Musa - Prof. Dr." userId="3899de2a-60dc-4514-a97b-67225d88d8f5" providerId="ADAL" clId="{BC37AFA4-1EE5-4E4D-BFC5-6C02489689FD}" dt="2024-05-24T00:44:11.682" v="100"/>
          <ac:picMkLst>
            <pc:docMk/>
            <pc:sldMk cId="2882620567" sldId="277"/>
            <ac:picMk id="60" creationId="{41DF932F-4E00-1326-24A3-869F87FAAD69}"/>
          </ac:picMkLst>
        </pc:picChg>
        <pc:picChg chg="mod">
          <ac:chgData name="Shahrulniza Musa - Prof. Dr." userId="3899de2a-60dc-4514-a97b-67225d88d8f5" providerId="ADAL" clId="{BC37AFA4-1EE5-4E4D-BFC5-6C02489689FD}" dt="2024-05-24T00:44:11.682" v="100"/>
          <ac:picMkLst>
            <pc:docMk/>
            <pc:sldMk cId="2882620567" sldId="277"/>
            <ac:picMk id="62" creationId="{D00C087D-D64A-50B4-2B62-F0F19E052828}"/>
          </ac:picMkLst>
        </pc:picChg>
        <pc:picChg chg="mod">
          <ac:chgData name="Shahrulniza Musa - Prof. Dr." userId="3899de2a-60dc-4514-a97b-67225d88d8f5" providerId="ADAL" clId="{BC37AFA4-1EE5-4E4D-BFC5-6C02489689FD}" dt="2024-05-24T00:44:11.682" v="100"/>
          <ac:picMkLst>
            <pc:docMk/>
            <pc:sldMk cId="2882620567" sldId="277"/>
            <ac:picMk id="68" creationId="{74FDD29D-E2AB-3661-C22E-86CC7A2A7641}"/>
          </ac:picMkLst>
        </pc:picChg>
        <pc:picChg chg="mod">
          <ac:chgData name="Shahrulniza Musa - Prof. Dr." userId="3899de2a-60dc-4514-a97b-67225d88d8f5" providerId="ADAL" clId="{BC37AFA4-1EE5-4E4D-BFC5-6C02489689FD}" dt="2024-05-24T00:44:11.682" v="100"/>
          <ac:picMkLst>
            <pc:docMk/>
            <pc:sldMk cId="2882620567" sldId="277"/>
            <ac:picMk id="70" creationId="{086595A8-EB25-F371-DFBE-06F8B9216831}"/>
          </ac:picMkLst>
        </pc:picChg>
        <pc:picChg chg="mod">
          <ac:chgData name="Shahrulniza Musa - Prof. Dr." userId="3899de2a-60dc-4514-a97b-67225d88d8f5" providerId="ADAL" clId="{BC37AFA4-1EE5-4E4D-BFC5-6C02489689FD}" dt="2024-05-24T00:44:11.682" v="100"/>
          <ac:picMkLst>
            <pc:docMk/>
            <pc:sldMk cId="2882620567" sldId="277"/>
            <ac:picMk id="72" creationId="{316413CA-84AC-107A-CD98-9CC83B4C54A8}"/>
          </ac:picMkLst>
        </pc:picChg>
        <pc:picChg chg="mod">
          <ac:chgData name="Shahrulniza Musa - Prof. Dr." userId="3899de2a-60dc-4514-a97b-67225d88d8f5" providerId="ADAL" clId="{BC37AFA4-1EE5-4E4D-BFC5-6C02489689FD}" dt="2024-05-24T00:44:11.682" v="100"/>
          <ac:picMkLst>
            <pc:docMk/>
            <pc:sldMk cId="2882620567" sldId="277"/>
            <ac:picMk id="73" creationId="{C923DE4E-6F6D-C50F-A5D4-6D68B1826075}"/>
          </ac:picMkLst>
        </pc:picChg>
        <pc:picChg chg="mod">
          <ac:chgData name="Shahrulniza Musa - Prof. Dr." userId="3899de2a-60dc-4514-a97b-67225d88d8f5" providerId="ADAL" clId="{BC37AFA4-1EE5-4E4D-BFC5-6C02489689FD}" dt="2024-05-24T00:44:11.682" v="100"/>
          <ac:picMkLst>
            <pc:docMk/>
            <pc:sldMk cId="2882620567" sldId="277"/>
            <ac:picMk id="75" creationId="{38DFC9D0-3EBE-7143-8CF4-A82B2885AA0F}"/>
          </ac:picMkLst>
        </pc:picChg>
        <pc:picChg chg="mod">
          <ac:chgData name="Shahrulniza Musa - Prof. Dr." userId="3899de2a-60dc-4514-a97b-67225d88d8f5" providerId="ADAL" clId="{BC37AFA4-1EE5-4E4D-BFC5-6C02489689FD}" dt="2024-05-24T00:44:11.682" v="100"/>
          <ac:picMkLst>
            <pc:docMk/>
            <pc:sldMk cId="2882620567" sldId="277"/>
            <ac:picMk id="77" creationId="{96C1991B-D3F9-4C52-BEC3-5A3D126867AF}"/>
          </ac:picMkLst>
        </pc:picChg>
        <pc:picChg chg="mod">
          <ac:chgData name="Shahrulniza Musa - Prof. Dr." userId="3899de2a-60dc-4514-a97b-67225d88d8f5" providerId="ADAL" clId="{BC37AFA4-1EE5-4E4D-BFC5-6C02489689FD}" dt="2024-05-24T00:44:11.682" v="100"/>
          <ac:picMkLst>
            <pc:docMk/>
            <pc:sldMk cId="2882620567" sldId="277"/>
            <ac:picMk id="87" creationId="{123B8556-74DE-B75E-3C08-E1E135B98252}"/>
          </ac:picMkLst>
        </pc:picChg>
        <pc:picChg chg="mod">
          <ac:chgData name="Shahrulniza Musa - Prof. Dr." userId="3899de2a-60dc-4514-a97b-67225d88d8f5" providerId="ADAL" clId="{BC37AFA4-1EE5-4E4D-BFC5-6C02489689FD}" dt="2024-05-24T00:44:11.682" v="100"/>
          <ac:picMkLst>
            <pc:docMk/>
            <pc:sldMk cId="2882620567" sldId="277"/>
            <ac:picMk id="89" creationId="{91D9F1BD-D311-0800-4B24-AD7C597B54E4}"/>
          </ac:picMkLst>
        </pc:picChg>
        <pc:picChg chg="mod">
          <ac:chgData name="Shahrulniza Musa - Prof. Dr." userId="3899de2a-60dc-4514-a97b-67225d88d8f5" providerId="ADAL" clId="{BC37AFA4-1EE5-4E4D-BFC5-6C02489689FD}" dt="2024-05-24T00:44:11.682" v="100"/>
          <ac:picMkLst>
            <pc:docMk/>
            <pc:sldMk cId="2882620567" sldId="277"/>
            <ac:picMk id="90" creationId="{6460EF5F-9298-90C3-C174-6F08951C57CB}"/>
          </ac:picMkLst>
        </pc:picChg>
        <pc:picChg chg="mod">
          <ac:chgData name="Shahrulniza Musa - Prof. Dr." userId="3899de2a-60dc-4514-a97b-67225d88d8f5" providerId="ADAL" clId="{BC37AFA4-1EE5-4E4D-BFC5-6C02489689FD}" dt="2024-05-24T00:44:11.682" v="100"/>
          <ac:picMkLst>
            <pc:docMk/>
            <pc:sldMk cId="2882620567" sldId="277"/>
            <ac:picMk id="92" creationId="{D4656BC5-FDDC-52E9-6E61-BCD51FB65414}"/>
          </ac:picMkLst>
        </pc:picChg>
        <pc:picChg chg="mod">
          <ac:chgData name="Shahrulniza Musa - Prof. Dr." userId="3899de2a-60dc-4514-a97b-67225d88d8f5" providerId="ADAL" clId="{BC37AFA4-1EE5-4E4D-BFC5-6C02489689FD}" dt="2024-05-24T00:44:11.682" v="100"/>
          <ac:picMkLst>
            <pc:docMk/>
            <pc:sldMk cId="2882620567" sldId="277"/>
            <ac:picMk id="93" creationId="{AF856719-61B1-0BB1-7975-27380D36A192}"/>
          </ac:picMkLst>
        </pc:picChg>
        <pc:picChg chg="mod">
          <ac:chgData name="Shahrulniza Musa - Prof. Dr." userId="3899de2a-60dc-4514-a97b-67225d88d8f5" providerId="ADAL" clId="{BC37AFA4-1EE5-4E4D-BFC5-6C02489689FD}" dt="2024-05-24T00:44:11.682" v="100"/>
          <ac:picMkLst>
            <pc:docMk/>
            <pc:sldMk cId="2882620567" sldId="277"/>
            <ac:picMk id="94" creationId="{D8A5E6A0-A0C8-5A2F-E541-716E80240982}"/>
          </ac:picMkLst>
        </pc:picChg>
        <pc:picChg chg="add mod">
          <ac:chgData name="Shahrulniza Musa - Prof. Dr." userId="3899de2a-60dc-4514-a97b-67225d88d8f5" providerId="ADAL" clId="{BC37AFA4-1EE5-4E4D-BFC5-6C02489689FD}" dt="2024-05-24T00:44:11.682" v="100"/>
          <ac:picMkLst>
            <pc:docMk/>
            <pc:sldMk cId="2882620567" sldId="277"/>
            <ac:picMk id="98" creationId="{3423748B-738C-C90F-004B-0145153CA542}"/>
          </ac:picMkLst>
        </pc:picChg>
        <pc:picChg chg="mod">
          <ac:chgData name="Shahrulniza Musa - Prof. Dr." userId="3899de2a-60dc-4514-a97b-67225d88d8f5" providerId="ADAL" clId="{BC37AFA4-1EE5-4E4D-BFC5-6C02489689FD}" dt="2024-05-24T00:44:11.682" v="100"/>
          <ac:picMkLst>
            <pc:docMk/>
            <pc:sldMk cId="2882620567" sldId="277"/>
            <ac:picMk id="106" creationId="{FC458DEE-5ABD-B0C1-4DAC-E8AFEBDC3FC5}"/>
          </ac:picMkLst>
        </pc:picChg>
      </pc:sldChg>
      <pc:sldChg chg="modSp new mod">
        <pc:chgData name="Shahrulniza Musa - Prof. Dr." userId="3899de2a-60dc-4514-a97b-67225d88d8f5" providerId="ADAL" clId="{BC37AFA4-1EE5-4E4D-BFC5-6C02489689FD}" dt="2024-05-24T00:49:27.459" v="136" actId="5793"/>
        <pc:sldMkLst>
          <pc:docMk/>
          <pc:sldMk cId="1485223265" sldId="278"/>
        </pc:sldMkLst>
        <pc:spChg chg="mod">
          <ac:chgData name="Shahrulniza Musa - Prof. Dr." userId="3899de2a-60dc-4514-a97b-67225d88d8f5" providerId="ADAL" clId="{BC37AFA4-1EE5-4E4D-BFC5-6C02489689FD}" dt="2024-05-24T00:48:23.857" v="113" actId="20577"/>
          <ac:spMkLst>
            <pc:docMk/>
            <pc:sldMk cId="1485223265" sldId="278"/>
            <ac:spMk id="2" creationId="{75DD62B5-E7CA-54EC-8146-16AE3036C438}"/>
          </ac:spMkLst>
        </pc:spChg>
        <pc:spChg chg="mod">
          <ac:chgData name="Shahrulniza Musa - Prof. Dr." userId="3899de2a-60dc-4514-a97b-67225d88d8f5" providerId="ADAL" clId="{BC37AFA4-1EE5-4E4D-BFC5-6C02489689FD}" dt="2024-05-24T00:49:27.459" v="136" actId="5793"/>
          <ac:spMkLst>
            <pc:docMk/>
            <pc:sldMk cId="1485223265" sldId="278"/>
            <ac:spMk id="3" creationId="{77CBD81C-A305-B7E4-93B9-1534D52FAF7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11C526E-E624-40BD-8DE2-64FABF3DB1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A8AE9D-C68D-4853-B5D1-776C90D52E80}">
      <dgm:prSet/>
      <dgm:spPr/>
      <dgm:t>
        <a:bodyPr/>
        <a:lstStyle/>
        <a:p>
          <a:r>
            <a:rPr lang="en-MY"/>
            <a:t>A global standardization initiative for IoT </a:t>
          </a:r>
          <a:endParaRPr lang="en-US"/>
        </a:p>
      </dgm:t>
    </dgm:pt>
    <dgm:pt modelId="{4CF22DB8-E0FD-4ED3-AF15-6C37D5E1CDE8}" type="parTrans" cxnId="{F6F19CA4-E492-44E3-A06E-025EC65D5E73}">
      <dgm:prSet/>
      <dgm:spPr/>
      <dgm:t>
        <a:bodyPr/>
        <a:lstStyle/>
        <a:p>
          <a:endParaRPr lang="en-US"/>
        </a:p>
      </dgm:t>
    </dgm:pt>
    <dgm:pt modelId="{EDEE2A86-C39D-4F72-AE55-F6169A46C9D2}" type="sibTrans" cxnId="{F6F19CA4-E492-44E3-A06E-025EC65D5E73}">
      <dgm:prSet/>
      <dgm:spPr/>
      <dgm:t>
        <a:bodyPr/>
        <a:lstStyle/>
        <a:p>
          <a:endParaRPr lang="en-US"/>
        </a:p>
      </dgm:t>
    </dgm:pt>
    <dgm:pt modelId="{ECDFD44C-D7CE-4DDC-A4FE-83776D590D8F}">
      <dgm:prSet/>
      <dgm:spPr/>
      <dgm:t>
        <a:bodyPr/>
        <a:lstStyle/>
        <a:p>
          <a:r>
            <a:rPr lang="en-MY"/>
            <a:t>Defines a common service layer for interoperable communication between devices and applications </a:t>
          </a:r>
          <a:endParaRPr lang="en-US"/>
        </a:p>
      </dgm:t>
    </dgm:pt>
    <dgm:pt modelId="{20943DA4-FFE2-431D-9F45-701F752661EC}" type="parTrans" cxnId="{A6AF30EA-346D-4CBF-B146-B167C8B9691C}">
      <dgm:prSet/>
      <dgm:spPr/>
      <dgm:t>
        <a:bodyPr/>
        <a:lstStyle/>
        <a:p>
          <a:endParaRPr lang="en-US"/>
        </a:p>
      </dgm:t>
    </dgm:pt>
    <dgm:pt modelId="{F863B8CC-373D-4128-A242-3E6427587CE9}" type="sibTrans" cxnId="{A6AF30EA-346D-4CBF-B146-B167C8B9691C}">
      <dgm:prSet/>
      <dgm:spPr/>
      <dgm:t>
        <a:bodyPr/>
        <a:lstStyle/>
        <a:p>
          <a:endParaRPr lang="en-US"/>
        </a:p>
      </dgm:t>
    </dgm:pt>
    <dgm:pt modelId="{EB9C1EA6-DF28-442B-A376-4AB0A6989AC5}">
      <dgm:prSet/>
      <dgm:spPr/>
      <dgm:t>
        <a:bodyPr/>
        <a:lstStyle/>
        <a:p>
          <a:r>
            <a:rPr lang="en-MY"/>
            <a:t>Enables seamless integration of diverse IoT solutions from different vendors</a:t>
          </a:r>
          <a:endParaRPr lang="en-US"/>
        </a:p>
      </dgm:t>
    </dgm:pt>
    <dgm:pt modelId="{D8C89833-8FF2-4E6D-AD77-FD84F24D853A}" type="parTrans" cxnId="{1ED6EF57-059E-4EAA-84E3-DA33E6C8016B}">
      <dgm:prSet/>
      <dgm:spPr/>
      <dgm:t>
        <a:bodyPr/>
        <a:lstStyle/>
        <a:p>
          <a:endParaRPr lang="en-US"/>
        </a:p>
      </dgm:t>
    </dgm:pt>
    <dgm:pt modelId="{D7669B41-07A6-42E8-AB22-C4CE4A4C3D90}" type="sibTrans" cxnId="{1ED6EF57-059E-4EAA-84E3-DA33E6C8016B}">
      <dgm:prSet/>
      <dgm:spPr/>
      <dgm:t>
        <a:bodyPr/>
        <a:lstStyle/>
        <a:p>
          <a:endParaRPr lang="en-US"/>
        </a:p>
      </dgm:t>
    </dgm:pt>
    <dgm:pt modelId="{28A7D7BA-3C0D-487A-9515-E48C17B6F809}" type="pres">
      <dgm:prSet presAssocID="{311C526E-E624-40BD-8DE2-64FABF3DB176}" presName="root" presStyleCnt="0">
        <dgm:presLayoutVars>
          <dgm:dir/>
          <dgm:resizeHandles val="exact"/>
        </dgm:presLayoutVars>
      </dgm:prSet>
      <dgm:spPr/>
    </dgm:pt>
    <dgm:pt modelId="{3B004C1D-8A54-4FB2-94E8-BC44B655E119}" type="pres">
      <dgm:prSet presAssocID="{F4A8AE9D-C68D-4853-B5D1-776C90D52E80}" presName="compNode" presStyleCnt="0"/>
      <dgm:spPr/>
    </dgm:pt>
    <dgm:pt modelId="{BF2B02A2-1409-4F77-B5F2-BD7EFD135A1E}" type="pres">
      <dgm:prSet presAssocID="{F4A8AE9D-C68D-4853-B5D1-776C90D52E80}" presName="bgRect" presStyleLbl="bgShp" presStyleIdx="0" presStyleCnt="3"/>
      <dgm:spPr/>
    </dgm:pt>
    <dgm:pt modelId="{628BD1BE-5D89-487B-B795-42CC925EDFBD}" type="pres">
      <dgm:prSet presAssocID="{F4A8AE9D-C68D-4853-B5D1-776C90D52E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5AA03F79-FF94-4EC0-94DD-90277DC4851E}" type="pres">
      <dgm:prSet presAssocID="{F4A8AE9D-C68D-4853-B5D1-776C90D52E80}" presName="spaceRect" presStyleCnt="0"/>
      <dgm:spPr/>
    </dgm:pt>
    <dgm:pt modelId="{E1FBDAED-B4C1-4141-AB37-3E55D4EB874B}" type="pres">
      <dgm:prSet presAssocID="{F4A8AE9D-C68D-4853-B5D1-776C90D52E80}" presName="parTx" presStyleLbl="revTx" presStyleIdx="0" presStyleCnt="3">
        <dgm:presLayoutVars>
          <dgm:chMax val="0"/>
          <dgm:chPref val="0"/>
        </dgm:presLayoutVars>
      </dgm:prSet>
      <dgm:spPr/>
    </dgm:pt>
    <dgm:pt modelId="{B4DC643C-3B89-438F-8841-2A4875B84CD6}" type="pres">
      <dgm:prSet presAssocID="{EDEE2A86-C39D-4F72-AE55-F6169A46C9D2}" presName="sibTrans" presStyleCnt="0"/>
      <dgm:spPr/>
    </dgm:pt>
    <dgm:pt modelId="{C73199B2-C7DD-466E-9FC2-2A15442864A0}" type="pres">
      <dgm:prSet presAssocID="{ECDFD44C-D7CE-4DDC-A4FE-83776D590D8F}" presName="compNode" presStyleCnt="0"/>
      <dgm:spPr/>
    </dgm:pt>
    <dgm:pt modelId="{D0ED74CD-EA25-4BA7-8342-B03628CD4983}" type="pres">
      <dgm:prSet presAssocID="{ECDFD44C-D7CE-4DDC-A4FE-83776D590D8F}" presName="bgRect" presStyleLbl="bgShp" presStyleIdx="1" presStyleCnt="3"/>
      <dgm:spPr/>
    </dgm:pt>
    <dgm:pt modelId="{08500E42-EAC8-4E1D-8EC7-2CB1F6498C6C}" type="pres">
      <dgm:prSet presAssocID="{ECDFD44C-D7CE-4DDC-A4FE-83776D590D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94003E0-71A5-468C-8EA4-238BEA9DF402}" type="pres">
      <dgm:prSet presAssocID="{ECDFD44C-D7CE-4DDC-A4FE-83776D590D8F}" presName="spaceRect" presStyleCnt="0"/>
      <dgm:spPr/>
    </dgm:pt>
    <dgm:pt modelId="{7A85E65A-383E-4556-9D24-41DF131A8BA4}" type="pres">
      <dgm:prSet presAssocID="{ECDFD44C-D7CE-4DDC-A4FE-83776D590D8F}" presName="parTx" presStyleLbl="revTx" presStyleIdx="1" presStyleCnt="3">
        <dgm:presLayoutVars>
          <dgm:chMax val="0"/>
          <dgm:chPref val="0"/>
        </dgm:presLayoutVars>
      </dgm:prSet>
      <dgm:spPr/>
    </dgm:pt>
    <dgm:pt modelId="{1C1B742C-5E65-41B7-A106-A215FD28FC5D}" type="pres">
      <dgm:prSet presAssocID="{F863B8CC-373D-4128-A242-3E6427587CE9}" presName="sibTrans" presStyleCnt="0"/>
      <dgm:spPr/>
    </dgm:pt>
    <dgm:pt modelId="{DC0617EB-0C04-4AC3-ADB3-E7DD1A507CDD}" type="pres">
      <dgm:prSet presAssocID="{EB9C1EA6-DF28-442B-A376-4AB0A6989AC5}" presName="compNode" presStyleCnt="0"/>
      <dgm:spPr/>
    </dgm:pt>
    <dgm:pt modelId="{D84F5530-64D4-4FCB-9DFD-A5DC81FA741B}" type="pres">
      <dgm:prSet presAssocID="{EB9C1EA6-DF28-442B-A376-4AB0A6989AC5}" presName="bgRect" presStyleLbl="bgShp" presStyleIdx="2" presStyleCnt="3"/>
      <dgm:spPr/>
    </dgm:pt>
    <dgm:pt modelId="{217F7009-B725-495B-AB49-EF9C27EC4CE1}" type="pres">
      <dgm:prSet presAssocID="{EB9C1EA6-DF28-442B-A376-4AB0A6989A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F268F00-35DF-4B20-B999-F1DB008BC84E}" type="pres">
      <dgm:prSet presAssocID="{EB9C1EA6-DF28-442B-A376-4AB0A6989AC5}" presName="spaceRect" presStyleCnt="0"/>
      <dgm:spPr/>
    </dgm:pt>
    <dgm:pt modelId="{7CAD894F-8BB9-4617-9B26-018B4ABD0270}" type="pres">
      <dgm:prSet presAssocID="{EB9C1EA6-DF28-442B-A376-4AB0A6989AC5}" presName="parTx" presStyleLbl="revTx" presStyleIdx="2" presStyleCnt="3">
        <dgm:presLayoutVars>
          <dgm:chMax val="0"/>
          <dgm:chPref val="0"/>
        </dgm:presLayoutVars>
      </dgm:prSet>
      <dgm:spPr/>
    </dgm:pt>
  </dgm:ptLst>
  <dgm:cxnLst>
    <dgm:cxn modelId="{8096982D-441A-4FD6-B465-3ADDA24580CC}" type="presOf" srcId="{EB9C1EA6-DF28-442B-A376-4AB0A6989AC5}" destId="{7CAD894F-8BB9-4617-9B26-018B4ABD0270}" srcOrd="0" destOrd="0" presId="urn:microsoft.com/office/officeart/2018/2/layout/IconVerticalSolidList"/>
    <dgm:cxn modelId="{ADF1E138-68B4-4EA4-8DB5-24C107D61B66}" type="presOf" srcId="{311C526E-E624-40BD-8DE2-64FABF3DB176}" destId="{28A7D7BA-3C0D-487A-9515-E48C17B6F809}" srcOrd="0" destOrd="0" presId="urn:microsoft.com/office/officeart/2018/2/layout/IconVerticalSolidList"/>
    <dgm:cxn modelId="{1ED6EF57-059E-4EAA-84E3-DA33E6C8016B}" srcId="{311C526E-E624-40BD-8DE2-64FABF3DB176}" destId="{EB9C1EA6-DF28-442B-A376-4AB0A6989AC5}" srcOrd="2" destOrd="0" parTransId="{D8C89833-8FF2-4E6D-AD77-FD84F24D853A}" sibTransId="{D7669B41-07A6-42E8-AB22-C4CE4A4C3D90}"/>
    <dgm:cxn modelId="{57988A88-8244-41CF-A882-1BA28974FCE9}" type="presOf" srcId="{ECDFD44C-D7CE-4DDC-A4FE-83776D590D8F}" destId="{7A85E65A-383E-4556-9D24-41DF131A8BA4}" srcOrd="0" destOrd="0" presId="urn:microsoft.com/office/officeart/2018/2/layout/IconVerticalSolidList"/>
    <dgm:cxn modelId="{F6F19CA4-E492-44E3-A06E-025EC65D5E73}" srcId="{311C526E-E624-40BD-8DE2-64FABF3DB176}" destId="{F4A8AE9D-C68D-4853-B5D1-776C90D52E80}" srcOrd="0" destOrd="0" parTransId="{4CF22DB8-E0FD-4ED3-AF15-6C37D5E1CDE8}" sibTransId="{EDEE2A86-C39D-4F72-AE55-F6169A46C9D2}"/>
    <dgm:cxn modelId="{B4DD06C4-A5B7-4AF9-A9A7-C975531E2BAE}" type="presOf" srcId="{F4A8AE9D-C68D-4853-B5D1-776C90D52E80}" destId="{E1FBDAED-B4C1-4141-AB37-3E55D4EB874B}" srcOrd="0" destOrd="0" presId="urn:microsoft.com/office/officeart/2018/2/layout/IconVerticalSolidList"/>
    <dgm:cxn modelId="{A6AF30EA-346D-4CBF-B146-B167C8B9691C}" srcId="{311C526E-E624-40BD-8DE2-64FABF3DB176}" destId="{ECDFD44C-D7CE-4DDC-A4FE-83776D590D8F}" srcOrd="1" destOrd="0" parTransId="{20943DA4-FFE2-431D-9F45-701F752661EC}" sibTransId="{F863B8CC-373D-4128-A242-3E6427587CE9}"/>
    <dgm:cxn modelId="{0127ADC5-0F08-43A4-AB27-C3277D96E635}" type="presParOf" srcId="{28A7D7BA-3C0D-487A-9515-E48C17B6F809}" destId="{3B004C1D-8A54-4FB2-94E8-BC44B655E119}" srcOrd="0" destOrd="0" presId="urn:microsoft.com/office/officeart/2018/2/layout/IconVerticalSolidList"/>
    <dgm:cxn modelId="{3BA167D9-3783-49BB-A23B-D57751B04449}" type="presParOf" srcId="{3B004C1D-8A54-4FB2-94E8-BC44B655E119}" destId="{BF2B02A2-1409-4F77-B5F2-BD7EFD135A1E}" srcOrd="0" destOrd="0" presId="urn:microsoft.com/office/officeart/2018/2/layout/IconVerticalSolidList"/>
    <dgm:cxn modelId="{91C47C13-A5F5-4D39-B6A1-31CF6F55D1E0}" type="presParOf" srcId="{3B004C1D-8A54-4FB2-94E8-BC44B655E119}" destId="{628BD1BE-5D89-487B-B795-42CC925EDFBD}" srcOrd="1" destOrd="0" presId="urn:microsoft.com/office/officeart/2018/2/layout/IconVerticalSolidList"/>
    <dgm:cxn modelId="{22B633B9-FDFD-4F9A-8EAE-3DCEFAA01756}" type="presParOf" srcId="{3B004C1D-8A54-4FB2-94E8-BC44B655E119}" destId="{5AA03F79-FF94-4EC0-94DD-90277DC4851E}" srcOrd="2" destOrd="0" presId="urn:microsoft.com/office/officeart/2018/2/layout/IconVerticalSolidList"/>
    <dgm:cxn modelId="{B476D949-41BA-4232-ADBA-84D109D2BB43}" type="presParOf" srcId="{3B004C1D-8A54-4FB2-94E8-BC44B655E119}" destId="{E1FBDAED-B4C1-4141-AB37-3E55D4EB874B}" srcOrd="3" destOrd="0" presId="urn:microsoft.com/office/officeart/2018/2/layout/IconVerticalSolidList"/>
    <dgm:cxn modelId="{01F6C495-9C96-49C5-AE01-BC492C3535C0}" type="presParOf" srcId="{28A7D7BA-3C0D-487A-9515-E48C17B6F809}" destId="{B4DC643C-3B89-438F-8841-2A4875B84CD6}" srcOrd="1" destOrd="0" presId="urn:microsoft.com/office/officeart/2018/2/layout/IconVerticalSolidList"/>
    <dgm:cxn modelId="{994A557B-C352-4548-9C00-A600298AEA19}" type="presParOf" srcId="{28A7D7BA-3C0D-487A-9515-E48C17B6F809}" destId="{C73199B2-C7DD-466E-9FC2-2A15442864A0}" srcOrd="2" destOrd="0" presId="urn:microsoft.com/office/officeart/2018/2/layout/IconVerticalSolidList"/>
    <dgm:cxn modelId="{18CE78C9-CA79-4155-85BC-3CB0B3A93185}" type="presParOf" srcId="{C73199B2-C7DD-466E-9FC2-2A15442864A0}" destId="{D0ED74CD-EA25-4BA7-8342-B03628CD4983}" srcOrd="0" destOrd="0" presId="urn:microsoft.com/office/officeart/2018/2/layout/IconVerticalSolidList"/>
    <dgm:cxn modelId="{801743C1-A8E8-4BF9-A659-4CF74FA31483}" type="presParOf" srcId="{C73199B2-C7DD-466E-9FC2-2A15442864A0}" destId="{08500E42-EAC8-4E1D-8EC7-2CB1F6498C6C}" srcOrd="1" destOrd="0" presId="urn:microsoft.com/office/officeart/2018/2/layout/IconVerticalSolidList"/>
    <dgm:cxn modelId="{15D75272-F094-4AE5-B7BB-B834330BA141}" type="presParOf" srcId="{C73199B2-C7DD-466E-9FC2-2A15442864A0}" destId="{E94003E0-71A5-468C-8EA4-238BEA9DF402}" srcOrd="2" destOrd="0" presId="urn:microsoft.com/office/officeart/2018/2/layout/IconVerticalSolidList"/>
    <dgm:cxn modelId="{28572878-8C2A-452D-890F-6DBE2D542E8F}" type="presParOf" srcId="{C73199B2-C7DD-466E-9FC2-2A15442864A0}" destId="{7A85E65A-383E-4556-9D24-41DF131A8BA4}" srcOrd="3" destOrd="0" presId="urn:microsoft.com/office/officeart/2018/2/layout/IconVerticalSolidList"/>
    <dgm:cxn modelId="{5F590E2A-A9A7-40BF-8D2E-3AF861281270}" type="presParOf" srcId="{28A7D7BA-3C0D-487A-9515-E48C17B6F809}" destId="{1C1B742C-5E65-41B7-A106-A215FD28FC5D}" srcOrd="3" destOrd="0" presId="urn:microsoft.com/office/officeart/2018/2/layout/IconVerticalSolidList"/>
    <dgm:cxn modelId="{CBCA6237-28BC-4ECA-A4B9-5D82D59A4754}" type="presParOf" srcId="{28A7D7BA-3C0D-487A-9515-E48C17B6F809}" destId="{DC0617EB-0C04-4AC3-ADB3-E7DD1A507CDD}" srcOrd="4" destOrd="0" presId="urn:microsoft.com/office/officeart/2018/2/layout/IconVerticalSolidList"/>
    <dgm:cxn modelId="{4D646458-C770-45E8-9FF3-A1987DE48412}" type="presParOf" srcId="{DC0617EB-0C04-4AC3-ADB3-E7DD1A507CDD}" destId="{D84F5530-64D4-4FCB-9DFD-A5DC81FA741B}" srcOrd="0" destOrd="0" presId="urn:microsoft.com/office/officeart/2018/2/layout/IconVerticalSolidList"/>
    <dgm:cxn modelId="{1FF69744-D33B-4AFD-8FC8-410FAED80D0F}" type="presParOf" srcId="{DC0617EB-0C04-4AC3-ADB3-E7DD1A507CDD}" destId="{217F7009-B725-495B-AB49-EF9C27EC4CE1}" srcOrd="1" destOrd="0" presId="urn:microsoft.com/office/officeart/2018/2/layout/IconVerticalSolidList"/>
    <dgm:cxn modelId="{3C5F030D-A3EB-4C27-B854-808600D72CDA}" type="presParOf" srcId="{DC0617EB-0C04-4AC3-ADB3-E7DD1A507CDD}" destId="{6F268F00-35DF-4B20-B999-F1DB008BC84E}" srcOrd="2" destOrd="0" presId="urn:microsoft.com/office/officeart/2018/2/layout/IconVerticalSolidList"/>
    <dgm:cxn modelId="{69F8EC5F-C9E6-480C-8357-919287C34993}" type="presParOf" srcId="{DC0617EB-0C04-4AC3-ADB3-E7DD1A507CDD}" destId="{7CAD894F-8BB9-4617-9B26-018B4ABD02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3278D-FAED-4EC8-9A2D-25FCDA1256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4FCE8C-467A-4D80-9BD3-A1473E891360}">
      <dgm:prSet/>
      <dgm:spPr/>
      <dgm:t>
        <a:bodyPr/>
        <a:lstStyle/>
        <a:p>
          <a:r>
            <a:rPr lang="en-MY"/>
            <a:t>Interoperability: Enables communication between devices and applications from different vendors </a:t>
          </a:r>
          <a:endParaRPr lang="en-US"/>
        </a:p>
      </dgm:t>
    </dgm:pt>
    <dgm:pt modelId="{B5B60D58-E0D2-4607-8118-4E2E96E5A206}" type="parTrans" cxnId="{81BC258E-FA10-455E-8048-006203989B3F}">
      <dgm:prSet/>
      <dgm:spPr/>
      <dgm:t>
        <a:bodyPr/>
        <a:lstStyle/>
        <a:p>
          <a:endParaRPr lang="en-US"/>
        </a:p>
      </dgm:t>
    </dgm:pt>
    <dgm:pt modelId="{34B6C200-94C8-40DB-95F2-FBC7CA8785A0}" type="sibTrans" cxnId="{81BC258E-FA10-455E-8048-006203989B3F}">
      <dgm:prSet/>
      <dgm:spPr/>
      <dgm:t>
        <a:bodyPr/>
        <a:lstStyle/>
        <a:p>
          <a:endParaRPr lang="en-US"/>
        </a:p>
      </dgm:t>
    </dgm:pt>
    <dgm:pt modelId="{396592F6-DDED-449B-AD4E-69F383F490E0}">
      <dgm:prSet/>
      <dgm:spPr/>
      <dgm:t>
        <a:bodyPr/>
        <a:lstStyle/>
        <a:p>
          <a:r>
            <a:rPr lang="en-MY"/>
            <a:t>Scalability: Supports the easy integration of new devices and applications as IoT ecosystems grow </a:t>
          </a:r>
          <a:endParaRPr lang="en-US"/>
        </a:p>
      </dgm:t>
    </dgm:pt>
    <dgm:pt modelId="{80FD1648-5869-4073-BF2F-4FE08E1E1B55}" type="parTrans" cxnId="{D39B97CF-5C8E-4FF6-BDB8-D07CD45BF289}">
      <dgm:prSet/>
      <dgm:spPr/>
      <dgm:t>
        <a:bodyPr/>
        <a:lstStyle/>
        <a:p>
          <a:endParaRPr lang="en-US"/>
        </a:p>
      </dgm:t>
    </dgm:pt>
    <dgm:pt modelId="{CDC17233-10F9-445E-95EA-69E7B306BE92}" type="sibTrans" cxnId="{D39B97CF-5C8E-4FF6-BDB8-D07CD45BF289}">
      <dgm:prSet/>
      <dgm:spPr/>
      <dgm:t>
        <a:bodyPr/>
        <a:lstStyle/>
        <a:p>
          <a:endParaRPr lang="en-US"/>
        </a:p>
      </dgm:t>
    </dgm:pt>
    <dgm:pt modelId="{8D6159B4-961D-4610-918F-00418F2E7833}">
      <dgm:prSet/>
      <dgm:spPr/>
      <dgm:t>
        <a:bodyPr/>
        <a:lstStyle/>
        <a:p>
          <a:r>
            <a:rPr lang="en-MY"/>
            <a:t>Security: Provides robust security mechanisms for data privacy and access control </a:t>
          </a:r>
          <a:endParaRPr lang="en-US"/>
        </a:p>
      </dgm:t>
    </dgm:pt>
    <dgm:pt modelId="{07BB5857-DE28-4659-8FBC-6536BB44D5CE}" type="parTrans" cxnId="{6F2294C4-3AAF-4160-9EA0-5A5E8DDE3692}">
      <dgm:prSet/>
      <dgm:spPr/>
      <dgm:t>
        <a:bodyPr/>
        <a:lstStyle/>
        <a:p>
          <a:endParaRPr lang="en-US"/>
        </a:p>
      </dgm:t>
    </dgm:pt>
    <dgm:pt modelId="{51952969-8134-42F6-BBE5-0EF5AEC5FEA9}" type="sibTrans" cxnId="{6F2294C4-3AAF-4160-9EA0-5A5E8DDE3692}">
      <dgm:prSet/>
      <dgm:spPr/>
      <dgm:t>
        <a:bodyPr/>
        <a:lstStyle/>
        <a:p>
          <a:endParaRPr lang="en-US"/>
        </a:p>
      </dgm:t>
    </dgm:pt>
    <dgm:pt modelId="{D84B5ACF-0465-44F3-94A8-29BED66EB097}">
      <dgm:prSet/>
      <dgm:spPr/>
      <dgm:t>
        <a:bodyPr/>
        <a:lstStyle/>
        <a:p>
          <a:r>
            <a:rPr lang="en-MY"/>
            <a:t>Flexibility: Offers a modular architecture that can be adapted to specific use cases</a:t>
          </a:r>
          <a:endParaRPr lang="en-US"/>
        </a:p>
      </dgm:t>
    </dgm:pt>
    <dgm:pt modelId="{09216A98-BFFF-4D0C-B971-D8F1A32EA526}" type="parTrans" cxnId="{32E95FA3-F942-4091-8749-FEDD9352B0F8}">
      <dgm:prSet/>
      <dgm:spPr/>
      <dgm:t>
        <a:bodyPr/>
        <a:lstStyle/>
        <a:p>
          <a:endParaRPr lang="en-US"/>
        </a:p>
      </dgm:t>
    </dgm:pt>
    <dgm:pt modelId="{69CA32A5-751F-4599-9229-5C047A0ECC8A}" type="sibTrans" cxnId="{32E95FA3-F942-4091-8749-FEDD9352B0F8}">
      <dgm:prSet/>
      <dgm:spPr/>
      <dgm:t>
        <a:bodyPr/>
        <a:lstStyle/>
        <a:p>
          <a:endParaRPr lang="en-US"/>
        </a:p>
      </dgm:t>
    </dgm:pt>
    <dgm:pt modelId="{1A4971CE-8B19-48E1-908C-9459FCA78D56}" type="pres">
      <dgm:prSet presAssocID="{2023278D-FAED-4EC8-9A2D-25FCDA12564A}" presName="root" presStyleCnt="0">
        <dgm:presLayoutVars>
          <dgm:dir/>
          <dgm:resizeHandles val="exact"/>
        </dgm:presLayoutVars>
      </dgm:prSet>
      <dgm:spPr/>
    </dgm:pt>
    <dgm:pt modelId="{9BBF881D-4DC3-490D-9F50-AEFF26570C06}" type="pres">
      <dgm:prSet presAssocID="{3A4FCE8C-467A-4D80-9BD3-A1473E891360}" presName="compNode" presStyleCnt="0"/>
      <dgm:spPr/>
    </dgm:pt>
    <dgm:pt modelId="{FA54074B-AF9F-466D-B89A-F3E8887E5171}" type="pres">
      <dgm:prSet presAssocID="{3A4FCE8C-467A-4D80-9BD3-A1473E891360}" presName="bgRect" presStyleLbl="bgShp" presStyleIdx="0" presStyleCnt="4"/>
      <dgm:spPr/>
    </dgm:pt>
    <dgm:pt modelId="{9F5F5133-4E98-4180-A191-B0A160B585E9}" type="pres">
      <dgm:prSet presAssocID="{3A4FCE8C-467A-4D80-9BD3-A1473E8913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03EB1DE-C86F-41C4-A8BE-11563B52778D}" type="pres">
      <dgm:prSet presAssocID="{3A4FCE8C-467A-4D80-9BD3-A1473E891360}" presName="spaceRect" presStyleCnt="0"/>
      <dgm:spPr/>
    </dgm:pt>
    <dgm:pt modelId="{B44073E7-BA42-4169-9B4A-55FB9162B886}" type="pres">
      <dgm:prSet presAssocID="{3A4FCE8C-467A-4D80-9BD3-A1473E891360}" presName="parTx" presStyleLbl="revTx" presStyleIdx="0" presStyleCnt="4">
        <dgm:presLayoutVars>
          <dgm:chMax val="0"/>
          <dgm:chPref val="0"/>
        </dgm:presLayoutVars>
      </dgm:prSet>
      <dgm:spPr/>
    </dgm:pt>
    <dgm:pt modelId="{0B382ED7-AFBE-4077-B4BC-FF15553FACA7}" type="pres">
      <dgm:prSet presAssocID="{34B6C200-94C8-40DB-95F2-FBC7CA8785A0}" presName="sibTrans" presStyleCnt="0"/>
      <dgm:spPr/>
    </dgm:pt>
    <dgm:pt modelId="{69AF1E8C-8645-40AF-87B1-B54CE80F13A5}" type="pres">
      <dgm:prSet presAssocID="{396592F6-DDED-449B-AD4E-69F383F490E0}" presName="compNode" presStyleCnt="0"/>
      <dgm:spPr/>
    </dgm:pt>
    <dgm:pt modelId="{B0287F07-1EE4-4791-8A1D-6C289E9E9C55}" type="pres">
      <dgm:prSet presAssocID="{396592F6-DDED-449B-AD4E-69F383F490E0}" presName="bgRect" presStyleLbl="bgShp" presStyleIdx="1" presStyleCnt="4"/>
      <dgm:spPr/>
    </dgm:pt>
    <dgm:pt modelId="{9AF34874-4EB4-468C-99D4-B75A7769EEF0}" type="pres">
      <dgm:prSet presAssocID="{396592F6-DDED-449B-AD4E-69F383F490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A6ADFD82-A9FC-4676-9D6F-0A3DABC84789}" type="pres">
      <dgm:prSet presAssocID="{396592F6-DDED-449B-AD4E-69F383F490E0}" presName="spaceRect" presStyleCnt="0"/>
      <dgm:spPr/>
    </dgm:pt>
    <dgm:pt modelId="{07DDC0A9-564D-486D-A508-F42A553F5785}" type="pres">
      <dgm:prSet presAssocID="{396592F6-DDED-449B-AD4E-69F383F490E0}" presName="parTx" presStyleLbl="revTx" presStyleIdx="1" presStyleCnt="4">
        <dgm:presLayoutVars>
          <dgm:chMax val="0"/>
          <dgm:chPref val="0"/>
        </dgm:presLayoutVars>
      </dgm:prSet>
      <dgm:spPr/>
    </dgm:pt>
    <dgm:pt modelId="{D85BD631-A8EC-4D0C-ABFC-5254915F481E}" type="pres">
      <dgm:prSet presAssocID="{CDC17233-10F9-445E-95EA-69E7B306BE92}" presName="sibTrans" presStyleCnt="0"/>
      <dgm:spPr/>
    </dgm:pt>
    <dgm:pt modelId="{E388C597-E5B0-41B3-A289-2FE15B0E0AF9}" type="pres">
      <dgm:prSet presAssocID="{8D6159B4-961D-4610-918F-00418F2E7833}" presName="compNode" presStyleCnt="0"/>
      <dgm:spPr/>
    </dgm:pt>
    <dgm:pt modelId="{DD70233E-D07C-4A1A-9ADD-520B9037563C}" type="pres">
      <dgm:prSet presAssocID="{8D6159B4-961D-4610-918F-00418F2E7833}" presName="bgRect" presStyleLbl="bgShp" presStyleIdx="2" presStyleCnt="4"/>
      <dgm:spPr/>
    </dgm:pt>
    <dgm:pt modelId="{AF71A25D-D005-41C6-8BCA-F5926D1F4714}" type="pres">
      <dgm:prSet presAssocID="{8D6159B4-961D-4610-918F-00418F2E78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302F4E9A-8532-42C1-948E-A4D0D3334155}" type="pres">
      <dgm:prSet presAssocID="{8D6159B4-961D-4610-918F-00418F2E7833}" presName="spaceRect" presStyleCnt="0"/>
      <dgm:spPr/>
    </dgm:pt>
    <dgm:pt modelId="{DC202D87-3BA5-4A5B-8E56-91B2D7AE9462}" type="pres">
      <dgm:prSet presAssocID="{8D6159B4-961D-4610-918F-00418F2E7833}" presName="parTx" presStyleLbl="revTx" presStyleIdx="2" presStyleCnt="4">
        <dgm:presLayoutVars>
          <dgm:chMax val="0"/>
          <dgm:chPref val="0"/>
        </dgm:presLayoutVars>
      </dgm:prSet>
      <dgm:spPr/>
    </dgm:pt>
    <dgm:pt modelId="{DF8454D5-AC80-4135-9282-E2ADF2881E03}" type="pres">
      <dgm:prSet presAssocID="{51952969-8134-42F6-BBE5-0EF5AEC5FEA9}" presName="sibTrans" presStyleCnt="0"/>
      <dgm:spPr/>
    </dgm:pt>
    <dgm:pt modelId="{D0D19CE3-1A65-4BF5-875D-437EED303300}" type="pres">
      <dgm:prSet presAssocID="{D84B5ACF-0465-44F3-94A8-29BED66EB097}" presName="compNode" presStyleCnt="0"/>
      <dgm:spPr/>
    </dgm:pt>
    <dgm:pt modelId="{D5F47BC4-7679-4F70-8523-94243A802055}" type="pres">
      <dgm:prSet presAssocID="{D84B5ACF-0465-44F3-94A8-29BED66EB097}" presName="bgRect" presStyleLbl="bgShp" presStyleIdx="3" presStyleCnt="4"/>
      <dgm:spPr/>
    </dgm:pt>
    <dgm:pt modelId="{0D99DF58-E08C-4DF5-8580-5CEA22149329}" type="pres">
      <dgm:prSet presAssocID="{D84B5ACF-0465-44F3-94A8-29BED66EB0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2E506414-935D-42EC-90BF-2670430C7888}" type="pres">
      <dgm:prSet presAssocID="{D84B5ACF-0465-44F3-94A8-29BED66EB097}" presName="spaceRect" presStyleCnt="0"/>
      <dgm:spPr/>
    </dgm:pt>
    <dgm:pt modelId="{B83D3038-45C6-46F6-8067-7E893E6A3ACA}" type="pres">
      <dgm:prSet presAssocID="{D84B5ACF-0465-44F3-94A8-29BED66EB097}" presName="parTx" presStyleLbl="revTx" presStyleIdx="3" presStyleCnt="4">
        <dgm:presLayoutVars>
          <dgm:chMax val="0"/>
          <dgm:chPref val="0"/>
        </dgm:presLayoutVars>
      </dgm:prSet>
      <dgm:spPr/>
    </dgm:pt>
  </dgm:ptLst>
  <dgm:cxnLst>
    <dgm:cxn modelId="{1963BE28-CCC1-4D2A-8D26-F4E83E20E19E}" type="presOf" srcId="{D84B5ACF-0465-44F3-94A8-29BED66EB097}" destId="{B83D3038-45C6-46F6-8067-7E893E6A3ACA}" srcOrd="0" destOrd="0" presId="urn:microsoft.com/office/officeart/2018/2/layout/IconVerticalSolidList"/>
    <dgm:cxn modelId="{81BC258E-FA10-455E-8048-006203989B3F}" srcId="{2023278D-FAED-4EC8-9A2D-25FCDA12564A}" destId="{3A4FCE8C-467A-4D80-9BD3-A1473E891360}" srcOrd="0" destOrd="0" parTransId="{B5B60D58-E0D2-4607-8118-4E2E96E5A206}" sibTransId="{34B6C200-94C8-40DB-95F2-FBC7CA8785A0}"/>
    <dgm:cxn modelId="{402EFD91-64F8-4302-8CC1-82ED86FED8E3}" type="presOf" srcId="{8D6159B4-961D-4610-918F-00418F2E7833}" destId="{DC202D87-3BA5-4A5B-8E56-91B2D7AE9462}" srcOrd="0" destOrd="0" presId="urn:microsoft.com/office/officeart/2018/2/layout/IconVerticalSolidList"/>
    <dgm:cxn modelId="{3FC64996-06ED-4969-BEA0-9C9B403B1713}" type="presOf" srcId="{3A4FCE8C-467A-4D80-9BD3-A1473E891360}" destId="{B44073E7-BA42-4169-9B4A-55FB9162B886}" srcOrd="0" destOrd="0" presId="urn:microsoft.com/office/officeart/2018/2/layout/IconVerticalSolidList"/>
    <dgm:cxn modelId="{BE85B499-A9EC-40C1-AE23-B39691D234B3}" type="presOf" srcId="{396592F6-DDED-449B-AD4E-69F383F490E0}" destId="{07DDC0A9-564D-486D-A508-F42A553F5785}" srcOrd="0" destOrd="0" presId="urn:microsoft.com/office/officeart/2018/2/layout/IconVerticalSolidList"/>
    <dgm:cxn modelId="{32E95FA3-F942-4091-8749-FEDD9352B0F8}" srcId="{2023278D-FAED-4EC8-9A2D-25FCDA12564A}" destId="{D84B5ACF-0465-44F3-94A8-29BED66EB097}" srcOrd="3" destOrd="0" parTransId="{09216A98-BFFF-4D0C-B971-D8F1A32EA526}" sibTransId="{69CA32A5-751F-4599-9229-5C047A0ECC8A}"/>
    <dgm:cxn modelId="{6F2294C4-3AAF-4160-9EA0-5A5E8DDE3692}" srcId="{2023278D-FAED-4EC8-9A2D-25FCDA12564A}" destId="{8D6159B4-961D-4610-918F-00418F2E7833}" srcOrd="2" destOrd="0" parTransId="{07BB5857-DE28-4659-8FBC-6536BB44D5CE}" sibTransId="{51952969-8134-42F6-BBE5-0EF5AEC5FEA9}"/>
    <dgm:cxn modelId="{D39B97CF-5C8E-4FF6-BDB8-D07CD45BF289}" srcId="{2023278D-FAED-4EC8-9A2D-25FCDA12564A}" destId="{396592F6-DDED-449B-AD4E-69F383F490E0}" srcOrd="1" destOrd="0" parTransId="{80FD1648-5869-4073-BF2F-4FE08E1E1B55}" sibTransId="{CDC17233-10F9-445E-95EA-69E7B306BE92}"/>
    <dgm:cxn modelId="{A12579D9-355E-40FC-A2D8-970C7FE80FF4}" type="presOf" srcId="{2023278D-FAED-4EC8-9A2D-25FCDA12564A}" destId="{1A4971CE-8B19-48E1-908C-9459FCA78D56}" srcOrd="0" destOrd="0" presId="urn:microsoft.com/office/officeart/2018/2/layout/IconVerticalSolidList"/>
    <dgm:cxn modelId="{5587E207-40B9-4F1A-86D7-FB318FDC2D8E}" type="presParOf" srcId="{1A4971CE-8B19-48E1-908C-9459FCA78D56}" destId="{9BBF881D-4DC3-490D-9F50-AEFF26570C06}" srcOrd="0" destOrd="0" presId="urn:microsoft.com/office/officeart/2018/2/layout/IconVerticalSolidList"/>
    <dgm:cxn modelId="{22E70E37-D625-408E-86DD-93896F0F2C84}" type="presParOf" srcId="{9BBF881D-4DC3-490D-9F50-AEFF26570C06}" destId="{FA54074B-AF9F-466D-B89A-F3E8887E5171}" srcOrd="0" destOrd="0" presId="urn:microsoft.com/office/officeart/2018/2/layout/IconVerticalSolidList"/>
    <dgm:cxn modelId="{A5F057B4-DEA4-46A8-99C1-FF17F9D19AA0}" type="presParOf" srcId="{9BBF881D-4DC3-490D-9F50-AEFF26570C06}" destId="{9F5F5133-4E98-4180-A191-B0A160B585E9}" srcOrd="1" destOrd="0" presId="urn:microsoft.com/office/officeart/2018/2/layout/IconVerticalSolidList"/>
    <dgm:cxn modelId="{591B9903-4550-49D3-8B33-4ABAC4AE171D}" type="presParOf" srcId="{9BBF881D-4DC3-490D-9F50-AEFF26570C06}" destId="{503EB1DE-C86F-41C4-A8BE-11563B52778D}" srcOrd="2" destOrd="0" presId="urn:microsoft.com/office/officeart/2018/2/layout/IconVerticalSolidList"/>
    <dgm:cxn modelId="{1A92BD2A-0FA6-4154-8510-77895995AAF5}" type="presParOf" srcId="{9BBF881D-4DC3-490D-9F50-AEFF26570C06}" destId="{B44073E7-BA42-4169-9B4A-55FB9162B886}" srcOrd="3" destOrd="0" presId="urn:microsoft.com/office/officeart/2018/2/layout/IconVerticalSolidList"/>
    <dgm:cxn modelId="{670957C1-B373-4BCD-90D6-02FD16DB025A}" type="presParOf" srcId="{1A4971CE-8B19-48E1-908C-9459FCA78D56}" destId="{0B382ED7-AFBE-4077-B4BC-FF15553FACA7}" srcOrd="1" destOrd="0" presId="urn:microsoft.com/office/officeart/2018/2/layout/IconVerticalSolidList"/>
    <dgm:cxn modelId="{215DF7F1-9F83-4A5B-98E0-506F065C56B3}" type="presParOf" srcId="{1A4971CE-8B19-48E1-908C-9459FCA78D56}" destId="{69AF1E8C-8645-40AF-87B1-B54CE80F13A5}" srcOrd="2" destOrd="0" presId="urn:microsoft.com/office/officeart/2018/2/layout/IconVerticalSolidList"/>
    <dgm:cxn modelId="{5A5619E5-02F6-4A15-BA53-A4B7E471C960}" type="presParOf" srcId="{69AF1E8C-8645-40AF-87B1-B54CE80F13A5}" destId="{B0287F07-1EE4-4791-8A1D-6C289E9E9C55}" srcOrd="0" destOrd="0" presId="urn:microsoft.com/office/officeart/2018/2/layout/IconVerticalSolidList"/>
    <dgm:cxn modelId="{1444B641-2782-4071-B8AE-097D3D48FB25}" type="presParOf" srcId="{69AF1E8C-8645-40AF-87B1-B54CE80F13A5}" destId="{9AF34874-4EB4-468C-99D4-B75A7769EEF0}" srcOrd="1" destOrd="0" presId="urn:microsoft.com/office/officeart/2018/2/layout/IconVerticalSolidList"/>
    <dgm:cxn modelId="{8BB7CD82-21D7-4F6C-AC85-F864E8BEB166}" type="presParOf" srcId="{69AF1E8C-8645-40AF-87B1-B54CE80F13A5}" destId="{A6ADFD82-A9FC-4676-9D6F-0A3DABC84789}" srcOrd="2" destOrd="0" presId="urn:microsoft.com/office/officeart/2018/2/layout/IconVerticalSolidList"/>
    <dgm:cxn modelId="{50D22516-D536-40FA-B1AA-194FCA2336BF}" type="presParOf" srcId="{69AF1E8C-8645-40AF-87B1-B54CE80F13A5}" destId="{07DDC0A9-564D-486D-A508-F42A553F5785}" srcOrd="3" destOrd="0" presId="urn:microsoft.com/office/officeart/2018/2/layout/IconVerticalSolidList"/>
    <dgm:cxn modelId="{F7D39E56-50DB-4C9D-A7C2-E2407AB057B1}" type="presParOf" srcId="{1A4971CE-8B19-48E1-908C-9459FCA78D56}" destId="{D85BD631-A8EC-4D0C-ABFC-5254915F481E}" srcOrd="3" destOrd="0" presId="urn:microsoft.com/office/officeart/2018/2/layout/IconVerticalSolidList"/>
    <dgm:cxn modelId="{8922CF71-947B-4936-9BCF-DC296472E7B6}" type="presParOf" srcId="{1A4971CE-8B19-48E1-908C-9459FCA78D56}" destId="{E388C597-E5B0-41B3-A289-2FE15B0E0AF9}" srcOrd="4" destOrd="0" presId="urn:microsoft.com/office/officeart/2018/2/layout/IconVerticalSolidList"/>
    <dgm:cxn modelId="{A4E03A6A-C0FF-44B2-807F-CCFB405DC695}" type="presParOf" srcId="{E388C597-E5B0-41B3-A289-2FE15B0E0AF9}" destId="{DD70233E-D07C-4A1A-9ADD-520B9037563C}" srcOrd="0" destOrd="0" presId="urn:microsoft.com/office/officeart/2018/2/layout/IconVerticalSolidList"/>
    <dgm:cxn modelId="{C9BFE4FE-4C64-412A-838C-BB064325D978}" type="presParOf" srcId="{E388C597-E5B0-41B3-A289-2FE15B0E0AF9}" destId="{AF71A25D-D005-41C6-8BCA-F5926D1F4714}" srcOrd="1" destOrd="0" presId="urn:microsoft.com/office/officeart/2018/2/layout/IconVerticalSolidList"/>
    <dgm:cxn modelId="{E4B369E6-E21A-49F3-B548-5D251C588478}" type="presParOf" srcId="{E388C597-E5B0-41B3-A289-2FE15B0E0AF9}" destId="{302F4E9A-8532-42C1-948E-A4D0D3334155}" srcOrd="2" destOrd="0" presId="urn:microsoft.com/office/officeart/2018/2/layout/IconVerticalSolidList"/>
    <dgm:cxn modelId="{3E9651F4-584F-44D1-94BE-865CDDD2C8DE}" type="presParOf" srcId="{E388C597-E5B0-41B3-A289-2FE15B0E0AF9}" destId="{DC202D87-3BA5-4A5B-8E56-91B2D7AE9462}" srcOrd="3" destOrd="0" presId="urn:microsoft.com/office/officeart/2018/2/layout/IconVerticalSolidList"/>
    <dgm:cxn modelId="{B9AA243A-B05F-47D8-BEA1-16D2A0494C61}" type="presParOf" srcId="{1A4971CE-8B19-48E1-908C-9459FCA78D56}" destId="{DF8454D5-AC80-4135-9282-E2ADF2881E03}" srcOrd="5" destOrd="0" presId="urn:microsoft.com/office/officeart/2018/2/layout/IconVerticalSolidList"/>
    <dgm:cxn modelId="{D0152BC6-8996-4DC5-BA0D-D2E059D4A2D1}" type="presParOf" srcId="{1A4971CE-8B19-48E1-908C-9459FCA78D56}" destId="{D0D19CE3-1A65-4BF5-875D-437EED303300}" srcOrd="6" destOrd="0" presId="urn:microsoft.com/office/officeart/2018/2/layout/IconVerticalSolidList"/>
    <dgm:cxn modelId="{C58808A7-C054-40F9-B325-08B5B8ACFAC2}" type="presParOf" srcId="{D0D19CE3-1A65-4BF5-875D-437EED303300}" destId="{D5F47BC4-7679-4F70-8523-94243A802055}" srcOrd="0" destOrd="0" presId="urn:microsoft.com/office/officeart/2018/2/layout/IconVerticalSolidList"/>
    <dgm:cxn modelId="{0BA25DEB-4AF9-4F95-9346-50C93DC66CD5}" type="presParOf" srcId="{D0D19CE3-1A65-4BF5-875D-437EED303300}" destId="{0D99DF58-E08C-4DF5-8580-5CEA22149329}" srcOrd="1" destOrd="0" presId="urn:microsoft.com/office/officeart/2018/2/layout/IconVerticalSolidList"/>
    <dgm:cxn modelId="{0B105CC2-AA50-4875-8103-3D812E15F760}" type="presParOf" srcId="{D0D19CE3-1A65-4BF5-875D-437EED303300}" destId="{2E506414-935D-42EC-90BF-2670430C7888}" srcOrd="2" destOrd="0" presId="urn:microsoft.com/office/officeart/2018/2/layout/IconVerticalSolidList"/>
    <dgm:cxn modelId="{B3C634ED-32E6-421A-80DA-A76E0B828817}" type="presParOf" srcId="{D0D19CE3-1A65-4BF5-875D-437EED303300}" destId="{B83D3038-45C6-46F6-8067-7E893E6A3A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EC07AE-96E3-4FFA-A307-D7CFE102E9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E7B2E4-21E2-4A65-A230-0EE987224F42}">
      <dgm:prSet/>
      <dgm:spPr/>
      <dgm:t>
        <a:bodyPr/>
        <a:lstStyle/>
        <a:p>
          <a:r>
            <a:rPr lang="en-MY" dirty="0"/>
            <a:t>Application layer: Hosts IoT applications and platform services</a:t>
          </a:r>
          <a:endParaRPr lang="en-US" dirty="0"/>
        </a:p>
      </dgm:t>
    </dgm:pt>
    <dgm:pt modelId="{7B4F794D-268F-418E-81B1-6C9BE0744BCC}" type="parTrans" cxnId="{4FAF66CD-3B7C-4EA1-87C4-7CA93214884D}">
      <dgm:prSet/>
      <dgm:spPr/>
      <dgm:t>
        <a:bodyPr/>
        <a:lstStyle/>
        <a:p>
          <a:endParaRPr lang="en-US"/>
        </a:p>
      </dgm:t>
    </dgm:pt>
    <dgm:pt modelId="{DAE606D3-B3C7-4858-ADD7-7345B007970C}" type="sibTrans" cxnId="{4FAF66CD-3B7C-4EA1-87C4-7CA93214884D}">
      <dgm:prSet/>
      <dgm:spPr/>
      <dgm:t>
        <a:bodyPr/>
        <a:lstStyle/>
        <a:p>
          <a:endParaRPr lang="en-US"/>
        </a:p>
      </dgm:t>
    </dgm:pt>
    <dgm:pt modelId="{F0BD0389-A48A-4963-8C6C-179D9C9E7FD0}">
      <dgm:prSet/>
      <dgm:spPr/>
      <dgm:t>
        <a:bodyPr/>
        <a:lstStyle/>
        <a:p>
          <a:r>
            <a:rPr lang="en-MY"/>
            <a:t>Service layer: Provides core functionality for managing and interacting with devices (Common Service Entities or CSEs)</a:t>
          </a:r>
          <a:endParaRPr lang="en-US"/>
        </a:p>
      </dgm:t>
    </dgm:pt>
    <dgm:pt modelId="{CB00BD5E-5CD4-4090-804A-585449E7D5A3}" type="parTrans" cxnId="{2DE13556-D73D-40DD-8024-70E6559D19EA}">
      <dgm:prSet/>
      <dgm:spPr/>
      <dgm:t>
        <a:bodyPr/>
        <a:lstStyle/>
        <a:p>
          <a:endParaRPr lang="en-US"/>
        </a:p>
      </dgm:t>
    </dgm:pt>
    <dgm:pt modelId="{CC744B0C-B76E-4911-9FE5-C4FBDE535845}" type="sibTrans" cxnId="{2DE13556-D73D-40DD-8024-70E6559D19EA}">
      <dgm:prSet/>
      <dgm:spPr/>
      <dgm:t>
        <a:bodyPr/>
        <a:lstStyle/>
        <a:p>
          <a:endParaRPr lang="en-US"/>
        </a:p>
      </dgm:t>
    </dgm:pt>
    <dgm:pt modelId="{DCDC91DC-324F-47C5-8EF6-F36E4C538EC4}">
      <dgm:prSet/>
      <dgm:spPr/>
      <dgm:t>
        <a:bodyPr/>
        <a:lstStyle/>
        <a:p>
          <a:r>
            <a:rPr lang="en-MY"/>
            <a:t>Network layer: Handles device communication through various protocols</a:t>
          </a:r>
          <a:endParaRPr lang="en-US"/>
        </a:p>
      </dgm:t>
    </dgm:pt>
    <dgm:pt modelId="{6A7DC442-0EA4-42DB-9974-A379D883A7DB}" type="parTrans" cxnId="{94F7B52C-E410-4D15-9AA2-EA97CCBE9DD7}">
      <dgm:prSet/>
      <dgm:spPr/>
      <dgm:t>
        <a:bodyPr/>
        <a:lstStyle/>
        <a:p>
          <a:endParaRPr lang="en-US"/>
        </a:p>
      </dgm:t>
    </dgm:pt>
    <dgm:pt modelId="{C130BD4B-DA52-4ECD-94D5-E4FB0C301A9D}" type="sibTrans" cxnId="{94F7B52C-E410-4D15-9AA2-EA97CCBE9DD7}">
      <dgm:prSet/>
      <dgm:spPr/>
      <dgm:t>
        <a:bodyPr/>
        <a:lstStyle/>
        <a:p>
          <a:endParaRPr lang="en-US"/>
        </a:p>
      </dgm:t>
    </dgm:pt>
    <dgm:pt modelId="{C2BD7FD0-0608-40A2-BB40-D33223248B5F}" type="pres">
      <dgm:prSet presAssocID="{93EC07AE-96E3-4FFA-A307-D7CFE102E9FD}" presName="root" presStyleCnt="0">
        <dgm:presLayoutVars>
          <dgm:dir/>
          <dgm:resizeHandles val="exact"/>
        </dgm:presLayoutVars>
      </dgm:prSet>
      <dgm:spPr/>
    </dgm:pt>
    <dgm:pt modelId="{8B6F2A07-50ED-49CE-B3F7-46BD3B6BC299}" type="pres">
      <dgm:prSet presAssocID="{5AE7B2E4-21E2-4A65-A230-0EE987224F42}" presName="compNode" presStyleCnt="0"/>
      <dgm:spPr/>
    </dgm:pt>
    <dgm:pt modelId="{1A32DA65-1964-4FE9-AEE6-BE637616141E}" type="pres">
      <dgm:prSet presAssocID="{5AE7B2E4-21E2-4A65-A230-0EE987224F42}" presName="bgRect" presStyleLbl="bgShp" presStyleIdx="0" presStyleCnt="3"/>
      <dgm:spPr/>
    </dgm:pt>
    <dgm:pt modelId="{1C1268D7-758F-4EF6-AD2E-FF4572D0E4C5}" type="pres">
      <dgm:prSet presAssocID="{5AE7B2E4-21E2-4A65-A230-0EE987224F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104A275A-B81B-4B16-B2B7-B5BE5DDB0940}" type="pres">
      <dgm:prSet presAssocID="{5AE7B2E4-21E2-4A65-A230-0EE987224F42}" presName="spaceRect" presStyleCnt="0"/>
      <dgm:spPr/>
    </dgm:pt>
    <dgm:pt modelId="{FA476AF6-3A52-445D-B2A1-4A62D635DCA9}" type="pres">
      <dgm:prSet presAssocID="{5AE7B2E4-21E2-4A65-A230-0EE987224F42}" presName="parTx" presStyleLbl="revTx" presStyleIdx="0" presStyleCnt="3">
        <dgm:presLayoutVars>
          <dgm:chMax val="0"/>
          <dgm:chPref val="0"/>
        </dgm:presLayoutVars>
      </dgm:prSet>
      <dgm:spPr/>
    </dgm:pt>
    <dgm:pt modelId="{A35CB7BE-9AA7-4C7D-9778-D77F929456E8}" type="pres">
      <dgm:prSet presAssocID="{DAE606D3-B3C7-4858-ADD7-7345B007970C}" presName="sibTrans" presStyleCnt="0"/>
      <dgm:spPr/>
    </dgm:pt>
    <dgm:pt modelId="{85FCE464-89D4-42D7-927C-F67B622820ED}" type="pres">
      <dgm:prSet presAssocID="{F0BD0389-A48A-4963-8C6C-179D9C9E7FD0}" presName="compNode" presStyleCnt="0"/>
      <dgm:spPr/>
    </dgm:pt>
    <dgm:pt modelId="{AC25ECFA-D11E-4BBF-A1A5-7EB7A96ADE96}" type="pres">
      <dgm:prSet presAssocID="{F0BD0389-A48A-4963-8C6C-179D9C9E7FD0}" presName="bgRect" presStyleLbl="bgShp" presStyleIdx="1" presStyleCnt="3"/>
      <dgm:spPr/>
    </dgm:pt>
    <dgm:pt modelId="{7ECC2191-906E-4AC1-8469-ED380E540EA9}" type="pres">
      <dgm:prSet presAssocID="{F0BD0389-A48A-4963-8C6C-179D9C9E7F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2A3689E0-DCC2-4215-9275-1AB5B79F92DB}" type="pres">
      <dgm:prSet presAssocID="{F0BD0389-A48A-4963-8C6C-179D9C9E7FD0}" presName="spaceRect" presStyleCnt="0"/>
      <dgm:spPr/>
    </dgm:pt>
    <dgm:pt modelId="{1AF4D9DC-E7CB-435A-9777-73F085E3B3FF}" type="pres">
      <dgm:prSet presAssocID="{F0BD0389-A48A-4963-8C6C-179D9C9E7FD0}" presName="parTx" presStyleLbl="revTx" presStyleIdx="1" presStyleCnt="3">
        <dgm:presLayoutVars>
          <dgm:chMax val="0"/>
          <dgm:chPref val="0"/>
        </dgm:presLayoutVars>
      </dgm:prSet>
      <dgm:spPr/>
    </dgm:pt>
    <dgm:pt modelId="{7058B144-4271-49C6-B1FC-83A727ECE0EB}" type="pres">
      <dgm:prSet presAssocID="{CC744B0C-B76E-4911-9FE5-C4FBDE535845}" presName="sibTrans" presStyleCnt="0"/>
      <dgm:spPr/>
    </dgm:pt>
    <dgm:pt modelId="{D798A676-B12F-4E0F-9BE1-06F0F2FD6387}" type="pres">
      <dgm:prSet presAssocID="{DCDC91DC-324F-47C5-8EF6-F36E4C538EC4}" presName="compNode" presStyleCnt="0"/>
      <dgm:spPr/>
    </dgm:pt>
    <dgm:pt modelId="{29F053D5-64FF-49CD-AD41-70C5FAC5FA92}" type="pres">
      <dgm:prSet presAssocID="{DCDC91DC-324F-47C5-8EF6-F36E4C538EC4}" presName="bgRect" presStyleLbl="bgShp" presStyleIdx="2" presStyleCnt="3"/>
      <dgm:spPr/>
    </dgm:pt>
    <dgm:pt modelId="{84CA9A0C-D61B-43DE-974D-396A816D8FE8}" type="pres">
      <dgm:prSet presAssocID="{DCDC91DC-324F-47C5-8EF6-F36E4C538E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EF369168-0FF9-4FE5-A3E8-92D326496107}" type="pres">
      <dgm:prSet presAssocID="{DCDC91DC-324F-47C5-8EF6-F36E4C538EC4}" presName="spaceRect" presStyleCnt="0"/>
      <dgm:spPr/>
    </dgm:pt>
    <dgm:pt modelId="{F172215C-A928-482C-AE1B-6163B56195F1}" type="pres">
      <dgm:prSet presAssocID="{DCDC91DC-324F-47C5-8EF6-F36E4C538EC4}" presName="parTx" presStyleLbl="revTx" presStyleIdx="2" presStyleCnt="3">
        <dgm:presLayoutVars>
          <dgm:chMax val="0"/>
          <dgm:chPref val="0"/>
        </dgm:presLayoutVars>
      </dgm:prSet>
      <dgm:spPr/>
    </dgm:pt>
  </dgm:ptLst>
  <dgm:cxnLst>
    <dgm:cxn modelId="{DAC4160B-9A82-46B6-A81E-CC69D1EEC65D}" type="presOf" srcId="{F0BD0389-A48A-4963-8C6C-179D9C9E7FD0}" destId="{1AF4D9DC-E7CB-435A-9777-73F085E3B3FF}" srcOrd="0" destOrd="0" presId="urn:microsoft.com/office/officeart/2018/2/layout/IconVerticalSolidList"/>
    <dgm:cxn modelId="{94F7B52C-E410-4D15-9AA2-EA97CCBE9DD7}" srcId="{93EC07AE-96E3-4FFA-A307-D7CFE102E9FD}" destId="{DCDC91DC-324F-47C5-8EF6-F36E4C538EC4}" srcOrd="2" destOrd="0" parTransId="{6A7DC442-0EA4-42DB-9974-A379D883A7DB}" sibTransId="{C130BD4B-DA52-4ECD-94D5-E4FB0C301A9D}"/>
    <dgm:cxn modelId="{2DE13556-D73D-40DD-8024-70E6559D19EA}" srcId="{93EC07AE-96E3-4FFA-A307-D7CFE102E9FD}" destId="{F0BD0389-A48A-4963-8C6C-179D9C9E7FD0}" srcOrd="1" destOrd="0" parTransId="{CB00BD5E-5CD4-4090-804A-585449E7D5A3}" sibTransId="{CC744B0C-B76E-4911-9FE5-C4FBDE535845}"/>
    <dgm:cxn modelId="{51E3097C-D757-4621-843D-5E939FC97578}" type="presOf" srcId="{93EC07AE-96E3-4FFA-A307-D7CFE102E9FD}" destId="{C2BD7FD0-0608-40A2-BB40-D33223248B5F}" srcOrd="0" destOrd="0" presId="urn:microsoft.com/office/officeart/2018/2/layout/IconVerticalSolidList"/>
    <dgm:cxn modelId="{4FAF66CD-3B7C-4EA1-87C4-7CA93214884D}" srcId="{93EC07AE-96E3-4FFA-A307-D7CFE102E9FD}" destId="{5AE7B2E4-21E2-4A65-A230-0EE987224F42}" srcOrd="0" destOrd="0" parTransId="{7B4F794D-268F-418E-81B1-6C9BE0744BCC}" sibTransId="{DAE606D3-B3C7-4858-ADD7-7345B007970C}"/>
    <dgm:cxn modelId="{A4A3C9E0-9488-4329-ACD5-BDFC703E5904}" type="presOf" srcId="{5AE7B2E4-21E2-4A65-A230-0EE987224F42}" destId="{FA476AF6-3A52-445D-B2A1-4A62D635DCA9}" srcOrd="0" destOrd="0" presId="urn:microsoft.com/office/officeart/2018/2/layout/IconVerticalSolidList"/>
    <dgm:cxn modelId="{40A981F0-4676-49AB-A4AB-C3947C23B951}" type="presOf" srcId="{DCDC91DC-324F-47C5-8EF6-F36E4C538EC4}" destId="{F172215C-A928-482C-AE1B-6163B56195F1}" srcOrd="0" destOrd="0" presId="urn:microsoft.com/office/officeart/2018/2/layout/IconVerticalSolidList"/>
    <dgm:cxn modelId="{2EAD01FD-6222-471D-B01C-58FBC78ABDB7}" type="presParOf" srcId="{C2BD7FD0-0608-40A2-BB40-D33223248B5F}" destId="{8B6F2A07-50ED-49CE-B3F7-46BD3B6BC299}" srcOrd="0" destOrd="0" presId="urn:microsoft.com/office/officeart/2018/2/layout/IconVerticalSolidList"/>
    <dgm:cxn modelId="{00985ABA-9BB4-4A36-B51B-1A6EE0078A66}" type="presParOf" srcId="{8B6F2A07-50ED-49CE-B3F7-46BD3B6BC299}" destId="{1A32DA65-1964-4FE9-AEE6-BE637616141E}" srcOrd="0" destOrd="0" presId="urn:microsoft.com/office/officeart/2018/2/layout/IconVerticalSolidList"/>
    <dgm:cxn modelId="{0A95E290-5CC8-49A4-8E2E-5FBF5F8069A5}" type="presParOf" srcId="{8B6F2A07-50ED-49CE-B3F7-46BD3B6BC299}" destId="{1C1268D7-758F-4EF6-AD2E-FF4572D0E4C5}" srcOrd="1" destOrd="0" presId="urn:microsoft.com/office/officeart/2018/2/layout/IconVerticalSolidList"/>
    <dgm:cxn modelId="{BF2705BF-1B25-45E8-8E34-3DCA596E9E99}" type="presParOf" srcId="{8B6F2A07-50ED-49CE-B3F7-46BD3B6BC299}" destId="{104A275A-B81B-4B16-B2B7-B5BE5DDB0940}" srcOrd="2" destOrd="0" presId="urn:microsoft.com/office/officeart/2018/2/layout/IconVerticalSolidList"/>
    <dgm:cxn modelId="{C105401A-1D2F-42F0-B9DA-B3B61C8CEA28}" type="presParOf" srcId="{8B6F2A07-50ED-49CE-B3F7-46BD3B6BC299}" destId="{FA476AF6-3A52-445D-B2A1-4A62D635DCA9}" srcOrd="3" destOrd="0" presId="urn:microsoft.com/office/officeart/2018/2/layout/IconVerticalSolidList"/>
    <dgm:cxn modelId="{624BFB5A-659F-41B6-AC20-62CDF9246DDF}" type="presParOf" srcId="{C2BD7FD0-0608-40A2-BB40-D33223248B5F}" destId="{A35CB7BE-9AA7-4C7D-9778-D77F929456E8}" srcOrd="1" destOrd="0" presId="urn:microsoft.com/office/officeart/2018/2/layout/IconVerticalSolidList"/>
    <dgm:cxn modelId="{1767D99C-D4C4-4BE4-919F-513C5BE2FD0E}" type="presParOf" srcId="{C2BD7FD0-0608-40A2-BB40-D33223248B5F}" destId="{85FCE464-89D4-42D7-927C-F67B622820ED}" srcOrd="2" destOrd="0" presId="urn:microsoft.com/office/officeart/2018/2/layout/IconVerticalSolidList"/>
    <dgm:cxn modelId="{278E7D12-0BBD-4FF0-B9D2-E6CED07C3524}" type="presParOf" srcId="{85FCE464-89D4-42D7-927C-F67B622820ED}" destId="{AC25ECFA-D11E-4BBF-A1A5-7EB7A96ADE96}" srcOrd="0" destOrd="0" presId="urn:microsoft.com/office/officeart/2018/2/layout/IconVerticalSolidList"/>
    <dgm:cxn modelId="{BD29B66F-6BF4-423D-BF12-32C48F58B123}" type="presParOf" srcId="{85FCE464-89D4-42D7-927C-F67B622820ED}" destId="{7ECC2191-906E-4AC1-8469-ED380E540EA9}" srcOrd="1" destOrd="0" presId="urn:microsoft.com/office/officeart/2018/2/layout/IconVerticalSolidList"/>
    <dgm:cxn modelId="{6B1CB388-F311-4E91-9D10-BA2A1EC6E2E1}" type="presParOf" srcId="{85FCE464-89D4-42D7-927C-F67B622820ED}" destId="{2A3689E0-DCC2-4215-9275-1AB5B79F92DB}" srcOrd="2" destOrd="0" presId="urn:microsoft.com/office/officeart/2018/2/layout/IconVerticalSolidList"/>
    <dgm:cxn modelId="{81A55BEF-319B-4248-93CC-049D36E1D3D9}" type="presParOf" srcId="{85FCE464-89D4-42D7-927C-F67B622820ED}" destId="{1AF4D9DC-E7CB-435A-9777-73F085E3B3FF}" srcOrd="3" destOrd="0" presId="urn:microsoft.com/office/officeart/2018/2/layout/IconVerticalSolidList"/>
    <dgm:cxn modelId="{82A52A32-AA75-4DF6-A148-8041151A97F5}" type="presParOf" srcId="{C2BD7FD0-0608-40A2-BB40-D33223248B5F}" destId="{7058B144-4271-49C6-B1FC-83A727ECE0EB}" srcOrd="3" destOrd="0" presId="urn:microsoft.com/office/officeart/2018/2/layout/IconVerticalSolidList"/>
    <dgm:cxn modelId="{C1D2AFB6-6CAA-4CF8-A274-F0B3EF5E049B}" type="presParOf" srcId="{C2BD7FD0-0608-40A2-BB40-D33223248B5F}" destId="{D798A676-B12F-4E0F-9BE1-06F0F2FD6387}" srcOrd="4" destOrd="0" presId="urn:microsoft.com/office/officeart/2018/2/layout/IconVerticalSolidList"/>
    <dgm:cxn modelId="{FF568A3A-A236-4860-B813-36707ABA4A9F}" type="presParOf" srcId="{D798A676-B12F-4E0F-9BE1-06F0F2FD6387}" destId="{29F053D5-64FF-49CD-AD41-70C5FAC5FA92}" srcOrd="0" destOrd="0" presId="urn:microsoft.com/office/officeart/2018/2/layout/IconVerticalSolidList"/>
    <dgm:cxn modelId="{925FEACB-F4FB-4082-9C51-DEDF99DA1502}" type="presParOf" srcId="{D798A676-B12F-4E0F-9BE1-06F0F2FD6387}" destId="{84CA9A0C-D61B-43DE-974D-396A816D8FE8}" srcOrd="1" destOrd="0" presId="urn:microsoft.com/office/officeart/2018/2/layout/IconVerticalSolidList"/>
    <dgm:cxn modelId="{6221B4A5-76BC-4997-A1A2-F724C69C0FD1}" type="presParOf" srcId="{D798A676-B12F-4E0F-9BE1-06F0F2FD6387}" destId="{EF369168-0FF9-4FE5-A3E8-92D326496107}" srcOrd="2" destOrd="0" presId="urn:microsoft.com/office/officeart/2018/2/layout/IconVerticalSolidList"/>
    <dgm:cxn modelId="{DDAEEA9A-343D-4D23-80AB-7591ECE08300}" type="presParOf" srcId="{D798A676-B12F-4E0F-9BE1-06F0F2FD6387}" destId="{F172215C-A928-482C-AE1B-6163B56195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B02A2-1409-4F77-B5F2-BD7EFD135A1E}">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BD1BE-5D89-487B-B795-42CC925EDFBD}">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FBDAED-B4C1-4141-AB37-3E55D4EB874B}">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MY" sz="2200" kern="1200"/>
            <a:t>A global standardization initiative for IoT </a:t>
          </a:r>
          <a:endParaRPr lang="en-US" sz="2200" kern="1200"/>
        </a:p>
      </dsp:txBody>
      <dsp:txXfrm>
        <a:off x="1844034" y="682"/>
        <a:ext cx="4401230" cy="1596566"/>
      </dsp:txXfrm>
    </dsp:sp>
    <dsp:sp modelId="{D0ED74CD-EA25-4BA7-8342-B03628CD4983}">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00E42-EAC8-4E1D-8EC7-2CB1F6498C6C}">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85E65A-383E-4556-9D24-41DF131A8BA4}">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MY" sz="2200" kern="1200"/>
            <a:t>Defines a common service layer for interoperable communication between devices and applications </a:t>
          </a:r>
          <a:endParaRPr lang="en-US" sz="2200" kern="1200"/>
        </a:p>
      </dsp:txBody>
      <dsp:txXfrm>
        <a:off x="1844034" y="1996390"/>
        <a:ext cx="4401230" cy="1596566"/>
      </dsp:txXfrm>
    </dsp:sp>
    <dsp:sp modelId="{D84F5530-64D4-4FCB-9DFD-A5DC81FA741B}">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F7009-B725-495B-AB49-EF9C27EC4CE1}">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AD894F-8BB9-4617-9B26-018B4ABD027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MY" sz="2200" kern="1200"/>
            <a:t>Enables seamless integration of diverse IoT solutions from different vendors</a:t>
          </a:r>
          <a:endParaRPr lang="en-US" sz="2200" kern="1200"/>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4074B-AF9F-466D-B89A-F3E8887E5171}">
      <dsp:nvSpPr>
        <dsp:cNvPr id="0" name=""/>
        <dsp:cNvSpPr/>
      </dsp:nvSpPr>
      <dsp:spPr>
        <a:xfrm>
          <a:off x="0" y="2233"/>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5F5133-4E98-4180-A191-B0A160B585E9}">
      <dsp:nvSpPr>
        <dsp:cNvPr id="0" name=""/>
        <dsp:cNvSpPr/>
      </dsp:nvSpPr>
      <dsp:spPr>
        <a:xfrm>
          <a:off x="342422" y="256928"/>
          <a:ext cx="622587" cy="622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073E7-BA42-4169-9B4A-55FB9162B886}">
      <dsp:nvSpPr>
        <dsp:cNvPr id="0" name=""/>
        <dsp:cNvSpPr/>
      </dsp:nvSpPr>
      <dsp:spPr>
        <a:xfrm>
          <a:off x="1307432" y="2233"/>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MY" sz="2100" kern="1200"/>
            <a:t>Interoperability: Enables communication between devices and applications from different vendors </a:t>
          </a:r>
          <a:endParaRPr lang="en-US" sz="2100" kern="1200"/>
        </a:p>
      </dsp:txBody>
      <dsp:txXfrm>
        <a:off x="1307432" y="2233"/>
        <a:ext cx="5494839" cy="1131976"/>
      </dsp:txXfrm>
    </dsp:sp>
    <dsp:sp modelId="{B0287F07-1EE4-4791-8A1D-6C289E9E9C55}">
      <dsp:nvSpPr>
        <dsp:cNvPr id="0" name=""/>
        <dsp:cNvSpPr/>
      </dsp:nvSpPr>
      <dsp:spPr>
        <a:xfrm>
          <a:off x="0" y="1417204"/>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34874-4EB4-468C-99D4-B75A7769EEF0}">
      <dsp:nvSpPr>
        <dsp:cNvPr id="0" name=""/>
        <dsp:cNvSpPr/>
      </dsp:nvSpPr>
      <dsp:spPr>
        <a:xfrm>
          <a:off x="342422" y="1671898"/>
          <a:ext cx="622587" cy="622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DDC0A9-564D-486D-A508-F42A553F5785}">
      <dsp:nvSpPr>
        <dsp:cNvPr id="0" name=""/>
        <dsp:cNvSpPr/>
      </dsp:nvSpPr>
      <dsp:spPr>
        <a:xfrm>
          <a:off x="1307432" y="1417204"/>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MY" sz="2100" kern="1200"/>
            <a:t>Scalability: Supports the easy integration of new devices and applications as IoT ecosystems grow </a:t>
          </a:r>
          <a:endParaRPr lang="en-US" sz="2100" kern="1200"/>
        </a:p>
      </dsp:txBody>
      <dsp:txXfrm>
        <a:off x="1307432" y="1417204"/>
        <a:ext cx="5494839" cy="1131976"/>
      </dsp:txXfrm>
    </dsp:sp>
    <dsp:sp modelId="{DD70233E-D07C-4A1A-9ADD-520B9037563C}">
      <dsp:nvSpPr>
        <dsp:cNvPr id="0" name=""/>
        <dsp:cNvSpPr/>
      </dsp:nvSpPr>
      <dsp:spPr>
        <a:xfrm>
          <a:off x="0" y="2832174"/>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1A25D-D005-41C6-8BCA-F5926D1F4714}">
      <dsp:nvSpPr>
        <dsp:cNvPr id="0" name=""/>
        <dsp:cNvSpPr/>
      </dsp:nvSpPr>
      <dsp:spPr>
        <a:xfrm>
          <a:off x="342422" y="3086869"/>
          <a:ext cx="622587" cy="622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202D87-3BA5-4A5B-8E56-91B2D7AE9462}">
      <dsp:nvSpPr>
        <dsp:cNvPr id="0" name=""/>
        <dsp:cNvSpPr/>
      </dsp:nvSpPr>
      <dsp:spPr>
        <a:xfrm>
          <a:off x="1307432" y="2832174"/>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MY" sz="2100" kern="1200"/>
            <a:t>Security: Provides robust security mechanisms for data privacy and access control </a:t>
          </a:r>
          <a:endParaRPr lang="en-US" sz="2100" kern="1200"/>
        </a:p>
      </dsp:txBody>
      <dsp:txXfrm>
        <a:off x="1307432" y="2832174"/>
        <a:ext cx="5494839" cy="1131976"/>
      </dsp:txXfrm>
    </dsp:sp>
    <dsp:sp modelId="{D5F47BC4-7679-4F70-8523-94243A802055}">
      <dsp:nvSpPr>
        <dsp:cNvPr id="0" name=""/>
        <dsp:cNvSpPr/>
      </dsp:nvSpPr>
      <dsp:spPr>
        <a:xfrm>
          <a:off x="0" y="4247145"/>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9DF58-E08C-4DF5-8580-5CEA22149329}">
      <dsp:nvSpPr>
        <dsp:cNvPr id="0" name=""/>
        <dsp:cNvSpPr/>
      </dsp:nvSpPr>
      <dsp:spPr>
        <a:xfrm>
          <a:off x="342422" y="4501839"/>
          <a:ext cx="622587" cy="622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3D3038-45C6-46F6-8067-7E893E6A3ACA}">
      <dsp:nvSpPr>
        <dsp:cNvPr id="0" name=""/>
        <dsp:cNvSpPr/>
      </dsp:nvSpPr>
      <dsp:spPr>
        <a:xfrm>
          <a:off x="1307432" y="4247145"/>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MY" sz="2100" kern="1200"/>
            <a:t>Flexibility: Offers a modular architecture that can be adapted to specific use cases</a:t>
          </a:r>
          <a:endParaRPr lang="en-US" sz="2100" kern="1200"/>
        </a:p>
      </dsp:txBody>
      <dsp:txXfrm>
        <a:off x="1307432" y="4247145"/>
        <a:ext cx="5494839" cy="11319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2DA65-1964-4FE9-AEE6-BE637616141E}">
      <dsp:nvSpPr>
        <dsp:cNvPr id="0" name=""/>
        <dsp:cNvSpPr/>
      </dsp:nvSpPr>
      <dsp:spPr>
        <a:xfrm>
          <a:off x="0" y="679"/>
          <a:ext cx="6651253" cy="15902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268D7-758F-4EF6-AD2E-FF4572D0E4C5}">
      <dsp:nvSpPr>
        <dsp:cNvPr id="0" name=""/>
        <dsp:cNvSpPr/>
      </dsp:nvSpPr>
      <dsp:spPr>
        <a:xfrm>
          <a:off x="481061" y="358494"/>
          <a:ext cx="874657" cy="87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76AF6-3A52-445D-B2A1-4A62D635DCA9}">
      <dsp:nvSpPr>
        <dsp:cNvPr id="0" name=""/>
        <dsp:cNvSpPr/>
      </dsp:nvSpPr>
      <dsp:spPr>
        <a:xfrm>
          <a:off x="1836781" y="679"/>
          <a:ext cx="4814471" cy="159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977900">
            <a:lnSpc>
              <a:spcPct val="90000"/>
            </a:lnSpc>
            <a:spcBef>
              <a:spcPct val="0"/>
            </a:spcBef>
            <a:spcAft>
              <a:spcPct val="35000"/>
            </a:spcAft>
            <a:buNone/>
          </a:pPr>
          <a:r>
            <a:rPr lang="en-MY" sz="2200" kern="1200" dirty="0"/>
            <a:t>Application layer: Hosts IoT applications and platform services</a:t>
          </a:r>
          <a:endParaRPr lang="en-US" sz="2200" kern="1200" dirty="0"/>
        </a:p>
      </dsp:txBody>
      <dsp:txXfrm>
        <a:off x="1836781" y="679"/>
        <a:ext cx="4814471" cy="1590287"/>
      </dsp:txXfrm>
    </dsp:sp>
    <dsp:sp modelId="{AC25ECFA-D11E-4BBF-A1A5-7EB7A96ADE96}">
      <dsp:nvSpPr>
        <dsp:cNvPr id="0" name=""/>
        <dsp:cNvSpPr/>
      </dsp:nvSpPr>
      <dsp:spPr>
        <a:xfrm>
          <a:off x="0" y="1988538"/>
          <a:ext cx="6651253" cy="15902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C2191-906E-4AC1-8469-ED380E540EA9}">
      <dsp:nvSpPr>
        <dsp:cNvPr id="0" name=""/>
        <dsp:cNvSpPr/>
      </dsp:nvSpPr>
      <dsp:spPr>
        <a:xfrm>
          <a:off x="481061" y="2346353"/>
          <a:ext cx="874657" cy="87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F4D9DC-E7CB-435A-9777-73F085E3B3FF}">
      <dsp:nvSpPr>
        <dsp:cNvPr id="0" name=""/>
        <dsp:cNvSpPr/>
      </dsp:nvSpPr>
      <dsp:spPr>
        <a:xfrm>
          <a:off x="1836781" y="1988538"/>
          <a:ext cx="4814471" cy="159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977900">
            <a:lnSpc>
              <a:spcPct val="90000"/>
            </a:lnSpc>
            <a:spcBef>
              <a:spcPct val="0"/>
            </a:spcBef>
            <a:spcAft>
              <a:spcPct val="35000"/>
            </a:spcAft>
            <a:buNone/>
          </a:pPr>
          <a:r>
            <a:rPr lang="en-MY" sz="2200" kern="1200"/>
            <a:t>Service layer: Provides core functionality for managing and interacting with devices (Common Service Entities or CSEs)</a:t>
          </a:r>
          <a:endParaRPr lang="en-US" sz="2200" kern="1200"/>
        </a:p>
      </dsp:txBody>
      <dsp:txXfrm>
        <a:off x="1836781" y="1988538"/>
        <a:ext cx="4814471" cy="1590287"/>
      </dsp:txXfrm>
    </dsp:sp>
    <dsp:sp modelId="{29F053D5-64FF-49CD-AD41-70C5FAC5FA92}">
      <dsp:nvSpPr>
        <dsp:cNvPr id="0" name=""/>
        <dsp:cNvSpPr/>
      </dsp:nvSpPr>
      <dsp:spPr>
        <a:xfrm>
          <a:off x="0" y="3976397"/>
          <a:ext cx="6651253" cy="15902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A9A0C-D61B-43DE-974D-396A816D8FE8}">
      <dsp:nvSpPr>
        <dsp:cNvPr id="0" name=""/>
        <dsp:cNvSpPr/>
      </dsp:nvSpPr>
      <dsp:spPr>
        <a:xfrm>
          <a:off x="481061" y="4334211"/>
          <a:ext cx="874657" cy="87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72215C-A928-482C-AE1B-6163B56195F1}">
      <dsp:nvSpPr>
        <dsp:cNvPr id="0" name=""/>
        <dsp:cNvSpPr/>
      </dsp:nvSpPr>
      <dsp:spPr>
        <a:xfrm>
          <a:off x="1836781" y="3976397"/>
          <a:ext cx="4814471" cy="159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977900">
            <a:lnSpc>
              <a:spcPct val="90000"/>
            </a:lnSpc>
            <a:spcBef>
              <a:spcPct val="0"/>
            </a:spcBef>
            <a:spcAft>
              <a:spcPct val="35000"/>
            </a:spcAft>
            <a:buNone/>
          </a:pPr>
          <a:r>
            <a:rPr lang="en-MY" sz="2200" kern="1200"/>
            <a:t>Network layer: Handles device communication through various protocols</a:t>
          </a:r>
          <a:endParaRPr lang="en-US" sz="2200" kern="1200"/>
        </a:p>
      </dsp:txBody>
      <dsp:txXfrm>
        <a:off x="1836781" y="3976397"/>
        <a:ext cx="4814471" cy="15902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71382-65DC-2043-87CE-61109DE13EA3}" type="datetimeFigureOut">
              <a:rPr lang="en-US" smtClean="0"/>
              <a:t>5/24/24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9D19A-A896-E843-BA2C-71E0713BDA4B}" type="slidenum">
              <a:rPr lang="en-US" smtClean="0"/>
              <a:t>‹#›</a:t>
            </a:fld>
            <a:endParaRPr lang="en-US"/>
          </a:p>
        </p:txBody>
      </p:sp>
    </p:spTree>
    <p:extLst>
      <p:ext uri="{BB962C8B-B14F-4D97-AF65-F5344CB8AC3E}">
        <p14:creationId xmlns:p14="http://schemas.microsoft.com/office/powerpoint/2010/main" val="177912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oneM2M (short for "one Machine to Machine") is a global standardization body that has developed a set of specifications for an interoperable IoT service layer. This service layer acts as a middleware, sitting between devices, applications, and communication networks. By providing a standardized interface, oneM2M ensures that devices and applications from different vendors can communicate seamlessly, regardless of their underlying technologies or protocols. This facilitates the development and deployment of large-scale IoT solutions that combine components from various sources.</a:t>
            </a:r>
            <a:endParaRPr lang="en-US" dirty="0"/>
          </a:p>
        </p:txBody>
      </p:sp>
      <p:sp>
        <p:nvSpPr>
          <p:cNvPr id="4" name="Slide Number Placeholder 3"/>
          <p:cNvSpPr>
            <a:spLocks noGrp="1"/>
          </p:cNvSpPr>
          <p:nvPr>
            <p:ph type="sldNum" sz="quarter" idx="5"/>
          </p:nvPr>
        </p:nvSpPr>
        <p:spPr/>
        <p:txBody>
          <a:bodyPr/>
          <a:lstStyle/>
          <a:p>
            <a:fld id="{6E99D19A-A896-E843-BA2C-71E0713BDA4B}" type="slidenum">
              <a:rPr lang="en-US" smtClean="0"/>
              <a:t>2</a:t>
            </a:fld>
            <a:endParaRPr lang="en-US"/>
          </a:p>
        </p:txBody>
      </p:sp>
    </p:spTree>
    <p:extLst>
      <p:ext uri="{BB962C8B-B14F-4D97-AF65-F5344CB8AC3E}">
        <p14:creationId xmlns:p14="http://schemas.microsoft.com/office/powerpoint/2010/main" val="395657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The Internet of Things (IoT) is a rapidly growing network of physical devices embedded with sensors, software, and other technologies that allows them to connect and exchange data with other devices and systems over the internet. This interconnectedness offers vast potential for innovation and efficiency in various sectors, from smart cities and homes to industrial automation and healthcare. However, the diversity of devices and communication protocols can create challenges in interoperability and scalability. This is where oneM2M comes in.</a:t>
            </a:r>
            <a:endParaRPr lang="en-US" dirty="0"/>
          </a:p>
        </p:txBody>
      </p:sp>
      <p:sp>
        <p:nvSpPr>
          <p:cNvPr id="4" name="Slide Number Placeholder 3"/>
          <p:cNvSpPr>
            <a:spLocks noGrp="1"/>
          </p:cNvSpPr>
          <p:nvPr>
            <p:ph type="sldNum" sz="quarter" idx="5"/>
          </p:nvPr>
        </p:nvSpPr>
        <p:spPr/>
        <p:txBody>
          <a:bodyPr/>
          <a:lstStyle/>
          <a:p>
            <a:fld id="{6E99D19A-A896-E843-BA2C-71E0713BDA4B}" type="slidenum">
              <a:rPr lang="en-US" smtClean="0"/>
              <a:t>5</a:t>
            </a:fld>
            <a:endParaRPr lang="en-US"/>
          </a:p>
        </p:txBody>
      </p:sp>
    </p:spTree>
    <p:extLst>
      <p:ext uri="{BB962C8B-B14F-4D97-AF65-F5344CB8AC3E}">
        <p14:creationId xmlns:p14="http://schemas.microsoft.com/office/powerpoint/2010/main" val="274942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The adoption of oneM2M standards brings several key benefits to developers and users of IoT solutions. Interoperability allows for seamless integration of components from various vendors, eliminating the need for custom solutions for each device or platform. Scalability ensures that IoT systems can easily grow and adapt to changing needs. Robust security mechanisms protect sensitive data and ensure reliable communication. Finally, the flexible architecture of oneM2M allows for customization to cater to specific use cases and application requirements.</a:t>
            </a:r>
            <a:endParaRPr lang="en-US" dirty="0"/>
          </a:p>
        </p:txBody>
      </p:sp>
      <p:sp>
        <p:nvSpPr>
          <p:cNvPr id="4" name="Slide Number Placeholder 3"/>
          <p:cNvSpPr>
            <a:spLocks noGrp="1"/>
          </p:cNvSpPr>
          <p:nvPr>
            <p:ph type="sldNum" sz="quarter" idx="5"/>
          </p:nvPr>
        </p:nvSpPr>
        <p:spPr/>
        <p:txBody>
          <a:bodyPr/>
          <a:lstStyle/>
          <a:p>
            <a:fld id="{6E99D19A-A896-E843-BA2C-71E0713BDA4B}" type="slidenum">
              <a:rPr lang="en-US" smtClean="0"/>
              <a:t>6</a:t>
            </a:fld>
            <a:endParaRPr lang="en-US"/>
          </a:p>
        </p:txBody>
      </p:sp>
    </p:spTree>
    <p:extLst>
      <p:ext uri="{BB962C8B-B14F-4D97-AF65-F5344CB8AC3E}">
        <p14:creationId xmlns:p14="http://schemas.microsoft.com/office/powerpoint/2010/main" val="205109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oneM2M utilizes a horizontal, three-layered architecture. The application layer sits at the top and houses IoT applications and various platform services. The service layer forms the core of the architecture and provides essential functionalities for managing and interacting with devices. This layer is populated by Common Service Entities (CSEs) that act as intermediaries between applications and devices. Finally, the network layer handles device communication across various network protocols, ensuring device connectivity regardless of the underlying infrastructure.</a:t>
            </a:r>
            <a:endParaRPr lang="en-US" dirty="0"/>
          </a:p>
        </p:txBody>
      </p:sp>
      <p:sp>
        <p:nvSpPr>
          <p:cNvPr id="4" name="Slide Number Placeholder 3"/>
          <p:cNvSpPr>
            <a:spLocks noGrp="1"/>
          </p:cNvSpPr>
          <p:nvPr>
            <p:ph type="sldNum" sz="quarter" idx="5"/>
          </p:nvPr>
        </p:nvSpPr>
        <p:spPr/>
        <p:txBody>
          <a:bodyPr/>
          <a:lstStyle/>
          <a:p>
            <a:fld id="{6E99D19A-A896-E843-BA2C-71E0713BDA4B}" type="slidenum">
              <a:rPr lang="en-US" smtClean="0"/>
              <a:t>7</a:t>
            </a:fld>
            <a:endParaRPr lang="en-US"/>
          </a:p>
        </p:txBody>
      </p:sp>
    </p:spTree>
    <p:extLst>
      <p:ext uri="{BB962C8B-B14F-4D97-AF65-F5344CB8AC3E}">
        <p14:creationId xmlns:p14="http://schemas.microsoft.com/office/powerpoint/2010/main" val="365151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99D19A-A896-E843-BA2C-71E0713BDA4B}" type="slidenum">
              <a:rPr lang="en-US" smtClean="0"/>
              <a:t>8</a:t>
            </a:fld>
            <a:endParaRPr lang="en-US"/>
          </a:p>
        </p:txBody>
      </p:sp>
    </p:spTree>
    <p:extLst>
      <p:ext uri="{BB962C8B-B14F-4D97-AF65-F5344CB8AC3E}">
        <p14:creationId xmlns:p14="http://schemas.microsoft.com/office/powerpoint/2010/main" val="87041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MY" b="0" i="0" dirty="0">
                <a:solidFill>
                  <a:srgbClr val="1F1F1F"/>
                </a:solidFill>
                <a:effectLst/>
                <a:highlight>
                  <a:srgbClr val="FFFFFF"/>
                </a:highlight>
                <a:latin typeface="Google Sans"/>
              </a:rPr>
              <a:t>The interoperable and secure nature of oneM2M unlocks the potential for a wide range of IoT applications across various sectors. Here are some key use cases that benefit from oneM2M:</a:t>
            </a:r>
          </a:p>
          <a:p>
            <a:pPr algn="l">
              <a:buFont typeface="Arial" panose="020B0604020202020204" pitchFamily="34" charset="0"/>
              <a:buChar char="•"/>
            </a:pPr>
            <a:r>
              <a:rPr lang="en-MY" b="0" i="0" dirty="0">
                <a:solidFill>
                  <a:srgbClr val="1F1F1F"/>
                </a:solidFill>
                <a:effectLst/>
                <a:highlight>
                  <a:srgbClr val="FFFFFF"/>
                </a:highlight>
                <a:latin typeface="Google Sans"/>
              </a:rPr>
              <a:t>Smart cities: oneM2M facilitates the creation of smart cities by enabling the seamless integration of sensors, actuators, and other devices deployed for traffic management, resource optimization, and public safety applications.</a:t>
            </a:r>
          </a:p>
          <a:p>
            <a:pPr algn="l">
              <a:buFont typeface="Arial" panose="020B0604020202020204" pitchFamily="34" charset="0"/>
              <a:buChar char="•"/>
            </a:pPr>
            <a:r>
              <a:rPr lang="en-MY" b="0" i="0" dirty="0">
                <a:solidFill>
                  <a:srgbClr val="1F1F1F"/>
                </a:solidFill>
                <a:effectLst/>
                <a:highlight>
                  <a:srgbClr val="FFFFFF"/>
                </a:highlight>
                <a:latin typeface="Google Sans"/>
              </a:rPr>
              <a:t>Connected cars: With oneM2M, connected cars can exchange data with each other and roadside infrastructure, improving road safety, optimizing traffic flow, and providing personalized driving experiences.</a:t>
            </a:r>
          </a:p>
          <a:p>
            <a:pPr algn="l">
              <a:buFont typeface="Arial" panose="020B0604020202020204" pitchFamily="34" charset="0"/>
              <a:buChar char="•"/>
            </a:pPr>
            <a:r>
              <a:rPr lang="en-MY" b="0" i="0" dirty="0">
                <a:solidFill>
                  <a:srgbClr val="1F1F1F"/>
                </a:solidFill>
                <a:effectLst/>
                <a:highlight>
                  <a:srgbClr val="FFFFFF"/>
                </a:highlight>
                <a:latin typeface="Google Sans"/>
              </a:rPr>
              <a:t>Industrial automation: In manufacturing settings, oneM2M enables the efficient monitoring and control of industrial processes, leading to increased production efficiency and reduced downtime.</a:t>
            </a:r>
          </a:p>
          <a:p>
            <a:pPr algn="l">
              <a:buFont typeface="Arial" panose="020B0604020202020204" pitchFamily="34" charset="0"/>
              <a:buChar char="•"/>
            </a:pPr>
            <a:r>
              <a:rPr lang="en-MY" b="0" i="0" dirty="0">
                <a:solidFill>
                  <a:srgbClr val="1F1F1F"/>
                </a:solidFill>
                <a:effectLst/>
                <a:highlight>
                  <a:srgbClr val="FFFFFF"/>
                </a:highlight>
                <a:latin typeface="Google Sans"/>
              </a:rPr>
              <a:t>Remote healthcare: oneM2M allows for the development of remote patient monitoring systems, enabling healthcare providers to track patient vitals and health data remotely, facilitating timely intervention and improved care delivery.</a:t>
            </a:r>
          </a:p>
          <a:p>
            <a:pPr algn="l">
              <a:buFont typeface="Arial" panose="020B0604020202020204" pitchFamily="34" charset="0"/>
              <a:buChar char="•"/>
            </a:pPr>
            <a:r>
              <a:rPr lang="en-MY" b="0" i="0" dirty="0">
                <a:solidFill>
                  <a:srgbClr val="1F1F1F"/>
                </a:solidFill>
                <a:effectLst/>
                <a:highlight>
                  <a:srgbClr val="FFFFFF"/>
                </a:highlight>
                <a:latin typeface="Google Sans"/>
              </a:rPr>
              <a:t>Home automation: oneM2M serves as the foundation for smart home solutions, allowing users to control and manage various smart devices within their homes for enhanced comfort, security, and energy efficiency.</a:t>
            </a:r>
          </a:p>
          <a:p>
            <a:pPr algn="l"/>
            <a:r>
              <a:rPr lang="en-MY" b="0" i="0" dirty="0">
                <a:solidFill>
                  <a:srgbClr val="1F1F1F"/>
                </a:solidFill>
                <a:effectLst/>
                <a:highlight>
                  <a:srgbClr val="FFFFFF"/>
                </a:highlight>
                <a:latin typeface="Google Sans"/>
              </a:rPr>
              <a:t>These are just a few examples, and the potential applications of oneM2M continue to expand as the IoT landscape evolves.</a:t>
            </a:r>
          </a:p>
          <a:p>
            <a:endParaRPr lang="en-US" dirty="0"/>
          </a:p>
        </p:txBody>
      </p:sp>
      <p:sp>
        <p:nvSpPr>
          <p:cNvPr id="4" name="Slide Number Placeholder 3"/>
          <p:cNvSpPr>
            <a:spLocks noGrp="1"/>
          </p:cNvSpPr>
          <p:nvPr>
            <p:ph type="sldNum" sz="quarter" idx="5"/>
          </p:nvPr>
        </p:nvSpPr>
        <p:spPr/>
        <p:txBody>
          <a:bodyPr/>
          <a:lstStyle/>
          <a:p>
            <a:fld id="{6E99D19A-A896-E843-BA2C-71E0713BDA4B}" type="slidenum">
              <a:rPr lang="en-US" smtClean="0"/>
              <a:t>20</a:t>
            </a:fld>
            <a:endParaRPr lang="en-US"/>
          </a:p>
        </p:txBody>
      </p:sp>
    </p:spTree>
    <p:extLst>
      <p:ext uri="{BB962C8B-B14F-4D97-AF65-F5344CB8AC3E}">
        <p14:creationId xmlns:p14="http://schemas.microsoft.com/office/powerpoint/2010/main" val="182682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0" i="0" dirty="0">
                <a:solidFill>
                  <a:srgbClr val="1F1F1F"/>
                </a:solidFill>
                <a:effectLst/>
                <a:highlight>
                  <a:srgbClr val="FFFFFF"/>
                </a:highlight>
                <a:latin typeface="Google Sans"/>
              </a:rPr>
              <a:t>In conclusion, oneM2M plays a crucial role in enabling the future of the Internet of Things. By establishing a standardized platform for interoperable and secure communication between devices and applications, oneM2M fosters innovation and facilitates the development of diverse IoT solutions across various sectors. As adoption of oneM2M standards continues to grow, we can expect to see even more innovative IoT applications emerge, unlocking the full potential of a truly connected world.</a:t>
            </a:r>
            <a:endParaRPr lang="en-US" dirty="0"/>
          </a:p>
        </p:txBody>
      </p:sp>
      <p:sp>
        <p:nvSpPr>
          <p:cNvPr id="4" name="Slide Number Placeholder 3"/>
          <p:cNvSpPr>
            <a:spLocks noGrp="1"/>
          </p:cNvSpPr>
          <p:nvPr>
            <p:ph type="sldNum" sz="quarter" idx="5"/>
          </p:nvPr>
        </p:nvSpPr>
        <p:spPr/>
        <p:txBody>
          <a:bodyPr/>
          <a:lstStyle/>
          <a:p>
            <a:fld id="{6E99D19A-A896-E843-BA2C-71E0713BDA4B}" type="slidenum">
              <a:rPr lang="en-US" smtClean="0"/>
              <a:t>21</a:t>
            </a:fld>
            <a:endParaRPr lang="en-US"/>
          </a:p>
        </p:txBody>
      </p:sp>
    </p:spTree>
    <p:extLst>
      <p:ext uri="{BB962C8B-B14F-4D97-AF65-F5344CB8AC3E}">
        <p14:creationId xmlns:p14="http://schemas.microsoft.com/office/powerpoint/2010/main" val="328197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2E0F-09C4-BD91-F460-EAC60507DD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803C838-7DDE-3204-D3D0-A30D39048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AAC3C9-3848-E793-6F72-4D34AA54E61E}"/>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5" name="Footer Placeholder 4">
            <a:extLst>
              <a:ext uri="{FF2B5EF4-FFF2-40B4-BE49-F238E27FC236}">
                <a16:creationId xmlns:a16="http://schemas.microsoft.com/office/drawing/2014/main" id="{4E3D2188-B799-A13E-ACCF-0351E30EB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1D14B-5FE8-180D-F82B-FAA3F44532FC}"/>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39733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5FF8-6400-1204-60CC-51394C68237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F65F89B-C75F-2E91-AAA4-447CC54C86B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49159D-3EE3-3A95-2D59-442B5F9866DA}"/>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5" name="Footer Placeholder 4">
            <a:extLst>
              <a:ext uri="{FF2B5EF4-FFF2-40B4-BE49-F238E27FC236}">
                <a16:creationId xmlns:a16="http://schemas.microsoft.com/office/drawing/2014/main" id="{249FEA53-C7F5-BAFB-4F67-94FC869B2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AB366-CAF8-BE01-D712-70B8DE1A9EC1}"/>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376303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45B1F-879F-3DB0-1D3A-3B68AC3833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EC3F79-5934-5901-5095-6407D09FF0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06AAD2-F94E-5CD6-EC98-3A396FA35A2D}"/>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5" name="Footer Placeholder 4">
            <a:extLst>
              <a:ext uri="{FF2B5EF4-FFF2-40B4-BE49-F238E27FC236}">
                <a16:creationId xmlns:a16="http://schemas.microsoft.com/office/drawing/2014/main" id="{0E06548E-9825-02B0-FE50-54DF1F63B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07315-3B48-C435-9870-CAFB18FEBC8E}"/>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3104740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072" y="2727406"/>
            <a:ext cx="3443298" cy="390748"/>
          </a:xfrm>
          <a:prstGeom prst="rect">
            <a:avLst/>
          </a:prstGeom>
        </p:spPr>
        <p:txBody>
          <a:bodyPr wrap="square" lIns="0" tIns="0" rIns="0" bIns="0">
            <a:spAutoFit/>
          </a:bodyPr>
          <a:lstStyle>
            <a:lvl1pPr>
              <a:defRPr sz="2539" b="1" i="0">
                <a:solidFill>
                  <a:srgbClr val="00498C"/>
                </a:solidFill>
                <a:latin typeface="Arial"/>
                <a:cs typeface="Arial"/>
              </a:defRPr>
            </a:lvl1pPr>
          </a:lstStyle>
          <a:p>
            <a:endParaRPr/>
          </a:p>
        </p:txBody>
      </p:sp>
      <p:sp>
        <p:nvSpPr>
          <p:cNvPr id="3" name="Holder 3"/>
          <p:cNvSpPr>
            <a:spLocks noGrp="1"/>
          </p:cNvSpPr>
          <p:nvPr>
            <p:ph type="subTitle" idx="4"/>
          </p:nvPr>
        </p:nvSpPr>
        <p:spPr>
          <a:xfrm>
            <a:off x="1828800" y="3840480"/>
            <a:ext cx="8534400" cy="244234"/>
          </a:xfrm>
          <a:prstGeom prst="rect">
            <a:avLst/>
          </a:prstGeom>
        </p:spPr>
        <p:txBody>
          <a:bodyPr wrap="square" lIns="0" tIns="0" rIns="0" bIns="0">
            <a:spAutoFit/>
          </a:bodyPr>
          <a:lstStyle>
            <a:lvl1pPr>
              <a:defRPr sz="1587" b="0" i="0">
                <a:solidFill>
                  <a:srgbClr val="050C1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725" b="0" i="0">
                <a:solidFill>
                  <a:srgbClr val="050C13"/>
                </a:solidFill>
                <a:latin typeface="Arial"/>
                <a:cs typeface="Arial"/>
              </a:defRPr>
            </a:lvl1pPr>
          </a:lstStyle>
          <a:p>
            <a:pPr marL="11516">
              <a:spcBef>
                <a:spcPts val="14"/>
              </a:spcBef>
            </a:pPr>
            <a:r>
              <a:rPr lang="en-MY"/>
              <a:t>©</a:t>
            </a:r>
            <a:r>
              <a:rPr lang="en-MY" spc="-5"/>
              <a:t> </a:t>
            </a:r>
            <a:r>
              <a:rPr lang="en-MY" spc="-9"/>
              <a:t>ETSI</a:t>
            </a:r>
            <a:r>
              <a:rPr lang="en-MY" spc="-14"/>
              <a:t> </a:t>
            </a:r>
            <a:r>
              <a:rPr lang="en-MY" spc="-9"/>
              <a:t>2023.</a:t>
            </a:r>
            <a:r>
              <a:rPr lang="en-MY" spc="-27"/>
              <a:t> </a:t>
            </a:r>
            <a:r>
              <a:rPr lang="en-MY"/>
              <a:t>All</a:t>
            </a:r>
            <a:r>
              <a:rPr lang="en-MY" spc="-18"/>
              <a:t> </a:t>
            </a:r>
            <a:r>
              <a:rPr lang="en-MY" spc="-9"/>
              <a:t>rights</a:t>
            </a:r>
            <a:r>
              <a:rPr lang="en-MY" spc="-27"/>
              <a:t> </a:t>
            </a:r>
            <a:r>
              <a:rPr lang="en-MY" spc="-9"/>
              <a:t>reserved.</a:t>
            </a:r>
            <a:endParaRPr lang="en-MY" spc="-9"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6" name="Holder 6"/>
          <p:cNvSpPr>
            <a:spLocks noGrp="1"/>
          </p:cNvSpPr>
          <p:nvPr>
            <p:ph type="sldNum" sz="quarter" idx="7"/>
          </p:nvPr>
        </p:nvSpPr>
        <p:spPr/>
        <p:txBody>
          <a:bodyPr lIns="0" tIns="0" rIns="0" bIns="0"/>
          <a:lstStyle>
            <a:lvl1pPr>
              <a:defRPr sz="952" b="0" i="0">
                <a:solidFill>
                  <a:srgbClr val="898989"/>
                </a:solidFill>
                <a:latin typeface="Arial"/>
                <a:cs typeface="Arial"/>
              </a:defRPr>
            </a:lvl1pPr>
          </a:lstStyle>
          <a:p>
            <a:pPr marL="11516">
              <a:lnSpc>
                <a:spcPts val="997"/>
              </a:lnSpc>
            </a:pPr>
            <a:r>
              <a:rPr lang="en-MY" spc="-23"/>
              <a:t>1</a:t>
            </a:r>
            <a:fld id="{81D60167-4931-47E6-BA6A-407CBD079E47}" type="slidenum">
              <a:rPr spc="-23" smtClean="0"/>
              <a:pPr marL="11516">
                <a:lnSpc>
                  <a:spcPts val="997"/>
                </a:lnSpc>
              </a:pPr>
              <a:t>‹#›</a:t>
            </a:fld>
            <a:endParaRPr spc="-23" dirty="0"/>
          </a:p>
        </p:txBody>
      </p:sp>
    </p:spTree>
    <p:extLst>
      <p:ext uri="{BB962C8B-B14F-4D97-AF65-F5344CB8AC3E}">
        <p14:creationId xmlns:p14="http://schemas.microsoft.com/office/powerpoint/2010/main" val="243087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21339" y="939202"/>
            <a:ext cx="7545429" cy="390748"/>
          </a:xfrm>
        </p:spPr>
        <p:txBody>
          <a:bodyPr lIns="0" tIns="0" rIns="0" bIns="0"/>
          <a:lstStyle>
            <a:lvl1pPr>
              <a:defRPr sz="2539" b="1" i="0">
                <a:solidFill>
                  <a:srgbClr val="00498C"/>
                </a:solidFill>
                <a:latin typeface="Arial"/>
                <a:cs typeface="Arial"/>
              </a:defRPr>
            </a:lvl1pPr>
          </a:lstStyle>
          <a:p>
            <a:endParaRPr/>
          </a:p>
        </p:txBody>
      </p:sp>
      <p:sp>
        <p:nvSpPr>
          <p:cNvPr id="3" name="Holder 3"/>
          <p:cNvSpPr>
            <a:spLocks noGrp="1"/>
          </p:cNvSpPr>
          <p:nvPr>
            <p:ph type="body" idx="1"/>
          </p:nvPr>
        </p:nvSpPr>
        <p:spPr>
          <a:xfrm>
            <a:off x="412996" y="1840500"/>
            <a:ext cx="5295990" cy="244234"/>
          </a:xfrm>
        </p:spPr>
        <p:txBody>
          <a:bodyPr lIns="0" tIns="0" rIns="0" bIns="0"/>
          <a:lstStyle>
            <a:lvl1pPr>
              <a:defRPr sz="1587" b="0" i="0">
                <a:solidFill>
                  <a:srgbClr val="050C1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725" b="0" i="0">
                <a:solidFill>
                  <a:srgbClr val="050C13"/>
                </a:solidFill>
                <a:latin typeface="Arial"/>
                <a:cs typeface="Arial"/>
              </a:defRPr>
            </a:lvl1pPr>
          </a:lstStyle>
          <a:p>
            <a:pPr marL="11516">
              <a:spcBef>
                <a:spcPts val="14"/>
              </a:spcBef>
            </a:pPr>
            <a:r>
              <a:rPr lang="en-MY"/>
              <a:t>©</a:t>
            </a:r>
            <a:r>
              <a:rPr lang="en-MY" spc="-5"/>
              <a:t> </a:t>
            </a:r>
            <a:r>
              <a:rPr lang="en-MY" spc="-9"/>
              <a:t>ETSI</a:t>
            </a:r>
            <a:r>
              <a:rPr lang="en-MY" spc="-14"/>
              <a:t> </a:t>
            </a:r>
            <a:r>
              <a:rPr lang="en-MY" spc="-9"/>
              <a:t>2023.</a:t>
            </a:r>
            <a:r>
              <a:rPr lang="en-MY" spc="-27"/>
              <a:t> </a:t>
            </a:r>
            <a:r>
              <a:rPr lang="en-MY"/>
              <a:t>All</a:t>
            </a:r>
            <a:r>
              <a:rPr lang="en-MY" spc="-18"/>
              <a:t> </a:t>
            </a:r>
            <a:r>
              <a:rPr lang="en-MY" spc="-9"/>
              <a:t>rights</a:t>
            </a:r>
            <a:r>
              <a:rPr lang="en-MY" spc="-27"/>
              <a:t> </a:t>
            </a:r>
            <a:r>
              <a:rPr lang="en-MY" spc="-9"/>
              <a:t>reserved.</a:t>
            </a:r>
            <a:endParaRPr lang="en-MY" spc="-9"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6" name="Holder 6"/>
          <p:cNvSpPr>
            <a:spLocks noGrp="1"/>
          </p:cNvSpPr>
          <p:nvPr>
            <p:ph type="sldNum" sz="quarter" idx="7"/>
          </p:nvPr>
        </p:nvSpPr>
        <p:spPr/>
        <p:txBody>
          <a:bodyPr lIns="0" tIns="0" rIns="0" bIns="0"/>
          <a:lstStyle>
            <a:lvl1pPr>
              <a:defRPr sz="952" b="0" i="0">
                <a:solidFill>
                  <a:srgbClr val="898989"/>
                </a:solidFill>
                <a:latin typeface="Arial"/>
                <a:cs typeface="Arial"/>
              </a:defRPr>
            </a:lvl1pPr>
          </a:lstStyle>
          <a:p>
            <a:pPr marL="11516">
              <a:lnSpc>
                <a:spcPts val="997"/>
              </a:lnSpc>
            </a:pPr>
            <a:r>
              <a:rPr lang="en-MY" spc="-23"/>
              <a:t>1</a:t>
            </a:r>
            <a:fld id="{81D60167-4931-47E6-BA6A-407CBD079E47}" type="slidenum">
              <a:rPr spc="-23" smtClean="0"/>
              <a:pPr marL="11516">
                <a:lnSpc>
                  <a:spcPts val="997"/>
                </a:lnSpc>
              </a:pPr>
              <a:t>‹#›</a:t>
            </a:fld>
            <a:endParaRPr spc="-23" dirty="0"/>
          </a:p>
        </p:txBody>
      </p:sp>
    </p:spTree>
    <p:extLst>
      <p:ext uri="{BB962C8B-B14F-4D97-AF65-F5344CB8AC3E}">
        <p14:creationId xmlns:p14="http://schemas.microsoft.com/office/powerpoint/2010/main" val="3127560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190093" y="2314791"/>
            <a:ext cx="5000747" cy="3839097"/>
          </a:xfrm>
          <a:prstGeom prst="rect">
            <a:avLst/>
          </a:prstGeom>
        </p:spPr>
      </p:pic>
      <p:pic>
        <p:nvPicPr>
          <p:cNvPr id="17" name="bg object 17"/>
          <p:cNvPicPr/>
          <p:nvPr/>
        </p:nvPicPr>
        <p:blipFill>
          <a:blip r:embed="rId3" cstate="print"/>
          <a:stretch>
            <a:fillRect/>
          </a:stretch>
        </p:blipFill>
        <p:spPr>
          <a:xfrm>
            <a:off x="10388974" y="866492"/>
            <a:ext cx="1591312" cy="407680"/>
          </a:xfrm>
          <a:prstGeom prst="rect">
            <a:avLst/>
          </a:prstGeom>
        </p:spPr>
      </p:pic>
      <p:sp>
        <p:nvSpPr>
          <p:cNvPr id="18" name="bg object 18"/>
          <p:cNvSpPr/>
          <p:nvPr/>
        </p:nvSpPr>
        <p:spPr>
          <a:xfrm>
            <a:off x="11660881" y="5743445"/>
            <a:ext cx="380819" cy="302881"/>
          </a:xfrm>
          <a:custGeom>
            <a:avLst/>
            <a:gdLst/>
            <a:ahLst/>
            <a:cxnLst/>
            <a:rect l="l" t="t" r="r" b="b"/>
            <a:pathLst>
              <a:path w="334009" h="334009">
                <a:moveTo>
                  <a:pt x="166116" y="333756"/>
                </a:moveTo>
                <a:lnTo>
                  <a:pt x="122061" y="327794"/>
                </a:lnTo>
                <a:lnTo>
                  <a:pt x="82408" y="310952"/>
                </a:lnTo>
                <a:lnTo>
                  <a:pt x="48768" y="284797"/>
                </a:lnTo>
                <a:lnTo>
                  <a:pt x="22747" y="250895"/>
                </a:lnTo>
                <a:lnTo>
                  <a:pt x="5954" y="210812"/>
                </a:lnTo>
                <a:lnTo>
                  <a:pt x="0" y="166116"/>
                </a:lnTo>
                <a:lnTo>
                  <a:pt x="5954" y="122061"/>
                </a:lnTo>
                <a:lnTo>
                  <a:pt x="22747" y="82408"/>
                </a:lnTo>
                <a:lnTo>
                  <a:pt x="48768" y="48768"/>
                </a:lnTo>
                <a:lnTo>
                  <a:pt x="82408" y="22747"/>
                </a:lnTo>
                <a:lnTo>
                  <a:pt x="122061" y="5954"/>
                </a:lnTo>
                <a:lnTo>
                  <a:pt x="166116" y="0"/>
                </a:lnTo>
                <a:lnTo>
                  <a:pt x="210812" y="5954"/>
                </a:lnTo>
                <a:lnTo>
                  <a:pt x="250895" y="22747"/>
                </a:lnTo>
                <a:lnTo>
                  <a:pt x="284797" y="48768"/>
                </a:lnTo>
                <a:lnTo>
                  <a:pt x="310952" y="82408"/>
                </a:lnTo>
                <a:lnTo>
                  <a:pt x="327794" y="122061"/>
                </a:lnTo>
                <a:lnTo>
                  <a:pt x="333756" y="166116"/>
                </a:lnTo>
                <a:lnTo>
                  <a:pt x="327794" y="210812"/>
                </a:lnTo>
                <a:lnTo>
                  <a:pt x="310952" y="250895"/>
                </a:lnTo>
                <a:lnTo>
                  <a:pt x="284797" y="284797"/>
                </a:lnTo>
                <a:lnTo>
                  <a:pt x="250895" y="310952"/>
                </a:lnTo>
                <a:lnTo>
                  <a:pt x="210812" y="327794"/>
                </a:lnTo>
                <a:lnTo>
                  <a:pt x="166116" y="333756"/>
                </a:lnTo>
                <a:close/>
              </a:path>
            </a:pathLst>
          </a:custGeom>
          <a:solidFill>
            <a:srgbClr val="00498C"/>
          </a:solidFill>
        </p:spPr>
        <p:txBody>
          <a:bodyPr wrap="square" lIns="0" tIns="0" rIns="0" bIns="0" rtlCol="0"/>
          <a:lstStyle/>
          <a:p>
            <a:endParaRPr sz="1632"/>
          </a:p>
        </p:txBody>
      </p:sp>
      <p:pic>
        <p:nvPicPr>
          <p:cNvPr id="19" name="bg object 19"/>
          <p:cNvPicPr/>
          <p:nvPr/>
        </p:nvPicPr>
        <p:blipFill>
          <a:blip r:embed="rId4" cstate="print"/>
          <a:stretch>
            <a:fillRect/>
          </a:stretch>
        </p:blipFill>
        <p:spPr>
          <a:xfrm>
            <a:off x="11593116" y="5728244"/>
            <a:ext cx="597725" cy="425644"/>
          </a:xfrm>
          <a:prstGeom prst="rect">
            <a:avLst/>
          </a:prstGeom>
        </p:spPr>
      </p:pic>
      <p:sp>
        <p:nvSpPr>
          <p:cNvPr id="2" name="Holder 2"/>
          <p:cNvSpPr>
            <a:spLocks noGrp="1"/>
          </p:cNvSpPr>
          <p:nvPr>
            <p:ph type="title"/>
          </p:nvPr>
        </p:nvSpPr>
        <p:spPr>
          <a:xfrm>
            <a:off x="821339" y="939202"/>
            <a:ext cx="7545429" cy="390748"/>
          </a:xfrm>
        </p:spPr>
        <p:txBody>
          <a:bodyPr lIns="0" tIns="0" rIns="0" bIns="0"/>
          <a:lstStyle>
            <a:lvl1pPr>
              <a:defRPr sz="2539" b="1" i="0">
                <a:solidFill>
                  <a:srgbClr val="00498C"/>
                </a:solidFill>
                <a:latin typeface="Arial"/>
                <a:cs typeface="Arial"/>
              </a:defRPr>
            </a:lvl1pPr>
          </a:lstStyle>
          <a:p>
            <a:endParaRPr/>
          </a:p>
        </p:txBody>
      </p:sp>
      <p:sp>
        <p:nvSpPr>
          <p:cNvPr id="3" name="Holder 3"/>
          <p:cNvSpPr>
            <a:spLocks noGrp="1"/>
          </p:cNvSpPr>
          <p:nvPr>
            <p:ph sz="half" idx="2"/>
          </p:nvPr>
        </p:nvSpPr>
        <p:spPr>
          <a:xfrm>
            <a:off x="413021" y="1664569"/>
            <a:ext cx="4496705" cy="230191"/>
          </a:xfrm>
          <a:prstGeom prst="rect">
            <a:avLst/>
          </a:prstGeom>
        </p:spPr>
        <p:txBody>
          <a:bodyPr wrap="square" lIns="0" tIns="0" rIns="0" bIns="0">
            <a:spAutoFit/>
          </a:bodyPr>
          <a:lstStyle>
            <a:lvl1pPr>
              <a:defRPr sz="1496" b="1" i="0" u="sng">
                <a:solidFill>
                  <a:srgbClr val="050C13"/>
                </a:solidFill>
                <a:latin typeface="Arial"/>
                <a:cs typeface="Arial"/>
              </a:defRPr>
            </a:lvl1pPr>
          </a:lstStyle>
          <a:p>
            <a:endParaRPr/>
          </a:p>
        </p:txBody>
      </p:sp>
      <p:sp>
        <p:nvSpPr>
          <p:cNvPr id="4" name="Holder 4"/>
          <p:cNvSpPr>
            <a:spLocks noGrp="1"/>
          </p:cNvSpPr>
          <p:nvPr>
            <p:ph sz="half" idx="3"/>
          </p:nvPr>
        </p:nvSpPr>
        <p:spPr>
          <a:xfrm>
            <a:off x="6511807" y="1666957"/>
            <a:ext cx="4636435" cy="251159"/>
          </a:xfrm>
          <a:prstGeom prst="rect">
            <a:avLst/>
          </a:prstGeom>
        </p:spPr>
        <p:txBody>
          <a:bodyPr wrap="square" lIns="0" tIns="0" rIns="0" bIns="0">
            <a:spAutoFit/>
          </a:bodyPr>
          <a:lstStyle>
            <a:lvl1pPr>
              <a:defRPr sz="1632" b="1" i="0" u="sng">
                <a:solidFill>
                  <a:srgbClr val="1F6BA7"/>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725" b="0" i="0">
                <a:solidFill>
                  <a:srgbClr val="050C13"/>
                </a:solidFill>
                <a:latin typeface="Arial"/>
                <a:cs typeface="Arial"/>
              </a:defRPr>
            </a:lvl1pPr>
          </a:lstStyle>
          <a:p>
            <a:pPr marL="11516">
              <a:spcBef>
                <a:spcPts val="14"/>
              </a:spcBef>
            </a:pPr>
            <a:r>
              <a:rPr lang="en-MY"/>
              <a:t>©</a:t>
            </a:r>
            <a:r>
              <a:rPr lang="en-MY" spc="-5"/>
              <a:t> </a:t>
            </a:r>
            <a:r>
              <a:rPr lang="en-MY" spc="-9"/>
              <a:t>ETSI</a:t>
            </a:r>
            <a:r>
              <a:rPr lang="en-MY" spc="-14"/>
              <a:t> </a:t>
            </a:r>
            <a:r>
              <a:rPr lang="en-MY" spc="-9"/>
              <a:t>2023.</a:t>
            </a:r>
            <a:r>
              <a:rPr lang="en-MY" spc="-27"/>
              <a:t> </a:t>
            </a:r>
            <a:r>
              <a:rPr lang="en-MY"/>
              <a:t>All</a:t>
            </a:r>
            <a:r>
              <a:rPr lang="en-MY" spc="-18"/>
              <a:t> </a:t>
            </a:r>
            <a:r>
              <a:rPr lang="en-MY" spc="-9"/>
              <a:t>rights</a:t>
            </a:r>
            <a:r>
              <a:rPr lang="en-MY" spc="-27"/>
              <a:t> </a:t>
            </a:r>
            <a:r>
              <a:rPr lang="en-MY" spc="-9"/>
              <a:t>reserved.</a:t>
            </a:r>
            <a:endParaRPr lang="en-MY" spc="-9"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7" name="Holder 7"/>
          <p:cNvSpPr>
            <a:spLocks noGrp="1"/>
          </p:cNvSpPr>
          <p:nvPr>
            <p:ph type="sldNum" sz="quarter" idx="7"/>
          </p:nvPr>
        </p:nvSpPr>
        <p:spPr/>
        <p:txBody>
          <a:bodyPr lIns="0" tIns="0" rIns="0" bIns="0"/>
          <a:lstStyle>
            <a:lvl1pPr>
              <a:defRPr sz="952" b="0" i="0">
                <a:solidFill>
                  <a:srgbClr val="898989"/>
                </a:solidFill>
                <a:latin typeface="Arial"/>
                <a:cs typeface="Arial"/>
              </a:defRPr>
            </a:lvl1pPr>
          </a:lstStyle>
          <a:p>
            <a:pPr marL="11516">
              <a:lnSpc>
                <a:spcPts val="997"/>
              </a:lnSpc>
            </a:pPr>
            <a:r>
              <a:rPr lang="en-MY" spc="-23"/>
              <a:t>1</a:t>
            </a:r>
            <a:fld id="{81D60167-4931-47E6-BA6A-407CBD079E47}" type="slidenum">
              <a:rPr spc="-23" smtClean="0"/>
              <a:pPr marL="11516">
                <a:lnSpc>
                  <a:spcPts val="997"/>
                </a:lnSpc>
              </a:pPr>
              <a:t>‹#›</a:t>
            </a:fld>
            <a:endParaRPr spc="-23" dirty="0"/>
          </a:p>
        </p:txBody>
      </p:sp>
    </p:spTree>
    <p:extLst>
      <p:ext uri="{BB962C8B-B14F-4D97-AF65-F5344CB8AC3E}">
        <p14:creationId xmlns:p14="http://schemas.microsoft.com/office/powerpoint/2010/main" val="3519338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21339" y="939202"/>
            <a:ext cx="7545429" cy="390748"/>
          </a:xfrm>
        </p:spPr>
        <p:txBody>
          <a:bodyPr lIns="0" tIns="0" rIns="0" bIns="0"/>
          <a:lstStyle>
            <a:lvl1pPr>
              <a:defRPr sz="2539" b="1" i="0">
                <a:solidFill>
                  <a:srgbClr val="00498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25" b="0" i="0">
                <a:solidFill>
                  <a:srgbClr val="050C13"/>
                </a:solidFill>
                <a:latin typeface="Arial"/>
                <a:cs typeface="Arial"/>
              </a:defRPr>
            </a:lvl1pPr>
          </a:lstStyle>
          <a:p>
            <a:pPr marL="11516">
              <a:spcBef>
                <a:spcPts val="14"/>
              </a:spcBef>
            </a:pPr>
            <a:r>
              <a:rPr lang="en-MY"/>
              <a:t>©</a:t>
            </a:r>
            <a:r>
              <a:rPr lang="en-MY" spc="-5"/>
              <a:t> </a:t>
            </a:r>
            <a:r>
              <a:rPr lang="en-MY" spc="-9"/>
              <a:t>ETSI</a:t>
            </a:r>
            <a:r>
              <a:rPr lang="en-MY" spc="-14"/>
              <a:t> </a:t>
            </a:r>
            <a:r>
              <a:rPr lang="en-MY" spc="-9"/>
              <a:t>2023.</a:t>
            </a:r>
            <a:r>
              <a:rPr lang="en-MY" spc="-27"/>
              <a:t> </a:t>
            </a:r>
            <a:r>
              <a:rPr lang="en-MY"/>
              <a:t>All</a:t>
            </a:r>
            <a:r>
              <a:rPr lang="en-MY" spc="-18"/>
              <a:t> </a:t>
            </a:r>
            <a:r>
              <a:rPr lang="en-MY" spc="-9"/>
              <a:t>rights</a:t>
            </a:r>
            <a:r>
              <a:rPr lang="en-MY" spc="-27"/>
              <a:t> </a:t>
            </a:r>
            <a:r>
              <a:rPr lang="en-MY" spc="-9"/>
              <a:t>reserved.</a:t>
            </a:r>
            <a:endParaRPr lang="en-MY" spc="-9"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5" name="Holder 5"/>
          <p:cNvSpPr>
            <a:spLocks noGrp="1"/>
          </p:cNvSpPr>
          <p:nvPr>
            <p:ph type="sldNum" sz="quarter" idx="7"/>
          </p:nvPr>
        </p:nvSpPr>
        <p:spPr/>
        <p:txBody>
          <a:bodyPr lIns="0" tIns="0" rIns="0" bIns="0"/>
          <a:lstStyle>
            <a:lvl1pPr>
              <a:defRPr sz="952" b="0" i="0">
                <a:solidFill>
                  <a:srgbClr val="898989"/>
                </a:solidFill>
                <a:latin typeface="Arial"/>
                <a:cs typeface="Arial"/>
              </a:defRPr>
            </a:lvl1pPr>
          </a:lstStyle>
          <a:p>
            <a:pPr marL="11516">
              <a:lnSpc>
                <a:spcPts val="997"/>
              </a:lnSpc>
            </a:pPr>
            <a:r>
              <a:rPr lang="en-MY" spc="-23"/>
              <a:t>1</a:t>
            </a:r>
            <a:fld id="{81D60167-4931-47E6-BA6A-407CBD079E47}" type="slidenum">
              <a:rPr spc="-23" smtClean="0"/>
              <a:pPr marL="11516">
                <a:lnSpc>
                  <a:spcPts val="997"/>
                </a:lnSpc>
              </a:pPr>
              <a:t>‹#›</a:t>
            </a:fld>
            <a:endParaRPr spc="-23" dirty="0"/>
          </a:p>
        </p:txBody>
      </p:sp>
    </p:spTree>
    <p:extLst>
      <p:ext uri="{BB962C8B-B14F-4D97-AF65-F5344CB8AC3E}">
        <p14:creationId xmlns:p14="http://schemas.microsoft.com/office/powerpoint/2010/main" val="1355145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25" b="0" i="0">
                <a:solidFill>
                  <a:srgbClr val="050C13"/>
                </a:solidFill>
                <a:latin typeface="Arial"/>
                <a:cs typeface="Arial"/>
              </a:defRPr>
            </a:lvl1pPr>
          </a:lstStyle>
          <a:p>
            <a:pPr marL="11516">
              <a:spcBef>
                <a:spcPts val="14"/>
              </a:spcBef>
            </a:pPr>
            <a:r>
              <a:rPr lang="en-MY"/>
              <a:t>©</a:t>
            </a:r>
            <a:r>
              <a:rPr lang="en-MY" spc="-5"/>
              <a:t> </a:t>
            </a:r>
            <a:r>
              <a:rPr lang="en-MY" spc="-9"/>
              <a:t>ETSI</a:t>
            </a:r>
            <a:r>
              <a:rPr lang="en-MY" spc="-14"/>
              <a:t> </a:t>
            </a:r>
            <a:r>
              <a:rPr lang="en-MY" spc="-9"/>
              <a:t>2023.</a:t>
            </a:r>
            <a:r>
              <a:rPr lang="en-MY" spc="-27"/>
              <a:t> </a:t>
            </a:r>
            <a:r>
              <a:rPr lang="en-MY"/>
              <a:t>All</a:t>
            </a:r>
            <a:r>
              <a:rPr lang="en-MY" spc="-18"/>
              <a:t> </a:t>
            </a:r>
            <a:r>
              <a:rPr lang="en-MY" spc="-9"/>
              <a:t>rights</a:t>
            </a:r>
            <a:r>
              <a:rPr lang="en-MY" spc="-27"/>
              <a:t> </a:t>
            </a:r>
            <a:r>
              <a:rPr lang="en-MY" spc="-9"/>
              <a:t>reserved.</a:t>
            </a:r>
            <a:endParaRPr lang="en-MY" spc="-9"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4" name="Holder 4"/>
          <p:cNvSpPr>
            <a:spLocks noGrp="1"/>
          </p:cNvSpPr>
          <p:nvPr>
            <p:ph type="sldNum" sz="quarter" idx="7"/>
          </p:nvPr>
        </p:nvSpPr>
        <p:spPr/>
        <p:txBody>
          <a:bodyPr lIns="0" tIns="0" rIns="0" bIns="0"/>
          <a:lstStyle>
            <a:lvl1pPr>
              <a:defRPr sz="952" b="0" i="0">
                <a:solidFill>
                  <a:srgbClr val="898989"/>
                </a:solidFill>
                <a:latin typeface="Arial"/>
                <a:cs typeface="Arial"/>
              </a:defRPr>
            </a:lvl1pPr>
          </a:lstStyle>
          <a:p>
            <a:pPr marL="11516">
              <a:lnSpc>
                <a:spcPts val="997"/>
              </a:lnSpc>
            </a:pPr>
            <a:r>
              <a:rPr lang="en-MY" spc="-23"/>
              <a:t>1</a:t>
            </a:r>
            <a:fld id="{81D60167-4931-47E6-BA6A-407CBD079E47}" type="slidenum">
              <a:rPr spc="-23" smtClean="0"/>
              <a:pPr marL="11516">
                <a:lnSpc>
                  <a:spcPts val="997"/>
                </a:lnSpc>
              </a:pPr>
              <a:t>‹#›</a:t>
            </a:fld>
            <a:endParaRPr spc="-23" dirty="0"/>
          </a:p>
        </p:txBody>
      </p:sp>
    </p:spTree>
    <p:extLst>
      <p:ext uri="{BB962C8B-B14F-4D97-AF65-F5344CB8AC3E}">
        <p14:creationId xmlns:p14="http://schemas.microsoft.com/office/powerpoint/2010/main" val="289025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73FC-C75E-28FE-E891-617ED191F2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A32A0C-9EF9-9780-6101-387EA9DC48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73A879-7EC3-2F8D-4802-2255039A77A4}"/>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5" name="Footer Placeholder 4">
            <a:extLst>
              <a:ext uri="{FF2B5EF4-FFF2-40B4-BE49-F238E27FC236}">
                <a16:creationId xmlns:a16="http://schemas.microsoft.com/office/drawing/2014/main" id="{92E99367-4BF4-BCB1-772B-95F2C0110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C45FD-22CE-A05B-F9E8-5F19A53DFC3E}"/>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387151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9E5A-6F05-7C1E-CBDE-F7A5314806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AF6516-0B37-5681-8554-56AFED6A59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E84AE7-6D11-38E0-5E7A-5FD73B4ECC73}"/>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5" name="Footer Placeholder 4">
            <a:extLst>
              <a:ext uri="{FF2B5EF4-FFF2-40B4-BE49-F238E27FC236}">
                <a16:creationId xmlns:a16="http://schemas.microsoft.com/office/drawing/2014/main" id="{FFCB3E66-BC3A-0B80-8816-18EB95A7D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9410E-FBAF-86D9-3BD2-7F6791A3B25C}"/>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213747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2DC3-476F-2174-EF58-459D10D157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51E968-24D1-0C54-8469-8331DD25B15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303253-1DDE-4B3C-20FC-4A588D18BA1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4BE1F0C-2774-90FE-A0C1-4340D660F77A}"/>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6" name="Footer Placeholder 5">
            <a:extLst>
              <a:ext uri="{FF2B5EF4-FFF2-40B4-BE49-F238E27FC236}">
                <a16:creationId xmlns:a16="http://schemas.microsoft.com/office/drawing/2014/main" id="{4F440C92-12A6-2890-F8A5-4BB43C13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52327-E934-ECEC-08AF-7E12881DCECA}"/>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329965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BABA-8242-8FB8-5F29-402413282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6BAC0F-F500-B1BA-F969-5CC2CE355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9B4E493-EE86-6584-0F19-9E2DEC6CB7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82D924E-E504-5EEF-B253-5FA36EE63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8F35DC8-3391-E38F-885E-42606B61B08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ED4DBB0-C15C-47B9-0569-3634EF3B446F}"/>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8" name="Footer Placeholder 7">
            <a:extLst>
              <a:ext uri="{FF2B5EF4-FFF2-40B4-BE49-F238E27FC236}">
                <a16:creationId xmlns:a16="http://schemas.microsoft.com/office/drawing/2014/main" id="{94BF7E69-FF24-8F65-7FB3-228BB8A1DE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76AB6-2409-3856-EC48-11AF5C34CF34}"/>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10289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D68E-88B9-FB0D-4660-A3A9748CF29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8AEA69B-33EE-9518-D366-7E5B48D2B08E}"/>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4" name="Footer Placeholder 3">
            <a:extLst>
              <a:ext uri="{FF2B5EF4-FFF2-40B4-BE49-F238E27FC236}">
                <a16:creationId xmlns:a16="http://schemas.microsoft.com/office/drawing/2014/main" id="{37892290-9A95-8DEC-9D1A-1E16C2606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794156-9721-EED7-0B80-9115381604EC}"/>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354274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727A8-9AF0-0933-41FE-158C24B16BB5}"/>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3" name="Footer Placeholder 2">
            <a:extLst>
              <a:ext uri="{FF2B5EF4-FFF2-40B4-BE49-F238E27FC236}">
                <a16:creationId xmlns:a16="http://schemas.microsoft.com/office/drawing/2014/main" id="{FC7437F5-80CD-7EFA-6827-1B53B8A057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8B1CD-F00D-0423-9910-B6C78CD33941}"/>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416759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E81C-89D4-F4B6-09D4-CE17A71A07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4244E55-72D0-7006-BDC2-A619904E6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7D2EF9C-E856-3DCB-DB73-6410EBA1F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A3C261-6F81-8C49-FCA4-50AF60AB88DD}"/>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6" name="Footer Placeholder 5">
            <a:extLst>
              <a:ext uri="{FF2B5EF4-FFF2-40B4-BE49-F238E27FC236}">
                <a16:creationId xmlns:a16="http://schemas.microsoft.com/office/drawing/2014/main" id="{8D9AF377-86C9-A742-95E5-A5F3C6C48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B85E4-6F6D-1980-A061-3A390C12690D}"/>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187179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175F-765E-0DC3-8759-EBD3ADECD3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9BCD245-6998-3BE9-53F1-D3519BB71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DF099-7A2D-A744-73C1-9CF517559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4F6EF3-38DD-B01D-F6FB-8F7AEFD51A94}"/>
              </a:ext>
            </a:extLst>
          </p:cNvPr>
          <p:cNvSpPr>
            <a:spLocks noGrp="1"/>
          </p:cNvSpPr>
          <p:nvPr>
            <p:ph type="dt" sz="half" idx="10"/>
          </p:nvPr>
        </p:nvSpPr>
        <p:spPr/>
        <p:txBody>
          <a:bodyPr/>
          <a:lstStyle/>
          <a:p>
            <a:fld id="{E29284B6-7E5E-7F4E-AEEE-7E25B2DDC8E8}" type="datetimeFigureOut">
              <a:rPr lang="en-US" smtClean="0"/>
              <a:t>5/24/24</a:t>
            </a:fld>
            <a:endParaRPr lang="en-US"/>
          </a:p>
        </p:txBody>
      </p:sp>
      <p:sp>
        <p:nvSpPr>
          <p:cNvPr id="6" name="Footer Placeholder 5">
            <a:extLst>
              <a:ext uri="{FF2B5EF4-FFF2-40B4-BE49-F238E27FC236}">
                <a16:creationId xmlns:a16="http://schemas.microsoft.com/office/drawing/2014/main" id="{F4D5448F-F616-93E9-9BF7-E4A452368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DC867-2A88-4D5E-F9F4-28A2AE0B1619}"/>
              </a:ext>
            </a:extLst>
          </p:cNvPr>
          <p:cNvSpPr>
            <a:spLocks noGrp="1"/>
          </p:cNvSpPr>
          <p:nvPr>
            <p:ph type="sldNum" sz="quarter" idx="12"/>
          </p:nvPr>
        </p:nvSpPr>
        <p:spPr/>
        <p:txBody>
          <a:bodyPr/>
          <a:lstStyle/>
          <a:p>
            <a:fld id="{5DCA446E-7634-BB49-A166-0FB1236FABED}" type="slidenum">
              <a:rPr lang="en-US" smtClean="0"/>
              <a:t>‹#›</a:t>
            </a:fld>
            <a:endParaRPr lang="en-US"/>
          </a:p>
        </p:txBody>
      </p:sp>
    </p:spTree>
    <p:extLst>
      <p:ext uri="{BB962C8B-B14F-4D97-AF65-F5344CB8AC3E}">
        <p14:creationId xmlns:p14="http://schemas.microsoft.com/office/powerpoint/2010/main" val="363894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01E03-A976-F870-4A15-5D421917F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EDA062-A9F8-9EBE-5F57-F46C02083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61D494-CDC9-EDD7-921A-8D2F885B9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9284B6-7E5E-7F4E-AEEE-7E25B2DDC8E8}" type="datetimeFigureOut">
              <a:rPr lang="en-US" smtClean="0"/>
              <a:t>5/24/24</a:t>
            </a:fld>
            <a:endParaRPr lang="en-US"/>
          </a:p>
        </p:txBody>
      </p:sp>
      <p:sp>
        <p:nvSpPr>
          <p:cNvPr id="5" name="Footer Placeholder 4">
            <a:extLst>
              <a:ext uri="{FF2B5EF4-FFF2-40B4-BE49-F238E27FC236}">
                <a16:creationId xmlns:a16="http://schemas.microsoft.com/office/drawing/2014/main" id="{5E021DAB-1273-4112-CB7B-7970F08C8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0864E1-5896-0CBF-A541-D2F72987C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CA446E-7634-BB49-A166-0FB1236FABED}" type="slidenum">
              <a:rPr lang="en-US" smtClean="0"/>
              <a:t>‹#›</a:t>
            </a:fld>
            <a:endParaRPr lang="en-US"/>
          </a:p>
        </p:txBody>
      </p:sp>
    </p:spTree>
    <p:extLst>
      <p:ext uri="{BB962C8B-B14F-4D97-AF65-F5344CB8AC3E}">
        <p14:creationId xmlns:p14="http://schemas.microsoft.com/office/powerpoint/2010/main" val="1104403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190093" y="2314791"/>
            <a:ext cx="5000747" cy="3839097"/>
          </a:xfrm>
          <a:prstGeom prst="rect">
            <a:avLst/>
          </a:prstGeom>
        </p:spPr>
      </p:pic>
      <p:pic>
        <p:nvPicPr>
          <p:cNvPr id="17" name="bg object 17"/>
          <p:cNvPicPr/>
          <p:nvPr/>
        </p:nvPicPr>
        <p:blipFill>
          <a:blip r:embed="rId8" cstate="print"/>
          <a:stretch>
            <a:fillRect/>
          </a:stretch>
        </p:blipFill>
        <p:spPr>
          <a:xfrm>
            <a:off x="10388974" y="866492"/>
            <a:ext cx="1591312" cy="407680"/>
          </a:xfrm>
          <a:prstGeom prst="rect">
            <a:avLst/>
          </a:prstGeom>
        </p:spPr>
      </p:pic>
      <p:sp>
        <p:nvSpPr>
          <p:cNvPr id="18" name="bg object 18"/>
          <p:cNvSpPr/>
          <p:nvPr/>
        </p:nvSpPr>
        <p:spPr>
          <a:xfrm>
            <a:off x="11660881" y="5743445"/>
            <a:ext cx="380819" cy="302881"/>
          </a:xfrm>
          <a:custGeom>
            <a:avLst/>
            <a:gdLst/>
            <a:ahLst/>
            <a:cxnLst/>
            <a:rect l="l" t="t" r="r" b="b"/>
            <a:pathLst>
              <a:path w="334009" h="334009">
                <a:moveTo>
                  <a:pt x="166116" y="333756"/>
                </a:moveTo>
                <a:lnTo>
                  <a:pt x="122061" y="327794"/>
                </a:lnTo>
                <a:lnTo>
                  <a:pt x="82408" y="310952"/>
                </a:lnTo>
                <a:lnTo>
                  <a:pt x="48768" y="284797"/>
                </a:lnTo>
                <a:lnTo>
                  <a:pt x="22747" y="250895"/>
                </a:lnTo>
                <a:lnTo>
                  <a:pt x="5954" y="210812"/>
                </a:lnTo>
                <a:lnTo>
                  <a:pt x="0" y="166116"/>
                </a:lnTo>
                <a:lnTo>
                  <a:pt x="5954" y="122061"/>
                </a:lnTo>
                <a:lnTo>
                  <a:pt x="22747" y="82408"/>
                </a:lnTo>
                <a:lnTo>
                  <a:pt x="48768" y="48768"/>
                </a:lnTo>
                <a:lnTo>
                  <a:pt x="82408" y="22747"/>
                </a:lnTo>
                <a:lnTo>
                  <a:pt x="122061" y="5954"/>
                </a:lnTo>
                <a:lnTo>
                  <a:pt x="166116" y="0"/>
                </a:lnTo>
                <a:lnTo>
                  <a:pt x="210812" y="5954"/>
                </a:lnTo>
                <a:lnTo>
                  <a:pt x="250895" y="22747"/>
                </a:lnTo>
                <a:lnTo>
                  <a:pt x="284797" y="48768"/>
                </a:lnTo>
                <a:lnTo>
                  <a:pt x="310952" y="82408"/>
                </a:lnTo>
                <a:lnTo>
                  <a:pt x="327794" y="122061"/>
                </a:lnTo>
                <a:lnTo>
                  <a:pt x="333756" y="166116"/>
                </a:lnTo>
                <a:lnTo>
                  <a:pt x="327794" y="210812"/>
                </a:lnTo>
                <a:lnTo>
                  <a:pt x="310952" y="250895"/>
                </a:lnTo>
                <a:lnTo>
                  <a:pt x="284797" y="284797"/>
                </a:lnTo>
                <a:lnTo>
                  <a:pt x="250895" y="310952"/>
                </a:lnTo>
                <a:lnTo>
                  <a:pt x="210812" y="327794"/>
                </a:lnTo>
                <a:lnTo>
                  <a:pt x="166116" y="333756"/>
                </a:lnTo>
                <a:close/>
              </a:path>
            </a:pathLst>
          </a:custGeom>
          <a:solidFill>
            <a:srgbClr val="00498C"/>
          </a:solidFill>
        </p:spPr>
        <p:txBody>
          <a:bodyPr wrap="square" lIns="0" tIns="0" rIns="0" bIns="0" rtlCol="0"/>
          <a:lstStyle/>
          <a:p>
            <a:endParaRPr sz="1632"/>
          </a:p>
        </p:txBody>
      </p:sp>
      <p:sp>
        <p:nvSpPr>
          <p:cNvPr id="2" name="Holder 2"/>
          <p:cNvSpPr>
            <a:spLocks noGrp="1"/>
          </p:cNvSpPr>
          <p:nvPr>
            <p:ph type="title"/>
          </p:nvPr>
        </p:nvSpPr>
        <p:spPr>
          <a:xfrm>
            <a:off x="821339" y="939202"/>
            <a:ext cx="7545429" cy="430887"/>
          </a:xfrm>
          <a:prstGeom prst="rect">
            <a:avLst/>
          </a:prstGeom>
        </p:spPr>
        <p:txBody>
          <a:bodyPr wrap="square" lIns="0" tIns="0" rIns="0" bIns="0">
            <a:spAutoFit/>
          </a:bodyPr>
          <a:lstStyle>
            <a:lvl1pPr>
              <a:defRPr sz="2800" b="1" i="0">
                <a:solidFill>
                  <a:srgbClr val="00498C"/>
                </a:solidFill>
                <a:latin typeface="Arial"/>
                <a:cs typeface="Arial"/>
              </a:defRPr>
            </a:lvl1pPr>
          </a:lstStyle>
          <a:p>
            <a:endParaRPr/>
          </a:p>
        </p:txBody>
      </p:sp>
      <p:sp>
        <p:nvSpPr>
          <p:cNvPr id="3" name="Holder 3"/>
          <p:cNvSpPr>
            <a:spLocks noGrp="1"/>
          </p:cNvSpPr>
          <p:nvPr>
            <p:ph type="body" idx="1"/>
          </p:nvPr>
        </p:nvSpPr>
        <p:spPr>
          <a:xfrm>
            <a:off x="412996" y="1840500"/>
            <a:ext cx="5295990" cy="269304"/>
          </a:xfrm>
          <a:prstGeom prst="rect">
            <a:avLst/>
          </a:prstGeom>
        </p:spPr>
        <p:txBody>
          <a:bodyPr wrap="square" lIns="0" tIns="0" rIns="0" bIns="0">
            <a:spAutoFit/>
          </a:bodyPr>
          <a:lstStyle>
            <a:lvl1pPr>
              <a:defRPr sz="1750" b="0" i="0">
                <a:solidFill>
                  <a:srgbClr val="050C13"/>
                </a:solidFill>
                <a:latin typeface="Arial"/>
                <a:cs typeface="Arial"/>
              </a:defRPr>
            </a:lvl1pPr>
          </a:lstStyle>
          <a:p>
            <a:endParaRPr/>
          </a:p>
        </p:txBody>
      </p:sp>
      <p:sp>
        <p:nvSpPr>
          <p:cNvPr id="4" name="Holder 4"/>
          <p:cNvSpPr>
            <a:spLocks noGrp="1"/>
          </p:cNvSpPr>
          <p:nvPr>
            <p:ph type="ftr" sz="quarter" idx="5"/>
          </p:nvPr>
        </p:nvSpPr>
        <p:spPr>
          <a:xfrm>
            <a:off x="114089" y="5965922"/>
            <a:ext cx="1697758" cy="111569"/>
          </a:xfrm>
          <a:prstGeom prst="rect">
            <a:avLst/>
          </a:prstGeom>
        </p:spPr>
        <p:txBody>
          <a:bodyPr wrap="square" lIns="0" tIns="0" rIns="0" bIns="0">
            <a:spAutoFit/>
          </a:bodyPr>
          <a:lstStyle>
            <a:lvl1pPr>
              <a:defRPr sz="725" b="0" i="0">
                <a:solidFill>
                  <a:srgbClr val="050C13"/>
                </a:solidFill>
                <a:latin typeface="Arial"/>
                <a:cs typeface="Arial"/>
              </a:defRPr>
            </a:lvl1pPr>
          </a:lstStyle>
          <a:p>
            <a:pPr marL="11516">
              <a:spcBef>
                <a:spcPts val="14"/>
              </a:spcBef>
            </a:pPr>
            <a:r>
              <a:rPr lang="en-MY"/>
              <a:t>©</a:t>
            </a:r>
            <a:r>
              <a:rPr lang="en-MY" spc="-5"/>
              <a:t> </a:t>
            </a:r>
            <a:r>
              <a:rPr lang="en-MY" spc="-9"/>
              <a:t>ETSI</a:t>
            </a:r>
            <a:r>
              <a:rPr lang="en-MY" spc="-14"/>
              <a:t> </a:t>
            </a:r>
            <a:r>
              <a:rPr lang="en-MY" spc="-9"/>
              <a:t>2023.</a:t>
            </a:r>
            <a:r>
              <a:rPr lang="en-MY" spc="-27"/>
              <a:t> </a:t>
            </a:r>
            <a:r>
              <a:rPr lang="en-MY"/>
              <a:t>All</a:t>
            </a:r>
            <a:r>
              <a:rPr lang="en-MY" spc="-18"/>
              <a:t> </a:t>
            </a:r>
            <a:r>
              <a:rPr lang="en-MY" spc="-9"/>
              <a:t>rights</a:t>
            </a:r>
            <a:r>
              <a:rPr lang="en-MY" spc="-27"/>
              <a:t> </a:t>
            </a:r>
            <a:r>
              <a:rPr lang="en-MY" spc="-9"/>
              <a:t>reserved.</a:t>
            </a:r>
            <a:endParaRPr lang="en-MY" spc="-9" dirty="0"/>
          </a:p>
        </p:txBody>
      </p:sp>
      <p:sp>
        <p:nvSpPr>
          <p:cNvPr id="5" name="Holder 5"/>
          <p:cNvSpPr>
            <a:spLocks noGrp="1"/>
          </p:cNvSpPr>
          <p:nvPr>
            <p:ph type="dt" sz="half" idx="6"/>
          </p:nvPr>
        </p:nvSpPr>
        <p:spPr>
          <a:xfrm>
            <a:off x="609600" y="6377939"/>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5/24/24</a:t>
            </a:fld>
            <a:endParaRPr lang="en-US"/>
          </a:p>
        </p:txBody>
      </p:sp>
      <p:sp>
        <p:nvSpPr>
          <p:cNvPr id="6" name="Holder 6"/>
          <p:cNvSpPr>
            <a:spLocks noGrp="1"/>
          </p:cNvSpPr>
          <p:nvPr>
            <p:ph type="sldNum" sz="quarter" idx="7"/>
          </p:nvPr>
        </p:nvSpPr>
        <p:spPr>
          <a:xfrm>
            <a:off x="11893215" y="5832839"/>
            <a:ext cx="228057" cy="128240"/>
          </a:xfrm>
          <a:prstGeom prst="rect">
            <a:avLst/>
          </a:prstGeom>
        </p:spPr>
        <p:txBody>
          <a:bodyPr wrap="square" lIns="0" tIns="0" rIns="0" bIns="0">
            <a:spAutoFit/>
          </a:bodyPr>
          <a:lstStyle>
            <a:lvl1pPr>
              <a:defRPr sz="952" b="0" i="0">
                <a:solidFill>
                  <a:srgbClr val="898989"/>
                </a:solidFill>
                <a:latin typeface="Arial"/>
                <a:cs typeface="Arial"/>
              </a:defRPr>
            </a:lvl1pPr>
          </a:lstStyle>
          <a:p>
            <a:pPr marL="11516">
              <a:lnSpc>
                <a:spcPts val="997"/>
              </a:lnSpc>
            </a:pPr>
            <a:r>
              <a:rPr lang="en-MY" spc="-23"/>
              <a:t>1</a:t>
            </a:r>
            <a:fld id="{81D60167-4931-47E6-BA6A-407CBD079E47}" type="slidenum">
              <a:rPr spc="-23" smtClean="0"/>
              <a:pPr marL="11516">
                <a:lnSpc>
                  <a:spcPts val="997"/>
                </a:lnSpc>
              </a:pPr>
              <a:t>‹#›</a:t>
            </a:fld>
            <a:endParaRPr spc="-23" dirty="0"/>
          </a:p>
        </p:txBody>
      </p:sp>
    </p:spTree>
    <p:extLst>
      <p:ext uri="{BB962C8B-B14F-4D97-AF65-F5344CB8AC3E}">
        <p14:creationId xmlns:p14="http://schemas.microsoft.com/office/powerpoint/2010/main" val="1254880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bodyStyle>
    <p:other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75.jpg"/><Relationship Id="rId13" Type="http://schemas.openxmlformats.org/officeDocument/2006/relationships/image" Target="../media/image80.jpg"/><Relationship Id="rId18" Type="http://schemas.openxmlformats.org/officeDocument/2006/relationships/image" Target="../media/image85.jpg"/><Relationship Id="rId26" Type="http://schemas.openxmlformats.org/officeDocument/2006/relationships/image" Target="../media/image93.jpg"/><Relationship Id="rId3" Type="http://schemas.openxmlformats.org/officeDocument/2006/relationships/image" Target="../media/image70.png"/><Relationship Id="rId21" Type="http://schemas.openxmlformats.org/officeDocument/2006/relationships/image" Target="../media/image88.jpg"/><Relationship Id="rId7" Type="http://schemas.openxmlformats.org/officeDocument/2006/relationships/image" Target="../media/image74.jpg"/><Relationship Id="rId12" Type="http://schemas.openxmlformats.org/officeDocument/2006/relationships/image" Target="../media/image79.jpg"/><Relationship Id="rId17" Type="http://schemas.openxmlformats.org/officeDocument/2006/relationships/image" Target="../media/image84.jpg"/><Relationship Id="rId25" Type="http://schemas.openxmlformats.org/officeDocument/2006/relationships/image" Target="../media/image92.jpg"/><Relationship Id="rId2" Type="http://schemas.openxmlformats.org/officeDocument/2006/relationships/image" Target="../media/image3.png"/><Relationship Id="rId16" Type="http://schemas.openxmlformats.org/officeDocument/2006/relationships/image" Target="../media/image83.jpg"/><Relationship Id="rId20" Type="http://schemas.openxmlformats.org/officeDocument/2006/relationships/image" Target="../media/image87.jpg"/><Relationship Id="rId1" Type="http://schemas.openxmlformats.org/officeDocument/2006/relationships/slideLayout" Target="../slideLayouts/slideLayout13.xml"/><Relationship Id="rId6" Type="http://schemas.openxmlformats.org/officeDocument/2006/relationships/image" Target="../media/image73.jpg"/><Relationship Id="rId11" Type="http://schemas.openxmlformats.org/officeDocument/2006/relationships/image" Target="../media/image78.jpg"/><Relationship Id="rId24" Type="http://schemas.openxmlformats.org/officeDocument/2006/relationships/image" Target="../media/image91.jpg"/><Relationship Id="rId5" Type="http://schemas.openxmlformats.org/officeDocument/2006/relationships/image" Target="../media/image72.jpg"/><Relationship Id="rId15" Type="http://schemas.openxmlformats.org/officeDocument/2006/relationships/image" Target="../media/image82.jpg"/><Relationship Id="rId23" Type="http://schemas.openxmlformats.org/officeDocument/2006/relationships/image" Target="../media/image90.jpg"/><Relationship Id="rId28" Type="http://schemas.openxmlformats.org/officeDocument/2006/relationships/image" Target="../media/image95.png"/><Relationship Id="rId10" Type="http://schemas.openxmlformats.org/officeDocument/2006/relationships/image" Target="../media/image77.jpg"/><Relationship Id="rId19" Type="http://schemas.openxmlformats.org/officeDocument/2006/relationships/image" Target="../media/image86.jpg"/><Relationship Id="rId4" Type="http://schemas.openxmlformats.org/officeDocument/2006/relationships/image" Target="../media/image71.jpg"/><Relationship Id="rId9" Type="http://schemas.openxmlformats.org/officeDocument/2006/relationships/image" Target="../media/image76.jpg"/><Relationship Id="rId14" Type="http://schemas.openxmlformats.org/officeDocument/2006/relationships/image" Target="../media/image81.jpg"/><Relationship Id="rId22" Type="http://schemas.openxmlformats.org/officeDocument/2006/relationships/image" Target="../media/image89.jpg"/><Relationship Id="rId27" Type="http://schemas.openxmlformats.org/officeDocument/2006/relationships/image" Target="../media/image94.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8.jpg"/><Relationship Id="rId7" Type="http://schemas.openxmlformats.org/officeDocument/2006/relationships/image" Target="../media/image3.png"/><Relationship Id="rId2" Type="http://schemas.openxmlformats.org/officeDocument/2006/relationships/image" Target="../media/image97.jpg"/><Relationship Id="rId1" Type="http://schemas.openxmlformats.org/officeDocument/2006/relationships/slideLayout" Target="../slideLayouts/slideLayout13.xml"/><Relationship Id="rId6" Type="http://schemas.openxmlformats.org/officeDocument/2006/relationships/image" Target="../media/image101.jpg"/><Relationship Id="rId5" Type="http://schemas.openxmlformats.org/officeDocument/2006/relationships/image" Target="../media/image100.jpg"/><Relationship Id="rId4" Type="http://schemas.openxmlformats.org/officeDocument/2006/relationships/image" Target="../media/image99.jpg"/></Relationships>
</file>

<file path=ppt/slides/_rels/slide15.xml.rels><?xml version="1.0" encoding="UTF-8" standalone="yes"?>
<Relationships xmlns="http://schemas.openxmlformats.org/package/2006/relationships"><Relationship Id="rId3" Type="http://schemas.openxmlformats.org/officeDocument/2006/relationships/image" Target="../media/image103.jpg"/><Relationship Id="rId2" Type="http://schemas.openxmlformats.org/officeDocument/2006/relationships/image" Target="../media/image102.jp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04.jpg"/></Relationships>
</file>

<file path=ppt/slides/_rels/slide16.xml.rels><?xml version="1.0" encoding="UTF-8" standalone="yes"?>
<Relationships xmlns="http://schemas.openxmlformats.org/package/2006/relationships"><Relationship Id="rId3" Type="http://schemas.openxmlformats.org/officeDocument/2006/relationships/image" Target="../media/image106.jpg"/><Relationship Id="rId7" Type="http://schemas.openxmlformats.org/officeDocument/2006/relationships/image" Target="../media/image3.png"/><Relationship Id="rId2" Type="http://schemas.openxmlformats.org/officeDocument/2006/relationships/image" Target="../media/image105.jpg"/><Relationship Id="rId1" Type="http://schemas.openxmlformats.org/officeDocument/2006/relationships/slideLayout" Target="../slideLayouts/slideLayout13.xml"/><Relationship Id="rId6" Type="http://schemas.openxmlformats.org/officeDocument/2006/relationships/image" Target="../media/image109.jpg"/><Relationship Id="rId5" Type="http://schemas.openxmlformats.org/officeDocument/2006/relationships/image" Target="../media/image108.jpg"/><Relationship Id="rId4" Type="http://schemas.openxmlformats.org/officeDocument/2006/relationships/image" Target="../media/image107.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0.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2.jpg"/><Relationship Id="rId2" Type="http://schemas.openxmlformats.org/officeDocument/2006/relationships/image" Target="../media/image111.jp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13.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8.jpg"/><Relationship Id="rId2" Type="http://schemas.openxmlformats.org/officeDocument/2006/relationships/image" Target="../media/image114.jpg"/><Relationship Id="rId1" Type="http://schemas.openxmlformats.org/officeDocument/2006/relationships/slideLayout" Target="../slideLayouts/slideLayout13.xml"/><Relationship Id="rId6" Type="http://schemas.openxmlformats.org/officeDocument/2006/relationships/image" Target="../media/image117.jpg"/><Relationship Id="rId5" Type="http://schemas.openxmlformats.org/officeDocument/2006/relationships/image" Target="../media/image116.jpg"/><Relationship Id="rId4" Type="http://schemas.openxmlformats.org/officeDocument/2006/relationships/image" Target="../media/image115.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hyperlink" Target="https://www.onem2m.org/iot-news/815-new-onem2m-white-paper-on-sustainable-iot-features" TargetMode="External"/><Relationship Id="rId21" Type="http://schemas.openxmlformats.org/officeDocument/2006/relationships/image" Target="../media/image29.png"/><Relationship Id="rId7" Type="http://schemas.openxmlformats.org/officeDocument/2006/relationships/image" Target="../media/image15.jp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image" Target="../media/image11.png"/><Relationship Id="rId16" Type="http://schemas.openxmlformats.org/officeDocument/2006/relationships/image" Target="../media/image24.png"/><Relationship Id="rId20"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jp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9.xml.rels><?xml version="1.0" encoding="UTF-8" standalone="yes"?>
<Relationships xmlns="http://schemas.openxmlformats.org/package/2006/relationships"><Relationship Id="rId8" Type="http://schemas.openxmlformats.org/officeDocument/2006/relationships/image" Target="../media/image67.jpg"/><Relationship Id="rId3" Type="http://schemas.openxmlformats.org/officeDocument/2006/relationships/image" Target="../media/image62.jpg"/><Relationship Id="rId7" Type="http://schemas.openxmlformats.org/officeDocument/2006/relationships/image" Target="../media/image66.jpg"/><Relationship Id="rId2" Type="http://schemas.openxmlformats.org/officeDocument/2006/relationships/image" Target="../media/image61.png"/><Relationship Id="rId1" Type="http://schemas.openxmlformats.org/officeDocument/2006/relationships/slideLayout" Target="../slideLayouts/slideLayout13.xml"/><Relationship Id="rId6" Type="http://schemas.openxmlformats.org/officeDocument/2006/relationships/image" Target="../media/image65.jpg"/><Relationship Id="rId5" Type="http://schemas.openxmlformats.org/officeDocument/2006/relationships/image" Target="../media/image64.jpg"/><Relationship Id="rId4" Type="http://schemas.openxmlformats.org/officeDocument/2006/relationships/image" Target="../media/image63.jpg"/><Relationship Id="rId9" Type="http://schemas.openxmlformats.org/officeDocument/2006/relationships/image" Target="../media/image6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68FC6-607C-575A-5249-87CB14EFCBD8}"/>
              </a:ext>
            </a:extLst>
          </p:cNvPr>
          <p:cNvSpPr>
            <a:spLocks noGrp="1"/>
          </p:cNvSpPr>
          <p:nvPr>
            <p:ph type="ctrTitle"/>
          </p:nvPr>
        </p:nvSpPr>
        <p:spPr>
          <a:xfrm>
            <a:off x="6590662" y="4267832"/>
            <a:ext cx="4805996" cy="1297115"/>
          </a:xfrm>
        </p:spPr>
        <p:txBody>
          <a:bodyPr anchor="t">
            <a:normAutofit/>
          </a:bodyPr>
          <a:lstStyle/>
          <a:p>
            <a:pPr algn="l"/>
            <a:r>
              <a:rPr lang="en-MY" sz="4000" b="0" i="0" u="none" strike="noStrike">
                <a:solidFill>
                  <a:schemeClr val="tx2"/>
                </a:solidFill>
                <a:effectLst/>
                <a:highlight>
                  <a:srgbClr val="FAFAFA"/>
                </a:highlight>
                <a:latin typeface="Inter Variable"/>
              </a:rPr>
              <a:t>Introduction to oneM2M IoT Platform</a:t>
            </a:r>
            <a:endParaRPr lang="en-US" sz="4000">
              <a:solidFill>
                <a:schemeClr val="tx2"/>
              </a:solidFill>
            </a:endParaRPr>
          </a:p>
        </p:txBody>
      </p:sp>
      <p:sp>
        <p:nvSpPr>
          <p:cNvPr id="3" name="Subtitle 2">
            <a:extLst>
              <a:ext uri="{FF2B5EF4-FFF2-40B4-BE49-F238E27FC236}">
                <a16:creationId xmlns:a16="http://schemas.microsoft.com/office/drawing/2014/main" id="{B0EBA89D-8AB1-52C0-3D5B-FA1C03FBAE54}"/>
              </a:ext>
            </a:extLst>
          </p:cNvPr>
          <p:cNvSpPr>
            <a:spLocks noGrp="1"/>
          </p:cNvSpPr>
          <p:nvPr>
            <p:ph type="subTitle" idx="1"/>
          </p:nvPr>
        </p:nvSpPr>
        <p:spPr>
          <a:xfrm>
            <a:off x="6590966" y="3428999"/>
            <a:ext cx="4805691" cy="838831"/>
          </a:xfrm>
        </p:spPr>
        <p:txBody>
          <a:bodyPr anchor="b">
            <a:normAutofit/>
          </a:bodyPr>
          <a:lstStyle/>
          <a:p>
            <a:pPr algn="l">
              <a:spcBef>
                <a:spcPts val="1450"/>
              </a:spcBef>
            </a:pPr>
            <a:r>
              <a:rPr lang="en-MY" sz="2000" spc="-10">
                <a:solidFill>
                  <a:schemeClr val="tx2"/>
                </a:solidFill>
                <a:latin typeface="PT Sans"/>
                <a:cs typeface="PT Sans"/>
              </a:rPr>
              <a:t>Building O</a:t>
            </a:r>
            <a:r>
              <a:rPr lang="en-MY" sz="2000">
                <a:solidFill>
                  <a:schemeClr val="tx2"/>
                </a:solidFill>
                <a:latin typeface="PT Sans"/>
                <a:cs typeface="PT Sans"/>
              </a:rPr>
              <a:t>pen</a:t>
            </a:r>
            <a:r>
              <a:rPr lang="en-MY" sz="2000" spc="-45">
                <a:solidFill>
                  <a:schemeClr val="tx2"/>
                </a:solidFill>
                <a:latin typeface="PT Sans"/>
                <a:cs typeface="PT Sans"/>
              </a:rPr>
              <a:t> </a:t>
            </a:r>
            <a:r>
              <a:rPr lang="en-MY" sz="2000">
                <a:solidFill>
                  <a:schemeClr val="tx2"/>
                </a:solidFill>
                <a:latin typeface="PT Sans"/>
                <a:cs typeface="PT Sans"/>
              </a:rPr>
              <a:t>and</a:t>
            </a:r>
            <a:r>
              <a:rPr lang="en-MY" sz="2000" spc="-35">
                <a:solidFill>
                  <a:schemeClr val="tx2"/>
                </a:solidFill>
                <a:latin typeface="PT Sans"/>
                <a:cs typeface="PT Sans"/>
              </a:rPr>
              <a:t> </a:t>
            </a:r>
            <a:r>
              <a:rPr lang="en-MY" sz="2000" spc="-10">
                <a:solidFill>
                  <a:schemeClr val="tx2"/>
                </a:solidFill>
                <a:latin typeface="PT Sans"/>
                <a:cs typeface="PT Sans"/>
              </a:rPr>
              <a:t>Interoperable</a:t>
            </a:r>
            <a:r>
              <a:rPr lang="en-MY" sz="2000" spc="-15">
                <a:solidFill>
                  <a:schemeClr val="tx2"/>
                </a:solidFill>
                <a:latin typeface="PT Sans"/>
                <a:cs typeface="PT Sans"/>
              </a:rPr>
              <a:t> </a:t>
            </a:r>
            <a:r>
              <a:rPr lang="en-MY" sz="2000">
                <a:solidFill>
                  <a:schemeClr val="tx2"/>
                </a:solidFill>
                <a:latin typeface="PT Sans"/>
                <a:cs typeface="PT Sans"/>
              </a:rPr>
              <a:t>IoT</a:t>
            </a:r>
            <a:r>
              <a:rPr lang="en-MY" sz="2000" spc="-160">
                <a:solidFill>
                  <a:schemeClr val="tx2"/>
                </a:solidFill>
                <a:latin typeface="PT Sans"/>
                <a:cs typeface="PT Sans"/>
              </a:rPr>
              <a:t> </a:t>
            </a:r>
            <a:r>
              <a:rPr lang="en-MY" sz="2000" spc="-10">
                <a:solidFill>
                  <a:schemeClr val="tx2"/>
                </a:solidFill>
                <a:latin typeface="PT Sans"/>
                <a:cs typeface="PT Sans"/>
              </a:rPr>
              <a:t>Systems</a:t>
            </a:r>
            <a:endParaRPr lang="en-MY" sz="2000">
              <a:solidFill>
                <a:schemeClr val="tx2"/>
              </a:solidFill>
              <a:latin typeface="PT Sans"/>
              <a:cs typeface="PT Sans"/>
            </a:endParaRPr>
          </a:p>
        </p:txBody>
      </p:sp>
      <p:pic>
        <p:nvPicPr>
          <p:cNvPr id="7" name="Picture 6" descr="A red and grey logo&#10;&#10;Description automatically generated">
            <a:extLst>
              <a:ext uri="{FF2B5EF4-FFF2-40B4-BE49-F238E27FC236}">
                <a16:creationId xmlns:a16="http://schemas.microsoft.com/office/drawing/2014/main" id="{FDEE7871-312D-76AA-177F-9D4DA9DA9AF0}"/>
              </a:ext>
            </a:extLst>
          </p:cNvPr>
          <p:cNvPicPr>
            <a:picLocks noChangeAspect="1"/>
          </p:cNvPicPr>
          <p:nvPr/>
        </p:nvPicPr>
        <p:blipFill>
          <a:blip r:embed="rId2"/>
          <a:stretch>
            <a:fillRect/>
          </a:stretch>
        </p:blipFill>
        <p:spPr>
          <a:xfrm>
            <a:off x="340470" y="2333040"/>
            <a:ext cx="4141760" cy="3106319"/>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6" name="Group 1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7" name="Freeform: Shape 16">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8168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68076" y="5728244"/>
            <a:ext cx="475395" cy="425644"/>
          </a:xfrm>
          <a:prstGeom prst="rect">
            <a:avLst/>
          </a:prstGeom>
        </p:spPr>
      </p:pic>
      <p:sp>
        <p:nvSpPr>
          <p:cNvPr id="3" name="object 3"/>
          <p:cNvSpPr txBox="1">
            <a:spLocks noGrp="1"/>
          </p:cNvSpPr>
          <p:nvPr>
            <p:ph type="title"/>
          </p:nvPr>
        </p:nvSpPr>
        <p:spPr>
          <a:xfrm>
            <a:off x="1992398" y="851670"/>
            <a:ext cx="6842203" cy="493606"/>
          </a:xfrm>
          <a:prstGeom prst="rect">
            <a:avLst/>
          </a:prstGeom>
        </p:spPr>
        <p:txBody>
          <a:bodyPr vert="horz" wrap="square" lIns="0" tIns="53603" rIns="0" bIns="0" rtlCol="0">
            <a:spAutoFit/>
          </a:bodyPr>
          <a:lstStyle/>
          <a:p>
            <a:pPr marL="11516">
              <a:spcBef>
                <a:spcPts val="95"/>
              </a:spcBef>
            </a:pPr>
            <a:r>
              <a:rPr sz="2856" spc="-227" dirty="0"/>
              <a:t>Security</a:t>
            </a:r>
            <a:r>
              <a:rPr sz="2856" spc="-91" dirty="0"/>
              <a:t> </a:t>
            </a:r>
            <a:r>
              <a:rPr sz="2856" spc="-177" dirty="0"/>
              <a:t>in</a:t>
            </a:r>
            <a:r>
              <a:rPr sz="2856" spc="-103" dirty="0"/>
              <a:t> </a:t>
            </a:r>
            <a:r>
              <a:rPr sz="2856" spc="-63" dirty="0"/>
              <a:t>oneM2M</a:t>
            </a:r>
            <a:endParaRPr sz="2856"/>
          </a:p>
        </p:txBody>
      </p:sp>
      <p:pic>
        <p:nvPicPr>
          <p:cNvPr id="4" name="object 4"/>
          <p:cNvPicPr/>
          <p:nvPr/>
        </p:nvPicPr>
        <p:blipFill>
          <a:blip r:embed="rId3" cstate="print"/>
          <a:stretch>
            <a:fillRect/>
          </a:stretch>
        </p:blipFill>
        <p:spPr>
          <a:xfrm>
            <a:off x="2973681" y="1513251"/>
            <a:ext cx="6082026" cy="863728"/>
          </a:xfrm>
          <a:prstGeom prst="rect">
            <a:avLst/>
          </a:prstGeom>
        </p:spPr>
      </p:pic>
      <p:sp>
        <p:nvSpPr>
          <p:cNvPr id="5" name="object 5"/>
          <p:cNvSpPr txBox="1"/>
          <p:nvPr/>
        </p:nvSpPr>
        <p:spPr>
          <a:xfrm>
            <a:off x="3549510" y="2733022"/>
            <a:ext cx="4931311" cy="3001101"/>
          </a:xfrm>
          <a:prstGeom prst="rect">
            <a:avLst/>
          </a:prstGeom>
        </p:spPr>
        <p:txBody>
          <a:bodyPr vert="horz" wrap="square" lIns="0" tIns="11516" rIns="0" bIns="0" rtlCol="0">
            <a:spAutoFit/>
          </a:bodyPr>
          <a:lstStyle/>
          <a:p>
            <a:pPr marL="576" algn="ctr" defTabSz="829178">
              <a:spcBef>
                <a:spcPts val="91"/>
              </a:spcBef>
            </a:pPr>
            <a:r>
              <a:rPr sz="1587" b="1" kern="0" spc="-118" dirty="0">
                <a:solidFill>
                  <a:srgbClr val="001F60"/>
                </a:solidFill>
                <a:latin typeface="Arial"/>
                <a:cs typeface="Arial"/>
              </a:rPr>
              <a:t>Enrolment</a:t>
            </a:r>
            <a:r>
              <a:rPr sz="1587" b="1" kern="0" spc="-54" dirty="0">
                <a:solidFill>
                  <a:srgbClr val="001F60"/>
                </a:solidFill>
                <a:latin typeface="Arial"/>
                <a:cs typeface="Arial"/>
              </a:rPr>
              <a:t> </a:t>
            </a:r>
            <a:r>
              <a:rPr sz="1587" b="1" kern="0" spc="-145" dirty="0">
                <a:solidFill>
                  <a:srgbClr val="001F60"/>
                </a:solidFill>
                <a:latin typeface="Arial"/>
                <a:cs typeface="Arial"/>
              </a:rPr>
              <a:t>services</a:t>
            </a:r>
            <a:r>
              <a:rPr sz="1587" b="1" kern="0" spc="-54" dirty="0">
                <a:solidFill>
                  <a:srgbClr val="001F60"/>
                </a:solidFill>
                <a:latin typeface="Arial"/>
                <a:cs typeface="Arial"/>
              </a:rPr>
              <a:t> </a:t>
            </a:r>
            <a:r>
              <a:rPr sz="1587" b="1" kern="0" spc="-222" dirty="0">
                <a:solidFill>
                  <a:srgbClr val="001F60"/>
                </a:solidFill>
                <a:latin typeface="Arial"/>
                <a:cs typeface="Arial"/>
              </a:rPr>
              <a:t>(RSPF</a:t>
            </a:r>
            <a:r>
              <a:rPr sz="1587" b="1" kern="0" spc="-73" dirty="0">
                <a:solidFill>
                  <a:srgbClr val="001F60"/>
                </a:solidFill>
                <a:latin typeface="Arial"/>
                <a:cs typeface="Arial"/>
              </a:rPr>
              <a:t> </a:t>
            </a:r>
            <a:r>
              <a:rPr sz="1587" b="1" kern="0" spc="236" dirty="0">
                <a:solidFill>
                  <a:srgbClr val="001F60"/>
                </a:solidFill>
                <a:latin typeface="Arial"/>
                <a:cs typeface="Arial"/>
              </a:rPr>
              <a:t>/</a:t>
            </a:r>
            <a:r>
              <a:rPr sz="1587" b="1" kern="0" spc="-54" dirty="0">
                <a:solidFill>
                  <a:srgbClr val="001F60"/>
                </a:solidFill>
                <a:latin typeface="Arial"/>
                <a:cs typeface="Arial"/>
              </a:rPr>
              <a:t> </a:t>
            </a:r>
            <a:r>
              <a:rPr sz="1587" b="1" kern="0" spc="-18" dirty="0">
                <a:solidFill>
                  <a:srgbClr val="001F60"/>
                </a:solidFill>
                <a:latin typeface="Arial"/>
                <a:cs typeface="Arial"/>
              </a:rPr>
              <a:t>MEF)</a:t>
            </a:r>
            <a:endParaRPr sz="1587" kern="0">
              <a:solidFill>
                <a:sysClr val="windowText" lastClr="000000"/>
              </a:solidFill>
              <a:latin typeface="Arial"/>
              <a:cs typeface="Arial"/>
            </a:endParaRPr>
          </a:p>
          <a:p>
            <a:pPr marL="10941" marR="4607" algn="ctr" defTabSz="829178"/>
            <a:r>
              <a:rPr sz="1587" kern="0" spc="-77" dirty="0">
                <a:solidFill>
                  <a:sysClr val="windowText" lastClr="000000"/>
                </a:solidFill>
                <a:latin typeface="Arial"/>
                <a:cs typeface="Arial"/>
              </a:rPr>
              <a:t>Credentials</a:t>
            </a:r>
            <a:r>
              <a:rPr sz="1587" kern="0" spc="-36" dirty="0">
                <a:solidFill>
                  <a:sysClr val="windowText" lastClr="000000"/>
                </a:solidFill>
                <a:latin typeface="Arial"/>
                <a:cs typeface="Arial"/>
              </a:rPr>
              <a:t> </a:t>
            </a:r>
            <a:r>
              <a:rPr sz="1587" kern="0" spc="-63" dirty="0">
                <a:solidFill>
                  <a:sysClr val="windowText" lastClr="000000"/>
                </a:solidFill>
                <a:latin typeface="Arial"/>
                <a:cs typeface="Arial"/>
              </a:rPr>
              <a:t>Provisioning/Security</a:t>
            </a:r>
            <a:r>
              <a:rPr sz="1587" kern="0" spc="-23" dirty="0">
                <a:solidFill>
                  <a:sysClr val="windowText" lastClr="000000"/>
                </a:solidFill>
                <a:latin typeface="Arial"/>
                <a:cs typeface="Arial"/>
              </a:rPr>
              <a:t> </a:t>
            </a:r>
            <a:r>
              <a:rPr sz="1587" kern="0" spc="-63" dirty="0">
                <a:solidFill>
                  <a:sysClr val="windowText" lastClr="000000"/>
                </a:solidFill>
                <a:latin typeface="Arial"/>
                <a:cs typeface="Arial"/>
              </a:rPr>
              <a:t>Configuration </a:t>
            </a:r>
            <a:r>
              <a:rPr sz="1587" kern="0" spc="-9" dirty="0">
                <a:solidFill>
                  <a:sysClr val="windowText" lastClr="000000"/>
                </a:solidFill>
                <a:latin typeface="Arial"/>
                <a:cs typeface="Arial"/>
              </a:rPr>
              <a:t>of</a:t>
            </a:r>
            <a:r>
              <a:rPr sz="1587" kern="0" spc="-41" dirty="0">
                <a:solidFill>
                  <a:sysClr val="windowText" lastClr="000000"/>
                </a:solidFill>
                <a:latin typeface="Arial"/>
                <a:cs typeface="Arial"/>
              </a:rPr>
              <a:t> </a:t>
            </a:r>
            <a:r>
              <a:rPr sz="1587" kern="0" spc="-18" dirty="0">
                <a:solidFill>
                  <a:sysClr val="windowText" lastClr="000000"/>
                </a:solidFill>
                <a:latin typeface="Arial"/>
                <a:cs typeface="Arial"/>
              </a:rPr>
              <a:t>the</a:t>
            </a:r>
            <a:r>
              <a:rPr sz="1587" kern="0" spc="-32" dirty="0">
                <a:solidFill>
                  <a:sysClr val="windowText" lastClr="000000"/>
                </a:solidFill>
                <a:latin typeface="Arial"/>
                <a:cs typeface="Arial"/>
              </a:rPr>
              <a:t> </a:t>
            </a:r>
            <a:r>
              <a:rPr sz="1587" kern="0" spc="-23" dirty="0">
                <a:solidFill>
                  <a:sysClr val="windowText" lastClr="000000"/>
                </a:solidFill>
                <a:latin typeface="Arial"/>
                <a:cs typeface="Arial"/>
              </a:rPr>
              <a:t>M2M </a:t>
            </a:r>
            <a:r>
              <a:rPr sz="1587" kern="0" spc="-9" dirty="0">
                <a:solidFill>
                  <a:sysClr val="windowText" lastClr="000000"/>
                </a:solidFill>
                <a:latin typeface="Arial"/>
                <a:cs typeface="Arial"/>
              </a:rPr>
              <a:t>System</a:t>
            </a:r>
            <a:endParaRPr sz="1587" kern="0">
              <a:solidFill>
                <a:sysClr val="windowText" lastClr="000000"/>
              </a:solidFill>
              <a:latin typeface="Arial"/>
              <a:cs typeface="Arial"/>
            </a:endParaRPr>
          </a:p>
          <a:p>
            <a:pPr algn="ctr" defTabSz="829178">
              <a:spcBef>
                <a:spcPts val="394"/>
              </a:spcBef>
            </a:pPr>
            <a:r>
              <a:rPr sz="1587" b="1" kern="0" spc="-154" dirty="0">
                <a:solidFill>
                  <a:srgbClr val="001F60"/>
                </a:solidFill>
                <a:latin typeface="Arial"/>
                <a:cs typeface="Arial"/>
              </a:rPr>
              <a:t>Secure</a:t>
            </a:r>
            <a:r>
              <a:rPr sz="1587" b="1" kern="0" spc="-45" dirty="0">
                <a:solidFill>
                  <a:srgbClr val="001F60"/>
                </a:solidFill>
                <a:latin typeface="Arial"/>
                <a:cs typeface="Arial"/>
              </a:rPr>
              <a:t> </a:t>
            </a:r>
            <a:r>
              <a:rPr sz="1587" b="1" kern="0" spc="-136" dirty="0">
                <a:solidFill>
                  <a:srgbClr val="001F60"/>
                </a:solidFill>
                <a:latin typeface="Arial"/>
                <a:cs typeface="Arial"/>
              </a:rPr>
              <a:t>communications</a:t>
            </a:r>
            <a:r>
              <a:rPr sz="1587" b="1" kern="0" spc="-54" dirty="0">
                <a:solidFill>
                  <a:srgbClr val="001F60"/>
                </a:solidFill>
                <a:latin typeface="Arial"/>
                <a:cs typeface="Arial"/>
              </a:rPr>
              <a:t> </a:t>
            </a:r>
            <a:r>
              <a:rPr sz="1587" b="1" kern="0" spc="-145" dirty="0">
                <a:solidFill>
                  <a:srgbClr val="001F60"/>
                </a:solidFill>
                <a:latin typeface="Arial"/>
                <a:cs typeface="Arial"/>
              </a:rPr>
              <a:t>services</a:t>
            </a:r>
            <a:r>
              <a:rPr sz="1587" b="1" kern="0" spc="-54" dirty="0">
                <a:solidFill>
                  <a:srgbClr val="001F60"/>
                </a:solidFill>
                <a:latin typeface="Arial"/>
                <a:cs typeface="Arial"/>
              </a:rPr>
              <a:t> </a:t>
            </a:r>
            <a:r>
              <a:rPr sz="1587" b="1" kern="0" spc="-227" dirty="0">
                <a:solidFill>
                  <a:srgbClr val="001F60"/>
                </a:solidFill>
                <a:latin typeface="Arial"/>
                <a:cs typeface="Arial"/>
              </a:rPr>
              <a:t>(SAEF</a:t>
            </a:r>
            <a:r>
              <a:rPr sz="1587" b="1" kern="0" spc="-32" dirty="0">
                <a:solidFill>
                  <a:srgbClr val="001F60"/>
                </a:solidFill>
                <a:latin typeface="Arial"/>
                <a:cs typeface="Arial"/>
              </a:rPr>
              <a:t> </a:t>
            </a:r>
            <a:r>
              <a:rPr sz="1587" b="1" kern="0" spc="236" dirty="0">
                <a:solidFill>
                  <a:srgbClr val="001F60"/>
                </a:solidFill>
                <a:latin typeface="Arial"/>
                <a:cs typeface="Arial"/>
              </a:rPr>
              <a:t>/</a:t>
            </a:r>
            <a:r>
              <a:rPr sz="1587" b="1" kern="0" spc="-54" dirty="0">
                <a:solidFill>
                  <a:srgbClr val="001F60"/>
                </a:solidFill>
                <a:latin typeface="Arial"/>
                <a:cs typeface="Arial"/>
              </a:rPr>
              <a:t> </a:t>
            </a:r>
            <a:r>
              <a:rPr sz="1587" b="1" kern="0" spc="-18" dirty="0">
                <a:solidFill>
                  <a:srgbClr val="001F60"/>
                </a:solidFill>
                <a:latin typeface="Arial"/>
                <a:cs typeface="Arial"/>
              </a:rPr>
              <a:t>MAF)</a:t>
            </a:r>
            <a:endParaRPr sz="1587" kern="0">
              <a:solidFill>
                <a:sysClr val="windowText" lastClr="000000"/>
              </a:solidFill>
              <a:latin typeface="Arial"/>
              <a:cs typeface="Arial"/>
            </a:endParaRPr>
          </a:p>
          <a:p>
            <a:pPr algn="ctr" defTabSz="829178"/>
            <a:r>
              <a:rPr sz="1587" kern="0" spc="-50" dirty="0">
                <a:solidFill>
                  <a:sysClr val="windowText" lastClr="000000"/>
                </a:solidFill>
                <a:latin typeface="Arial"/>
                <a:cs typeface="Arial"/>
              </a:rPr>
              <a:t>Methods</a:t>
            </a:r>
            <a:r>
              <a:rPr sz="1587" kern="0" spc="-63" dirty="0">
                <a:solidFill>
                  <a:sysClr val="windowText" lastClr="000000"/>
                </a:solidFill>
                <a:latin typeface="Arial"/>
                <a:cs typeface="Arial"/>
              </a:rPr>
              <a:t> </a:t>
            </a:r>
            <a:r>
              <a:rPr sz="1587" kern="0" spc="-9" dirty="0">
                <a:solidFill>
                  <a:sysClr val="windowText" lastClr="000000"/>
                </a:solidFill>
                <a:latin typeface="Arial"/>
                <a:cs typeface="Arial"/>
              </a:rPr>
              <a:t>for</a:t>
            </a:r>
            <a:r>
              <a:rPr sz="1587" kern="0" spc="-59" dirty="0">
                <a:solidFill>
                  <a:sysClr val="windowText" lastClr="000000"/>
                </a:solidFill>
                <a:latin typeface="Arial"/>
                <a:cs typeface="Arial"/>
              </a:rPr>
              <a:t> </a:t>
            </a:r>
            <a:r>
              <a:rPr sz="1587" kern="0" spc="-100" dirty="0">
                <a:solidFill>
                  <a:sysClr val="windowText" lastClr="000000"/>
                </a:solidFill>
                <a:latin typeface="Arial"/>
                <a:cs typeface="Arial"/>
              </a:rPr>
              <a:t>Securing</a:t>
            </a:r>
            <a:r>
              <a:rPr sz="1587" kern="0" spc="-41" dirty="0">
                <a:solidFill>
                  <a:sysClr val="windowText" lastClr="000000"/>
                </a:solidFill>
                <a:latin typeface="Arial"/>
                <a:cs typeface="Arial"/>
              </a:rPr>
              <a:t> Information</a:t>
            </a:r>
            <a:r>
              <a:rPr sz="1587" kern="0" spc="-68" dirty="0">
                <a:solidFill>
                  <a:sysClr val="windowText" lastClr="000000"/>
                </a:solidFill>
                <a:latin typeface="Arial"/>
                <a:cs typeface="Arial"/>
              </a:rPr>
              <a:t> </a:t>
            </a:r>
            <a:r>
              <a:rPr sz="1587" kern="0" spc="-109" dirty="0">
                <a:solidFill>
                  <a:sysClr val="windowText" lastClr="000000"/>
                </a:solidFill>
                <a:latin typeface="Arial"/>
                <a:cs typeface="Arial"/>
              </a:rPr>
              <a:t>(PSK/PKI/Trusted</a:t>
            </a:r>
            <a:r>
              <a:rPr sz="1587" kern="0" spc="18" dirty="0">
                <a:solidFill>
                  <a:sysClr val="windowText" lastClr="000000"/>
                </a:solidFill>
                <a:latin typeface="Arial"/>
                <a:cs typeface="Arial"/>
              </a:rPr>
              <a:t> </a:t>
            </a:r>
            <a:r>
              <a:rPr sz="1587" kern="0" spc="-9" dirty="0">
                <a:solidFill>
                  <a:sysClr val="windowText" lastClr="000000"/>
                </a:solidFill>
                <a:latin typeface="Arial"/>
                <a:cs typeface="Arial"/>
              </a:rPr>
              <a:t>Party)</a:t>
            </a:r>
            <a:endParaRPr sz="1587" kern="0">
              <a:solidFill>
                <a:sysClr val="windowText" lastClr="000000"/>
              </a:solidFill>
              <a:latin typeface="Arial"/>
              <a:cs typeface="Arial"/>
            </a:endParaRPr>
          </a:p>
          <a:p>
            <a:pPr algn="ctr" defTabSz="829178">
              <a:spcBef>
                <a:spcPts val="390"/>
              </a:spcBef>
            </a:pPr>
            <a:r>
              <a:rPr sz="1587" kern="0" spc="-63" dirty="0">
                <a:solidFill>
                  <a:sysClr val="windowText" lastClr="000000"/>
                </a:solidFill>
                <a:latin typeface="Arial"/>
                <a:cs typeface="Arial"/>
              </a:rPr>
              <a:t>Point-</a:t>
            </a:r>
            <a:r>
              <a:rPr sz="1587" kern="0" spc="-18" dirty="0">
                <a:solidFill>
                  <a:sysClr val="windowText" lastClr="000000"/>
                </a:solidFill>
                <a:latin typeface="Arial"/>
                <a:cs typeface="Arial"/>
              </a:rPr>
              <a:t>to-point</a:t>
            </a:r>
            <a:r>
              <a:rPr sz="1587" kern="0" spc="-63" dirty="0">
                <a:solidFill>
                  <a:sysClr val="windowText" lastClr="000000"/>
                </a:solidFill>
                <a:latin typeface="Arial"/>
                <a:cs typeface="Arial"/>
              </a:rPr>
              <a:t> </a:t>
            </a:r>
            <a:r>
              <a:rPr sz="1587" kern="0" spc="-82" dirty="0">
                <a:solidFill>
                  <a:sysClr val="windowText" lastClr="000000"/>
                </a:solidFill>
                <a:latin typeface="Arial"/>
                <a:cs typeface="Arial"/>
              </a:rPr>
              <a:t>and</a:t>
            </a:r>
            <a:r>
              <a:rPr sz="1587" kern="0" spc="-73" dirty="0">
                <a:solidFill>
                  <a:sysClr val="windowText" lastClr="000000"/>
                </a:solidFill>
                <a:latin typeface="Arial"/>
                <a:cs typeface="Arial"/>
              </a:rPr>
              <a:t> end-</a:t>
            </a:r>
            <a:r>
              <a:rPr sz="1587" kern="0" spc="-9" dirty="0">
                <a:solidFill>
                  <a:sysClr val="windowText" lastClr="000000"/>
                </a:solidFill>
                <a:latin typeface="Arial"/>
                <a:cs typeface="Arial"/>
              </a:rPr>
              <a:t>to-</a:t>
            </a:r>
            <a:r>
              <a:rPr sz="1587" kern="0" spc="-73" dirty="0">
                <a:solidFill>
                  <a:sysClr val="windowText" lastClr="000000"/>
                </a:solidFill>
                <a:latin typeface="Arial"/>
                <a:cs typeface="Arial"/>
              </a:rPr>
              <a:t>end</a:t>
            </a:r>
            <a:r>
              <a:rPr sz="1587" kern="0" spc="-68" dirty="0">
                <a:solidFill>
                  <a:sysClr val="windowText" lastClr="000000"/>
                </a:solidFill>
                <a:latin typeface="Arial"/>
                <a:cs typeface="Arial"/>
              </a:rPr>
              <a:t> </a:t>
            </a:r>
            <a:r>
              <a:rPr sz="1587" kern="0" spc="-54" dirty="0">
                <a:solidFill>
                  <a:sysClr val="windowText" lastClr="000000"/>
                </a:solidFill>
                <a:latin typeface="Arial"/>
                <a:cs typeface="Arial"/>
              </a:rPr>
              <a:t>solutions</a:t>
            </a:r>
            <a:r>
              <a:rPr sz="1587" kern="0" spc="-59" dirty="0">
                <a:solidFill>
                  <a:sysClr val="windowText" lastClr="000000"/>
                </a:solidFill>
                <a:latin typeface="Arial"/>
                <a:cs typeface="Arial"/>
              </a:rPr>
              <a:t> </a:t>
            </a:r>
            <a:r>
              <a:rPr sz="1587" kern="0" spc="-208" dirty="0">
                <a:solidFill>
                  <a:sysClr val="windowText" lastClr="000000"/>
                </a:solidFill>
                <a:latin typeface="Arial"/>
                <a:cs typeface="Arial"/>
              </a:rPr>
              <a:t>(TLS</a:t>
            </a:r>
            <a:r>
              <a:rPr sz="1587" kern="0" spc="-18" dirty="0">
                <a:solidFill>
                  <a:sysClr val="windowText" lastClr="000000"/>
                </a:solidFill>
                <a:latin typeface="Arial"/>
                <a:cs typeface="Arial"/>
              </a:rPr>
              <a:t> </a:t>
            </a:r>
            <a:r>
              <a:rPr sz="1587" kern="0" spc="168" dirty="0">
                <a:solidFill>
                  <a:sysClr val="windowText" lastClr="000000"/>
                </a:solidFill>
                <a:latin typeface="Arial"/>
                <a:cs typeface="Arial"/>
              </a:rPr>
              <a:t>/</a:t>
            </a:r>
            <a:r>
              <a:rPr sz="1587" kern="0" spc="-45" dirty="0">
                <a:solidFill>
                  <a:sysClr val="windowText" lastClr="000000"/>
                </a:solidFill>
                <a:latin typeface="Arial"/>
                <a:cs typeface="Arial"/>
              </a:rPr>
              <a:t> </a:t>
            </a:r>
            <a:r>
              <a:rPr sz="1587" kern="0" spc="-9" dirty="0">
                <a:solidFill>
                  <a:sysClr val="windowText" lastClr="000000"/>
                </a:solidFill>
                <a:latin typeface="Arial"/>
                <a:cs typeface="Arial"/>
              </a:rPr>
              <a:t>DTLS)</a:t>
            </a:r>
            <a:endParaRPr sz="1587" kern="0">
              <a:solidFill>
                <a:sysClr val="windowText" lastClr="000000"/>
              </a:solidFill>
              <a:latin typeface="Arial"/>
              <a:cs typeface="Arial"/>
            </a:endParaRPr>
          </a:p>
          <a:p>
            <a:pPr marL="576" algn="ctr" defTabSz="829178">
              <a:spcBef>
                <a:spcPts val="381"/>
              </a:spcBef>
            </a:pPr>
            <a:r>
              <a:rPr sz="1587" b="1" kern="0" spc="-208" dirty="0">
                <a:solidFill>
                  <a:srgbClr val="001F60"/>
                </a:solidFill>
                <a:latin typeface="Arial"/>
                <a:cs typeface="Arial"/>
              </a:rPr>
              <a:t>Access</a:t>
            </a:r>
            <a:r>
              <a:rPr sz="1587" b="1" kern="0" spc="-50" dirty="0">
                <a:solidFill>
                  <a:srgbClr val="001F60"/>
                </a:solidFill>
                <a:latin typeface="Arial"/>
                <a:cs typeface="Arial"/>
              </a:rPr>
              <a:t> </a:t>
            </a:r>
            <a:r>
              <a:rPr sz="1587" b="1" kern="0" spc="-122" dirty="0">
                <a:solidFill>
                  <a:srgbClr val="001F60"/>
                </a:solidFill>
                <a:latin typeface="Arial"/>
                <a:cs typeface="Arial"/>
              </a:rPr>
              <a:t>Control</a:t>
            </a:r>
            <a:r>
              <a:rPr sz="1587" b="1" kern="0" spc="-59" dirty="0">
                <a:solidFill>
                  <a:srgbClr val="001F60"/>
                </a:solidFill>
                <a:latin typeface="Arial"/>
                <a:cs typeface="Arial"/>
              </a:rPr>
              <a:t> </a:t>
            </a:r>
            <a:r>
              <a:rPr sz="1587" b="1" kern="0" dirty="0">
                <a:solidFill>
                  <a:srgbClr val="001F60"/>
                </a:solidFill>
                <a:latin typeface="Arial"/>
                <a:cs typeface="Arial"/>
              </a:rPr>
              <a:t>&amp;</a:t>
            </a:r>
            <a:r>
              <a:rPr sz="1587" b="1" kern="0" spc="-54" dirty="0">
                <a:solidFill>
                  <a:srgbClr val="001F60"/>
                </a:solidFill>
                <a:latin typeface="Arial"/>
                <a:cs typeface="Arial"/>
              </a:rPr>
              <a:t> </a:t>
            </a:r>
            <a:r>
              <a:rPr sz="1587" b="1" kern="0" spc="-103" dirty="0">
                <a:solidFill>
                  <a:srgbClr val="001F60"/>
                </a:solidFill>
                <a:latin typeface="Arial"/>
                <a:cs typeface="Arial"/>
              </a:rPr>
              <a:t>Authorization</a:t>
            </a:r>
            <a:r>
              <a:rPr sz="1587" b="1" kern="0" spc="-59" dirty="0">
                <a:solidFill>
                  <a:srgbClr val="001F60"/>
                </a:solidFill>
                <a:latin typeface="Arial"/>
                <a:cs typeface="Arial"/>
              </a:rPr>
              <a:t> </a:t>
            </a:r>
            <a:r>
              <a:rPr sz="1587" b="1" kern="0" spc="-27" dirty="0">
                <a:solidFill>
                  <a:srgbClr val="001F60"/>
                </a:solidFill>
                <a:latin typeface="Arial"/>
                <a:cs typeface="Arial"/>
              </a:rPr>
              <a:t>services</a:t>
            </a:r>
            <a:endParaRPr sz="1587" kern="0">
              <a:solidFill>
                <a:sysClr val="windowText" lastClr="000000"/>
              </a:solidFill>
              <a:latin typeface="Arial"/>
              <a:cs typeface="Arial"/>
            </a:endParaRPr>
          </a:p>
          <a:p>
            <a:pPr algn="ctr" defTabSz="829178"/>
            <a:r>
              <a:rPr sz="1587" kern="0" spc="-95" dirty="0">
                <a:solidFill>
                  <a:sysClr val="windowText" lastClr="000000"/>
                </a:solidFill>
                <a:latin typeface="Arial"/>
                <a:cs typeface="Arial"/>
              </a:rPr>
              <a:t>Requester</a:t>
            </a:r>
            <a:r>
              <a:rPr sz="1587" kern="0" spc="-54" dirty="0">
                <a:solidFill>
                  <a:sysClr val="windowText" lastClr="000000"/>
                </a:solidFill>
                <a:latin typeface="Arial"/>
                <a:cs typeface="Arial"/>
              </a:rPr>
              <a:t> </a:t>
            </a:r>
            <a:r>
              <a:rPr sz="1587" kern="0" spc="-9" dirty="0">
                <a:solidFill>
                  <a:sysClr val="windowText" lastClr="000000"/>
                </a:solidFill>
                <a:latin typeface="Arial"/>
                <a:cs typeface="Arial"/>
              </a:rPr>
              <a:t>Authentication</a:t>
            </a:r>
            <a:endParaRPr sz="1587" kern="0">
              <a:solidFill>
                <a:sysClr val="windowText" lastClr="000000"/>
              </a:solidFill>
              <a:latin typeface="Arial"/>
              <a:cs typeface="Arial"/>
            </a:endParaRPr>
          </a:p>
          <a:p>
            <a:pPr marL="625914" marR="620732" algn="ctr" defTabSz="829178">
              <a:lnSpc>
                <a:spcPct val="120000"/>
              </a:lnSpc>
              <a:spcBef>
                <a:spcPts val="9"/>
              </a:spcBef>
            </a:pPr>
            <a:r>
              <a:rPr sz="1587" kern="0" spc="-36" dirty="0">
                <a:solidFill>
                  <a:sysClr val="windowText" lastClr="000000"/>
                </a:solidFill>
                <a:latin typeface="Arial"/>
                <a:cs typeface="Arial"/>
              </a:rPr>
              <a:t>Information </a:t>
            </a:r>
            <a:r>
              <a:rPr sz="1587" kern="0" spc="-145" dirty="0">
                <a:solidFill>
                  <a:sysClr val="windowText" lastClr="000000"/>
                </a:solidFill>
                <a:latin typeface="Arial"/>
                <a:cs typeface="Arial"/>
              </a:rPr>
              <a:t>access</a:t>
            </a:r>
            <a:r>
              <a:rPr sz="1587" kern="0" spc="14" dirty="0">
                <a:solidFill>
                  <a:sysClr val="windowText" lastClr="000000"/>
                </a:solidFill>
                <a:latin typeface="Arial"/>
                <a:cs typeface="Arial"/>
              </a:rPr>
              <a:t> </a:t>
            </a:r>
            <a:r>
              <a:rPr sz="1587" kern="0" spc="-82" dirty="0">
                <a:solidFill>
                  <a:sysClr val="windowText" lastClr="000000"/>
                </a:solidFill>
                <a:latin typeface="Arial"/>
                <a:cs typeface="Arial"/>
              </a:rPr>
              <a:t>Authorization(ACL</a:t>
            </a:r>
            <a:r>
              <a:rPr sz="1587" kern="0" spc="-23" dirty="0">
                <a:solidFill>
                  <a:sysClr val="windowText" lastClr="000000"/>
                </a:solidFill>
                <a:latin typeface="Arial"/>
                <a:cs typeface="Arial"/>
              </a:rPr>
              <a:t> </a:t>
            </a:r>
            <a:r>
              <a:rPr sz="1587" kern="0" spc="-63" dirty="0">
                <a:solidFill>
                  <a:sysClr val="windowText" lastClr="000000"/>
                </a:solidFill>
                <a:latin typeface="Arial"/>
                <a:cs typeface="Arial"/>
              </a:rPr>
              <a:t>based) </a:t>
            </a:r>
            <a:r>
              <a:rPr sz="1587" kern="0" spc="-73" dirty="0">
                <a:solidFill>
                  <a:sysClr val="windowText" lastClr="000000"/>
                </a:solidFill>
                <a:latin typeface="Arial"/>
                <a:cs typeface="Arial"/>
              </a:rPr>
              <a:t>Static</a:t>
            </a:r>
            <a:r>
              <a:rPr sz="1587" kern="0" spc="-54" dirty="0">
                <a:solidFill>
                  <a:sysClr val="windowText" lastClr="000000"/>
                </a:solidFill>
                <a:latin typeface="Arial"/>
                <a:cs typeface="Arial"/>
              </a:rPr>
              <a:t> </a:t>
            </a:r>
            <a:r>
              <a:rPr sz="1587" kern="0" spc="-82" dirty="0">
                <a:solidFill>
                  <a:sysClr val="windowText" lastClr="000000"/>
                </a:solidFill>
                <a:latin typeface="Arial"/>
                <a:cs typeface="Arial"/>
              </a:rPr>
              <a:t>and</a:t>
            </a:r>
            <a:r>
              <a:rPr sz="1587" kern="0" spc="-68" dirty="0">
                <a:solidFill>
                  <a:sysClr val="windowText" lastClr="000000"/>
                </a:solidFill>
                <a:latin typeface="Arial"/>
                <a:cs typeface="Arial"/>
              </a:rPr>
              <a:t> </a:t>
            </a:r>
            <a:r>
              <a:rPr sz="1587" kern="0" spc="-91" dirty="0">
                <a:solidFill>
                  <a:sysClr val="windowText" lastClr="000000"/>
                </a:solidFill>
                <a:latin typeface="Arial"/>
                <a:cs typeface="Arial"/>
              </a:rPr>
              <a:t>Dynamic</a:t>
            </a:r>
            <a:r>
              <a:rPr sz="1587" kern="0" spc="-86" dirty="0">
                <a:solidFill>
                  <a:sysClr val="windowText" lastClr="000000"/>
                </a:solidFill>
                <a:latin typeface="Arial"/>
                <a:cs typeface="Arial"/>
              </a:rPr>
              <a:t> </a:t>
            </a:r>
            <a:r>
              <a:rPr sz="1587" kern="0" spc="-9" dirty="0">
                <a:solidFill>
                  <a:sysClr val="windowText" lastClr="000000"/>
                </a:solidFill>
                <a:latin typeface="Arial"/>
                <a:cs typeface="Arial"/>
              </a:rPr>
              <a:t>solutions</a:t>
            </a:r>
            <a:endParaRPr sz="1587" kern="0">
              <a:solidFill>
                <a:sysClr val="windowText" lastClr="000000"/>
              </a:solidFill>
              <a:latin typeface="Arial"/>
              <a:cs typeface="Arial"/>
            </a:endParaRPr>
          </a:p>
          <a:p>
            <a:pPr algn="ctr" defTabSz="829178">
              <a:spcBef>
                <a:spcPts val="381"/>
              </a:spcBef>
            </a:pPr>
            <a:r>
              <a:rPr sz="1587" kern="0" spc="-95" dirty="0">
                <a:solidFill>
                  <a:sysClr val="windowText" lastClr="000000"/>
                </a:solidFill>
                <a:latin typeface="Arial"/>
                <a:cs typeface="Arial"/>
              </a:rPr>
              <a:t>Privacy</a:t>
            </a:r>
            <a:r>
              <a:rPr sz="1587" kern="0" spc="-50" dirty="0">
                <a:solidFill>
                  <a:sysClr val="windowText" lastClr="000000"/>
                </a:solidFill>
                <a:latin typeface="Arial"/>
                <a:cs typeface="Arial"/>
              </a:rPr>
              <a:t> </a:t>
            </a:r>
            <a:r>
              <a:rPr sz="1587" kern="0" spc="-95" dirty="0">
                <a:solidFill>
                  <a:sysClr val="windowText" lastClr="000000"/>
                </a:solidFill>
                <a:latin typeface="Arial"/>
                <a:cs typeface="Arial"/>
              </a:rPr>
              <a:t>Policy</a:t>
            </a:r>
            <a:r>
              <a:rPr sz="1587" kern="0" spc="-45" dirty="0">
                <a:solidFill>
                  <a:sysClr val="windowText" lastClr="000000"/>
                </a:solidFill>
                <a:latin typeface="Arial"/>
                <a:cs typeface="Arial"/>
              </a:rPr>
              <a:t> </a:t>
            </a:r>
            <a:r>
              <a:rPr sz="1587" kern="0" spc="-9" dirty="0">
                <a:solidFill>
                  <a:sysClr val="windowText" lastClr="000000"/>
                </a:solidFill>
                <a:latin typeface="Arial"/>
                <a:cs typeface="Arial"/>
              </a:rPr>
              <a:t>Management</a:t>
            </a:r>
            <a:endParaRPr sz="1587" kern="0">
              <a:solidFill>
                <a:sysClr val="windowText" lastClr="000000"/>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68076" y="5728244"/>
            <a:ext cx="475395" cy="425644"/>
          </a:xfrm>
          <a:prstGeom prst="rect">
            <a:avLst/>
          </a:prstGeom>
        </p:spPr>
      </p:pic>
      <p:sp>
        <p:nvSpPr>
          <p:cNvPr id="3" name="object 3"/>
          <p:cNvSpPr txBox="1">
            <a:spLocks noGrp="1"/>
          </p:cNvSpPr>
          <p:nvPr>
            <p:ph type="title"/>
          </p:nvPr>
        </p:nvSpPr>
        <p:spPr>
          <a:xfrm>
            <a:off x="1900896" y="885400"/>
            <a:ext cx="7171245" cy="938318"/>
          </a:xfrm>
          <a:prstGeom prst="rect">
            <a:avLst/>
          </a:prstGeom>
        </p:spPr>
        <p:txBody>
          <a:bodyPr vert="horz" wrap="square" lIns="0" tIns="65643" rIns="0" bIns="0" rtlCol="0">
            <a:spAutoFit/>
          </a:bodyPr>
          <a:lstStyle/>
          <a:p>
            <a:pPr marL="11516" marR="4607">
              <a:lnSpc>
                <a:spcPts val="3437"/>
              </a:lnSpc>
              <a:spcBef>
                <a:spcPts val="517"/>
              </a:spcBef>
            </a:pPr>
            <a:r>
              <a:rPr sz="3174" spc="-100" dirty="0"/>
              <a:t>oneM2M</a:t>
            </a:r>
            <a:r>
              <a:rPr sz="3174" spc="-154" dirty="0"/>
              <a:t> </a:t>
            </a:r>
            <a:r>
              <a:rPr sz="3174" spc="-304" dirty="0"/>
              <a:t>Secure</a:t>
            </a:r>
            <a:r>
              <a:rPr sz="3174" spc="-145" dirty="0"/>
              <a:t> </a:t>
            </a:r>
            <a:r>
              <a:rPr sz="3174" spc="-236" dirty="0"/>
              <a:t>Environment</a:t>
            </a:r>
            <a:r>
              <a:rPr sz="3174" spc="-127" dirty="0"/>
              <a:t> </a:t>
            </a:r>
            <a:r>
              <a:rPr sz="3174" spc="-240" dirty="0"/>
              <a:t>and</a:t>
            </a:r>
            <a:r>
              <a:rPr sz="3174" spc="-154" dirty="0"/>
              <a:t> </a:t>
            </a:r>
            <a:r>
              <a:rPr sz="3174" spc="-240" dirty="0"/>
              <a:t>security </a:t>
            </a:r>
            <a:r>
              <a:rPr sz="3174" spc="-245" dirty="0"/>
              <a:t>levels</a:t>
            </a:r>
            <a:endParaRPr sz="3174"/>
          </a:p>
        </p:txBody>
      </p:sp>
      <p:sp>
        <p:nvSpPr>
          <p:cNvPr id="4" name="object 4"/>
          <p:cNvSpPr txBox="1"/>
          <p:nvPr/>
        </p:nvSpPr>
        <p:spPr>
          <a:xfrm>
            <a:off x="1964337" y="2036593"/>
            <a:ext cx="7091781" cy="3620052"/>
          </a:xfrm>
          <a:prstGeom prst="rect">
            <a:avLst/>
          </a:prstGeom>
        </p:spPr>
        <p:txBody>
          <a:bodyPr vert="horz" wrap="square" lIns="0" tIns="11516" rIns="0" bIns="0" rtlCol="0">
            <a:spAutoFit/>
          </a:bodyPr>
          <a:lstStyle/>
          <a:p>
            <a:pPr marL="11516" defTabSz="829178">
              <a:spcBef>
                <a:spcPts val="91"/>
              </a:spcBef>
            </a:pPr>
            <a:r>
              <a:rPr sz="1904" kern="0" spc="-91" dirty="0">
                <a:solidFill>
                  <a:srgbClr val="001F60"/>
                </a:solidFill>
                <a:latin typeface="Arial"/>
                <a:cs typeface="Arial"/>
              </a:rPr>
              <a:t>« </a:t>
            </a:r>
            <a:r>
              <a:rPr sz="1904" kern="0" spc="-145" dirty="0">
                <a:solidFill>
                  <a:srgbClr val="001F60"/>
                </a:solidFill>
                <a:latin typeface="Arial"/>
                <a:cs typeface="Arial"/>
              </a:rPr>
              <a:t>Secure</a:t>
            </a:r>
            <a:r>
              <a:rPr sz="1904" kern="0" spc="-82" dirty="0">
                <a:solidFill>
                  <a:srgbClr val="001F60"/>
                </a:solidFill>
                <a:latin typeface="Arial"/>
                <a:cs typeface="Arial"/>
              </a:rPr>
              <a:t> </a:t>
            </a:r>
            <a:r>
              <a:rPr sz="1904" kern="0" spc="-77" dirty="0">
                <a:solidFill>
                  <a:srgbClr val="001F60"/>
                </a:solidFill>
                <a:latin typeface="Arial"/>
                <a:cs typeface="Arial"/>
              </a:rPr>
              <a:t>Environment</a:t>
            </a:r>
            <a:r>
              <a:rPr sz="1904" kern="0" spc="-68" dirty="0">
                <a:solidFill>
                  <a:srgbClr val="001F60"/>
                </a:solidFill>
                <a:latin typeface="Arial"/>
                <a:cs typeface="Arial"/>
              </a:rPr>
              <a:t> </a:t>
            </a:r>
            <a:r>
              <a:rPr sz="1904" kern="0" spc="-91" dirty="0">
                <a:solidFill>
                  <a:srgbClr val="001F60"/>
                </a:solidFill>
                <a:latin typeface="Arial"/>
                <a:cs typeface="Arial"/>
              </a:rPr>
              <a:t>» </a:t>
            </a:r>
            <a:r>
              <a:rPr sz="1904" kern="0" spc="-77" dirty="0">
                <a:solidFill>
                  <a:srgbClr val="001F60"/>
                </a:solidFill>
                <a:latin typeface="Arial"/>
                <a:cs typeface="Arial"/>
              </a:rPr>
              <a:t>concept</a:t>
            </a:r>
            <a:r>
              <a:rPr sz="1904" kern="0" spc="-73" dirty="0">
                <a:solidFill>
                  <a:srgbClr val="001F60"/>
                </a:solidFill>
                <a:latin typeface="Arial"/>
                <a:cs typeface="Arial"/>
              </a:rPr>
              <a:t> </a:t>
            </a:r>
            <a:r>
              <a:rPr sz="1904" kern="0" spc="-91" dirty="0">
                <a:solidFill>
                  <a:srgbClr val="001F60"/>
                </a:solidFill>
                <a:latin typeface="Arial"/>
                <a:cs typeface="Arial"/>
              </a:rPr>
              <a:t>abstracts</a:t>
            </a:r>
            <a:r>
              <a:rPr sz="1904" kern="0" spc="-100" dirty="0">
                <a:solidFill>
                  <a:srgbClr val="001F60"/>
                </a:solidFill>
                <a:latin typeface="Arial"/>
                <a:cs typeface="Arial"/>
              </a:rPr>
              <a:t> </a:t>
            </a:r>
            <a:r>
              <a:rPr sz="1904" kern="0" spc="-27" dirty="0">
                <a:solidFill>
                  <a:srgbClr val="001F60"/>
                </a:solidFill>
                <a:latin typeface="Arial"/>
                <a:cs typeface="Arial"/>
              </a:rPr>
              <a:t>the</a:t>
            </a:r>
            <a:r>
              <a:rPr sz="1904" kern="0" spc="-100" dirty="0">
                <a:solidFill>
                  <a:srgbClr val="001F60"/>
                </a:solidFill>
                <a:latin typeface="Arial"/>
                <a:cs typeface="Arial"/>
              </a:rPr>
              <a:t> </a:t>
            </a:r>
            <a:r>
              <a:rPr sz="1904" kern="0" spc="-68" dirty="0">
                <a:solidFill>
                  <a:srgbClr val="001F60"/>
                </a:solidFill>
                <a:latin typeface="Arial"/>
                <a:cs typeface="Arial"/>
              </a:rPr>
              <a:t>security </a:t>
            </a:r>
            <a:r>
              <a:rPr sz="1904" kern="0" spc="-9" dirty="0">
                <a:solidFill>
                  <a:srgbClr val="001F60"/>
                </a:solidFill>
                <a:latin typeface="Arial"/>
                <a:cs typeface="Arial"/>
              </a:rPr>
              <a:t>implementation</a:t>
            </a:r>
            <a:endParaRPr sz="1904" kern="0">
              <a:solidFill>
                <a:sysClr val="windowText" lastClr="000000"/>
              </a:solidFill>
              <a:latin typeface="Arial"/>
              <a:cs typeface="Arial"/>
            </a:endParaRPr>
          </a:p>
          <a:p>
            <a:pPr marL="646644" indent="-271786" defTabSz="829178">
              <a:spcBef>
                <a:spcPts val="23"/>
              </a:spcBef>
              <a:buFontTx/>
              <a:buChar char="•"/>
              <a:tabLst>
                <a:tab pos="646644" algn="l"/>
              </a:tabLst>
            </a:pPr>
            <a:r>
              <a:rPr sz="1587" kern="0" spc="-141" dirty="0">
                <a:solidFill>
                  <a:srgbClr val="BF0000"/>
                </a:solidFill>
                <a:latin typeface="Arial"/>
                <a:cs typeface="Arial"/>
              </a:rPr>
              <a:t>Expose</a:t>
            </a:r>
            <a:r>
              <a:rPr sz="1587" kern="0" spc="-41" dirty="0">
                <a:solidFill>
                  <a:srgbClr val="BF0000"/>
                </a:solidFill>
                <a:latin typeface="Arial"/>
                <a:cs typeface="Arial"/>
              </a:rPr>
              <a:t> </a:t>
            </a:r>
            <a:r>
              <a:rPr sz="1587" kern="0" spc="-77" dirty="0">
                <a:solidFill>
                  <a:srgbClr val="BF0000"/>
                </a:solidFill>
                <a:latin typeface="Arial"/>
                <a:cs typeface="Arial"/>
              </a:rPr>
              <a:t>common</a:t>
            </a:r>
            <a:r>
              <a:rPr sz="1587" kern="0" spc="-59" dirty="0">
                <a:solidFill>
                  <a:srgbClr val="BF0000"/>
                </a:solidFill>
                <a:latin typeface="Arial"/>
                <a:cs typeface="Arial"/>
              </a:rPr>
              <a:t> </a:t>
            </a:r>
            <a:r>
              <a:rPr sz="1587" kern="0" spc="-91" dirty="0">
                <a:solidFill>
                  <a:srgbClr val="BF0000"/>
                </a:solidFill>
                <a:latin typeface="Arial"/>
                <a:cs typeface="Arial"/>
              </a:rPr>
              <a:t>services</a:t>
            </a:r>
            <a:r>
              <a:rPr sz="1587" kern="0" spc="-50" dirty="0">
                <a:solidFill>
                  <a:srgbClr val="BF0000"/>
                </a:solidFill>
                <a:latin typeface="Arial"/>
                <a:cs typeface="Arial"/>
              </a:rPr>
              <a:t> </a:t>
            </a:r>
            <a:r>
              <a:rPr sz="1587" kern="0" dirty="0">
                <a:solidFill>
                  <a:srgbClr val="BF0000"/>
                </a:solidFill>
                <a:latin typeface="Arial"/>
                <a:cs typeface="Arial"/>
              </a:rPr>
              <a:t>to</a:t>
            </a:r>
            <a:r>
              <a:rPr sz="1587" kern="0" spc="-59" dirty="0">
                <a:solidFill>
                  <a:srgbClr val="BF0000"/>
                </a:solidFill>
                <a:latin typeface="Arial"/>
                <a:cs typeface="Arial"/>
              </a:rPr>
              <a:t> applications, </a:t>
            </a:r>
            <a:r>
              <a:rPr sz="1587" kern="0" spc="-68" dirty="0">
                <a:solidFill>
                  <a:srgbClr val="BF0000"/>
                </a:solidFill>
                <a:latin typeface="Arial"/>
                <a:cs typeface="Arial"/>
              </a:rPr>
              <a:t>depending on</a:t>
            </a:r>
            <a:r>
              <a:rPr sz="1587" kern="0" spc="-54" dirty="0">
                <a:solidFill>
                  <a:srgbClr val="BF0000"/>
                </a:solidFill>
                <a:latin typeface="Arial"/>
                <a:cs typeface="Arial"/>
              </a:rPr>
              <a:t> </a:t>
            </a:r>
            <a:r>
              <a:rPr sz="1587" kern="0" spc="-9" dirty="0">
                <a:solidFill>
                  <a:srgbClr val="BF0000"/>
                </a:solidFill>
                <a:latin typeface="Arial"/>
                <a:cs typeface="Arial"/>
              </a:rPr>
              <a:t>implementation.</a:t>
            </a:r>
            <a:endParaRPr sz="1587" kern="0">
              <a:solidFill>
                <a:sysClr val="windowText" lastClr="000000"/>
              </a:solidFill>
              <a:latin typeface="Arial"/>
              <a:cs typeface="Arial"/>
            </a:endParaRPr>
          </a:p>
          <a:p>
            <a:pPr marL="646644" indent="-271786" defTabSz="829178">
              <a:lnSpc>
                <a:spcPts val="1900"/>
              </a:lnSpc>
              <a:buFontTx/>
              <a:buChar char="•"/>
              <a:tabLst>
                <a:tab pos="646644" algn="l"/>
              </a:tabLst>
            </a:pPr>
            <a:r>
              <a:rPr sz="1587" kern="0" spc="-86" dirty="0">
                <a:solidFill>
                  <a:srgbClr val="BF0000"/>
                </a:solidFill>
                <a:latin typeface="Arial"/>
                <a:cs typeface="Arial"/>
              </a:rPr>
              <a:t>Provide</a:t>
            </a:r>
            <a:r>
              <a:rPr sz="1587" kern="0" spc="-32" dirty="0">
                <a:solidFill>
                  <a:srgbClr val="BF0000"/>
                </a:solidFill>
                <a:latin typeface="Arial"/>
                <a:cs typeface="Arial"/>
              </a:rPr>
              <a:t> </a:t>
            </a:r>
            <a:r>
              <a:rPr sz="1587" kern="0" spc="-77" dirty="0">
                <a:solidFill>
                  <a:srgbClr val="BF0000"/>
                </a:solidFill>
                <a:latin typeface="Arial"/>
                <a:cs typeface="Arial"/>
              </a:rPr>
              <a:t>common</a:t>
            </a:r>
            <a:r>
              <a:rPr sz="1587" kern="0" spc="-63" dirty="0">
                <a:solidFill>
                  <a:srgbClr val="BF0000"/>
                </a:solidFill>
                <a:latin typeface="Arial"/>
                <a:cs typeface="Arial"/>
              </a:rPr>
              <a:t> </a:t>
            </a:r>
            <a:r>
              <a:rPr sz="1587" kern="0" spc="-45" dirty="0">
                <a:solidFill>
                  <a:srgbClr val="BF0000"/>
                </a:solidFill>
                <a:latin typeface="Arial"/>
                <a:cs typeface="Arial"/>
              </a:rPr>
              <a:t>interface</a:t>
            </a:r>
            <a:r>
              <a:rPr sz="1587" kern="0" spc="-27" dirty="0">
                <a:solidFill>
                  <a:srgbClr val="BF0000"/>
                </a:solidFill>
                <a:latin typeface="Arial"/>
                <a:cs typeface="Arial"/>
              </a:rPr>
              <a:t> </a:t>
            </a:r>
            <a:r>
              <a:rPr sz="1587" kern="0" spc="-9" dirty="0">
                <a:solidFill>
                  <a:srgbClr val="BF0000"/>
                </a:solidFill>
                <a:latin typeface="Arial"/>
                <a:cs typeface="Arial"/>
              </a:rPr>
              <a:t>for</a:t>
            </a:r>
            <a:r>
              <a:rPr sz="1587" kern="0" spc="-50" dirty="0">
                <a:solidFill>
                  <a:srgbClr val="BF0000"/>
                </a:solidFill>
                <a:latin typeface="Arial"/>
                <a:cs typeface="Arial"/>
              </a:rPr>
              <a:t> remote</a:t>
            </a:r>
            <a:r>
              <a:rPr sz="1587" kern="0" spc="-14" dirty="0">
                <a:solidFill>
                  <a:srgbClr val="BF0000"/>
                </a:solidFill>
                <a:latin typeface="Arial"/>
                <a:cs typeface="Arial"/>
              </a:rPr>
              <a:t> </a:t>
            </a:r>
            <a:r>
              <a:rPr sz="1587" kern="0" spc="-59" dirty="0">
                <a:solidFill>
                  <a:srgbClr val="BF0000"/>
                </a:solidFill>
                <a:latin typeface="Arial"/>
                <a:cs typeface="Arial"/>
              </a:rPr>
              <a:t>security </a:t>
            </a:r>
            <a:r>
              <a:rPr sz="1587" kern="0" spc="-45" dirty="0">
                <a:solidFill>
                  <a:srgbClr val="BF0000"/>
                </a:solidFill>
                <a:latin typeface="Arial"/>
                <a:cs typeface="Arial"/>
              </a:rPr>
              <a:t>administration,</a:t>
            </a:r>
            <a:r>
              <a:rPr sz="1587" kern="0" spc="-50" dirty="0">
                <a:solidFill>
                  <a:srgbClr val="BF0000"/>
                </a:solidFill>
                <a:latin typeface="Arial"/>
                <a:cs typeface="Arial"/>
              </a:rPr>
              <a:t> </a:t>
            </a:r>
            <a:r>
              <a:rPr sz="1587" kern="0" dirty="0">
                <a:solidFill>
                  <a:srgbClr val="BF0000"/>
                </a:solidFill>
                <a:latin typeface="Arial"/>
                <a:cs typeface="Arial"/>
              </a:rPr>
              <a:t>if</a:t>
            </a:r>
            <a:r>
              <a:rPr sz="1587" kern="0" spc="-45" dirty="0">
                <a:solidFill>
                  <a:srgbClr val="BF0000"/>
                </a:solidFill>
                <a:latin typeface="Arial"/>
                <a:cs typeface="Arial"/>
              </a:rPr>
              <a:t> </a:t>
            </a:r>
            <a:r>
              <a:rPr sz="1587" kern="0" spc="-9" dirty="0">
                <a:solidFill>
                  <a:srgbClr val="BF0000"/>
                </a:solidFill>
                <a:latin typeface="Arial"/>
                <a:cs typeface="Arial"/>
              </a:rPr>
              <a:t>needed.</a:t>
            </a:r>
            <a:endParaRPr sz="1587" kern="0">
              <a:solidFill>
                <a:sysClr val="windowText" lastClr="000000"/>
              </a:solidFill>
              <a:latin typeface="Arial"/>
              <a:cs typeface="Arial"/>
            </a:endParaRPr>
          </a:p>
          <a:p>
            <a:pPr marL="11516" defTabSz="829178">
              <a:lnSpc>
                <a:spcPts val="2281"/>
              </a:lnSpc>
            </a:pPr>
            <a:r>
              <a:rPr sz="1904" kern="0" spc="-45" dirty="0">
                <a:solidFill>
                  <a:srgbClr val="001F60"/>
                </a:solidFill>
                <a:latin typeface="Arial"/>
                <a:cs typeface="Arial"/>
              </a:rPr>
              <a:t>oneM2M</a:t>
            </a:r>
            <a:r>
              <a:rPr sz="1904" kern="0" spc="-63" dirty="0">
                <a:solidFill>
                  <a:srgbClr val="001F60"/>
                </a:solidFill>
                <a:latin typeface="Arial"/>
                <a:cs typeface="Arial"/>
              </a:rPr>
              <a:t> supported </a:t>
            </a:r>
            <a:r>
              <a:rPr sz="1904" kern="0" spc="-59" dirty="0">
                <a:solidFill>
                  <a:srgbClr val="001F60"/>
                </a:solidFill>
                <a:latin typeface="Arial"/>
                <a:cs typeface="Arial"/>
              </a:rPr>
              <a:t>implementations</a:t>
            </a:r>
            <a:r>
              <a:rPr sz="1904" kern="0" spc="-73" dirty="0">
                <a:solidFill>
                  <a:srgbClr val="001F60"/>
                </a:solidFill>
                <a:latin typeface="Arial"/>
                <a:cs typeface="Arial"/>
              </a:rPr>
              <a:t> </a:t>
            </a:r>
            <a:r>
              <a:rPr sz="1904" kern="0" spc="-68" dirty="0">
                <a:solidFill>
                  <a:srgbClr val="001F60"/>
                </a:solidFill>
                <a:latin typeface="Arial"/>
                <a:cs typeface="Arial"/>
              </a:rPr>
              <a:t>distinguish</a:t>
            </a:r>
            <a:r>
              <a:rPr sz="1904" kern="0" spc="-41" dirty="0">
                <a:solidFill>
                  <a:srgbClr val="001F60"/>
                </a:solidFill>
                <a:latin typeface="Arial"/>
                <a:cs typeface="Arial"/>
              </a:rPr>
              <a:t> </a:t>
            </a:r>
            <a:r>
              <a:rPr sz="1904" kern="0" spc="-100" dirty="0">
                <a:solidFill>
                  <a:srgbClr val="001F60"/>
                </a:solidFill>
                <a:latin typeface="Arial"/>
                <a:cs typeface="Arial"/>
              </a:rPr>
              <a:t>4</a:t>
            </a:r>
            <a:r>
              <a:rPr sz="1904" kern="0" spc="-82" dirty="0">
                <a:solidFill>
                  <a:srgbClr val="001F60"/>
                </a:solidFill>
                <a:latin typeface="Arial"/>
                <a:cs typeface="Arial"/>
              </a:rPr>
              <a:t> </a:t>
            </a:r>
            <a:r>
              <a:rPr sz="1904" kern="0" spc="-68" dirty="0">
                <a:solidFill>
                  <a:srgbClr val="001F60"/>
                </a:solidFill>
                <a:latin typeface="Arial"/>
                <a:cs typeface="Arial"/>
              </a:rPr>
              <a:t>security</a:t>
            </a:r>
            <a:r>
              <a:rPr sz="1904" kern="0" spc="-82" dirty="0">
                <a:solidFill>
                  <a:srgbClr val="001F60"/>
                </a:solidFill>
                <a:latin typeface="Arial"/>
                <a:cs typeface="Arial"/>
              </a:rPr>
              <a:t> </a:t>
            </a:r>
            <a:r>
              <a:rPr sz="1904" kern="0" spc="-9" dirty="0">
                <a:solidFill>
                  <a:srgbClr val="001F60"/>
                </a:solidFill>
                <a:latin typeface="Arial"/>
                <a:cs typeface="Arial"/>
              </a:rPr>
              <a:t>levels</a:t>
            </a:r>
            <a:endParaRPr sz="1904" kern="0">
              <a:solidFill>
                <a:sysClr val="windowText" lastClr="000000"/>
              </a:solidFill>
              <a:latin typeface="Arial"/>
              <a:cs typeface="Arial"/>
            </a:endParaRPr>
          </a:p>
          <a:p>
            <a:pPr marL="646644" indent="-271786" defTabSz="829178">
              <a:spcBef>
                <a:spcPts val="23"/>
              </a:spcBef>
              <a:buFontTx/>
              <a:buChar char="•"/>
              <a:tabLst>
                <a:tab pos="646644" algn="l"/>
              </a:tabLst>
            </a:pPr>
            <a:r>
              <a:rPr sz="1587" kern="0" spc="-100" dirty="0">
                <a:solidFill>
                  <a:srgbClr val="BF0000"/>
                </a:solidFill>
                <a:latin typeface="Arial"/>
                <a:cs typeface="Arial"/>
              </a:rPr>
              <a:t>No</a:t>
            </a:r>
            <a:r>
              <a:rPr sz="1587" kern="0" spc="-54" dirty="0">
                <a:solidFill>
                  <a:srgbClr val="BF0000"/>
                </a:solidFill>
                <a:latin typeface="Arial"/>
                <a:cs typeface="Arial"/>
              </a:rPr>
              <a:t> </a:t>
            </a:r>
            <a:r>
              <a:rPr sz="1587" kern="0" spc="-36" dirty="0">
                <a:solidFill>
                  <a:srgbClr val="BF0000"/>
                </a:solidFill>
                <a:latin typeface="Arial"/>
                <a:cs typeface="Arial"/>
              </a:rPr>
              <a:t>additional</a:t>
            </a:r>
            <a:r>
              <a:rPr sz="1587" kern="0" spc="-73" dirty="0">
                <a:solidFill>
                  <a:srgbClr val="BF0000"/>
                </a:solidFill>
                <a:latin typeface="Arial"/>
                <a:cs typeface="Arial"/>
              </a:rPr>
              <a:t> </a:t>
            </a:r>
            <a:r>
              <a:rPr sz="1587" kern="0" spc="-9" dirty="0">
                <a:solidFill>
                  <a:srgbClr val="BF0000"/>
                </a:solidFill>
                <a:latin typeface="Arial"/>
                <a:cs typeface="Arial"/>
              </a:rPr>
              <a:t>security.</a:t>
            </a:r>
            <a:endParaRPr sz="1587" kern="0">
              <a:solidFill>
                <a:sysClr val="windowText" lastClr="000000"/>
              </a:solidFill>
              <a:latin typeface="Arial"/>
              <a:cs typeface="Arial"/>
            </a:endParaRPr>
          </a:p>
          <a:p>
            <a:pPr marL="738198" defTabSz="829178">
              <a:lnSpc>
                <a:spcPts val="1519"/>
              </a:lnSpc>
              <a:spcBef>
                <a:spcPts val="23"/>
              </a:spcBef>
            </a:pPr>
            <a:r>
              <a:rPr sz="1270" kern="0" spc="-77" dirty="0">
                <a:solidFill>
                  <a:srgbClr val="001F60"/>
                </a:solidFill>
                <a:latin typeface="Arial"/>
                <a:cs typeface="Arial"/>
              </a:rPr>
              <a:t>devices</a:t>
            </a:r>
            <a:r>
              <a:rPr sz="1270" kern="0" spc="-41" dirty="0">
                <a:solidFill>
                  <a:srgbClr val="001F60"/>
                </a:solidFill>
                <a:latin typeface="Arial"/>
                <a:cs typeface="Arial"/>
              </a:rPr>
              <a:t> </a:t>
            </a:r>
            <a:r>
              <a:rPr sz="1270" kern="0" spc="-32" dirty="0">
                <a:solidFill>
                  <a:srgbClr val="001F60"/>
                </a:solidFill>
                <a:latin typeface="Arial"/>
                <a:cs typeface="Arial"/>
              </a:rPr>
              <a:t>otherwise protected</a:t>
            </a:r>
            <a:r>
              <a:rPr sz="1270" kern="0" spc="-18" dirty="0">
                <a:solidFill>
                  <a:srgbClr val="001F60"/>
                </a:solidFill>
                <a:latin typeface="Arial"/>
                <a:cs typeface="Arial"/>
              </a:rPr>
              <a:t> from</a:t>
            </a:r>
            <a:r>
              <a:rPr sz="1270" kern="0" spc="-50" dirty="0">
                <a:solidFill>
                  <a:srgbClr val="001F60"/>
                </a:solidFill>
                <a:latin typeface="Arial"/>
                <a:cs typeface="Arial"/>
              </a:rPr>
              <a:t> </a:t>
            </a:r>
            <a:r>
              <a:rPr sz="1270" kern="0" spc="-63" dirty="0">
                <a:solidFill>
                  <a:srgbClr val="001F60"/>
                </a:solidFill>
                <a:latin typeface="Arial"/>
                <a:cs typeface="Arial"/>
              </a:rPr>
              <a:t>attackers,</a:t>
            </a:r>
            <a:r>
              <a:rPr sz="1270" kern="0" spc="-41" dirty="0">
                <a:solidFill>
                  <a:srgbClr val="001F60"/>
                </a:solidFill>
                <a:latin typeface="Arial"/>
                <a:cs typeface="Arial"/>
              </a:rPr>
              <a:t> </a:t>
            </a:r>
            <a:r>
              <a:rPr sz="1270" kern="0" spc="-36" dirty="0">
                <a:solidFill>
                  <a:srgbClr val="001F60"/>
                </a:solidFill>
                <a:latin typeface="Arial"/>
                <a:cs typeface="Arial"/>
              </a:rPr>
              <a:t>i.e.</a:t>
            </a:r>
            <a:r>
              <a:rPr sz="1270" kern="0" spc="-50" dirty="0">
                <a:solidFill>
                  <a:srgbClr val="001F60"/>
                </a:solidFill>
                <a:latin typeface="Arial"/>
                <a:cs typeface="Arial"/>
              </a:rPr>
              <a:t> </a:t>
            </a:r>
            <a:r>
              <a:rPr sz="1270" kern="0" spc="-41" dirty="0">
                <a:solidFill>
                  <a:srgbClr val="001F60"/>
                </a:solidFill>
                <a:latin typeface="Arial"/>
                <a:cs typeface="Arial"/>
              </a:rPr>
              <a:t>on</a:t>
            </a:r>
            <a:r>
              <a:rPr sz="1270" kern="0" spc="-45" dirty="0">
                <a:solidFill>
                  <a:srgbClr val="001F60"/>
                </a:solidFill>
                <a:latin typeface="Arial"/>
                <a:cs typeface="Arial"/>
              </a:rPr>
              <a:t> </a:t>
            </a:r>
            <a:r>
              <a:rPr sz="1270" kern="0" spc="-23" dirty="0">
                <a:solidFill>
                  <a:srgbClr val="001F60"/>
                </a:solidFill>
                <a:latin typeface="Arial"/>
                <a:cs typeface="Arial"/>
              </a:rPr>
              <a:t>trusted</a:t>
            </a:r>
            <a:r>
              <a:rPr sz="1270" kern="0" spc="-27" dirty="0">
                <a:solidFill>
                  <a:srgbClr val="001F60"/>
                </a:solidFill>
                <a:latin typeface="Arial"/>
                <a:cs typeface="Arial"/>
              </a:rPr>
              <a:t> </a:t>
            </a:r>
            <a:r>
              <a:rPr sz="1270" kern="0" spc="-9" dirty="0">
                <a:solidFill>
                  <a:srgbClr val="001F60"/>
                </a:solidFill>
                <a:latin typeface="Arial"/>
                <a:cs typeface="Arial"/>
              </a:rPr>
              <a:t>networks.</a:t>
            </a:r>
            <a:endParaRPr sz="1270" kern="0">
              <a:solidFill>
                <a:sysClr val="windowText" lastClr="000000"/>
              </a:solidFill>
              <a:latin typeface="Arial"/>
              <a:cs typeface="Arial"/>
            </a:endParaRPr>
          </a:p>
          <a:p>
            <a:pPr marL="646644" indent="-271786" defTabSz="829178">
              <a:lnSpc>
                <a:spcPts val="1900"/>
              </a:lnSpc>
              <a:buFontTx/>
              <a:buChar char="•"/>
              <a:tabLst>
                <a:tab pos="646644" algn="l"/>
              </a:tabLst>
            </a:pPr>
            <a:r>
              <a:rPr sz="1587" kern="0" spc="-68" dirty="0">
                <a:solidFill>
                  <a:srgbClr val="BF0000"/>
                </a:solidFill>
                <a:latin typeface="Arial"/>
                <a:cs typeface="Arial"/>
              </a:rPr>
              <a:t>Software</a:t>
            </a:r>
            <a:r>
              <a:rPr sz="1587" kern="0" spc="-27" dirty="0">
                <a:solidFill>
                  <a:srgbClr val="BF0000"/>
                </a:solidFill>
                <a:latin typeface="Arial"/>
                <a:cs typeface="Arial"/>
              </a:rPr>
              <a:t> </a:t>
            </a:r>
            <a:r>
              <a:rPr sz="1587" kern="0" spc="-54" dirty="0">
                <a:solidFill>
                  <a:srgbClr val="BF0000"/>
                </a:solidFill>
                <a:latin typeface="Arial"/>
                <a:cs typeface="Arial"/>
              </a:rPr>
              <a:t>only</a:t>
            </a:r>
            <a:r>
              <a:rPr sz="1587" kern="0" spc="-45" dirty="0">
                <a:solidFill>
                  <a:srgbClr val="BF0000"/>
                </a:solidFill>
                <a:latin typeface="Arial"/>
                <a:cs typeface="Arial"/>
              </a:rPr>
              <a:t> </a:t>
            </a:r>
            <a:r>
              <a:rPr sz="1587" kern="0" spc="-59" dirty="0">
                <a:solidFill>
                  <a:srgbClr val="BF0000"/>
                </a:solidFill>
                <a:latin typeface="Arial"/>
                <a:cs typeface="Arial"/>
              </a:rPr>
              <a:t>security</a:t>
            </a:r>
            <a:r>
              <a:rPr sz="1587" kern="0" spc="-68" dirty="0">
                <a:solidFill>
                  <a:srgbClr val="BF0000"/>
                </a:solidFill>
                <a:latin typeface="Arial"/>
                <a:cs typeface="Arial"/>
              </a:rPr>
              <a:t> </a:t>
            </a:r>
            <a:r>
              <a:rPr sz="1587" kern="0" spc="-59" dirty="0">
                <a:solidFill>
                  <a:srgbClr val="BF0000"/>
                </a:solidFill>
                <a:latin typeface="Arial"/>
                <a:cs typeface="Arial"/>
              </a:rPr>
              <a:t>(obfuscation,</a:t>
            </a:r>
            <a:r>
              <a:rPr sz="1587" kern="0" spc="-45" dirty="0">
                <a:solidFill>
                  <a:srgbClr val="BF0000"/>
                </a:solidFill>
                <a:latin typeface="Arial"/>
                <a:cs typeface="Arial"/>
              </a:rPr>
              <a:t> </a:t>
            </a:r>
            <a:r>
              <a:rPr sz="1587" kern="0" spc="-36" dirty="0">
                <a:solidFill>
                  <a:srgbClr val="BF0000"/>
                </a:solidFill>
                <a:latin typeface="Arial"/>
                <a:cs typeface="Arial"/>
              </a:rPr>
              <a:t>White</a:t>
            </a:r>
            <a:r>
              <a:rPr sz="1587" kern="0" spc="-54" dirty="0">
                <a:solidFill>
                  <a:srgbClr val="BF0000"/>
                </a:solidFill>
                <a:latin typeface="Arial"/>
                <a:cs typeface="Arial"/>
              </a:rPr>
              <a:t> </a:t>
            </a:r>
            <a:r>
              <a:rPr sz="1587" kern="0" spc="-86" dirty="0">
                <a:solidFill>
                  <a:srgbClr val="BF0000"/>
                </a:solidFill>
                <a:latin typeface="Arial"/>
                <a:cs typeface="Arial"/>
              </a:rPr>
              <a:t>box</a:t>
            </a:r>
            <a:r>
              <a:rPr sz="1587" kern="0" spc="-68" dirty="0">
                <a:solidFill>
                  <a:srgbClr val="BF0000"/>
                </a:solidFill>
                <a:latin typeface="Arial"/>
                <a:cs typeface="Arial"/>
              </a:rPr>
              <a:t> </a:t>
            </a:r>
            <a:r>
              <a:rPr sz="1587" kern="0" spc="-41" dirty="0">
                <a:solidFill>
                  <a:srgbClr val="BF0000"/>
                </a:solidFill>
                <a:latin typeface="Arial"/>
                <a:cs typeface="Arial"/>
              </a:rPr>
              <a:t>crypto</a:t>
            </a:r>
            <a:r>
              <a:rPr sz="1587" kern="0" spc="-59" dirty="0">
                <a:solidFill>
                  <a:srgbClr val="BF0000"/>
                </a:solidFill>
                <a:latin typeface="Arial"/>
                <a:cs typeface="Arial"/>
              </a:rPr>
              <a:t> </a:t>
            </a:r>
            <a:r>
              <a:rPr sz="1587" kern="0" spc="-9" dirty="0">
                <a:solidFill>
                  <a:srgbClr val="BF0000"/>
                </a:solidFill>
                <a:latin typeface="Arial"/>
                <a:cs typeface="Arial"/>
              </a:rPr>
              <a:t>etc.)</a:t>
            </a:r>
            <a:endParaRPr sz="1587" kern="0">
              <a:solidFill>
                <a:sysClr val="windowText" lastClr="000000"/>
              </a:solidFill>
              <a:latin typeface="Arial"/>
              <a:cs typeface="Arial"/>
            </a:endParaRPr>
          </a:p>
          <a:p>
            <a:pPr marL="738198" marR="2944157" defTabSz="829178">
              <a:spcBef>
                <a:spcPts val="23"/>
              </a:spcBef>
            </a:pPr>
            <a:r>
              <a:rPr sz="1270" kern="0" spc="-82" dirty="0">
                <a:solidFill>
                  <a:srgbClr val="001F60"/>
                </a:solidFill>
                <a:latin typeface="Arial"/>
                <a:cs typeface="Arial"/>
              </a:rPr>
              <a:t>Always</a:t>
            </a:r>
            <a:r>
              <a:rPr sz="1270" kern="0" spc="-59" dirty="0">
                <a:solidFill>
                  <a:srgbClr val="001F60"/>
                </a:solidFill>
                <a:latin typeface="Arial"/>
                <a:cs typeface="Arial"/>
              </a:rPr>
              <a:t> </a:t>
            </a:r>
            <a:r>
              <a:rPr sz="1270" kern="0" spc="-45" dirty="0">
                <a:solidFill>
                  <a:srgbClr val="001F60"/>
                </a:solidFill>
                <a:latin typeface="Arial"/>
                <a:cs typeface="Arial"/>
              </a:rPr>
              <a:t>vulnerable</a:t>
            </a:r>
            <a:r>
              <a:rPr sz="1270" kern="0" spc="-23" dirty="0">
                <a:solidFill>
                  <a:srgbClr val="001F60"/>
                </a:solidFill>
                <a:latin typeface="Arial"/>
                <a:cs typeface="Arial"/>
              </a:rPr>
              <a:t> </a:t>
            </a:r>
            <a:r>
              <a:rPr sz="1270" kern="0" dirty="0">
                <a:solidFill>
                  <a:srgbClr val="001F60"/>
                </a:solidFill>
                <a:latin typeface="Arial"/>
                <a:cs typeface="Arial"/>
              </a:rPr>
              <a:t>to</a:t>
            </a:r>
            <a:r>
              <a:rPr sz="1270" kern="0" spc="-23" dirty="0">
                <a:solidFill>
                  <a:srgbClr val="001F60"/>
                </a:solidFill>
                <a:latin typeface="Arial"/>
                <a:cs typeface="Arial"/>
              </a:rPr>
              <a:t> </a:t>
            </a:r>
            <a:r>
              <a:rPr sz="1270" kern="0" spc="-32" dirty="0">
                <a:solidFill>
                  <a:srgbClr val="001F60"/>
                </a:solidFill>
                <a:latin typeface="Arial"/>
                <a:cs typeface="Arial"/>
              </a:rPr>
              <a:t>sufficiently</a:t>
            </a:r>
            <a:r>
              <a:rPr sz="1270" kern="0" spc="-45" dirty="0">
                <a:solidFill>
                  <a:srgbClr val="001F60"/>
                </a:solidFill>
                <a:latin typeface="Arial"/>
                <a:cs typeface="Arial"/>
              </a:rPr>
              <a:t> </a:t>
            </a:r>
            <a:r>
              <a:rPr sz="1270" kern="0" spc="-36" dirty="0">
                <a:solidFill>
                  <a:srgbClr val="001F60"/>
                </a:solidFill>
                <a:latin typeface="Arial"/>
                <a:cs typeface="Arial"/>
              </a:rPr>
              <a:t>motivated</a:t>
            </a:r>
            <a:r>
              <a:rPr sz="1270" kern="0" spc="-32" dirty="0">
                <a:solidFill>
                  <a:srgbClr val="001F60"/>
                </a:solidFill>
                <a:latin typeface="Arial"/>
                <a:cs typeface="Arial"/>
              </a:rPr>
              <a:t> </a:t>
            </a:r>
            <a:r>
              <a:rPr sz="1270" kern="0" spc="-45" dirty="0">
                <a:solidFill>
                  <a:srgbClr val="001F60"/>
                </a:solidFill>
                <a:latin typeface="Arial"/>
                <a:cs typeface="Arial"/>
              </a:rPr>
              <a:t>attacker. </a:t>
            </a:r>
            <a:r>
              <a:rPr sz="1270" kern="0" spc="-63" dirty="0">
                <a:solidFill>
                  <a:srgbClr val="001F60"/>
                </a:solidFill>
                <a:latin typeface="Arial"/>
                <a:cs typeface="Arial"/>
              </a:rPr>
              <a:t>Acceptable</a:t>
            </a:r>
            <a:r>
              <a:rPr sz="1270" kern="0" spc="-45" dirty="0">
                <a:solidFill>
                  <a:srgbClr val="001F60"/>
                </a:solidFill>
                <a:latin typeface="Arial"/>
                <a:cs typeface="Arial"/>
              </a:rPr>
              <a:t> when</a:t>
            </a:r>
            <a:r>
              <a:rPr sz="1270" kern="0" spc="-23" dirty="0">
                <a:solidFill>
                  <a:srgbClr val="001F60"/>
                </a:solidFill>
                <a:latin typeface="Arial"/>
                <a:cs typeface="Arial"/>
              </a:rPr>
              <a:t> </a:t>
            </a:r>
            <a:r>
              <a:rPr sz="1270" kern="0" spc="-59" dirty="0">
                <a:solidFill>
                  <a:srgbClr val="001F60"/>
                </a:solidFill>
                <a:latin typeface="Arial"/>
                <a:cs typeface="Arial"/>
              </a:rPr>
              <a:t>compromise</a:t>
            </a:r>
            <a:r>
              <a:rPr sz="1270" kern="0" spc="-45" dirty="0">
                <a:solidFill>
                  <a:srgbClr val="001F60"/>
                </a:solidFill>
                <a:latin typeface="Arial"/>
                <a:cs typeface="Arial"/>
              </a:rPr>
              <a:t> </a:t>
            </a:r>
            <a:r>
              <a:rPr sz="1270" kern="0" spc="-73" dirty="0">
                <a:solidFill>
                  <a:srgbClr val="001F60"/>
                </a:solidFill>
                <a:latin typeface="Arial"/>
                <a:cs typeface="Arial"/>
              </a:rPr>
              <a:t>is</a:t>
            </a:r>
            <a:r>
              <a:rPr sz="1270" kern="0" spc="-45" dirty="0">
                <a:solidFill>
                  <a:srgbClr val="001F60"/>
                </a:solidFill>
                <a:latin typeface="Arial"/>
                <a:cs typeface="Arial"/>
              </a:rPr>
              <a:t> </a:t>
            </a:r>
            <a:r>
              <a:rPr sz="1270" kern="0" dirty="0">
                <a:solidFill>
                  <a:srgbClr val="001F60"/>
                </a:solidFill>
                <a:latin typeface="Arial"/>
                <a:cs typeface="Arial"/>
              </a:rPr>
              <a:t>not</a:t>
            </a:r>
            <a:r>
              <a:rPr sz="1270" kern="0" spc="-50" dirty="0">
                <a:solidFill>
                  <a:srgbClr val="001F60"/>
                </a:solidFill>
                <a:latin typeface="Arial"/>
                <a:cs typeface="Arial"/>
              </a:rPr>
              <a:t> </a:t>
            </a:r>
            <a:r>
              <a:rPr sz="1270" kern="0" spc="-9" dirty="0">
                <a:solidFill>
                  <a:srgbClr val="001F60"/>
                </a:solidFill>
                <a:latin typeface="Arial"/>
                <a:cs typeface="Arial"/>
              </a:rPr>
              <a:t>critical.</a:t>
            </a:r>
            <a:endParaRPr sz="1270" kern="0">
              <a:solidFill>
                <a:sysClr val="windowText" lastClr="000000"/>
              </a:solidFill>
              <a:latin typeface="Arial"/>
              <a:cs typeface="Arial"/>
            </a:endParaRPr>
          </a:p>
          <a:p>
            <a:pPr marL="646644" indent="-271786" defTabSz="829178">
              <a:lnSpc>
                <a:spcPts val="1891"/>
              </a:lnSpc>
              <a:buFontTx/>
              <a:buChar char="•"/>
              <a:tabLst>
                <a:tab pos="646644" algn="l"/>
              </a:tabLst>
            </a:pPr>
            <a:r>
              <a:rPr sz="1587" kern="0" spc="-73" dirty="0">
                <a:solidFill>
                  <a:srgbClr val="BF0000"/>
                </a:solidFill>
                <a:latin typeface="Arial"/>
                <a:cs typeface="Arial"/>
              </a:rPr>
              <a:t>"Trusted</a:t>
            </a:r>
            <a:r>
              <a:rPr sz="1587" kern="0" spc="-45" dirty="0">
                <a:solidFill>
                  <a:srgbClr val="BF0000"/>
                </a:solidFill>
                <a:latin typeface="Arial"/>
                <a:cs typeface="Arial"/>
              </a:rPr>
              <a:t> </a:t>
            </a:r>
            <a:r>
              <a:rPr sz="1587" kern="0" spc="-86" dirty="0">
                <a:solidFill>
                  <a:srgbClr val="BF0000"/>
                </a:solidFill>
                <a:latin typeface="Arial"/>
                <a:cs typeface="Arial"/>
              </a:rPr>
              <a:t>Execution</a:t>
            </a:r>
            <a:r>
              <a:rPr sz="1587" kern="0" spc="-59" dirty="0">
                <a:solidFill>
                  <a:srgbClr val="BF0000"/>
                </a:solidFill>
                <a:latin typeface="Arial"/>
                <a:cs typeface="Arial"/>
              </a:rPr>
              <a:t> Environment"</a:t>
            </a:r>
            <a:r>
              <a:rPr sz="1587" kern="0" spc="-68" dirty="0">
                <a:solidFill>
                  <a:srgbClr val="BF0000"/>
                </a:solidFill>
                <a:latin typeface="Arial"/>
                <a:cs typeface="Arial"/>
              </a:rPr>
              <a:t> </a:t>
            </a:r>
            <a:r>
              <a:rPr sz="1587" kern="0" spc="-185" dirty="0">
                <a:solidFill>
                  <a:srgbClr val="BF0000"/>
                </a:solidFill>
                <a:latin typeface="Arial"/>
                <a:cs typeface="Arial"/>
              </a:rPr>
              <a:t>(TEE)</a:t>
            </a:r>
            <a:r>
              <a:rPr sz="1587" kern="0" spc="-36" dirty="0">
                <a:solidFill>
                  <a:srgbClr val="BF0000"/>
                </a:solidFill>
                <a:latin typeface="Arial"/>
                <a:cs typeface="Arial"/>
              </a:rPr>
              <a:t> </a:t>
            </a:r>
            <a:r>
              <a:rPr sz="1587" kern="0" spc="-54" dirty="0">
                <a:solidFill>
                  <a:srgbClr val="BF0000"/>
                </a:solidFill>
                <a:latin typeface="Arial"/>
                <a:cs typeface="Arial"/>
              </a:rPr>
              <a:t>relying</a:t>
            </a:r>
            <a:r>
              <a:rPr sz="1587" kern="0" spc="-68" dirty="0">
                <a:solidFill>
                  <a:srgbClr val="BF0000"/>
                </a:solidFill>
                <a:latin typeface="Arial"/>
                <a:cs typeface="Arial"/>
              </a:rPr>
              <a:t> on</a:t>
            </a:r>
            <a:r>
              <a:rPr sz="1587" kern="0" spc="-45" dirty="0">
                <a:solidFill>
                  <a:srgbClr val="BF0000"/>
                </a:solidFill>
                <a:latin typeface="Arial"/>
                <a:cs typeface="Arial"/>
              </a:rPr>
              <a:t> </a:t>
            </a:r>
            <a:r>
              <a:rPr sz="1587" kern="0" spc="-59" dirty="0">
                <a:solidFill>
                  <a:srgbClr val="BF0000"/>
                </a:solidFill>
                <a:latin typeface="Arial"/>
                <a:cs typeface="Arial"/>
              </a:rPr>
              <a:t>main </a:t>
            </a:r>
            <a:r>
              <a:rPr sz="1587" kern="0" spc="-236" dirty="0">
                <a:solidFill>
                  <a:srgbClr val="BF0000"/>
                </a:solidFill>
                <a:latin typeface="Arial"/>
                <a:cs typeface="Arial"/>
              </a:rPr>
              <a:t>CPU</a:t>
            </a:r>
            <a:r>
              <a:rPr sz="1587" kern="0" spc="-32" dirty="0">
                <a:solidFill>
                  <a:srgbClr val="BF0000"/>
                </a:solidFill>
                <a:latin typeface="Arial"/>
                <a:cs typeface="Arial"/>
              </a:rPr>
              <a:t> </a:t>
            </a:r>
            <a:r>
              <a:rPr sz="1587" kern="0" spc="-68" dirty="0">
                <a:solidFill>
                  <a:srgbClr val="BF0000"/>
                </a:solidFill>
                <a:latin typeface="Arial"/>
                <a:cs typeface="Arial"/>
              </a:rPr>
              <a:t>hardware</a:t>
            </a:r>
            <a:r>
              <a:rPr sz="1587" kern="0" spc="-45" dirty="0">
                <a:solidFill>
                  <a:srgbClr val="BF0000"/>
                </a:solidFill>
                <a:latin typeface="Arial"/>
                <a:cs typeface="Arial"/>
              </a:rPr>
              <a:t> </a:t>
            </a:r>
            <a:r>
              <a:rPr sz="1587" kern="0" spc="-9" dirty="0">
                <a:solidFill>
                  <a:srgbClr val="BF0000"/>
                </a:solidFill>
                <a:latin typeface="Arial"/>
                <a:cs typeface="Arial"/>
              </a:rPr>
              <a:t>features</a:t>
            </a:r>
            <a:endParaRPr sz="1587" kern="0">
              <a:solidFill>
                <a:sysClr val="windowText" lastClr="000000"/>
              </a:solidFill>
              <a:latin typeface="Arial"/>
              <a:cs typeface="Arial"/>
            </a:endParaRPr>
          </a:p>
          <a:p>
            <a:pPr marL="738198" defTabSz="829178">
              <a:spcBef>
                <a:spcPts val="27"/>
              </a:spcBef>
            </a:pPr>
            <a:r>
              <a:rPr sz="1270" kern="0" spc="-77" dirty="0">
                <a:solidFill>
                  <a:srgbClr val="001F60"/>
                </a:solidFill>
                <a:latin typeface="Arial"/>
                <a:cs typeface="Arial"/>
              </a:rPr>
              <a:t>Good</a:t>
            </a:r>
            <a:r>
              <a:rPr sz="1270" kern="0" spc="-45" dirty="0">
                <a:solidFill>
                  <a:srgbClr val="001F60"/>
                </a:solidFill>
                <a:latin typeface="Arial"/>
                <a:cs typeface="Arial"/>
              </a:rPr>
              <a:t> </a:t>
            </a:r>
            <a:r>
              <a:rPr sz="1270" kern="0" spc="-23" dirty="0">
                <a:solidFill>
                  <a:srgbClr val="001F60"/>
                </a:solidFill>
                <a:latin typeface="Arial"/>
                <a:cs typeface="Arial"/>
              </a:rPr>
              <a:t>barrier</a:t>
            </a:r>
            <a:r>
              <a:rPr sz="1270" kern="0" spc="-45" dirty="0">
                <a:solidFill>
                  <a:srgbClr val="001F60"/>
                </a:solidFill>
                <a:latin typeface="Arial"/>
                <a:cs typeface="Arial"/>
              </a:rPr>
              <a:t> </a:t>
            </a:r>
            <a:r>
              <a:rPr sz="1270" kern="0" spc="-68" dirty="0">
                <a:solidFill>
                  <a:srgbClr val="001F60"/>
                </a:solidFill>
                <a:latin typeface="Arial"/>
                <a:cs typeface="Arial"/>
              </a:rPr>
              <a:t>against</a:t>
            </a:r>
            <a:r>
              <a:rPr sz="1270" kern="0" spc="-59" dirty="0">
                <a:solidFill>
                  <a:srgbClr val="001F60"/>
                </a:solidFill>
                <a:latin typeface="Arial"/>
                <a:cs typeface="Arial"/>
              </a:rPr>
              <a:t> </a:t>
            </a:r>
            <a:r>
              <a:rPr sz="1270" kern="0" spc="-36" dirty="0">
                <a:solidFill>
                  <a:srgbClr val="001F60"/>
                </a:solidFill>
                <a:latin typeface="Arial"/>
                <a:cs typeface="Arial"/>
              </a:rPr>
              <a:t>software</a:t>
            </a:r>
            <a:r>
              <a:rPr sz="1270" kern="0" spc="-32" dirty="0">
                <a:solidFill>
                  <a:srgbClr val="001F60"/>
                </a:solidFill>
                <a:latin typeface="Arial"/>
                <a:cs typeface="Arial"/>
              </a:rPr>
              <a:t> </a:t>
            </a:r>
            <a:r>
              <a:rPr sz="1270" kern="0" spc="-86" dirty="0">
                <a:solidFill>
                  <a:srgbClr val="001F60"/>
                </a:solidFill>
                <a:latin typeface="Arial"/>
                <a:cs typeface="Arial"/>
              </a:rPr>
              <a:t>based</a:t>
            </a:r>
            <a:r>
              <a:rPr sz="1270" kern="0" spc="-59" dirty="0">
                <a:solidFill>
                  <a:srgbClr val="001F60"/>
                </a:solidFill>
                <a:latin typeface="Arial"/>
                <a:cs typeface="Arial"/>
              </a:rPr>
              <a:t> </a:t>
            </a:r>
            <a:r>
              <a:rPr sz="1270" kern="0" spc="-9" dirty="0">
                <a:solidFill>
                  <a:srgbClr val="001F60"/>
                </a:solidFill>
                <a:latin typeface="Arial"/>
                <a:cs typeface="Arial"/>
              </a:rPr>
              <a:t>attacks.</a:t>
            </a:r>
            <a:endParaRPr sz="1270" kern="0">
              <a:solidFill>
                <a:sysClr val="windowText" lastClr="000000"/>
              </a:solidFill>
              <a:latin typeface="Arial"/>
              <a:cs typeface="Arial"/>
            </a:endParaRPr>
          </a:p>
          <a:p>
            <a:pPr marL="738198" defTabSz="829178">
              <a:lnSpc>
                <a:spcPts val="1514"/>
              </a:lnSpc>
            </a:pPr>
            <a:r>
              <a:rPr sz="1270" kern="0" spc="-45" dirty="0">
                <a:solidFill>
                  <a:srgbClr val="001F60"/>
                </a:solidFill>
                <a:latin typeface="Arial"/>
                <a:cs typeface="Arial"/>
              </a:rPr>
              <a:t>Sufficient</a:t>
            </a:r>
            <a:r>
              <a:rPr sz="1270" kern="0" spc="-63" dirty="0">
                <a:solidFill>
                  <a:srgbClr val="001F60"/>
                </a:solidFill>
                <a:latin typeface="Arial"/>
                <a:cs typeface="Arial"/>
              </a:rPr>
              <a:t> </a:t>
            </a:r>
            <a:r>
              <a:rPr sz="1270" kern="0" dirty="0">
                <a:solidFill>
                  <a:srgbClr val="001F60"/>
                </a:solidFill>
                <a:latin typeface="Arial"/>
                <a:cs typeface="Arial"/>
              </a:rPr>
              <a:t>for</a:t>
            </a:r>
            <a:r>
              <a:rPr sz="1270" kern="0" spc="-36" dirty="0">
                <a:solidFill>
                  <a:srgbClr val="001F60"/>
                </a:solidFill>
                <a:latin typeface="Arial"/>
                <a:cs typeface="Arial"/>
              </a:rPr>
              <a:t> </a:t>
            </a:r>
            <a:r>
              <a:rPr sz="1270" kern="0" spc="-32" dirty="0">
                <a:solidFill>
                  <a:srgbClr val="001F60"/>
                </a:solidFill>
                <a:latin typeface="Arial"/>
                <a:cs typeface="Arial"/>
              </a:rPr>
              <a:t>remotely</a:t>
            </a:r>
            <a:r>
              <a:rPr sz="1270" kern="0" spc="-36" dirty="0">
                <a:solidFill>
                  <a:srgbClr val="001F60"/>
                </a:solidFill>
                <a:latin typeface="Arial"/>
                <a:cs typeface="Arial"/>
              </a:rPr>
              <a:t> </a:t>
            </a:r>
            <a:r>
              <a:rPr sz="1270" kern="0" spc="-77" dirty="0">
                <a:solidFill>
                  <a:srgbClr val="001F60"/>
                </a:solidFill>
                <a:latin typeface="Arial"/>
                <a:cs typeface="Arial"/>
              </a:rPr>
              <a:t>accessible,</a:t>
            </a:r>
            <a:r>
              <a:rPr sz="1270" kern="0" spc="-41" dirty="0">
                <a:solidFill>
                  <a:srgbClr val="001F60"/>
                </a:solidFill>
                <a:latin typeface="Arial"/>
                <a:cs typeface="Arial"/>
              </a:rPr>
              <a:t> </a:t>
            </a:r>
            <a:r>
              <a:rPr sz="1270" kern="0" dirty="0">
                <a:solidFill>
                  <a:srgbClr val="001F60"/>
                </a:solidFill>
                <a:latin typeface="Arial"/>
                <a:cs typeface="Arial"/>
              </a:rPr>
              <a:t>but</a:t>
            </a:r>
            <a:r>
              <a:rPr sz="1270" kern="0" spc="-32" dirty="0">
                <a:solidFill>
                  <a:srgbClr val="001F60"/>
                </a:solidFill>
                <a:latin typeface="Arial"/>
                <a:cs typeface="Arial"/>
              </a:rPr>
              <a:t> </a:t>
            </a:r>
            <a:r>
              <a:rPr sz="1270" kern="0" dirty="0">
                <a:solidFill>
                  <a:srgbClr val="001F60"/>
                </a:solidFill>
                <a:latin typeface="Arial"/>
                <a:cs typeface="Arial"/>
              </a:rPr>
              <a:t>not</a:t>
            </a:r>
            <a:r>
              <a:rPr sz="1270" kern="0" spc="-50" dirty="0">
                <a:solidFill>
                  <a:srgbClr val="001F60"/>
                </a:solidFill>
                <a:latin typeface="Arial"/>
                <a:cs typeface="Arial"/>
              </a:rPr>
              <a:t> </a:t>
            </a:r>
            <a:r>
              <a:rPr sz="1270" kern="0" spc="-63" dirty="0">
                <a:solidFill>
                  <a:srgbClr val="001F60"/>
                </a:solidFill>
                <a:latin typeface="Arial"/>
                <a:cs typeface="Arial"/>
              </a:rPr>
              <a:t>physically</a:t>
            </a:r>
            <a:r>
              <a:rPr sz="1270" kern="0" spc="-68" dirty="0">
                <a:solidFill>
                  <a:srgbClr val="001F60"/>
                </a:solidFill>
                <a:latin typeface="Arial"/>
                <a:cs typeface="Arial"/>
              </a:rPr>
              <a:t> </a:t>
            </a:r>
            <a:r>
              <a:rPr sz="1270" kern="0" spc="-77" dirty="0">
                <a:solidFill>
                  <a:srgbClr val="001F60"/>
                </a:solidFill>
                <a:latin typeface="Arial"/>
                <a:cs typeface="Arial"/>
              </a:rPr>
              <a:t>exposed</a:t>
            </a:r>
            <a:r>
              <a:rPr sz="1270" kern="0" spc="-50" dirty="0">
                <a:solidFill>
                  <a:srgbClr val="001F60"/>
                </a:solidFill>
                <a:latin typeface="Arial"/>
                <a:cs typeface="Arial"/>
              </a:rPr>
              <a:t> </a:t>
            </a:r>
            <a:r>
              <a:rPr sz="1270" kern="0" spc="-9" dirty="0">
                <a:solidFill>
                  <a:srgbClr val="001F60"/>
                </a:solidFill>
                <a:latin typeface="Arial"/>
                <a:cs typeface="Arial"/>
              </a:rPr>
              <a:t>devices.</a:t>
            </a:r>
            <a:endParaRPr sz="1270" kern="0">
              <a:solidFill>
                <a:sysClr val="windowText" lastClr="000000"/>
              </a:solidFill>
              <a:latin typeface="Arial"/>
              <a:cs typeface="Arial"/>
            </a:endParaRPr>
          </a:p>
          <a:p>
            <a:pPr marL="646644" indent="-271786" defTabSz="829178">
              <a:lnSpc>
                <a:spcPts val="1900"/>
              </a:lnSpc>
              <a:buFontTx/>
              <a:buChar char="•"/>
              <a:tabLst>
                <a:tab pos="646644" algn="l"/>
              </a:tabLst>
            </a:pPr>
            <a:r>
              <a:rPr sz="1587" kern="0" spc="-113" dirty="0">
                <a:solidFill>
                  <a:srgbClr val="BF0000"/>
                </a:solidFill>
                <a:latin typeface="Arial"/>
                <a:cs typeface="Arial"/>
              </a:rPr>
              <a:t>Tamper</a:t>
            </a:r>
            <a:r>
              <a:rPr sz="1587" kern="0" spc="-50" dirty="0">
                <a:solidFill>
                  <a:srgbClr val="BF0000"/>
                </a:solidFill>
                <a:latin typeface="Arial"/>
                <a:cs typeface="Arial"/>
              </a:rPr>
              <a:t> </a:t>
            </a:r>
            <a:r>
              <a:rPr sz="1587" kern="0" spc="-63" dirty="0">
                <a:solidFill>
                  <a:srgbClr val="BF0000"/>
                </a:solidFill>
                <a:latin typeface="Arial"/>
                <a:cs typeface="Arial"/>
              </a:rPr>
              <a:t>resistant</a:t>
            </a:r>
            <a:r>
              <a:rPr sz="1587" kern="0" spc="-9" dirty="0">
                <a:solidFill>
                  <a:srgbClr val="BF0000"/>
                </a:solidFill>
                <a:latin typeface="Arial"/>
                <a:cs typeface="Arial"/>
              </a:rPr>
              <a:t> </a:t>
            </a:r>
            <a:r>
              <a:rPr sz="1587" kern="0" spc="-68" dirty="0">
                <a:solidFill>
                  <a:srgbClr val="BF0000"/>
                </a:solidFill>
                <a:latin typeface="Arial"/>
                <a:cs typeface="Arial"/>
              </a:rPr>
              <a:t>hardware</a:t>
            </a:r>
            <a:r>
              <a:rPr sz="1587" kern="0" spc="-32" dirty="0">
                <a:solidFill>
                  <a:srgbClr val="BF0000"/>
                </a:solidFill>
                <a:latin typeface="Arial"/>
                <a:cs typeface="Arial"/>
              </a:rPr>
              <a:t> </a:t>
            </a:r>
            <a:r>
              <a:rPr sz="1587" kern="0" spc="-77" dirty="0">
                <a:solidFill>
                  <a:srgbClr val="BF0000"/>
                </a:solidFill>
                <a:latin typeface="Arial"/>
                <a:cs typeface="Arial"/>
              </a:rPr>
              <a:t>embedded</a:t>
            </a:r>
            <a:r>
              <a:rPr sz="1587" kern="0" spc="-45" dirty="0">
                <a:solidFill>
                  <a:srgbClr val="BF0000"/>
                </a:solidFill>
                <a:latin typeface="Arial"/>
                <a:cs typeface="Arial"/>
              </a:rPr>
              <a:t> </a:t>
            </a:r>
            <a:r>
              <a:rPr sz="1587" kern="0" spc="-127" dirty="0">
                <a:solidFill>
                  <a:srgbClr val="BF0000"/>
                </a:solidFill>
                <a:latin typeface="Arial"/>
                <a:cs typeface="Arial"/>
              </a:rPr>
              <a:t>Secure</a:t>
            </a:r>
            <a:r>
              <a:rPr sz="1587" kern="0" spc="-14" dirty="0">
                <a:solidFill>
                  <a:srgbClr val="BF0000"/>
                </a:solidFill>
                <a:latin typeface="Arial"/>
                <a:cs typeface="Arial"/>
              </a:rPr>
              <a:t> </a:t>
            </a:r>
            <a:r>
              <a:rPr sz="1587" kern="0" spc="-77" dirty="0">
                <a:solidFill>
                  <a:srgbClr val="BF0000"/>
                </a:solidFill>
                <a:latin typeface="Arial"/>
                <a:cs typeface="Arial"/>
              </a:rPr>
              <a:t>Element</a:t>
            </a:r>
            <a:r>
              <a:rPr sz="1587" kern="0" spc="-59" dirty="0">
                <a:solidFill>
                  <a:srgbClr val="BF0000"/>
                </a:solidFill>
                <a:latin typeface="Arial"/>
                <a:cs typeface="Arial"/>
              </a:rPr>
              <a:t> </a:t>
            </a:r>
            <a:r>
              <a:rPr sz="1587" kern="0" spc="-9" dirty="0">
                <a:solidFill>
                  <a:srgbClr val="BF0000"/>
                </a:solidFill>
                <a:latin typeface="Arial"/>
                <a:cs typeface="Arial"/>
              </a:rPr>
              <a:t>(eSE)</a:t>
            </a:r>
            <a:endParaRPr sz="1587" kern="0">
              <a:solidFill>
                <a:sysClr val="windowText" lastClr="000000"/>
              </a:solidFill>
              <a:latin typeface="Arial"/>
              <a:cs typeface="Arial"/>
            </a:endParaRPr>
          </a:p>
          <a:p>
            <a:pPr marL="738198" defTabSz="829178">
              <a:spcBef>
                <a:spcPts val="23"/>
              </a:spcBef>
            </a:pPr>
            <a:r>
              <a:rPr sz="1270" kern="0" spc="-68" dirty="0">
                <a:solidFill>
                  <a:srgbClr val="001F60"/>
                </a:solidFill>
                <a:latin typeface="Arial"/>
                <a:cs typeface="Arial"/>
              </a:rPr>
              <a:t>Required</a:t>
            </a:r>
            <a:r>
              <a:rPr sz="1270" kern="0" spc="-27" dirty="0">
                <a:solidFill>
                  <a:srgbClr val="001F60"/>
                </a:solidFill>
                <a:latin typeface="Arial"/>
                <a:cs typeface="Arial"/>
              </a:rPr>
              <a:t> </a:t>
            </a:r>
            <a:r>
              <a:rPr sz="1270" kern="0" dirty="0">
                <a:solidFill>
                  <a:srgbClr val="001F60"/>
                </a:solidFill>
                <a:latin typeface="Arial"/>
                <a:cs typeface="Arial"/>
              </a:rPr>
              <a:t>to</a:t>
            </a:r>
            <a:r>
              <a:rPr sz="1270" kern="0" spc="-36" dirty="0">
                <a:solidFill>
                  <a:srgbClr val="001F60"/>
                </a:solidFill>
                <a:latin typeface="Arial"/>
                <a:cs typeface="Arial"/>
              </a:rPr>
              <a:t> </a:t>
            </a:r>
            <a:r>
              <a:rPr sz="1270" kern="0" spc="-18" dirty="0">
                <a:solidFill>
                  <a:srgbClr val="001F60"/>
                </a:solidFill>
                <a:latin typeface="Arial"/>
                <a:cs typeface="Arial"/>
              </a:rPr>
              <a:t>protect</a:t>
            </a:r>
            <a:r>
              <a:rPr sz="1270" kern="0" spc="-23" dirty="0">
                <a:solidFill>
                  <a:srgbClr val="001F60"/>
                </a:solidFill>
                <a:latin typeface="Arial"/>
                <a:cs typeface="Arial"/>
              </a:rPr>
              <a:t> </a:t>
            </a:r>
            <a:r>
              <a:rPr sz="1270" kern="0" spc="-77" dirty="0">
                <a:solidFill>
                  <a:srgbClr val="001F60"/>
                </a:solidFill>
                <a:latin typeface="Arial"/>
                <a:cs typeface="Arial"/>
              </a:rPr>
              <a:t>secrets</a:t>
            </a:r>
            <a:r>
              <a:rPr sz="1270" kern="0" spc="-9" dirty="0">
                <a:solidFill>
                  <a:srgbClr val="001F60"/>
                </a:solidFill>
                <a:latin typeface="Arial"/>
                <a:cs typeface="Arial"/>
              </a:rPr>
              <a:t> </a:t>
            </a:r>
            <a:r>
              <a:rPr sz="1270" kern="0" dirty="0">
                <a:solidFill>
                  <a:srgbClr val="001F60"/>
                </a:solidFill>
                <a:latin typeface="Arial"/>
                <a:cs typeface="Arial"/>
              </a:rPr>
              <a:t>within</a:t>
            </a:r>
            <a:r>
              <a:rPr sz="1270" kern="0" spc="-59" dirty="0">
                <a:solidFill>
                  <a:srgbClr val="001F60"/>
                </a:solidFill>
                <a:latin typeface="Arial"/>
                <a:cs typeface="Arial"/>
              </a:rPr>
              <a:t> </a:t>
            </a:r>
            <a:r>
              <a:rPr sz="1270" kern="0" spc="-77" dirty="0">
                <a:solidFill>
                  <a:srgbClr val="001F60"/>
                </a:solidFill>
                <a:latin typeface="Arial"/>
                <a:cs typeface="Arial"/>
              </a:rPr>
              <a:t>devices</a:t>
            </a:r>
            <a:r>
              <a:rPr sz="1270" kern="0" spc="-36" dirty="0">
                <a:solidFill>
                  <a:srgbClr val="001F60"/>
                </a:solidFill>
                <a:latin typeface="Arial"/>
                <a:cs typeface="Arial"/>
              </a:rPr>
              <a:t> </a:t>
            </a:r>
            <a:r>
              <a:rPr sz="1270" kern="0" spc="-63" dirty="0">
                <a:solidFill>
                  <a:srgbClr val="001F60"/>
                </a:solidFill>
                <a:latin typeface="Arial"/>
                <a:cs typeface="Arial"/>
              </a:rPr>
              <a:t>physically </a:t>
            </a:r>
            <a:r>
              <a:rPr sz="1270" kern="0" spc="-77" dirty="0">
                <a:solidFill>
                  <a:srgbClr val="001F60"/>
                </a:solidFill>
                <a:latin typeface="Arial"/>
                <a:cs typeface="Arial"/>
              </a:rPr>
              <a:t>exposed</a:t>
            </a:r>
            <a:r>
              <a:rPr sz="1270" kern="0" spc="-45" dirty="0">
                <a:solidFill>
                  <a:srgbClr val="001F60"/>
                </a:solidFill>
                <a:latin typeface="Arial"/>
                <a:cs typeface="Arial"/>
              </a:rPr>
              <a:t> </a:t>
            </a:r>
            <a:r>
              <a:rPr sz="1270" kern="0" dirty="0">
                <a:solidFill>
                  <a:srgbClr val="001F60"/>
                </a:solidFill>
                <a:latin typeface="Arial"/>
                <a:cs typeface="Arial"/>
              </a:rPr>
              <a:t>to</a:t>
            </a:r>
            <a:r>
              <a:rPr sz="1270" kern="0" spc="-32" dirty="0">
                <a:solidFill>
                  <a:srgbClr val="001F60"/>
                </a:solidFill>
                <a:latin typeface="Arial"/>
                <a:cs typeface="Arial"/>
              </a:rPr>
              <a:t> </a:t>
            </a:r>
            <a:r>
              <a:rPr sz="1270" kern="0" spc="-63" dirty="0">
                <a:solidFill>
                  <a:srgbClr val="001F60"/>
                </a:solidFill>
                <a:latin typeface="Arial"/>
                <a:cs typeface="Arial"/>
              </a:rPr>
              <a:t>attackers</a:t>
            </a:r>
            <a:r>
              <a:rPr sz="1270" kern="0" spc="-23" dirty="0">
                <a:solidFill>
                  <a:srgbClr val="001F60"/>
                </a:solidFill>
                <a:latin typeface="Arial"/>
                <a:cs typeface="Arial"/>
              </a:rPr>
              <a:t> </a:t>
            </a:r>
            <a:r>
              <a:rPr sz="1270" kern="0" spc="-190" dirty="0">
                <a:solidFill>
                  <a:srgbClr val="001F60"/>
                </a:solidFill>
                <a:latin typeface="Arial"/>
                <a:cs typeface="Arial"/>
              </a:rPr>
              <a:t>(SPA</a:t>
            </a:r>
            <a:r>
              <a:rPr sz="1270" kern="0" spc="-23" dirty="0">
                <a:solidFill>
                  <a:srgbClr val="001F60"/>
                </a:solidFill>
                <a:latin typeface="Arial"/>
                <a:cs typeface="Arial"/>
              </a:rPr>
              <a:t> </a:t>
            </a:r>
            <a:r>
              <a:rPr sz="1270" kern="0" spc="136" dirty="0">
                <a:solidFill>
                  <a:srgbClr val="001F60"/>
                </a:solidFill>
                <a:latin typeface="Arial"/>
                <a:cs typeface="Arial"/>
              </a:rPr>
              <a:t>/</a:t>
            </a:r>
            <a:r>
              <a:rPr sz="1270" kern="0" spc="-54" dirty="0">
                <a:solidFill>
                  <a:srgbClr val="001F60"/>
                </a:solidFill>
                <a:latin typeface="Arial"/>
                <a:cs typeface="Arial"/>
              </a:rPr>
              <a:t> </a:t>
            </a:r>
            <a:r>
              <a:rPr sz="1270" kern="0" spc="-195" dirty="0">
                <a:solidFill>
                  <a:srgbClr val="001F60"/>
                </a:solidFill>
                <a:latin typeface="Arial"/>
                <a:cs typeface="Arial"/>
              </a:rPr>
              <a:t>DPA</a:t>
            </a:r>
            <a:r>
              <a:rPr sz="1270" kern="0" spc="-23" dirty="0">
                <a:solidFill>
                  <a:srgbClr val="001F60"/>
                </a:solidFill>
                <a:latin typeface="Arial"/>
                <a:cs typeface="Arial"/>
              </a:rPr>
              <a:t> </a:t>
            </a:r>
            <a:r>
              <a:rPr sz="1270" kern="0" spc="-9" dirty="0">
                <a:solidFill>
                  <a:srgbClr val="001F60"/>
                </a:solidFill>
                <a:latin typeface="Arial"/>
                <a:cs typeface="Arial"/>
              </a:rPr>
              <a:t>etc.)</a:t>
            </a:r>
            <a:endParaRPr sz="1270" kern="0">
              <a:solidFill>
                <a:sysClr val="windowText" lastClr="000000"/>
              </a:solidFill>
              <a:latin typeface="Arial"/>
              <a:cs typeface="Arial"/>
            </a:endParaRPr>
          </a:p>
          <a:p>
            <a:pPr marL="738198" defTabSz="829178"/>
            <a:r>
              <a:rPr sz="1270" kern="0" spc="-103" dirty="0">
                <a:solidFill>
                  <a:srgbClr val="001F60"/>
                </a:solidFill>
                <a:latin typeface="Arial"/>
                <a:cs typeface="Arial"/>
              </a:rPr>
              <a:t>E.g.</a:t>
            </a:r>
            <a:r>
              <a:rPr sz="1270" kern="0" spc="-54" dirty="0">
                <a:solidFill>
                  <a:srgbClr val="001F60"/>
                </a:solidFill>
                <a:latin typeface="Arial"/>
                <a:cs typeface="Arial"/>
              </a:rPr>
              <a:t> </a:t>
            </a:r>
            <a:r>
              <a:rPr sz="1270" kern="0" dirty="0">
                <a:solidFill>
                  <a:srgbClr val="001F60"/>
                </a:solidFill>
                <a:latin typeface="Arial"/>
                <a:cs typeface="Arial"/>
              </a:rPr>
              <a:t>to</a:t>
            </a:r>
            <a:r>
              <a:rPr sz="1270" kern="0" spc="-32" dirty="0">
                <a:solidFill>
                  <a:srgbClr val="001F60"/>
                </a:solidFill>
                <a:latin typeface="Arial"/>
                <a:cs typeface="Arial"/>
              </a:rPr>
              <a:t> </a:t>
            </a:r>
            <a:r>
              <a:rPr sz="1270" kern="0" spc="-23" dirty="0">
                <a:solidFill>
                  <a:srgbClr val="001F60"/>
                </a:solidFill>
                <a:latin typeface="Arial"/>
                <a:cs typeface="Arial"/>
              </a:rPr>
              <a:t>protect</a:t>
            </a:r>
            <a:r>
              <a:rPr sz="1270" kern="0" spc="-27" dirty="0">
                <a:solidFill>
                  <a:srgbClr val="001F60"/>
                </a:solidFill>
                <a:latin typeface="Arial"/>
                <a:cs typeface="Arial"/>
              </a:rPr>
              <a:t> </a:t>
            </a:r>
            <a:r>
              <a:rPr sz="1270" kern="0" spc="-36" dirty="0">
                <a:solidFill>
                  <a:srgbClr val="001F60"/>
                </a:solidFill>
                <a:latin typeface="Arial"/>
                <a:cs typeface="Arial"/>
              </a:rPr>
              <a:t>unattended</a:t>
            </a:r>
            <a:r>
              <a:rPr sz="1270" kern="0" spc="-18" dirty="0">
                <a:solidFill>
                  <a:srgbClr val="001F60"/>
                </a:solidFill>
                <a:latin typeface="Arial"/>
                <a:cs typeface="Arial"/>
              </a:rPr>
              <a:t> </a:t>
            </a:r>
            <a:r>
              <a:rPr sz="1270" kern="0" spc="-77" dirty="0">
                <a:solidFill>
                  <a:srgbClr val="001F60"/>
                </a:solidFill>
                <a:latin typeface="Arial"/>
                <a:cs typeface="Arial"/>
              </a:rPr>
              <a:t>devices</a:t>
            </a:r>
            <a:r>
              <a:rPr sz="1270" kern="0" spc="-36" dirty="0">
                <a:solidFill>
                  <a:srgbClr val="001F60"/>
                </a:solidFill>
                <a:latin typeface="Arial"/>
                <a:cs typeface="Arial"/>
              </a:rPr>
              <a:t> </a:t>
            </a:r>
            <a:r>
              <a:rPr sz="1270" kern="0" spc="-68" dirty="0">
                <a:solidFill>
                  <a:srgbClr val="001F60"/>
                </a:solidFill>
                <a:latin typeface="Arial"/>
                <a:cs typeface="Arial"/>
              </a:rPr>
              <a:t>against</a:t>
            </a:r>
            <a:r>
              <a:rPr sz="1270" kern="0" spc="-59" dirty="0">
                <a:solidFill>
                  <a:srgbClr val="001F60"/>
                </a:solidFill>
                <a:latin typeface="Arial"/>
                <a:cs typeface="Arial"/>
              </a:rPr>
              <a:t> </a:t>
            </a:r>
            <a:r>
              <a:rPr sz="1270" kern="0" spc="-9" dirty="0">
                <a:solidFill>
                  <a:srgbClr val="001F60"/>
                </a:solidFill>
                <a:latin typeface="Arial"/>
                <a:cs typeface="Arial"/>
              </a:rPr>
              <a:t>cloning.</a:t>
            </a:r>
            <a:endParaRPr sz="1270" kern="0">
              <a:solidFill>
                <a:sysClr val="windowText" lastClr="000000"/>
              </a:solidFill>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0851" y="939202"/>
            <a:ext cx="4014032" cy="402958"/>
          </a:xfrm>
          <a:prstGeom prst="rect">
            <a:avLst/>
          </a:prstGeom>
        </p:spPr>
        <p:txBody>
          <a:bodyPr vert="horz" wrap="square" lIns="0" tIns="12092" rIns="0" bIns="0" rtlCol="0">
            <a:spAutoFit/>
          </a:bodyPr>
          <a:lstStyle/>
          <a:p>
            <a:pPr marL="11516">
              <a:spcBef>
                <a:spcPts val="95"/>
              </a:spcBef>
            </a:pPr>
            <a:r>
              <a:rPr spc="-82" dirty="0"/>
              <a:t>oneM2M</a:t>
            </a:r>
            <a:r>
              <a:rPr spc="-136" dirty="0"/>
              <a:t> </a:t>
            </a:r>
            <a:r>
              <a:rPr spc="-199" dirty="0"/>
              <a:t>Security</a:t>
            </a:r>
            <a:r>
              <a:rPr spc="-136" dirty="0"/>
              <a:t> </a:t>
            </a:r>
            <a:r>
              <a:rPr spc="-154" dirty="0"/>
              <a:t>Framework</a:t>
            </a:r>
          </a:p>
        </p:txBody>
      </p:sp>
      <p:sp>
        <p:nvSpPr>
          <p:cNvPr id="3" name="object 3"/>
          <p:cNvSpPr txBox="1"/>
          <p:nvPr/>
        </p:nvSpPr>
        <p:spPr>
          <a:xfrm>
            <a:off x="10718274" y="5844355"/>
            <a:ext cx="123801" cy="115416"/>
          </a:xfrm>
          <a:prstGeom prst="rect">
            <a:avLst/>
          </a:prstGeom>
        </p:spPr>
        <p:txBody>
          <a:bodyPr vert="horz" wrap="square" lIns="0" tIns="0" rIns="0" bIns="0" rtlCol="0">
            <a:spAutoFit/>
          </a:bodyPr>
          <a:lstStyle/>
          <a:p>
            <a:pPr defTabSz="829178">
              <a:lnSpc>
                <a:spcPts val="907"/>
              </a:lnSpc>
            </a:pPr>
            <a:r>
              <a:rPr sz="952" kern="0" spc="-68" dirty="0">
                <a:solidFill>
                  <a:srgbClr val="898989"/>
                </a:solidFill>
                <a:latin typeface="Arial"/>
                <a:cs typeface="Arial"/>
              </a:rPr>
              <a:t>12</a:t>
            </a:r>
            <a:endParaRPr sz="952" kern="0">
              <a:solidFill>
                <a:sysClr val="windowText" lastClr="000000"/>
              </a:solidFill>
              <a:latin typeface="Arial"/>
              <a:cs typeface="Arial"/>
            </a:endParaRPr>
          </a:p>
        </p:txBody>
      </p:sp>
      <p:grpSp>
        <p:nvGrpSpPr>
          <p:cNvPr id="4" name="object 4"/>
          <p:cNvGrpSpPr/>
          <p:nvPr/>
        </p:nvGrpSpPr>
        <p:grpSpPr>
          <a:xfrm>
            <a:off x="3621074" y="4334474"/>
            <a:ext cx="7322686" cy="1819587"/>
            <a:chOff x="2617406" y="4779962"/>
            <a:chExt cx="8075295" cy="2006600"/>
          </a:xfrm>
        </p:grpSpPr>
        <p:pic>
          <p:nvPicPr>
            <p:cNvPr id="5" name="object 5"/>
            <p:cNvPicPr/>
            <p:nvPr/>
          </p:nvPicPr>
          <p:blipFill>
            <a:blip r:embed="rId2" cstate="print"/>
            <a:stretch>
              <a:fillRect/>
            </a:stretch>
          </p:blipFill>
          <p:spPr>
            <a:xfrm>
              <a:off x="10168128" y="6316980"/>
              <a:ext cx="524255" cy="469391"/>
            </a:xfrm>
            <a:prstGeom prst="rect">
              <a:avLst/>
            </a:prstGeom>
          </p:spPr>
        </p:pic>
        <p:sp>
          <p:nvSpPr>
            <p:cNvPr id="6" name="object 6"/>
            <p:cNvSpPr/>
            <p:nvPr/>
          </p:nvSpPr>
          <p:spPr>
            <a:xfrm>
              <a:off x="2622803" y="4785360"/>
              <a:ext cx="1313815" cy="245745"/>
            </a:xfrm>
            <a:custGeom>
              <a:avLst/>
              <a:gdLst/>
              <a:ahLst/>
              <a:cxnLst/>
              <a:rect l="l" t="t" r="r" b="b"/>
              <a:pathLst>
                <a:path w="1313814" h="245745">
                  <a:moveTo>
                    <a:pt x="1272540" y="245364"/>
                  </a:moveTo>
                  <a:lnTo>
                    <a:pt x="41148" y="245364"/>
                  </a:lnTo>
                  <a:lnTo>
                    <a:pt x="25074" y="242149"/>
                  </a:lnTo>
                  <a:lnTo>
                    <a:pt x="12001" y="233362"/>
                  </a:lnTo>
                  <a:lnTo>
                    <a:pt x="3214" y="220289"/>
                  </a:lnTo>
                  <a:lnTo>
                    <a:pt x="0" y="204216"/>
                  </a:lnTo>
                  <a:lnTo>
                    <a:pt x="0" y="41148"/>
                  </a:lnTo>
                  <a:lnTo>
                    <a:pt x="3214" y="25074"/>
                  </a:lnTo>
                  <a:lnTo>
                    <a:pt x="12001" y="12001"/>
                  </a:lnTo>
                  <a:lnTo>
                    <a:pt x="25074" y="3214"/>
                  </a:lnTo>
                  <a:lnTo>
                    <a:pt x="41148" y="0"/>
                  </a:lnTo>
                  <a:lnTo>
                    <a:pt x="1272540" y="0"/>
                  </a:lnTo>
                  <a:lnTo>
                    <a:pt x="1288613" y="3214"/>
                  </a:lnTo>
                  <a:lnTo>
                    <a:pt x="1301686" y="12001"/>
                  </a:lnTo>
                  <a:lnTo>
                    <a:pt x="1310473" y="25074"/>
                  </a:lnTo>
                  <a:lnTo>
                    <a:pt x="1313687" y="41148"/>
                  </a:lnTo>
                  <a:lnTo>
                    <a:pt x="1313687" y="204216"/>
                  </a:lnTo>
                  <a:lnTo>
                    <a:pt x="1310473" y="220289"/>
                  </a:lnTo>
                  <a:lnTo>
                    <a:pt x="1301686" y="233362"/>
                  </a:lnTo>
                  <a:lnTo>
                    <a:pt x="1288613" y="242149"/>
                  </a:lnTo>
                  <a:lnTo>
                    <a:pt x="1272540" y="245364"/>
                  </a:lnTo>
                  <a:close/>
                </a:path>
              </a:pathLst>
            </a:custGeom>
            <a:solidFill>
              <a:srgbClr val="005480"/>
            </a:solidFill>
          </p:spPr>
          <p:txBody>
            <a:bodyPr wrap="square" lIns="0" tIns="0" rIns="0" bIns="0" rtlCol="0"/>
            <a:lstStyle/>
            <a:p>
              <a:pPr defTabSz="829178"/>
              <a:endParaRPr sz="1632" kern="0">
                <a:solidFill>
                  <a:sysClr val="windowText" lastClr="000000"/>
                </a:solidFill>
              </a:endParaRPr>
            </a:p>
          </p:txBody>
        </p:sp>
        <p:sp>
          <p:nvSpPr>
            <p:cNvPr id="7" name="object 7"/>
            <p:cNvSpPr/>
            <p:nvPr/>
          </p:nvSpPr>
          <p:spPr>
            <a:xfrm>
              <a:off x="2622803" y="4785360"/>
              <a:ext cx="1313815" cy="245745"/>
            </a:xfrm>
            <a:custGeom>
              <a:avLst/>
              <a:gdLst/>
              <a:ahLst/>
              <a:cxnLst/>
              <a:rect l="l" t="t" r="r" b="b"/>
              <a:pathLst>
                <a:path w="1313814" h="245745">
                  <a:moveTo>
                    <a:pt x="0" y="41148"/>
                  </a:moveTo>
                  <a:lnTo>
                    <a:pt x="3214" y="25074"/>
                  </a:lnTo>
                  <a:lnTo>
                    <a:pt x="12001" y="12001"/>
                  </a:lnTo>
                  <a:lnTo>
                    <a:pt x="25074" y="3214"/>
                  </a:lnTo>
                  <a:lnTo>
                    <a:pt x="41148" y="0"/>
                  </a:lnTo>
                  <a:lnTo>
                    <a:pt x="1272540" y="0"/>
                  </a:lnTo>
                  <a:lnTo>
                    <a:pt x="1288613" y="3214"/>
                  </a:lnTo>
                  <a:lnTo>
                    <a:pt x="1301686" y="12001"/>
                  </a:lnTo>
                  <a:lnTo>
                    <a:pt x="1310473" y="25074"/>
                  </a:lnTo>
                  <a:lnTo>
                    <a:pt x="1313687" y="41148"/>
                  </a:lnTo>
                  <a:lnTo>
                    <a:pt x="1313687" y="204216"/>
                  </a:lnTo>
                  <a:lnTo>
                    <a:pt x="1310473" y="220289"/>
                  </a:lnTo>
                  <a:lnTo>
                    <a:pt x="1301686" y="233362"/>
                  </a:lnTo>
                  <a:lnTo>
                    <a:pt x="1288613" y="242149"/>
                  </a:lnTo>
                  <a:lnTo>
                    <a:pt x="1272540" y="245364"/>
                  </a:lnTo>
                  <a:lnTo>
                    <a:pt x="41148" y="245364"/>
                  </a:lnTo>
                  <a:lnTo>
                    <a:pt x="25074" y="242149"/>
                  </a:lnTo>
                  <a:lnTo>
                    <a:pt x="12001" y="233362"/>
                  </a:lnTo>
                  <a:lnTo>
                    <a:pt x="3214" y="220289"/>
                  </a:lnTo>
                  <a:lnTo>
                    <a:pt x="0" y="204216"/>
                  </a:lnTo>
                  <a:lnTo>
                    <a:pt x="0" y="41148"/>
                  </a:lnTo>
                  <a:close/>
                </a:path>
              </a:pathLst>
            </a:custGeom>
            <a:ln w="10668">
              <a:solidFill>
                <a:srgbClr val="545054"/>
              </a:solidFill>
            </a:ln>
          </p:spPr>
          <p:txBody>
            <a:bodyPr wrap="square" lIns="0" tIns="0" rIns="0" bIns="0" rtlCol="0"/>
            <a:lstStyle/>
            <a:p>
              <a:pPr defTabSz="829178"/>
              <a:endParaRPr sz="1632" kern="0">
                <a:solidFill>
                  <a:sysClr val="windowText" lastClr="000000"/>
                </a:solidFill>
              </a:endParaRPr>
            </a:p>
          </p:txBody>
        </p:sp>
      </p:grpSp>
      <p:sp>
        <p:nvSpPr>
          <p:cNvPr id="8" name="object 8"/>
          <p:cNvSpPr txBox="1"/>
          <p:nvPr/>
        </p:nvSpPr>
        <p:spPr>
          <a:xfrm>
            <a:off x="3772007" y="4369358"/>
            <a:ext cx="902884" cy="140083"/>
          </a:xfrm>
          <a:prstGeom prst="rect">
            <a:avLst/>
          </a:prstGeom>
        </p:spPr>
        <p:txBody>
          <a:bodyPr vert="horz" wrap="square" lIns="0" tIns="14395" rIns="0" bIns="0" rtlCol="0">
            <a:spAutoFit/>
          </a:bodyPr>
          <a:lstStyle/>
          <a:p>
            <a:pPr marL="11516" defTabSz="829178">
              <a:spcBef>
                <a:spcPts val="113"/>
              </a:spcBef>
            </a:pPr>
            <a:r>
              <a:rPr sz="816" b="1" kern="0" spc="-68" dirty="0">
                <a:solidFill>
                  <a:srgbClr val="FFFFFF"/>
                </a:solidFill>
                <a:latin typeface="Arial"/>
                <a:cs typeface="Arial"/>
              </a:rPr>
              <a:t>IoT</a:t>
            </a:r>
            <a:r>
              <a:rPr sz="816" b="1" kern="0" spc="-32" dirty="0">
                <a:solidFill>
                  <a:srgbClr val="FFFFFF"/>
                </a:solidFill>
                <a:latin typeface="Arial"/>
                <a:cs typeface="Arial"/>
              </a:rPr>
              <a:t> </a:t>
            </a:r>
            <a:r>
              <a:rPr sz="816" b="1" kern="0" spc="-73" dirty="0">
                <a:solidFill>
                  <a:srgbClr val="FFFFFF"/>
                </a:solidFill>
                <a:latin typeface="Arial"/>
                <a:cs typeface="Arial"/>
              </a:rPr>
              <a:t>Application</a:t>
            </a:r>
            <a:r>
              <a:rPr sz="816" b="1" kern="0" spc="-41" dirty="0">
                <a:solidFill>
                  <a:srgbClr val="FFFFFF"/>
                </a:solidFill>
                <a:latin typeface="Arial"/>
                <a:cs typeface="Arial"/>
              </a:rPr>
              <a:t> </a:t>
            </a:r>
            <a:r>
              <a:rPr sz="816" b="1" kern="0" spc="-59" dirty="0">
                <a:solidFill>
                  <a:srgbClr val="FFFFFF"/>
                </a:solidFill>
                <a:latin typeface="Arial"/>
                <a:cs typeface="Arial"/>
              </a:rPr>
              <a:t>Layer</a:t>
            </a:r>
            <a:endParaRPr sz="816" kern="0">
              <a:solidFill>
                <a:sysClr val="windowText" lastClr="000000"/>
              </a:solidFill>
              <a:latin typeface="Arial"/>
              <a:cs typeface="Arial"/>
            </a:endParaRPr>
          </a:p>
        </p:txBody>
      </p:sp>
      <p:sp>
        <p:nvSpPr>
          <p:cNvPr id="9" name="object 9"/>
          <p:cNvSpPr/>
          <p:nvPr/>
        </p:nvSpPr>
        <p:spPr>
          <a:xfrm>
            <a:off x="3623205" y="4712499"/>
            <a:ext cx="1190217" cy="222842"/>
          </a:xfrm>
          <a:custGeom>
            <a:avLst/>
            <a:gdLst/>
            <a:ahLst/>
            <a:cxnLst/>
            <a:rect l="l" t="t" r="r" b="b"/>
            <a:pathLst>
              <a:path w="1312545" h="245745">
                <a:moveTo>
                  <a:pt x="1271016" y="245364"/>
                </a:moveTo>
                <a:lnTo>
                  <a:pt x="39624" y="245364"/>
                </a:lnTo>
                <a:lnTo>
                  <a:pt x="24431" y="242149"/>
                </a:lnTo>
                <a:lnTo>
                  <a:pt x="11810" y="233362"/>
                </a:lnTo>
                <a:lnTo>
                  <a:pt x="3190" y="220289"/>
                </a:lnTo>
                <a:lnTo>
                  <a:pt x="0" y="204216"/>
                </a:lnTo>
                <a:lnTo>
                  <a:pt x="0" y="41148"/>
                </a:lnTo>
                <a:lnTo>
                  <a:pt x="3190" y="25074"/>
                </a:lnTo>
                <a:lnTo>
                  <a:pt x="11811" y="12001"/>
                </a:lnTo>
                <a:lnTo>
                  <a:pt x="24431" y="3214"/>
                </a:lnTo>
                <a:lnTo>
                  <a:pt x="39624" y="0"/>
                </a:lnTo>
                <a:lnTo>
                  <a:pt x="1271016" y="0"/>
                </a:lnTo>
                <a:lnTo>
                  <a:pt x="1287089" y="3214"/>
                </a:lnTo>
                <a:lnTo>
                  <a:pt x="1300162" y="12001"/>
                </a:lnTo>
                <a:lnTo>
                  <a:pt x="1308949" y="25074"/>
                </a:lnTo>
                <a:lnTo>
                  <a:pt x="1312163" y="41148"/>
                </a:lnTo>
                <a:lnTo>
                  <a:pt x="1312163" y="204216"/>
                </a:lnTo>
                <a:lnTo>
                  <a:pt x="1308949" y="220289"/>
                </a:lnTo>
                <a:lnTo>
                  <a:pt x="1300162" y="233362"/>
                </a:lnTo>
                <a:lnTo>
                  <a:pt x="1287089" y="242149"/>
                </a:lnTo>
                <a:lnTo>
                  <a:pt x="1271016" y="245364"/>
                </a:lnTo>
                <a:close/>
              </a:path>
            </a:pathLst>
          </a:custGeom>
          <a:solidFill>
            <a:srgbClr val="B31F24"/>
          </a:solidFill>
        </p:spPr>
        <p:txBody>
          <a:bodyPr wrap="square" lIns="0" tIns="0" rIns="0" bIns="0" rtlCol="0"/>
          <a:lstStyle/>
          <a:p>
            <a:pPr defTabSz="829178"/>
            <a:endParaRPr sz="1632" kern="0">
              <a:solidFill>
                <a:sysClr val="windowText" lastClr="000000"/>
              </a:solidFill>
            </a:endParaRPr>
          </a:p>
        </p:txBody>
      </p:sp>
      <p:sp>
        <p:nvSpPr>
          <p:cNvPr id="10" name="object 10"/>
          <p:cNvSpPr txBox="1"/>
          <p:nvPr/>
        </p:nvSpPr>
        <p:spPr>
          <a:xfrm>
            <a:off x="3796895" y="4678936"/>
            <a:ext cx="844150" cy="259517"/>
          </a:xfrm>
          <a:prstGeom prst="rect">
            <a:avLst/>
          </a:prstGeom>
        </p:spPr>
        <p:txBody>
          <a:bodyPr vert="horz" wrap="square" lIns="0" tIns="11516" rIns="0" bIns="0" rtlCol="0">
            <a:spAutoFit/>
          </a:bodyPr>
          <a:lstStyle/>
          <a:p>
            <a:pPr marL="117466" marR="4607" indent="-106526" defTabSz="829178">
              <a:lnSpc>
                <a:spcPct val="102200"/>
              </a:lnSpc>
              <a:spcBef>
                <a:spcPts val="91"/>
              </a:spcBef>
            </a:pPr>
            <a:r>
              <a:rPr sz="816" kern="0" spc="-9" dirty="0">
                <a:solidFill>
                  <a:srgbClr val="FFFFFF"/>
                </a:solidFill>
                <a:latin typeface="Arial"/>
                <a:cs typeface="Arial"/>
              </a:rPr>
              <a:t>oneM2M</a:t>
            </a:r>
            <a:r>
              <a:rPr sz="816" kern="0" spc="-36" dirty="0">
                <a:solidFill>
                  <a:srgbClr val="FFFFFF"/>
                </a:solidFill>
                <a:latin typeface="Arial"/>
                <a:cs typeface="Arial"/>
              </a:rPr>
              <a:t> </a:t>
            </a:r>
            <a:r>
              <a:rPr sz="816" kern="0" spc="-41" dirty="0">
                <a:solidFill>
                  <a:srgbClr val="FFFFFF"/>
                </a:solidFill>
                <a:latin typeface="Arial"/>
                <a:cs typeface="Arial"/>
              </a:rPr>
              <a:t>Common </a:t>
            </a:r>
            <a:r>
              <a:rPr sz="816" kern="0" spc="-54" dirty="0">
                <a:solidFill>
                  <a:srgbClr val="FFFFFF"/>
                </a:solidFill>
                <a:latin typeface="Arial"/>
                <a:cs typeface="Arial"/>
              </a:rPr>
              <a:t>Services</a:t>
            </a:r>
            <a:r>
              <a:rPr sz="816" kern="0" spc="-14" dirty="0">
                <a:solidFill>
                  <a:srgbClr val="FFFFFF"/>
                </a:solidFill>
                <a:latin typeface="Arial"/>
                <a:cs typeface="Arial"/>
              </a:rPr>
              <a:t> </a:t>
            </a:r>
            <a:r>
              <a:rPr sz="816" kern="0" spc="-9" dirty="0">
                <a:solidFill>
                  <a:srgbClr val="FFFFFF"/>
                </a:solidFill>
                <a:latin typeface="Arial"/>
                <a:cs typeface="Arial"/>
              </a:rPr>
              <a:t>Layer</a:t>
            </a:r>
            <a:endParaRPr sz="816" kern="0">
              <a:solidFill>
                <a:sysClr val="windowText" lastClr="000000"/>
              </a:solidFill>
              <a:latin typeface="Arial"/>
              <a:cs typeface="Arial"/>
            </a:endParaRPr>
          </a:p>
        </p:txBody>
      </p:sp>
      <p:grpSp>
        <p:nvGrpSpPr>
          <p:cNvPr id="11" name="object 11"/>
          <p:cNvGrpSpPr/>
          <p:nvPr/>
        </p:nvGrpSpPr>
        <p:grpSpPr>
          <a:xfrm>
            <a:off x="3622455" y="5094555"/>
            <a:ext cx="1200006" cy="232631"/>
            <a:chOff x="2618930" y="5618162"/>
            <a:chExt cx="1323340" cy="256540"/>
          </a:xfrm>
        </p:grpSpPr>
        <p:sp>
          <p:nvSpPr>
            <p:cNvPr id="12" name="object 12"/>
            <p:cNvSpPr/>
            <p:nvPr/>
          </p:nvSpPr>
          <p:spPr>
            <a:xfrm>
              <a:off x="2624327" y="5623559"/>
              <a:ext cx="1312545" cy="245745"/>
            </a:xfrm>
            <a:custGeom>
              <a:avLst/>
              <a:gdLst/>
              <a:ahLst/>
              <a:cxnLst/>
              <a:rect l="l" t="t" r="r" b="b"/>
              <a:pathLst>
                <a:path w="1312545" h="245745">
                  <a:moveTo>
                    <a:pt x="1272540" y="245364"/>
                  </a:moveTo>
                  <a:lnTo>
                    <a:pt x="41148" y="245364"/>
                  </a:lnTo>
                  <a:lnTo>
                    <a:pt x="25074" y="242149"/>
                  </a:lnTo>
                  <a:lnTo>
                    <a:pt x="12001" y="233362"/>
                  </a:lnTo>
                  <a:lnTo>
                    <a:pt x="3214" y="220289"/>
                  </a:lnTo>
                  <a:lnTo>
                    <a:pt x="0" y="204216"/>
                  </a:lnTo>
                  <a:lnTo>
                    <a:pt x="0" y="41148"/>
                  </a:lnTo>
                  <a:lnTo>
                    <a:pt x="3214" y="25074"/>
                  </a:lnTo>
                  <a:lnTo>
                    <a:pt x="12001" y="12001"/>
                  </a:lnTo>
                  <a:lnTo>
                    <a:pt x="25074" y="3214"/>
                  </a:lnTo>
                  <a:lnTo>
                    <a:pt x="41148" y="0"/>
                  </a:lnTo>
                  <a:lnTo>
                    <a:pt x="1272540" y="0"/>
                  </a:lnTo>
                  <a:lnTo>
                    <a:pt x="1287732" y="3214"/>
                  </a:lnTo>
                  <a:lnTo>
                    <a:pt x="1300352" y="12001"/>
                  </a:lnTo>
                  <a:lnTo>
                    <a:pt x="1308973" y="25074"/>
                  </a:lnTo>
                  <a:lnTo>
                    <a:pt x="1312163" y="41148"/>
                  </a:lnTo>
                  <a:lnTo>
                    <a:pt x="1312163" y="204216"/>
                  </a:lnTo>
                  <a:lnTo>
                    <a:pt x="1308973" y="220289"/>
                  </a:lnTo>
                  <a:lnTo>
                    <a:pt x="1300352" y="233362"/>
                  </a:lnTo>
                  <a:lnTo>
                    <a:pt x="1287732" y="242149"/>
                  </a:lnTo>
                  <a:lnTo>
                    <a:pt x="1272540" y="245364"/>
                  </a:lnTo>
                  <a:close/>
                </a:path>
              </a:pathLst>
            </a:custGeom>
            <a:solidFill>
              <a:srgbClr val="A5A5A5"/>
            </a:solidFill>
          </p:spPr>
          <p:txBody>
            <a:bodyPr wrap="square" lIns="0" tIns="0" rIns="0" bIns="0" rtlCol="0"/>
            <a:lstStyle/>
            <a:p>
              <a:pPr defTabSz="829178"/>
              <a:endParaRPr sz="1632" kern="0">
                <a:solidFill>
                  <a:sysClr val="windowText" lastClr="000000"/>
                </a:solidFill>
              </a:endParaRPr>
            </a:p>
          </p:txBody>
        </p:sp>
        <p:sp>
          <p:nvSpPr>
            <p:cNvPr id="13" name="object 13"/>
            <p:cNvSpPr/>
            <p:nvPr/>
          </p:nvSpPr>
          <p:spPr>
            <a:xfrm>
              <a:off x="2624327" y="5623559"/>
              <a:ext cx="1312545" cy="245745"/>
            </a:xfrm>
            <a:custGeom>
              <a:avLst/>
              <a:gdLst/>
              <a:ahLst/>
              <a:cxnLst/>
              <a:rect l="l" t="t" r="r" b="b"/>
              <a:pathLst>
                <a:path w="1312545" h="245745">
                  <a:moveTo>
                    <a:pt x="0" y="41148"/>
                  </a:moveTo>
                  <a:lnTo>
                    <a:pt x="3214" y="25074"/>
                  </a:lnTo>
                  <a:lnTo>
                    <a:pt x="12001" y="12001"/>
                  </a:lnTo>
                  <a:lnTo>
                    <a:pt x="25074" y="3214"/>
                  </a:lnTo>
                  <a:lnTo>
                    <a:pt x="41148" y="0"/>
                  </a:lnTo>
                  <a:lnTo>
                    <a:pt x="1272540" y="0"/>
                  </a:lnTo>
                  <a:lnTo>
                    <a:pt x="1287732" y="3214"/>
                  </a:lnTo>
                  <a:lnTo>
                    <a:pt x="1300352" y="12001"/>
                  </a:lnTo>
                  <a:lnTo>
                    <a:pt x="1308973" y="25074"/>
                  </a:lnTo>
                  <a:lnTo>
                    <a:pt x="1312163" y="41148"/>
                  </a:lnTo>
                  <a:lnTo>
                    <a:pt x="1312163" y="204216"/>
                  </a:lnTo>
                  <a:lnTo>
                    <a:pt x="1308973" y="220289"/>
                  </a:lnTo>
                  <a:lnTo>
                    <a:pt x="1300352" y="233362"/>
                  </a:lnTo>
                  <a:lnTo>
                    <a:pt x="1287732" y="242149"/>
                  </a:lnTo>
                  <a:lnTo>
                    <a:pt x="1272540" y="245364"/>
                  </a:lnTo>
                  <a:lnTo>
                    <a:pt x="41148" y="245364"/>
                  </a:lnTo>
                  <a:lnTo>
                    <a:pt x="25074" y="242149"/>
                  </a:lnTo>
                  <a:lnTo>
                    <a:pt x="12001" y="233362"/>
                  </a:lnTo>
                  <a:lnTo>
                    <a:pt x="3214" y="220289"/>
                  </a:lnTo>
                  <a:lnTo>
                    <a:pt x="0" y="204216"/>
                  </a:lnTo>
                  <a:lnTo>
                    <a:pt x="0" y="41148"/>
                  </a:lnTo>
                  <a:close/>
                </a:path>
              </a:pathLst>
            </a:custGeom>
            <a:ln w="10668">
              <a:solidFill>
                <a:srgbClr val="545054"/>
              </a:solidFill>
            </a:ln>
          </p:spPr>
          <p:txBody>
            <a:bodyPr wrap="square" lIns="0" tIns="0" rIns="0" bIns="0" rtlCol="0"/>
            <a:lstStyle/>
            <a:p>
              <a:pPr defTabSz="829178"/>
              <a:endParaRPr sz="1632" kern="0">
                <a:solidFill>
                  <a:sysClr val="windowText" lastClr="000000"/>
                </a:solidFill>
              </a:endParaRPr>
            </a:p>
          </p:txBody>
        </p:sp>
      </p:grpSp>
      <p:sp>
        <p:nvSpPr>
          <p:cNvPr id="14" name="object 14"/>
          <p:cNvSpPr txBox="1"/>
          <p:nvPr/>
        </p:nvSpPr>
        <p:spPr>
          <a:xfrm>
            <a:off x="3824537" y="5065869"/>
            <a:ext cx="798660" cy="259517"/>
          </a:xfrm>
          <a:prstGeom prst="rect">
            <a:avLst/>
          </a:prstGeom>
        </p:spPr>
        <p:txBody>
          <a:bodyPr vert="horz" wrap="square" lIns="0" tIns="11516" rIns="0" bIns="0" rtlCol="0">
            <a:spAutoFit/>
          </a:bodyPr>
          <a:lstStyle/>
          <a:p>
            <a:pPr marL="11516" marR="4607" indent="56430" defTabSz="829178">
              <a:lnSpc>
                <a:spcPct val="102200"/>
              </a:lnSpc>
              <a:spcBef>
                <a:spcPts val="91"/>
              </a:spcBef>
            </a:pPr>
            <a:r>
              <a:rPr sz="816" b="1" kern="0" spc="-68" dirty="0">
                <a:solidFill>
                  <a:srgbClr val="FFFFFF"/>
                </a:solidFill>
                <a:latin typeface="Arial"/>
                <a:cs typeface="Arial"/>
              </a:rPr>
              <a:t>IoT</a:t>
            </a:r>
            <a:r>
              <a:rPr sz="816" b="1" kern="0" spc="-50" dirty="0">
                <a:solidFill>
                  <a:srgbClr val="FFFFFF"/>
                </a:solidFill>
                <a:latin typeface="Arial"/>
                <a:cs typeface="Arial"/>
              </a:rPr>
              <a:t> </a:t>
            </a:r>
            <a:r>
              <a:rPr sz="816" b="1" kern="0" spc="-86" dirty="0">
                <a:solidFill>
                  <a:srgbClr val="FFFFFF"/>
                </a:solidFill>
                <a:latin typeface="Arial"/>
                <a:cs typeface="Arial"/>
              </a:rPr>
              <a:t>Devices</a:t>
            </a:r>
            <a:r>
              <a:rPr sz="816" b="1" kern="0" spc="-27" dirty="0">
                <a:solidFill>
                  <a:srgbClr val="FFFFFF"/>
                </a:solidFill>
                <a:latin typeface="Arial"/>
                <a:cs typeface="Arial"/>
              </a:rPr>
              <a:t> </a:t>
            </a:r>
            <a:r>
              <a:rPr sz="816" b="1" kern="0" spc="-23" dirty="0">
                <a:solidFill>
                  <a:srgbClr val="FFFFFF"/>
                </a:solidFill>
                <a:latin typeface="Arial"/>
                <a:cs typeface="Arial"/>
              </a:rPr>
              <a:t>and </a:t>
            </a:r>
            <a:r>
              <a:rPr sz="816" b="1" kern="0" spc="-73" dirty="0">
                <a:solidFill>
                  <a:srgbClr val="FFFFFF"/>
                </a:solidFill>
                <a:latin typeface="Arial"/>
                <a:cs typeface="Arial"/>
              </a:rPr>
              <a:t>Connectivity</a:t>
            </a:r>
            <a:r>
              <a:rPr sz="816" b="1" kern="0" spc="-18" dirty="0">
                <a:solidFill>
                  <a:srgbClr val="FFFFFF"/>
                </a:solidFill>
                <a:latin typeface="Arial"/>
                <a:cs typeface="Arial"/>
              </a:rPr>
              <a:t> </a:t>
            </a:r>
            <a:r>
              <a:rPr sz="816" b="1" kern="0" spc="-77" dirty="0">
                <a:solidFill>
                  <a:srgbClr val="FFFFFF"/>
                </a:solidFill>
                <a:latin typeface="Arial"/>
                <a:cs typeface="Arial"/>
              </a:rPr>
              <a:t>Layer</a:t>
            </a:r>
            <a:endParaRPr sz="816" kern="0">
              <a:solidFill>
                <a:sysClr val="windowText" lastClr="000000"/>
              </a:solidFill>
              <a:latin typeface="Arial"/>
              <a:cs typeface="Arial"/>
            </a:endParaRPr>
          </a:p>
        </p:txBody>
      </p:sp>
      <p:grpSp>
        <p:nvGrpSpPr>
          <p:cNvPr id="15" name="object 15"/>
          <p:cNvGrpSpPr/>
          <p:nvPr/>
        </p:nvGrpSpPr>
        <p:grpSpPr>
          <a:xfrm>
            <a:off x="4810197" y="3648387"/>
            <a:ext cx="5985635" cy="2299820"/>
            <a:chOff x="3928745" y="4023360"/>
            <a:chExt cx="6600825" cy="2536190"/>
          </a:xfrm>
        </p:grpSpPr>
        <p:sp>
          <p:nvSpPr>
            <p:cNvPr id="16" name="object 16"/>
            <p:cNvSpPr/>
            <p:nvPr/>
          </p:nvSpPr>
          <p:spPr>
            <a:xfrm>
              <a:off x="3931920" y="4165091"/>
              <a:ext cx="483234" cy="2258695"/>
            </a:xfrm>
            <a:custGeom>
              <a:avLst/>
              <a:gdLst/>
              <a:ahLst/>
              <a:cxnLst/>
              <a:rect l="l" t="t" r="r" b="b"/>
              <a:pathLst>
                <a:path w="483235" h="2258695">
                  <a:moveTo>
                    <a:pt x="0" y="1155191"/>
                  </a:moveTo>
                  <a:lnTo>
                    <a:pt x="478536" y="0"/>
                  </a:lnTo>
                </a:path>
                <a:path w="483235" h="2258695">
                  <a:moveTo>
                    <a:pt x="0" y="1155191"/>
                  </a:moveTo>
                  <a:lnTo>
                    <a:pt x="483108" y="2258568"/>
                  </a:lnTo>
                </a:path>
              </a:pathLst>
            </a:custGeom>
            <a:ln w="6096">
              <a:solidFill>
                <a:srgbClr val="BF0000"/>
              </a:solidFill>
            </a:ln>
          </p:spPr>
          <p:txBody>
            <a:bodyPr wrap="square" lIns="0" tIns="0" rIns="0" bIns="0" rtlCol="0"/>
            <a:lstStyle/>
            <a:p>
              <a:pPr defTabSz="829178"/>
              <a:endParaRPr sz="1632" kern="0">
                <a:solidFill>
                  <a:sysClr val="windowText" lastClr="000000"/>
                </a:solidFill>
              </a:endParaRPr>
            </a:p>
          </p:txBody>
        </p:sp>
        <p:pic>
          <p:nvPicPr>
            <p:cNvPr id="17" name="object 17"/>
            <p:cNvPicPr/>
            <p:nvPr/>
          </p:nvPicPr>
          <p:blipFill>
            <a:blip r:embed="rId3" cstate="print"/>
            <a:stretch>
              <a:fillRect/>
            </a:stretch>
          </p:blipFill>
          <p:spPr>
            <a:xfrm>
              <a:off x="4389120" y="4023360"/>
              <a:ext cx="6140195" cy="2535935"/>
            </a:xfrm>
            <a:prstGeom prst="rect">
              <a:avLst/>
            </a:prstGeom>
          </p:spPr>
        </p:pic>
        <p:pic>
          <p:nvPicPr>
            <p:cNvPr id="18" name="object 18"/>
            <p:cNvPicPr/>
            <p:nvPr/>
          </p:nvPicPr>
          <p:blipFill>
            <a:blip r:embed="rId4" cstate="print"/>
            <a:stretch>
              <a:fillRect/>
            </a:stretch>
          </p:blipFill>
          <p:spPr>
            <a:xfrm>
              <a:off x="4526280" y="4468367"/>
              <a:ext cx="882395" cy="573023"/>
            </a:xfrm>
            <a:prstGeom prst="rect">
              <a:avLst/>
            </a:prstGeom>
          </p:spPr>
        </p:pic>
      </p:grpSp>
      <p:sp>
        <p:nvSpPr>
          <p:cNvPr id="19" name="object 19"/>
          <p:cNvSpPr txBox="1"/>
          <p:nvPr/>
        </p:nvSpPr>
        <p:spPr>
          <a:xfrm>
            <a:off x="5474636" y="4242206"/>
            <a:ext cx="556241" cy="122035"/>
          </a:xfrm>
          <a:prstGeom prst="rect">
            <a:avLst/>
          </a:prstGeom>
        </p:spPr>
        <p:txBody>
          <a:bodyPr vert="horz" wrap="square" lIns="0" tIns="10365" rIns="0" bIns="0" rtlCol="0">
            <a:spAutoFit/>
          </a:bodyPr>
          <a:lstStyle/>
          <a:p>
            <a:pPr marL="11516" defTabSz="829178">
              <a:spcBef>
                <a:spcPts val="82"/>
              </a:spcBef>
            </a:pPr>
            <a:r>
              <a:rPr sz="725" b="1" kern="0" spc="-9" dirty="0">
                <a:solidFill>
                  <a:srgbClr val="FFFFFF"/>
                </a:solidFill>
                <a:latin typeface="Arial"/>
                <a:cs typeface="Arial"/>
              </a:rPr>
              <a:t>Registration</a:t>
            </a:r>
            <a:endParaRPr sz="725" kern="0">
              <a:solidFill>
                <a:sysClr val="windowText" lastClr="000000"/>
              </a:solidFill>
              <a:latin typeface="Arial"/>
              <a:cs typeface="Arial"/>
            </a:endParaRPr>
          </a:p>
        </p:txBody>
      </p:sp>
      <p:pic>
        <p:nvPicPr>
          <p:cNvPr id="20" name="object 20"/>
          <p:cNvPicPr/>
          <p:nvPr/>
        </p:nvPicPr>
        <p:blipFill>
          <a:blip r:embed="rId5" cstate="print"/>
          <a:stretch>
            <a:fillRect/>
          </a:stretch>
        </p:blipFill>
        <p:spPr>
          <a:xfrm>
            <a:off x="7138922" y="4662749"/>
            <a:ext cx="798775" cy="519618"/>
          </a:xfrm>
          <a:prstGeom prst="rect">
            <a:avLst/>
          </a:prstGeom>
        </p:spPr>
      </p:pic>
      <p:sp>
        <p:nvSpPr>
          <p:cNvPr id="21" name="object 21"/>
          <p:cNvSpPr txBox="1"/>
          <p:nvPr/>
        </p:nvSpPr>
        <p:spPr>
          <a:xfrm>
            <a:off x="7249113" y="4799135"/>
            <a:ext cx="581577" cy="238255"/>
          </a:xfrm>
          <a:prstGeom prst="rect">
            <a:avLst/>
          </a:prstGeom>
        </p:spPr>
        <p:txBody>
          <a:bodyPr vert="horz" wrap="square" lIns="0" tIns="14971" rIns="0" bIns="0" rtlCol="0">
            <a:spAutoFit/>
          </a:bodyPr>
          <a:lstStyle/>
          <a:p>
            <a:pPr marL="11516" marR="4607" indent="142227" defTabSz="829178">
              <a:lnSpc>
                <a:spcPts val="861"/>
              </a:lnSpc>
              <a:spcBef>
                <a:spcPts val="118"/>
              </a:spcBef>
            </a:pPr>
            <a:r>
              <a:rPr sz="725" b="1" kern="0" spc="-9" dirty="0">
                <a:solidFill>
                  <a:srgbClr val="FFFFFF"/>
                </a:solidFill>
                <a:latin typeface="Arial"/>
                <a:cs typeface="Arial"/>
              </a:rPr>
              <a:t>Group Management</a:t>
            </a:r>
            <a:endParaRPr sz="725" kern="0">
              <a:solidFill>
                <a:sysClr val="windowText" lastClr="000000"/>
              </a:solidFill>
              <a:latin typeface="Arial"/>
              <a:cs typeface="Arial"/>
            </a:endParaRPr>
          </a:p>
        </p:txBody>
      </p:sp>
      <p:pic>
        <p:nvPicPr>
          <p:cNvPr id="22" name="object 22"/>
          <p:cNvPicPr/>
          <p:nvPr/>
        </p:nvPicPr>
        <p:blipFill>
          <a:blip r:embed="rId6" cstate="print"/>
          <a:stretch>
            <a:fillRect/>
          </a:stretch>
        </p:blipFill>
        <p:spPr>
          <a:xfrm>
            <a:off x="7149978" y="4051920"/>
            <a:ext cx="802921" cy="519618"/>
          </a:xfrm>
          <a:prstGeom prst="rect">
            <a:avLst/>
          </a:prstGeom>
        </p:spPr>
      </p:pic>
      <p:sp>
        <p:nvSpPr>
          <p:cNvPr id="23" name="object 23"/>
          <p:cNvSpPr txBox="1"/>
          <p:nvPr/>
        </p:nvSpPr>
        <p:spPr>
          <a:xfrm>
            <a:off x="7362404" y="4242206"/>
            <a:ext cx="383494" cy="122035"/>
          </a:xfrm>
          <a:prstGeom prst="rect">
            <a:avLst/>
          </a:prstGeom>
        </p:spPr>
        <p:txBody>
          <a:bodyPr vert="horz" wrap="square" lIns="0" tIns="10365" rIns="0" bIns="0" rtlCol="0">
            <a:spAutoFit/>
          </a:bodyPr>
          <a:lstStyle/>
          <a:p>
            <a:pPr marL="11516" defTabSz="829178">
              <a:spcBef>
                <a:spcPts val="82"/>
              </a:spcBef>
            </a:pPr>
            <a:r>
              <a:rPr sz="725" b="1" kern="0" spc="-9" dirty="0">
                <a:solidFill>
                  <a:srgbClr val="FFFFFF"/>
                </a:solidFill>
                <a:latin typeface="Arial"/>
                <a:cs typeface="Arial"/>
              </a:rPr>
              <a:t>Security</a:t>
            </a:r>
            <a:endParaRPr sz="725" kern="0">
              <a:solidFill>
                <a:sysClr val="windowText" lastClr="000000"/>
              </a:solidFill>
              <a:latin typeface="Arial"/>
              <a:cs typeface="Arial"/>
            </a:endParaRPr>
          </a:p>
        </p:txBody>
      </p:sp>
      <p:pic>
        <p:nvPicPr>
          <p:cNvPr id="24" name="object 24"/>
          <p:cNvPicPr/>
          <p:nvPr/>
        </p:nvPicPr>
        <p:blipFill>
          <a:blip r:embed="rId7" cstate="print"/>
          <a:stretch>
            <a:fillRect/>
          </a:stretch>
        </p:blipFill>
        <p:spPr>
          <a:xfrm>
            <a:off x="8046874" y="4058831"/>
            <a:ext cx="800157" cy="516854"/>
          </a:xfrm>
          <a:prstGeom prst="rect">
            <a:avLst/>
          </a:prstGeom>
        </p:spPr>
      </p:pic>
      <p:sp>
        <p:nvSpPr>
          <p:cNvPr id="25" name="object 25"/>
          <p:cNvSpPr txBox="1"/>
          <p:nvPr/>
        </p:nvSpPr>
        <p:spPr>
          <a:xfrm>
            <a:off x="8220623" y="4249109"/>
            <a:ext cx="457776" cy="122035"/>
          </a:xfrm>
          <a:prstGeom prst="rect">
            <a:avLst/>
          </a:prstGeom>
        </p:spPr>
        <p:txBody>
          <a:bodyPr vert="horz" wrap="square" lIns="0" tIns="10365" rIns="0" bIns="0" rtlCol="0">
            <a:spAutoFit/>
          </a:bodyPr>
          <a:lstStyle/>
          <a:p>
            <a:pPr marL="11516" defTabSz="829178">
              <a:spcBef>
                <a:spcPts val="82"/>
              </a:spcBef>
            </a:pPr>
            <a:r>
              <a:rPr sz="725" b="1" kern="0" spc="-9" dirty="0">
                <a:solidFill>
                  <a:srgbClr val="FFFFFF"/>
                </a:solidFill>
                <a:latin typeface="Arial"/>
                <a:cs typeface="Arial"/>
              </a:rPr>
              <a:t>Discovery</a:t>
            </a:r>
            <a:endParaRPr sz="725" kern="0">
              <a:solidFill>
                <a:sysClr val="windowText" lastClr="000000"/>
              </a:solidFill>
              <a:latin typeface="Arial"/>
              <a:cs typeface="Arial"/>
            </a:endParaRPr>
          </a:p>
        </p:txBody>
      </p:sp>
      <p:pic>
        <p:nvPicPr>
          <p:cNvPr id="26" name="object 26"/>
          <p:cNvPicPr/>
          <p:nvPr/>
        </p:nvPicPr>
        <p:blipFill>
          <a:blip r:embed="rId8" cstate="print"/>
          <a:stretch>
            <a:fillRect/>
          </a:stretch>
        </p:blipFill>
        <p:spPr>
          <a:xfrm>
            <a:off x="8945151" y="4051920"/>
            <a:ext cx="801539" cy="519618"/>
          </a:xfrm>
          <a:prstGeom prst="rect">
            <a:avLst/>
          </a:prstGeom>
        </p:spPr>
      </p:pic>
      <p:sp>
        <p:nvSpPr>
          <p:cNvPr id="27" name="object 27"/>
          <p:cNvSpPr txBox="1"/>
          <p:nvPr/>
        </p:nvSpPr>
        <p:spPr>
          <a:xfrm>
            <a:off x="9012539" y="4134427"/>
            <a:ext cx="669101" cy="353671"/>
          </a:xfrm>
          <a:prstGeom prst="rect">
            <a:avLst/>
          </a:prstGeom>
        </p:spPr>
        <p:txBody>
          <a:bodyPr vert="horz" wrap="square" lIns="0" tIns="14971" rIns="0" bIns="0" rtlCol="0">
            <a:spAutoFit/>
          </a:bodyPr>
          <a:lstStyle/>
          <a:p>
            <a:pPr marL="11516" marR="4607" algn="ctr" defTabSz="829178">
              <a:lnSpc>
                <a:spcPts val="861"/>
              </a:lnSpc>
              <a:spcBef>
                <a:spcPts val="118"/>
              </a:spcBef>
            </a:pPr>
            <a:r>
              <a:rPr sz="725" b="1" kern="0" spc="-18" dirty="0">
                <a:solidFill>
                  <a:srgbClr val="FFFFFF"/>
                </a:solidFill>
                <a:latin typeface="Arial"/>
                <a:cs typeface="Arial"/>
              </a:rPr>
              <a:t>Data </a:t>
            </a:r>
            <a:r>
              <a:rPr sz="725" b="1" kern="0" spc="-9" dirty="0">
                <a:solidFill>
                  <a:srgbClr val="FFFFFF"/>
                </a:solidFill>
                <a:latin typeface="Arial"/>
                <a:cs typeface="Arial"/>
              </a:rPr>
              <a:t>Management</a:t>
            </a:r>
            <a:r>
              <a:rPr sz="725" b="1" kern="0" spc="-41" dirty="0">
                <a:solidFill>
                  <a:srgbClr val="FFFFFF"/>
                </a:solidFill>
                <a:latin typeface="Arial"/>
                <a:cs typeface="Arial"/>
              </a:rPr>
              <a:t> </a:t>
            </a:r>
            <a:r>
              <a:rPr sz="725" b="1" kern="0" spc="-45" dirty="0">
                <a:solidFill>
                  <a:srgbClr val="FFFFFF"/>
                </a:solidFill>
                <a:latin typeface="Arial"/>
                <a:cs typeface="Arial"/>
              </a:rPr>
              <a:t>&amp;</a:t>
            </a:r>
            <a:r>
              <a:rPr sz="725" b="1" kern="0" spc="-9" dirty="0">
                <a:solidFill>
                  <a:srgbClr val="FFFFFF"/>
                </a:solidFill>
                <a:latin typeface="Arial"/>
                <a:cs typeface="Arial"/>
              </a:rPr>
              <a:t> Repository</a:t>
            </a:r>
            <a:endParaRPr sz="725" kern="0">
              <a:solidFill>
                <a:sysClr val="windowText" lastClr="000000"/>
              </a:solidFill>
              <a:latin typeface="Arial"/>
              <a:cs typeface="Arial"/>
            </a:endParaRPr>
          </a:p>
        </p:txBody>
      </p:sp>
      <p:pic>
        <p:nvPicPr>
          <p:cNvPr id="28" name="object 28"/>
          <p:cNvPicPr/>
          <p:nvPr/>
        </p:nvPicPr>
        <p:blipFill>
          <a:blip r:embed="rId9" cstate="print"/>
          <a:stretch>
            <a:fillRect/>
          </a:stretch>
        </p:blipFill>
        <p:spPr>
          <a:xfrm>
            <a:off x="8062075" y="4658603"/>
            <a:ext cx="800157" cy="516855"/>
          </a:xfrm>
          <a:prstGeom prst="rect">
            <a:avLst/>
          </a:prstGeom>
        </p:spPr>
      </p:pic>
      <p:sp>
        <p:nvSpPr>
          <p:cNvPr id="29" name="object 29"/>
          <p:cNvSpPr txBox="1"/>
          <p:nvPr/>
        </p:nvSpPr>
        <p:spPr>
          <a:xfrm>
            <a:off x="8157074" y="4738343"/>
            <a:ext cx="609216" cy="353671"/>
          </a:xfrm>
          <a:prstGeom prst="rect">
            <a:avLst/>
          </a:prstGeom>
        </p:spPr>
        <p:txBody>
          <a:bodyPr vert="horz" wrap="square" lIns="0" tIns="14971" rIns="0" bIns="0" rtlCol="0">
            <a:spAutoFit/>
          </a:bodyPr>
          <a:lstStyle/>
          <a:p>
            <a:pPr marL="11516" marR="4607" algn="ctr" defTabSz="829178">
              <a:lnSpc>
                <a:spcPts val="861"/>
              </a:lnSpc>
              <a:spcBef>
                <a:spcPts val="118"/>
              </a:spcBef>
            </a:pPr>
            <a:r>
              <a:rPr sz="725" b="1" kern="0" spc="-9" dirty="0">
                <a:solidFill>
                  <a:srgbClr val="FFFFFF"/>
                </a:solidFill>
                <a:latin typeface="Arial"/>
                <a:cs typeface="Arial"/>
              </a:rPr>
              <a:t>Application </a:t>
            </a:r>
            <a:r>
              <a:rPr sz="725" b="1" kern="0" spc="-45" dirty="0">
                <a:solidFill>
                  <a:srgbClr val="FFFFFF"/>
                </a:solidFill>
                <a:latin typeface="Arial"/>
                <a:cs typeface="Arial"/>
              </a:rPr>
              <a:t>&amp;</a:t>
            </a:r>
            <a:r>
              <a:rPr sz="725" b="1" kern="0" spc="-9" dirty="0">
                <a:solidFill>
                  <a:srgbClr val="FFFFFF"/>
                </a:solidFill>
                <a:latin typeface="Arial"/>
                <a:cs typeface="Arial"/>
              </a:rPr>
              <a:t> Service Management</a:t>
            </a:r>
            <a:endParaRPr sz="725" kern="0">
              <a:solidFill>
                <a:sysClr val="windowText" lastClr="000000"/>
              </a:solidFill>
              <a:latin typeface="Arial"/>
              <a:cs typeface="Arial"/>
            </a:endParaRPr>
          </a:p>
        </p:txBody>
      </p:sp>
      <p:pic>
        <p:nvPicPr>
          <p:cNvPr id="30" name="object 30"/>
          <p:cNvPicPr/>
          <p:nvPr/>
        </p:nvPicPr>
        <p:blipFill>
          <a:blip r:embed="rId10" cstate="print"/>
          <a:stretch>
            <a:fillRect/>
          </a:stretch>
        </p:blipFill>
        <p:spPr>
          <a:xfrm>
            <a:off x="5360333" y="4654458"/>
            <a:ext cx="798776" cy="516854"/>
          </a:xfrm>
          <a:prstGeom prst="rect">
            <a:avLst/>
          </a:prstGeom>
        </p:spPr>
      </p:pic>
      <p:sp>
        <p:nvSpPr>
          <p:cNvPr id="31" name="object 31"/>
          <p:cNvSpPr txBox="1"/>
          <p:nvPr/>
        </p:nvSpPr>
        <p:spPr>
          <a:xfrm>
            <a:off x="5467734" y="4790869"/>
            <a:ext cx="581577" cy="238255"/>
          </a:xfrm>
          <a:prstGeom prst="rect">
            <a:avLst/>
          </a:prstGeom>
        </p:spPr>
        <p:txBody>
          <a:bodyPr vert="horz" wrap="square" lIns="0" tIns="14971" rIns="0" bIns="0" rtlCol="0">
            <a:spAutoFit/>
          </a:bodyPr>
          <a:lstStyle/>
          <a:p>
            <a:pPr marL="11516" marR="4607" indent="132438" defTabSz="829178">
              <a:lnSpc>
                <a:spcPts val="861"/>
              </a:lnSpc>
              <a:spcBef>
                <a:spcPts val="118"/>
              </a:spcBef>
            </a:pPr>
            <a:r>
              <a:rPr sz="725" b="1" kern="0" spc="-9" dirty="0">
                <a:solidFill>
                  <a:srgbClr val="FFFFFF"/>
                </a:solidFill>
                <a:latin typeface="Arial"/>
                <a:cs typeface="Arial"/>
              </a:rPr>
              <a:t>Device Management</a:t>
            </a:r>
            <a:endParaRPr sz="725" kern="0">
              <a:solidFill>
                <a:sysClr val="windowText" lastClr="000000"/>
              </a:solidFill>
              <a:latin typeface="Arial"/>
              <a:cs typeface="Arial"/>
            </a:endParaRPr>
          </a:p>
        </p:txBody>
      </p:sp>
      <p:pic>
        <p:nvPicPr>
          <p:cNvPr id="32" name="object 32"/>
          <p:cNvPicPr/>
          <p:nvPr/>
        </p:nvPicPr>
        <p:blipFill>
          <a:blip r:embed="rId11" cstate="print"/>
          <a:stretch>
            <a:fillRect/>
          </a:stretch>
        </p:blipFill>
        <p:spPr>
          <a:xfrm>
            <a:off x="6246172" y="4658603"/>
            <a:ext cx="798776" cy="516855"/>
          </a:xfrm>
          <a:prstGeom prst="rect">
            <a:avLst/>
          </a:prstGeom>
        </p:spPr>
      </p:pic>
      <p:sp>
        <p:nvSpPr>
          <p:cNvPr id="33" name="object 33"/>
          <p:cNvSpPr txBox="1"/>
          <p:nvPr/>
        </p:nvSpPr>
        <p:spPr>
          <a:xfrm>
            <a:off x="6312091" y="4792233"/>
            <a:ext cx="669101" cy="238255"/>
          </a:xfrm>
          <a:prstGeom prst="rect">
            <a:avLst/>
          </a:prstGeom>
        </p:spPr>
        <p:txBody>
          <a:bodyPr vert="horz" wrap="square" lIns="0" tIns="14971" rIns="0" bIns="0" rtlCol="0">
            <a:spAutoFit/>
          </a:bodyPr>
          <a:lstStyle/>
          <a:p>
            <a:pPr marL="84645" marR="4607" indent="-73705" defTabSz="829178">
              <a:lnSpc>
                <a:spcPts val="861"/>
              </a:lnSpc>
              <a:spcBef>
                <a:spcPts val="118"/>
              </a:spcBef>
            </a:pPr>
            <a:r>
              <a:rPr sz="725" b="1" kern="0" spc="-9" dirty="0">
                <a:solidFill>
                  <a:srgbClr val="FFFFFF"/>
                </a:solidFill>
                <a:latin typeface="Arial"/>
                <a:cs typeface="Arial"/>
              </a:rPr>
              <a:t>Subscription</a:t>
            </a:r>
            <a:r>
              <a:rPr sz="725" b="1" kern="0" spc="-14" dirty="0">
                <a:solidFill>
                  <a:srgbClr val="FFFFFF"/>
                </a:solidFill>
                <a:latin typeface="Arial"/>
                <a:cs typeface="Arial"/>
              </a:rPr>
              <a:t> </a:t>
            </a:r>
            <a:r>
              <a:rPr sz="725" b="1" kern="0" spc="-45" dirty="0">
                <a:solidFill>
                  <a:srgbClr val="FFFFFF"/>
                </a:solidFill>
                <a:latin typeface="Arial"/>
                <a:cs typeface="Arial"/>
              </a:rPr>
              <a:t>&amp;</a:t>
            </a:r>
            <a:r>
              <a:rPr sz="725" b="1" kern="0" spc="-9" dirty="0">
                <a:solidFill>
                  <a:srgbClr val="FFFFFF"/>
                </a:solidFill>
                <a:latin typeface="Arial"/>
                <a:cs typeface="Arial"/>
              </a:rPr>
              <a:t> Notification</a:t>
            </a:r>
            <a:endParaRPr sz="725" kern="0">
              <a:solidFill>
                <a:sysClr val="windowText" lastClr="000000"/>
              </a:solidFill>
              <a:latin typeface="Arial"/>
              <a:cs typeface="Arial"/>
            </a:endParaRPr>
          </a:p>
        </p:txBody>
      </p:sp>
      <p:pic>
        <p:nvPicPr>
          <p:cNvPr id="34" name="object 34"/>
          <p:cNvPicPr/>
          <p:nvPr/>
        </p:nvPicPr>
        <p:blipFill>
          <a:blip r:embed="rId12" cstate="print"/>
          <a:stretch>
            <a:fillRect/>
          </a:stretch>
        </p:blipFill>
        <p:spPr>
          <a:xfrm>
            <a:off x="6250319" y="4058831"/>
            <a:ext cx="801539" cy="516854"/>
          </a:xfrm>
          <a:prstGeom prst="rect">
            <a:avLst/>
          </a:prstGeom>
        </p:spPr>
      </p:pic>
      <p:sp>
        <p:nvSpPr>
          <p:cNvPr id="35" name="object 35"/>
          <p:cNvSpPr txBox="1"/>
          <p:nvPr/>
        </p:nvSpPr>
        <p:spPr>
          <a:xfrm>
            <a:off x="6296921" y="4195219"/>
            <a:ext cx="712288" cy="238255"/>
          </a:xfrm>
          <a:prstGeom prst="rect">
            <a:avLst/>
          </a:prstGeom>
        </p:spPr>
        <p:txBody>
          <a:bodyPr vert="horz" wrap="square" lIns="0" tIns="14971" rIns="0" bIns="0" rtlCol="0">
            <a:spAutoFit/>
          </a:bodyPr>
          <a:lstStyle/>
          <a:p>
            <a:pPr marL="76008" marR="4607" indent="-65067" defTabSz="829178">
              <a:lnSpc>
                <a:spcPts val="861"/>
              </a:lnSpc>
              <a:spcBef>
                <a:spcPts val="118"/>
              </a:spcBef>
            </a:pPr>
            <a:r>
              <a:rPr sz="725" b="1" kern="0" spc="-9" dirty="0">
                <a:solidFill>
                  <a:srgbClr val="FFFFFF"/>
                </a:solidFill>
                <a:latin typeface="Arial"/>
                <a:cs typeface="Arial"/>
              </a:rPr>
              <a:t>Communication Management</a:t>
            </a:r>
            <a:endParaRPr sz="725" kern="0">
              <a:solidFill>
                <a:sysClr val="windowText" lastClr="000000"/>
              </a:solidFill>
              <a:latin typeface="Arial"/>
              <a:cs typeface="Arial"/>
            </a:endParaRPr>
          </a:p>
        </p:txBody>
      </p:sp>
      <p:pic>
        <p:nvPicPr>
          <p:cNvPr id="36" name="object 36"/>
          <p:cNvPicPr/>
          <p:nvPr/>
        </p:nvPicPr>
        <p:blipFill>
          <a:blip r:embed="rId13" cstate="print"/>
          <a:stretch>
            <a:fillRect/>
          </a:stretch>
        </p:blipFill>
        <p:spPr>
          <a:xfrm>
            <a:off x="9844809" y="4662749"/>
            <a:ext cx="802921" cy="519618"/>
          </a:xfrm>
          <a:prstGeom prst="rect">
            <a:avLst/>
          </a:prstGeom>
        </p:spPr>
      </p:pic>
      <p:sp>
        <p:nvSpPr>
          <p:cNvPr id="37" name="object 37"/>
          <p:cNvSpPr txBox="1"/>
          <p:nvPr/>
        </p:nvSpPr>
        <p:spPr>
          <a:xfrm>
            <a:off x="9985440" y="4745246"/>
            <a:ext cx="519388" cy="353671"/>
          </a:xfrm>
          <a:prstGeom prst="rect">
            <a:avLst/>
          </a:prstGeom>
        </p:spPr>
        <p:txBody>
          <a:bodyPr vert="horz" wrap="square" lIns="0" tIns="14971" rIns="0" bIns="0" rtlCol="0">
            <a:spAutoFit/>
          </a:bodyPr>
          <a:lstStyle/>
          <a:p>
            <a:pPr marL="11516" marR="4607" indent="86949" defTabSz="829178">
              <a:lnSpc>
                <a:spcPts val="861"/>
              </a:lnSpc>
              <a:spcBef>
                <a:spcPts val="118"/>
              </a:spcBef>
            </a:pPr>
            <a:r>
              <a:rPr sz="725" b="1" kern="0" spc="-9" dirty="0">
                <a:solidFill>
                  <a:srgbClr val="FFFFFF"/>
                </a:solidFill>
                <a:latin typeface="Arial"/>
                <a:cs typeface="Arial"/>
              </a:rPr>
              <a:t>Service Charging</a:t>
            </a:r>
            <a:r>
              <a:rPr sz="725" b="1" kern="0" spc="-5" dirty="0">
                <a:solidFill>
                  <a:srgbClr val="FFFFFF"/>
                </a:solidFill>
                <a:latin typeface="Arial"/>
                <a:cs typeface="Arial"/>
              </a:rPr>
              <a:t> </a:t>
            </a:r>
            <a:r>
              <a:rPr sz="725" b="1" kern="0" spc="-45" dirty="0">
                <a:solidFill>
                  <a:srgbClr val="FFFFFF"/>
                </a:solidFill>
                <a:latin typeface="Arial"/>
                <a:cs typeface="Arial"/>
              </a:rPr>
              <a:t>&amp;</a:t>
            </a:r>
            <a:r>
              <a:rPr sz="725" b="1" kern="0" spc="-18" dirty="0">
                <a:solidFill>
                  <a:srgbClr val="FFFFFF"/>
                </a:solidFill>
                <a:latin typeface="Arial"/>
                <a:cs typeface="Arial"/>
              </a:rPr>
              <a:t> Accounting</a:t>
            </a:r>
            <a:endParaRPr sz="725" kern="0">
              <a:solidFill>
                <a:sysClr val="windowText" lastClr="000000"/>
              </a:solidFill>
              <a:latin typeface="Arial"/>
              <a:cs typeface="Arial"/>
            </a:endParaRPr>
          </a:p>
        </p:txBody>
      </p:sp>
      <p:pic>
        <p:nvPicPr>
          <p:cNvPr id="38" name="object 38"/>
          <p:cNvPicPr/>
          <p:nvPr/>
        </p:nvPicPr>
        <p:blipFill>
          <a:blip r:embed="rId14" cstate="print"/>
          <a:stretch>
            <a:fillRect/>
          </a:stretch>
        </p:blipFill>
        <p:spPr>
          <a:xfrm>
            <a:off x="8963116" y="4662749"/>
            <a:ext cx="798775" cy="519618"/>
          </a:xfrm>
          <a:prstGeom prst="rect">
            <a:avLst/>
          </a:prstGeom>
        </p:spPr>
      </p:pic>
      <p:sp>
        <p:nvSpPr>
          <p:cNvPr id="39" name="object 39"/>
          <p:cNvSpPr txBox="1"/>
          <p:nvPr/>
        </p:nvSpPr>
        <p:spPr>
          <a:xfrm>
            <a:off x="9161765" y="4854472"/>
            <a:ext cx="403073" cy="122035"/>
          </a:xfrm>
          <a:prstGeom prst="rect">
            <a:avLst/>
          </a:prstGeom>
        </p:spPr>
        <p:txBody>
          <a:bodyPr vert="horz" wrap="square" lIns="0" tIns="10365" rIns="0" bIns="0" rtlCol="0">
            <a:spAutoFit/>
          </a:bodyPr>
          <a:lstStyle/>
          <a:p>
            <a:pPr marL="11516" defTabSz="829178">
              <a:spcBef>
                <a:spcPts val="82"/>
              </a:spcBef>
            </a:pPr>
            <a:r>
              <a:rPr sz="725" b="1" kern="0" spc="-9" dirty="0">
                <a:solidFill>
                  <a:srgbClr val="FFFFFF"/>
                </a:solidFill>
                <a:latin typeface="Arial"/>
                <a:cs typeface="Arial"/>
              </a:rPr>
              <a:t>Location</a:t>
            </a:r>
            <a:endParaRPr sz="725" kern="0">
              <a:solidFill>
                <a:sysClr val="windowText" lastClr="000000"/>
              </a:solidFill>
              <a:latin typeface="Arial"/>
              <a:cs typeface="Arial"/>
            </a:endParaRPr>
          </a:p>
        </p:txBody>
      </p:sp>
      <p:pic>
        <p:nvPicPr>
          <p:cNvPr id="40" name="object 40"/>
          <p:cNvPicPr/>
          <p:nvPr/>
        </p:nvPicPr>
        <p:blipFill>
          <a:blip r:embed="rId15" cstate="print"/>
          <a:stretch>
            <a:fillRect/>
          </a:stretch>
        </p:blipFill>
        <p:spPr>
          <a:xfrm>
            <a:off x="5846785" y="5269432"/>
            <a:ext cx="798776" cy="516854"/>
          </a:xfrm>
          <a:prstGeom prst="rect">
            <a:avLst/>
          </a:prstGeom>
        </p:spPr>
      </p:pic>
      <p:sp>
        <p:nvSpPr>
          <p:cNvPr id="41" name="object 41"/>
          <p:cNvSpPr txBox="1"/>
          <p:nvPr/>
        </p:nvSpPr>
        <p:spPr>
          <a:xfrm>
            <a:off x="5879557" y="5404499"/>
            <a:ext cx="733593" cy="238255"/>
          </a:xfrm>
          <a:prstGeom prst="rect">
            <a:avLst/>
          </a:prstGeom>
        </p:spPr>
        <p:txBody>
          <a:bodyPr vert="horz" wrap="square" lIns="0" tIns="14971" rIns="0" bIns="0" rtlCol="0">
            <a:spAutoFit/>
          </a:bodyPr>
          <a:lstStyle/>
          <a:p>
            <a:pPr marL="157774" marR="4607" indent="-146834" defTabSz="829178">
              <a:lnSpc>
                <a:spcPts val="861"/>
              </a:lnSpc>
              <a:spcBef>
                <a:spcPts val="118"/>
              </a:spcBef>
            </a:pPr>
            <a:r>
              <a:rPr sz="725" b="1" kern="0" spc="-9" dirty="0">
                <a:solidFill>
                  <a:srgbClr val="FFFFFF"/>
                </a:solidFill>
                <a:latin typeface="Arial"/>
                <a:cs typeface="Arial"/>
              </a:rPr>
              <a:t>Network</a:t>
            </a:r>
            <a:r>
              <a:rPr sz="725" b="1" kern="0" spc="5" dirty="0">
                <a:solidFill>
                  <a:srgbClr val="FFFFFF"/>
                </a:solidFill>
                <a:latin typeface="Arial"/>
                <a:cs typeface="Arial"/>
              </a:rPr>
              <a:t> </a:t>
            </a:r>
            <a:r>
              <a:rPr sz="725" b="1" kern="0" spc="-9" dirty="0">
                <a:solidFill>
                  <a:srgbClr val="FFFFFF"/>
                </a:solidFill>
                <a:latin typeface="Arial"/>
                <a:cs typeface="Arial"/>
              </a:rPr>
              <a:t>Service Exposure</a:t>
            </a:r>
            <a:endParaRPr sz="725" kern="0">
              <a:solidFill>
                <a:sysClr val="windowText" lastClr="000000"/>
              </a:solidFill>
              <a:latin typeface="Arial"/>
              <a:cs typeface="Arial"/>
            </a:endParaRPr>
          </a:p>
        </p:txBody>
      </p:sp>
      <p:pic>
        <p:nvPicPr>
          <p:cNvPr id="42" name="object 42"/>
          <p:cNvPicPr/>
          <p:nvPr/>
        </p:nvPicPr>
        <p:blipFill>
          <a:blip r:embed="rId16" cstate="print"/>
          <a:stretch>
            <a:fillRect/>
          </a:stretch>
        </p:blipFill>
        <p:spPr>
          <a:xfrm>
            <a:off x="9842045" y="4051920"/>
            <a:ext cx="798776" cy="519618"/>
          </a:xfrm>
          <a:prstGeom prst="rect">
            <a:avLst/>
          </a:prstGeom>
        </p:spPr>
      </p:pic>
      <p:sp>
        <p:nvSpPr>
          <p:cNvPr id="43" name="object 43"/>
          <p:cNvSpPr txBox="1"/>
          <p:nvPr/>
        </p:nvSpPr>
        <p:spPr>
          <a:xfrm>
            <a:off x="10000610" y="4242206"/>
            <a:ext cx="479657" cy="122035"/>
          </a:xfrm>
          <a:prstGeom prst="rect">
            <a:avLst/>
          </a:prstGeom>
        </p:spPr>
        <p:txBody>
          <a:bodyPr vert="horz" wrap="square" lIns="0" tIns="10365" rIns="0" bIns="0" rtlCol="0">
            <a:spAutoFit/>
          </a:bodyPr>
          <a:lstStyle/>
          <a:p>
            <a:pPr marL="11516" defTabSz="829178">
              <a:spcBef>
                <a:spcPts val="82"/>
              </a:spcBef>
            </a:pPr>
            <a:r>
              <a:rPr sz="725" b="1" kern="0" spc="-9" dirty="0">
                <a:solidFill>
                  <a:srgbClr val="FFFFFF"/>
                </a:solidFill>
                <a:latin typeface="Arial"/>
                <a:cs typeface="Arial"/>
              </a:rPr>
              <a:t>Semantics</a:t>
            </a:r>
            <a:endParaRPr sz="725" kern="0">
              <a:solidFill>
                <a:sysClr val="windowText" lastClr="000000"/>
              </a:solidFill>
              <a:latin typeface="Arial"/>
              <a:cs typeface="Arial"/>
            </a:endParaRPr>
          </a:p>
        </p:txBody>
      </p:sp>
      <p:pic>
        <p:nvPicPr>
          <p:cNvPr id="44" name="object 44"/>
          <p:cNvPicPr/>
          <p:nvPr/>
        </p:nvPicPr>
        <p:blipFill>
          <a:blip r:embed="rId17" cstate="print"/>
          <a:stretch>
            <a:fillRect/>
          </a:stretch>
        </p:blipFill>
        <p:spPr>
          <a:xfrm>
            <a:off x="6735388" y="5258376"/>
            <a:ext cx="800157" cy="519618"/>
          </a:xfrm>
          <a:prstGeom prst="rect">
            <a:avLst/>
          </a:prstGeom>
        </p:spPr>
      </p:pic>
      <p:sp>
        <p:nvSpPr>
          <p:cNvPr id="45" name="object 45"/>
          <p:cNvSpPr txBox="1"/>
          <p:nvPr/>
        </p:nvSpPr>
        <p:spPr>
          <a:xfrm>
            <a:off x="6845556" y="5396204"/>
            <a:ext cx="581577" cy="238255"/>
          </a:xfrm>
          <a:prstGeom prst="rect">
            <a:avLst/>
          </a:prstGeom>
        </p:spPr>
        <p:txBody>
          <a:bodyPr vert="horz" wrap="square" lIns="0" tIns="14971" rIns="0" bIns="0" rtlCol="0">
            <a:spAutoFit/>
          </a:bodyPr>
          <a:lstStyle/>
          <a:p>
            <a:pPr marL="11516" marR="4607" indent="20154" defTabSz="829178">
              <a:lnSpc>
                <a:spcPts val="861"/>
              </a:lnSpc>
              <a:spcBef>
                <a:spcPts val="118"/>
              </a:spcBef>
            </a:pPr>
            <a:r>
              <a:rPr sz="725" b="1" kern="0" spc="-9" dirty="0">
                <a:solidFill>
                  <a:srgbClr val="FFFFFF"/>
                </a:solidFill>
                <a:latin typeface="Arial"/>
                <a:cs typeface="Arial"/>
              </a:rPr>
              <a:t>Transaction Management</a:t>
            </a:r>
            <a:endParaRPr sz="725" kern="0">
              <a:solidFill>
                <a:sysClr val="windowText" lastClr="000000"/>
              </a:solidFill>
              <a:latin typeface="Arial"/>
              <a:cs typeface="Arial"/>
            </a:endParaRPr>
          </a:p>
        </p:txBody>
      </p:sp>
      <p:sp>
        <p:nvSpPr>
          <p:cNvPr id="46" name="object 46"/>
          <p:cNvSpPr txBox="1"/>
          <p:nvPr/>
        </p:nvSpPr>
        <p:spPr>
          <a:xfrm>
            <a:off x="5831154" y="3741938"/>
            <a:ext cx="1713060" cy="207648"/>
          </a:xfrm>
          <a:prstGeom prst="rect">
            <a:avLst/>
          </a:prstGeom>
        </p:spPr>
        <p:txBody>
          <a:bodyPr vert="horz" wrap="square" lIns="0" tIns="12092" rIns="0" bIns="0" rtlCol="0">
            <a:spAutoFit/>
          </a:bodyPr>
          <a:lstStyle/>
          <a:p>
            <a:pPr marL="11516" defTabSz="829178">
              <a:spcBef>
                <a:spcPts val="95"/>
              </a:spcBef>
            </a:pPr>
            <a:r>
              <a:rPr sz="1270" kern="0" dirty="0">
                <a:solidFill>
                  <a:srgbClr val="BF0000"/>
                </a:solidFill>
                <a:latin typeface="Arial"/>
                <a:cs typeface="Arial"/>
              </a:rPr>
              <a:t>Common</a:t>
            </a:r>
            <a:r>
              <a:rPr sz="1270" kern="0" spc="-18" dirty="0">
                <a:solidFill>
                  <a:srgbClr val="BF0000"/>
                </a:solidFill>
                <a:latin typeface="Arial"/>
                <a:cs typeface="Arial"/>
              </a:rPr>
              <a:t> </a:t>
            </a:r>
            <a:r>
              <a:rPr sz="1270" kern="0" dirty="0">
                <a:solidFill>
                  <a:srgbClr val="BF0000"/>
                </a:solidFill>
                <a:latin typeface="Arial"/>
                <a:cs typeface="Arial"/>
              </a:rPr>
              <a:t>Service</a:t>
            </a:r>
            <a:r>
              <a:rPr sz="1270" kern="0" spc="-18" dirty="0">
                <a:solidFill>
                  <a:srgbClr val="BF0000"/>
                </a:solidFill>
                <a:latin typeface="Arial"/>
                <a:cs typeface="Arial"/>
              </a:rPr>
              <a:t> </a:t>
            </a:r>
            <a:r>
              <a:rPr sz="1270" kern="0" spc="-9" dirty="0">
                <a:solidFill>
                  <a:srgbClr val="BF0000"/>
                </a:solidFill>
                <a:latin typeface="Arial"/>
                <a:cs typeface="Arial"/>
              </a:rPr>
              <a:t>Entity</a:t>
            </a:r>
            <a:endParaRPr sz="1270" kern="0">
              <a:solidFill>
                <a:sysClr val="windowText" lastClr="000000"/>
              </a:solidFill>
              <a:latin typeface="Arial"/>
              <a:cs typeface="Arial"/>
            </a:endParaRPr>
          </a:p>
        </p:txBody>
      </p:sp>
      <p:grpSp>
        <p:nvGrpSpPr>
          <p:cNvPr id="47" name="object 47"/>
          <p:cNvGrpSpPr/>
          <p:nvPr/>
        </p:nvGrpSpPr>
        <p:grpSpPr>
          <a:xfrm>
            <a:off x="5412848" y="3724395"/>
            <a:ext cx="3019593" cy="2053945"/>
            <a:chOff x="4593335" y="4107180"/>
            <a:chExt cx="3329940" cy="2265045"/>
          </a:xfrm>
        </p:grpSpPr>
        <p:pic>
          <p:nvPicPr>
            <p:cNvPr id="48" name="object 48"/>
            <p:cNvPicPr/>
            <p:nvPr/>
          </p:nvPicPr>
          <p:blipFill>
            <a:blip r:embed="rId18" cstate="print"/>
            <a:stretch>
              <a:fillRect/>
            </a:stretch>
          </p:blipFill>
          <p:spPr>
            <a:xfrm>
              <a:off x="4593335" y="4107180"/>
              <a:ext cx="411480" cy="252983"/>
            </a:xfrm>
            <a:prstGeom prst="rect">
              <a:avLst/>
            </a:prstGeom>
          </p:spPr>
        </p:pic>
        <p:pic>
          <p:nvPicPr>
            <p:cNvPr id="49" name="object 49"/>
            <p:cNvPicPr/>
            <p:nvPr/>
          </p:nvPicPr>
          <p:blipFill>
            <a:blip r:embed="rId19" cstate="print"/>
            <a:stretch>
              <a:fillRect/>
            </a:stretch>
          </p:blipFill>
          <p:spPr>
            <a:xfrm>
              <a:off x="7037832" y="5798820"/>
              <a:ext cx="885443" cy="573023"/>
            </a:xfrm>
            <a:prstGeom prst="rect">
              <a:avLst/>
            </a:prstGeom>
          </p:spPr>
        </p:pic>
      </p:grpSp>
      <p:sp>
        <p:nvSpPr>
          <p:cNvPr id="50" name="object 50"/>
          <p:cNvSpPr txBox="1"/>
          <p:nvPr/>
        </p:nvSpPr>
        <p:spPr>
          <a:xfrm>
            <a:off x="7741103" y="5396204"/>
            <a:ext cx="581577" cy="238255"/>
          </a:xfrm>
          <a:prstGeom prst="rect">
            <a:avLst/>
          </a:prstGeom>
        </p:spPr>
        <p:txBody>
          <a:bodyPr vert="horz" wrap="square" lIns="0" tIns="14971" rIns="0" bIns="0" rtlCol="0">
            <a:spAutoFit/>
          </a:bodyPr>
          <a:lstStyle/>
          <a:p>
            <a:pPr marL="11516" marR="4607" indent="172170" defTabSz="829178">
              <a:lnSpc>
                <a:spcPts val="861"/>
              </a:lnSpc>
              <a:spcBef>
                <a:spcPts val="118"/>
              </a:spcBef>
            </a:pPr>
            <a:r>
              <a:rPr sz="725" b="1" kern="0" spc="-18" dirty="0">
                <a:solidFill>
                  <a:srgbClr val="FFFFFF"/>
                </a:solidFill>
                <a:latin typeface="Arial"/>
                <a:cs typeface="Arial"/>
              </a:rPr>
              <a:t>Time </a:t>
            </a:r>
            <a:r>
              <a:rPr sz="725" b="1" kern="0" spc="-9" dirty="0">
                <a:solidFill>
                  <a:srgbClr val="FFFFFF"/>
                </a:solidFill>
                <a:latin typeface="Arial"/>
                <a:cs typeface="Arial"/>
              </a:rPr>
              <a:t>Management</a:t>
            </a:r>
            <a:endParaRPr sz="725" kern="0">
              <a:solidFill>
                <a:sysClr val="windowText" lastClr="000000"/>
              </a:solidFill>
              <a:latin typeface="Arial"/>
              <a:cs typeface="Arial"/>
            </a:endParaRPr>
          </a:p>
        </p:txBody>
      </p:sp>
      <p:pic>
        <p:nvPicPr>
          <p:cNvPr id="51" name="object 51"/>
          <p:cNvPicPr/>
          <p:nvPr/>
        </p:nvPicPr>
        <p:blipFill>
          <a:blip r:embed="rId20" cstate="print"/>
          <a:stretch>
            <a:fillRect/>
          </a:stretch>
        </p:blipFill>
        <p:spPr>
          <a:xfrm>
            <a:off x="8526414" y="5258376"/>
            <a:ext cx="798776" cy="519618"/>
          </a:xfrm>
          <a:prstGeom prst="rect">
            <a:avLst/>
          </a:prstGeom>
        </p:spPr>
      </p:pic>
      <p:sp>
        <p:nvSpPr>
          <p:cNvPr id="52" name="object 52"/>
          <p:cNvSpPr txBox="1"/>
          <p:nvPr/>
        </p:nvSpPr>
        <p:spPr>
          <a:xfrm>
            <a:off x="8636594" y="5396204"/>
            <a:ext cx="581577" cy="238255"/>
          </a:xfrm>
          <a:prstGeom prst="rect">
            <a:avLst/>
          </a:prstGeom>
        </p:spPr>
        <p:txBody>
          <a:bodyPr vert="horz" wrap="square" lIns="0" tIns="14971" rIns="0" bIns="0" rtlCol="0">
            <a:spAutoFit/>
          </a:bodyPr>
          <a:lstStyle/>
          <a:p>
            <a:pPr marL="11516" marR="4607" indent="103647" defTabSz="829178">
              <a:lnSpc>
                <a:spcPts val="861"/>
              </a:lnSpc>
              <a:spcBef>
                <a:spcPts val="118"/>
              </a:spcBef>
            </a:pPr>
            <a:r>
              <a:rPr sz="725" b="1" kern="0" spc="-9" dirty="0">
                <a:solidFill>
                  <a:srgbClr val="FFFFFF"/>
                </a:solidFill>
                <a:latin typeface="Arial"/>
                <a:cs typeface="Arial"/>
              </a:rPr>
              <a:t>Session Management</a:t>
            </a:r>
            <a:endParaRPr sz="725" kern="0">
              <a:solidFill>
                <a:sysClr val="windowText" lastClr="000000"/>
              </a:solidFill>
              <a:latin typeface="Arial"/>
              <a:cs typeface="Arial"/>
            </a:endParaRPr>
          </a:p>
        </p:txBody>
      </p:sp>
      <p:pic>
        <p:nvPicPr>
          <p:cNvPr id="53" name="object 53"/>
          <p:cNvPicPr/>
          <p:nvPr/>
        </p:nvPicPr>
        <p:blipFill>
          <a:blip r:embed="rId21" cstate="print"/>
          <a:stretch>
            <a:fillRect/>
          </a:stretch>
        </p:blipFill>
        <p:spPr>
          <a:xfrm>
            <a:off x="9423309" y="5258376"/>
            <a:ext cx="798776" cy="519618"/>
          </a:xfrm>
          <a:prstGeom prst="rect">
            <a:avLst/>
          </a:prstGeom>
        </p:spPr>
      </p:pic>
      <p:sp>
        <p:nvSpPr>
          <p:cNvPr id="54" name="object 54"/>
          <p:cNvSpPr txBox="1"/>
          <p:nvPr/>
        </p:nvSpPr>
        <p:spPr>
          <a:xfrm>
            <a:off x="9532141" y="5396204"/>
            <a:ext cx="581577" cy="238255"/>
          </a:xfrm>
          <a:prstGeom prst="rect">
            <a:avLst/>
          </a:prstGeom>
        </p:spPr>
        <p:txBody>
          <a:bodyPr vert="horz" wrap="square" lIns="0" tIns="14971" rIns="0" bIns="0" rtlCol="0">
            <a:spAutoFit/>
          </a:bodyPr>
          <a:lstStyle/>
          <a:p>
            <a:pPr marL="11516" marR="4607" indent="100768" defTabSz="829178">
              <a:lnSpc>
                <a:spcPts val="861"/>
              </a:lnSpc>
              <a:spcBef>
                <a:spcPts val="118"/>
              </a:spcBef>
            </a:pPr>
            <a:r>
              <a:rPr sz="725" b="1" kern="0" spc="-9" dirty="0">
                <a:solidFill>
                  <a:srgbClr val="FFFFFF"/>
                </a:solidFill>
                <a:latin typeface="Arial"/>
                <a:cs typeface="Arial"/>
              </a:rPr>
              <a:t>Process Management</a:t>
            </a:r>
            <a:endParaRPr sz="725" kern="0">
              <a:solidFill>
                <a:sysClr val="windowText" lastClr="000000"/>
              </a:solidFill>
              <a:latin typeface="Arial"/>
              <a:cs typeface="Arial"/>
            </a:endParaRPr>
          </a:p>
        </p:txBody>
      </p:sp>
      <p:sp>
        <p:nvSpPr>
          <p:cNvPr id="55" name="object 55"/>
          <p:cNvSpPr txBox="1">
            <a:spLocks noGrp="1"/>
          </p:cNvSpPr>
          <p:nvPr>
            <p:ph type="body" idx="1"/>
          </p:nvPr>
        </p:nvSpPr>
        <p:spPr>
          <a:xfrm>
            <a:off x="1622112" y="1668967"/>
            <a:ext cx="4802409" cy="1954556"/>
          </a:xfrm>
          <a:prstGeom prst="rect">
            <a:avLst/>
          </a:prstGeom>
        </p:spPr>
        <p:txBody>
          <a:bodyPr vert="horz" wrap="square" lIns="0" tIns="48369" rIns="0" bIns="0" rtlCol="0">
            <a:spAutoFit/>
          </a:bodyPr>
          <a:lstStyle/>
          <a:p>
            <a:pPr marL="283878" indent="-272362" algn="just">
              <a:spcBef>
                <a:spcPts val="381"/>
              </a:spcBef>
              <a:buClr>
                <a:srgbClr val="BF0000"/>
              </a:buClr>
              <a:buChar char="•"/>
              <a:tabLst>
                <a:tab pos="283878" algn="l"/>
              </a:tabLst>
            </a:pPr>
            <a:r>
              <a:rPr spc="-41" dirty="0"/>
              <a:t>oneM2M</a:t>
            </a:r>
            <a:r>
              <a:rPr spc="-63" dirty="0"/>
              <a:t> </a:t>
            </a:r>
            <a:r>
              <a:rPr spc="-68" dirty="0"/>
              <a:t>provides</a:t>
            </a:r>
            <a:r>
              <a:rPr spc="-73" dirty="0"/>
              <a:t> </a:t>
            </a:r>
            <a:r>
              <a:rPr spc="-131" dirty="0"/>
              <a:t>a</a:t>
            </a:r>
            <a:r>
              <a:rPr spc="-68" dirty="0"/>
              <a:t> </a:t>
            </a:r>
            <a:r>
              <a:rPr spc="-109" dirty="0"/>
              <a:t>Common</a:t>
            </a:r>
            <a:r>
              <a:rPr spc="-82" dirty="0"/>
              <a:t> </a:t>
            </a:r>
            <a:r>
              <a:rPr spc="-109" dirty="0"/>
              <a:t>Services</a:t>
            </a:r>
            <a:r>
              <a:rPr spc="-41" dirty="0"/>
              <a:t> </a:t>
            </a:r>
            <a:r>
              <a:rPr spc="-9" dirty="0"/>
              <a:t>"Toolkit"</a:t>
            </a:r>
          </a:p>
          <a:p>
            <a:pPr marL="283302" marR="817662" indent="-272362" algn="just">
              <a:lnSpc>
                <a:spcPct val="90100"/>
              </a:lnSpc>
              <a:spcBef>
                <a:spcPts val="485"/>
              </a:spcBef>
              <a:buClr>
                <a:srgbClr val="BF0000"/>
              </a:buClr>
              <a:buChar char="•"/>
              <a:tabLst>
                <a:tab pos="283302" algn="l"/>
              </a:tabLst>
            </a:pPr>
            <a:r>
              <a:rPr spc="-14" dirty="0"/>
              <a:t>Within</a:t>
            </a:r>
            <a:r>
              <a:rPr spc="-86" dirty="0"/>
              <a:t> </a:t>
            </a:r>
            <a:r>
              <a:rPr spc="-36" dirty="0"/>
              <a:t>this</a:t>
            </a:r>
            <a:r>
              <a:rPr spc="-82" dirty="0"/>
              <a:t> </a:t>
            </a:r>
            <a:r>
              <a:rPr spc="-9" dirty="0"/>
              <a:t>toolkit,</a:t>
            </a:r>
            <a:r>
              <a:rPr spc="-77" dirty="0"/>
              <a:t> </a:t>
            </a:r>
            <a:r>
              <a:rPr spc="-41" dirty="0"/>
              <a:t>oneM2M</a:t>
            </a:r>
            <a:r>
              <a:rPr spc="-86" dirty="0"/>
              <a:t> </a:t>
            </a:r>
            <a:r>
              <a:rPr spc="-68" dirty="0"/>
              <a:t>provides</a:t>
            </a:r>
            <a:r>
              <a:rPr spc="-100" dirty="0"/>
              <a:t> </a:t>
            </a:r>
            <a:r>
              <a:rPr spc="-127" dirty="0"/>
              <a:t>a</a:t>
            </a:r>
            <a:r>
              <a:rPr spc="-77" dirty="0"/>
              <a:t> common</a:t>
            </a:r>
            <a:r>
              <a:rPr spc="-86" dirty="0"/>
              <a:t> </a:t>
            </a:r>
            <a:r>
              <a:rPr spc="-68" dirty="0"/>
              <a:t>set </a:t>
            </a:r>
            <a:r>
              <a:rPr spc="-9" dirty="0"/>
              <a:t>of</a:t>
            </a:r>
            <a:r>
              <a:rPr spc="-100" dirty="0"/>
              <a:t> </a:t>
            </a:r>
            <a:r>
              <a:rPr spc="-54" dirty="0"/>
              <a:t>security</a:t>
            </a:r>
            <a:r>
              <a:rPr spc="-82" dirty="0"/>
              <a:t> </a:t>
            </a:r>
            <a:r>
              <a:rPr spc="-54" dirty="0"/>
              <a:t>capabilities</a:t>
            </a:r>
            <a:r>
              <a:rPr spc="-100" dirty="0"/>
              <a:t> </a:t>
            </a:r>
            <a:r>
              <a:rPr spc="9" dirty="0"/>
              <a:t>to</a:t>
            </a:r>
            <a:r>
              <a:rPr spc="-91" dirty="0"/>
              <a:t> </a:t>
            </a:r>
            <a:r>
              <a:rPr spc="-95" dirty="0"/>
              <a:t>secure</a:t>
            </a:r>
            <a:r>
              <a:rPr spc="-59" dirty="0"/>
              <a:t> </a:t>
            </a:r>
            <a:r>
              <a:rPr spc="-103" dirty="0"/>
              <a:t>IoT </a:t>
            </a:r>
            <a:r>
              <a:rPr spc="-91" dirty="0"/>
              <a:t>devices</a:t>
            </a:r>
            <a:r>
              <a:rPr spc="-82" dirty="0"/>
              <a:t> </a:t>
            </a:r>
            <a:r>
              <a:rPr spc="-77" dirty="0"/>
              <a:t>and</a:t>
            </a:r>
            <a:r>
              <a:rPr spc="-86" dirty="0"/>
              <a:t> </a:t>
            </a:r>
            <a:r>
              <a:rPr spc="-59" dirty="0"/>
              <a:t>applications</a:t>
            </a:r>
            <a:r>
              <a:rPr spc="-100" dirty="0"/>
              <a:t> </a:t>
            </a:r>
            <a:r>
              <a:rPr spc="-77" dirty="0"/>
              <a:t>and</a:t>
            </a:r>
            <a:r>
              <a:rPr spc="263" dirty="0"/>
              <a:t> </a:t>
            </a:r>
            <a:r>
              <a:rPr spc="-32" dirty="0"/>
              <a:t>prevent/mitigate</a:t>
            </a:r>
            <a:r>
              <a:rPr spc="-73" dirty="0"/>
              <a:t> attacks.</a:t>
            </a:r>
          </a:p>
          <a:p>
            <a:pPr marL="283878" indent="-272362" algn="just">
              <a:lnSpc>
                <a:spcPts val="1814"/>
              </a:lnSpc>
              <a:spcBef>
                <a:spcPts val="295"/>
              </a:spcBef>
              <a:buClr>
                <a:srgbClr val="BF0000"/>
              </a:buClr>
              <a:buChar char="•"/>
              <a:tabLst>
                <a:tab pos="283878" algn="l"/>
              </a:tabLst>
            </a:pPr>
            <a:r>
              <a:rPr spc="-41" dirty="0"/>
              <a:t>oneM2M</a:t>
            </a:r>
            <a:r>
              <a:rPr spc="-68" dirty="0"/>
              <a:t> </a:t>
            </a:r>
            <a:r>
              <a:rPr spc="-118" dirty="0"/>
              <a:t>exposes</a:t>
            </a:r>
            <a:r>
              <a:rPr spc="-59" dirty="0"/>
              <a:t> </a:t>
            </a:r>
            <a:r>
              <a:rPr spc="-95" dirty="0"/>
              <a:t>an</a:t>
            </a:r>
            <a:r>
              <a:rPr spc="-63" dirty="0"/>
              <a:t> </a:t>
            </a:r>
            <a:r>
              <a:rPr spc="-68" dirty="0"/>
              <a:t>abstracted</a:t>
            </a:r>
            <a:r>
              <a:rPr spc="-27" dirty="0"/>
              <a:t> </a:t>
            </a:r>
            <a:r>
              <a:rPr spc="-23" dirty="0"/>
              <a:t>set</a:t>
            </a:r>
          </a:p>
          <a:p>
            <a:pPr marL="283302" marR="595396" algn="just">
              <a:lnSpc>
                <a:spcPts val="1705"/>
              </a:lnSpc>
              <a:spcBef>
                <a:spcPts val="131"/>
              </a:spcBef>
            </a:pPr>
            <a:r>
              <a:rPr spc="-9" dirty="0"/>
              <a:t>of</a:t>
            </a:r>
            <a:r>
              <a:rPr spc="-103" dirty="0"/>
              <a:t> </a:t>
            </a:r>
            <a:r>
              <a:rPr spc="-54" dirty="0"/>
              <a:t>security</a:t>
            </a:r>
            <a:r>
              <a:rPr spc="-50" dirty="0"/>
              <a:t> </a:t>
            </a:r>
            <a:r>
              <a:rPr spc="-54" dirty="0"/>
              <a:t>related</a:t>
            </a:r>
            <a:r>
              <a:rPr spc="-14" dirty="0"/>
              <a:t> </a:t>
            </a:r>
            <a:r>
              <a:rPr spc="-195" dirty="0"/>
              <a:t>APIs</a:t>
            </a:r>
            <a:r>
              <a:rPr spc="82" dirty="0"/>
              <a:t> </a:t>
            </a:r>
            <a:r>
              <a:rPr dirty="0"/>
              <a:t>to</a:t>
            </a:r>
            <a:r>
              <a:rPr spc="-50" dirty="0"/>
              <a:t> </a:t>
            </a:r>
            <a:r>
              <a:rPr spc="-59" dirty="0"/>
              <a:t>help</a:t>
            </a:r>
            <a:r>
              <a:rPr spc="-32" dirty="0"/>
              <a:t> </a:t>
            </a:r>
            <a:r>
              <a:rPr spc="-9" dirty="0"/>
              <a:t>simplify </a:t>
            </a:r>
            <a:r>
              <a:rPr spc="-54" dirty="0"/>
              <a:t>security</a:t>
            </a:r>
            <a:r>
              <a:rPr spc="-68" dirty="0"/>
              <a:t> </a:t>
            </a:r>
            <a:r>
              <a:rPr spc="-9" dirty="0"/>
              <a:t>for</a:t>
            </a:r>
            <a:r>
              <a:rPr spc="-63" dirty="0"/>
              <a:t> </a:t>
            </a:r>
            <a:r>
              <a:rPr spc="-109" dirty="0"/>
              <a:t>IoT</a:t>
            </a:r>
            <a:r>
              <a:rPr spc="-91" dirty="0"/>
              <a:t> devices</a:t>
            </a:r>
            <a:r>
              <a:rPr spc="-82" dirty="0"/>
              <a:t> and</a:t>
            </a:r>
            <a:r>
              <a:rPr spc="-68" dirty="0"/>
              <a:t> </a:t>
            </a:r>
            <a:r>
              <a:rPr spc="-45" dirty="0"/>
              <a:t>applications.</a:t>
            </a:r>
          </a:p>
        </p:txBody>
      </p:sp>
      <p:pic>
        <p:nvPicPr>
          <p:cNvPr id="56" name="object 56"/>
          <p:cNvPicPr/>
          <p:nvPr/>
        </p:nvPicPr>
        <p:blipFill>
          <a:blip r:embed="rId22" cstate="print"/>
          <a:stretch>
            <a:fillRect/>
          </a:stretch>
        </p:blipFill>
        <p:spPr>
          <a:xfrm>
            <a:off x="5737611" y="3037559"/>
            <a:ext cx="1017125" cy="456047"/>
          </a:xfrm>
          <a:prstGeom prst="rect">
            <a:avLst/>
          </a:prstGeom>
        </p:spPr>
      </p:pic>
      <p:sp>
        <p:nvSpPr>
          <p:cNvPr id="57" name="object 57"/>
          <p:cNvSpPr txBox="1"/>
          <p:nvPr/>
        </p:nvSpPr>
        <p:spPr>
          <a:xfrm>
            <a:off x="5898848" y="3100676"/>
            <a:ext cx="695013" cy="305239"/>
          </a:xfrm>
          <a:prstGeom prst="rect">
            <a:avLst/>
          </a:prstGeom>
        </p:spPr>
        <p:txBody>
          <a:bodyPr vert="horz" wrap="square" lIns="0" tIns="12092" rIns="0" bIns="0" rtlCol="0">
            <a:spAutoFit/>
          </a:bodyPr>
          <a:lstStyle/>
          <a:p>
            <a:pPr marL="36277" marR="4607" indent="-25336" defTabSz="829178">
              <a:spcBef>
                <a:spcPts val="95"/>
              </a:spcBef>
            </a:pPr>
            <a:r>
              <a:rPr sz="952" b="1" kern="0" spc="-68" dirty="0">
                <a:solidFill>
                  <a:srgbClr val="FFFFFF"/>
                </a:solidFill>
                <a:latin typeface="Arial"/>
                <a:cs typeface="Arial"/>
              </a:rPr>
              <a:t>Enrollment</a:t>
            </a:r>
            <a:r>
              <a:rPr sz="952" b="1" kern="0" spc="9" dirty="0">
                <a:solidFill>
                  <a:srgbClr val="FFFFFF"/>
                </a:solidFill>
                <a:latin typeface="Arial"/>
                <a:cs typeface="Arial"/>
              </a:rPr>
              <a:t> </a:t>
            </a:r>
            <a:r>
              <a:rPr sz="952" b="1" kern="0" spc="-45" dirty="0">
                <a:solidFill>
                  <a:srgbClr val="FFFFFF"/>
                </a:solidFill>
                <a:latin typeface="Arial"/>
                <a:cs typeface="Arial"/>
              </a:rPr>
              <a:t>&amp; </a:t>
            </a:r>
            <a:r>
              <a:rPr sz="952" b="1" kern="0" spc="-63" dirty="0">
                <a:solidFill>
                  <a:srgbClr val="FFFFFF"/>
                </a:solidFill>
                <a:latin typeface="Arial"/>
                <a:cs typeface="Arial"/>
              </a:rPr>
              <a:t>Provisioning</a:t>
            </a:r>
            <a:endParaRPr sz="952" kern="0">
              <a:solidFill>
                <a:sysClr val="windowText" lastClr="000000"/>
              </a:solidFill>
              <a:latin typeface="Arial"/>
              <a:cs typeface="Arial"/>
            </a:endParaRPr>
          </a:p>
        </p:txBody>
      </p:sp>
      <p:pic>
        <p:nvPicPr>
          <p:cNvPr id="58" name="object 58"/>
          <p:cNvPicPr/>
          <p:nvPr/>
        </p:nvPicPr>
        <p:blipFill>
          <a:blip r:embed="rId23" cstate="print"/>
          <a:stretch>
            <a:fillRect/>
          </a:stretch>
        </p:blipFill>
        <p:spPr>
          <a:xfrm>
            <a:off x="6087247" y="2581511"/>
            <a:ext cx="1014362" cy="456047"/>
          </a:xfrm>
          <a:prstGeom prst="rect">
            <a:avLst/>
          </a:prstGeom>
        </p:spPr>
      </p:pic>
      <p:sp>
        <p:nvSpPr>
          <p:cNvPr id="59" name="object 59"/>
          <p:cNvSpPr txBox="1"/>
          <p:nvPr/>
        </p:nvSpPr>
        <p:spPr>
          <a:xfrm>
            <a:off x="6379825" y="2658463"/>
            <a:ext cx="427257" cy="271431"/>
          </a:xfrm>
          <a:prstGeom prst="rect">
            <a:avLst/>
          </a:prstGeom>
        </p:spPr>
        <p:txBody>
          <a:bodyPr vert="horz" wrap="square" lIns="0" tIns="9789" rIns="0" bIns="0" rtlCol="0">
            <a:spAutoFit/>
          </a:bodyPr>
          <a:lstStyle/>
          <a:p>
            <a:pPr marL="27639" marR="4607" indent="-16699" defTabSz="829178">
              <a:lnSpc>
                <a:spcPct val="102099"/>
              </a:lnSpc>
              <a:spcBef>
                <a:spcPts val="77"/>
              </a:spcBef>
            </a:pPr>
            <a:r>
              <a:rPr sz="861" b="1" kern="0" spc="-73" dirty="0">
                <a:solidFill>
                  <a:srgbClr val="FFFFFF"/>
                </a:solidFill>
                <a:latin typeface="Arial"/>
                <a:cs typeface="Arial"/>
              </a:rPr>
              <a:t>Message</a:t>
            </a:r>
            <a:r>
              <a:rPr sz="861" b="1" kern="0" spc="-54" dirty="0">
                <a:solidFill>
                  <a:srgbClr val="FFFFFF"/>
                </a:solidFill>
                <a:latin typeface="Arial"/>
                <a:cs typeface="Arial"/>
              </a:rPr>
              <a:t> Security</a:t>
            </a:r>
            <a:endParaRPr sz="861" kern="0">
              <a:solidFill>
                <a:sysClr val="windowText" lastClr="000000"/>
              </a:solidFill>
              <a:latin typeface="Arial"/>
              <a:cs typeface="Arial"/>
            </a:endParaRPr>
          </a:p>
        </p:txBody>
      </p:sp>
      <p:pic>
        <p:nvPicPr>
          <p:cNvPr id="60" name="object 60"/>
          <p:cNvPicPr/>
          <p:nvPr/>
        </p:nvPicPr>
        <p:blipFill>
          <a:blip r:embed="rId24" cstate="print"/>
          <a:stretch>
            <a:fillRect/>
          </a:stretch>
        </p:blipFill>
        <p:spPr>
          <a:xfrm>
            <a:off x="6780994" y="2220817"/>
            <a:ext cx="1014362" cy="458811"/>
          </a:xfrm>
          <a:prstGeom prst="rect">
            <a:avLst/>
          </a:prstGeom>
        </p:spPr>
      </p:pic>
      <p:sp>
        <p:nvSpPr>
          <p:cNvPr id="61" name="object 61"/>
          <p:cNvSpPr txBox="1"/>
          <p:nvPr/>
        </p:nvSpPr>
        <p:spPr>
          <a:xfrm>
            <a:off x="6928415" y="2358583"/>
            <a:ext cx="716318" cy="158725"/>
          </a:xfrm>
          <a:prstGeom prst="rect">
            <a:avLst/>
          </a:prstGeom>
        </p:spPr>
        <p:txBody>
          <a:bodyPr vert="horz" wrap="square" lIns="0" tIns="12092" rIns="0" bIns="0" rtlCol="0">
            <a:spAutoFit/>
          </a:bodyPr>
          <a:lstStyle/>
          <a:p>
            <a:pPr marL="11516" defTabSz="829178">
              <a:spcBef>
                <a:spcPts val="95"/>
              </a:spcBef>
            </a:pPr>
            <a:r>
              <a:rPr sz="952" b="1" kern="0" spc="-54" dirty="0">
                <a:solidFill>
                  <a:srgbClr val="FFFFFF"/>
                </a:solidFill>
                <a:latin typeface="Arial"/>
                <a:cs typeface="Arial"/>
              </a:rPr>
              <a:t>Authorization</a:t>
            </a:r>
            <a:endParaRPr sz="952" kern="0">
              <a:solidFill>
                <a:sysClr val="windowText" lastClr="000000"/>
              </a:solidFill>
              <a:latin typeface="Arial"/>
              <a:cs typeface="Arial"/>
            </a:endParaRPr>
          </a:p>
        </p:txBody>
      </p:sp>
      <p:pic>
        <p:nvPicPr>
          <p:cNvPr id="62" name="object 62"/>
          <p:cNvPicPr/>
          <p:nvPr/>
        </p:nvPicPr>
        <p:blipFill>
          <a:blip r:embed="rId25" cstate="print"/>
          <a:stretch>
            <a:fillRect/>
          </a:stretch>
        </p:blipFill>
        <p:spPr>
          <a:xfrm>
            <a:off x="7828523" y="2220817"/>
            <a:ext cx="1014362" cy="458811"/>
          </a:xfrm>
          <a:prstGeom prst="rect">
            <a:avLst/>
          </a:prstGeom>
        </p:spPr>
      </p:pic>
      <p:sp>
        <p:nvSpPr>
          <p:cNvPr id="63" name="object 63"/>
          <p:cNvSpPr txBox="1"/>
          <p:nvPr/>
        </p:nvSpPr>
        <p:spPr>
          <a:xfrm>
            <a:off x="7978764" y="2285305"/>
            <a:ext cx="716318" cy="305239"/>
          </a:xfrm>
          <a:prstGeom prst="rect">
            <a:avLst/>
          </a:prstGeom>
        </p:spPr>
        <p:txBody>
          <a:bodyPr vert="horz" wrap="square" lIns="0" tIns="12092" rIns="0" bIns="0" rtlCol="0">
            <a:spAutoFit/>
          </a:bodyPr>
          <a:lstStyle/>
          <a:p>
            <a:pPr marL="11516" marR="4607" indent="125528" defTabSz="829178">
              <a:spcBef>
                <a:spcPts val="95"/>
              </a:spcBef>
            </a:pPr>
            <a:r>
              <a:rPr sz="952" b="1" kern="0" spc="-9" dirty="0">
                <a:solidFill>
                  <a:srgbClr val="FFFFFF"/>
                </a:solidFill>
                <a:latin typeface="Arial"/>
                <a:cs typeface="Arial"/>
              </a:rPr>
              <a:t>Dynamic </a:t>
            </a:r>
            <a:r>
              <a:rPr sz="952" b="1" kern="0" spc="-59" dirty="0">
                <a:solidFill>
                  <a:srgbClr val="FFFFFF"/>
                </a:solidFill>
                <a:latin typeface="Arial"/>
                <a:cs typeface="Arial"/>
              </a:rPr>
              <a:t>Authorization</a:t>
            </a:r>
            <a:endParaRPr sz="952" kern="0">
              <a:solidFill>
                <a:sysClr val="windowText" lastClr="000000"/>
              </a:solidFill>
              <a:latin typeface="Arial"/>
              <a:cs typeface="Arial"/>
            </a:endParaRPr>
          </a:p>
        </p:txBody>
      </p:sp>
      <p:pic>
        <p:nvPicPr>
          <p:cNvPr id="64" name="object 64"/>
          <p:cNvPicPr/>
          <p:nvPr/>
        </p:nvPicPr>
        <p:blipFill>
          <a:blip r:embed="rId26" cstate="print"/>
          <a:stretch>
            <a:fillRect/>
          </a:stretch>
        </p:blipFill>
        <p:spPr>
          <a:xfrm>
            <a:off x="8489102" y="2600857"/>
            <a:ext cx="1012979" cy="456047"/>
          </a:xfrm>
          <a:prstGeom prst="rect">
            <a:avLst/>
          </a:prstGeom>
        </p:spPr>
      </p:pic>
      <p:sp>
        <p:nvSpPr>
          <p:cNvPr id="65" name="object 65"/>
          <p:cNvSpPr txBox="1"/>
          <p:nvPr/>
        </p:nvSpPr>
        <p:spPr>
          <a:xfrm>
            <a:off x="8642094" y="2663983"/>
            <a:ext cx="708257" cy="305239"/>
          </a:xfrm>
          <a:prstGeom prst="rect">
            <a:avLst/>
          </a:prstGeom>
        </p:spPr>
        <p:txBody>
          <a:bodyPr vert="horz" wrap="square" lIns="0" tIns="12092" rIns="0" bIns="0" rtlCol="0">
            <a:spAutoFit/>
          </a:bodyPr>
          <a:lstStyle/>
          <a:p>
            <a:pPr marL="128407" marR="4607" indent="-117466" defTabSz="829178">
              <a:spcBef>
                <a:spcPts val="95"/>
              </a:spcBef>
            </a:pPr>
            <a:r>
              <a:rPr sz="952" b="1" kern="0" spc="-86" dirty="0">
                <a:solidFill>
                  <a:srgbClr val="FFFFFF"/>
                </a:solidFill>
                <a:latin typeface="Arial"/>
                <a:cs typeface="Arial"/>
              </a:rPr>
              <a:t>Privacy</a:t>
            </a:r>
            <a:r>
              <a:rPr sz="952" b="1" kern="0" spc="-41" dirty="0">
                <a:solidFill>
                  <a:srgbClr val="FFFFFF"/>
                </a:solidFill>
                <a:latin typeface="Arial"/>
                <a:cs typeface="Arial"/>
              </a:rPr>
              <a:t> </a:t>
            </a:r>
            <a:r>
              <a:rPr sz="952" b="1" kern="0" spc="-82" dirty="0">
                <a:solidFill>
                  <a:srgbClr val="FFFFFF"/>
                </a:solidFill>
                <a:latin typeface="Arial"/>
                <a:cs typeface="Arial"/>
              </a:rPr>
              <a:t>Policy</a:t>
            </a:r>
            <a:r>
              <a:rPr sz="952" b="1" kern="0" spc="-9" dirty="0">
                <a:solidFill>
                  <a:srgbClr val="FFFFFF"/>
                </a:solidFill>
                <a:latin typeface="Arial"/>
                <a:cs typeface="Arial"/>
              </a:rPr>
              <a:t> Manager</a:t>
            </a:r>
            <a:endParaRPr sz="952" kern="0">
              <a:solidFill>
                <a:sysClr val="windowText" lastClr="000000"/>
              </a:solidFill>
              <a:latin typeface="Arial"/>
              <a:cs typeface="Arial"/>
            </a:endParaRPr>
          </a:p>
        </p:txBody>
      </p:sp>
      <p:pic>
        <p:nvPicPr>
          <p:cNvPr id="66" name="object 66"/>
          <p:cNvPicPr/>
          <p:nvPr/>
        </p:nvPicPr>
        <p:blipFill>
          <a:blip r:embed="rId27" cstate="print"/>
          <a:stretch>
            <a:fillRect/>
          </a:stretch>
        </p:blipFill>
        <p:spPr>
          <a:xfrm>
            <a:off x="8779315" y="3061052"/>
            <a:ext cx="1012979" cy="456047"/>
          </a:xfrm>
          <a:prstGeom prst="rect">
            <a:avLst/>
          </a:prstGeom>
        </p:spPr>
      </p:pic>
      <p:sp>
        <p:nvSpPr>
          <p:cNvPr id="67" name="object 67"/>
          <p:cNvSpPr txBox="1"/>
          <p:nvPr/>
        </p:nvSpPr>
        <p:spPr>
          <a:xfrm>
            <a:off x="8994488" y="3124190"/>
            <a:ext cx="583304" cy="305239"/>
          </a:xfrm>
          <a:prstGeom prst="rect">
            <a:avLst/>
          </a:prstGeom>
        </p:spPr>
        <p:txBody>
          <a:bodyPr vert="horz" wrap="square" lIns="0" tIns="12092" rIns="0" bIns="0" rtlCol="0">
            <a:spAutoFit/>
          </a:bodyPr>
          <a:lstStyle/>
          <a:p>
            <a:pPr marL="85797" marR="4607" indent="-74856" defTabSz="829178">
              <a:spcBef>
                <a:spcPts val="95"/>
              </a:spcBef>
            </a:pPr>
            <a:r>
              <a:rPr sz="952" b="1" kern="0" spc="-95" dirty="0">
                <a:solidFill>
                  <a:srgbClr val="FFFFFF"/>
                </a:solidFill>
                <a:latin typeface="Arial"/>
                <a:cs typeface="Arial"/>
              </a:rPr>
              <a:t>End-</a:t>
            </a:r>
            <a:r>
              <a:rPr sz="952" b="1" kern="0" spc="-36" dirty="0">
                <a:solidFill>
                  <a:srgbClr val="FFFFFF"/>
                </a:solidFill>
                <a:latin typeface="Arial"/>
                <a:cs typeface="Arial"/>
              </a:rPr>
              <a:t>to-</a:t>
            </a:r>
            <a:r>
              <a:rPr sz="952" b="1" kern="0" spc="-103" dirty="0">
                <a:solidFill>
                  <a:srgbClr val="FFFFFF"/>
                </a:solidFill>
                <a:latin typeface="Arial"/>
                <a:cs typeface="Arial"/>
              </a:rPr>
              <a:t>End</a:t>
            </a:r>
            <a:r>
              <a:rPr sz="952" b="1" kern="0" spc="-9" dirty="0">
                <a:solidFill>
                  <a:srgbClr val="FFFFFF"/>
                </a:solidFill>
                <a:latin typeface="Arial"/>
                <a:cs typeface="Arial"/>
              </a:rPr>
              <a:t> Security</a:t>
            </a:r>
            <a:endParaRPr sz="952" kern="0">
              <a:solidFill>
                <a:sysClr val="windowText" lastClr="000000"/>
              </a:solidFill>
              <a:latin typeface="Arial"/>
              <a:cs typeface="Arial"/>
            </a:endParaRPr>
          </a:p>
        </p:txBody>
      </p:sp>
      <p:pic>
        <p:nvPicPr>
          <p:cNvPr id="68" name="object 68"/>
          <p:cNvPicPr/>
          <p:nvPr/>
        </p:nvPicPr>
        <p:blipFill>
          <a:blip r:embed="rId28" cstate="print"/>
          <a:stretch>
            <a:fillRect/>
          </a:stretch>
        </p:blipFill>
        <p:spPr>
          <a:xfrm>
            <a:off x="6745062" y="2606386"/>
            <a:ext cx="2031487" cy="14510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2398" y="851670"/>
            <a:ext cx="6842203" cy="402958"/>
          </a:xfrm>
          <a:prstGeom prst="rect">
            <a:avLst/>
          </a:prstGeom>
        </p:spPr>
        <p:txBody>
          <a:bodyPr vert="horz" wrap="square" lIns="0" tIns="12092" rIns="0" bIns="0" rtlCol="0">
            <a:spAutoFit/>
          </a:bodyPr>
          <a:lstStyle/>
          <a:p>
            <a:pPr marL="11516">
              <a:spcBef>
                <a:spcPts val="95"/>
              </a:spcBef>
            </a:pPr>
            <a:r>
              <a:rPr spc="-181" dirty="0"/>
              <a:t>Enrolment</a:t>
            </a:r>
            <a:r>
              <a:rPr spc="-136" dirty="0"/>
              <a:t> </a:t>
            </a:r>
            <a:r>
              <a:rPr spc="-63" dirty="0"/>
              <a:t>&amp;</a:t>
            </a:r>
            <a:r>
              <a:rPr spc="-100" dirty="0"/>
              <a:t> </a:t>
            </a:r>
            <a:r>
              <a:rPr spc="-213" dirty="0"/>
              <a:t>Provisioning</a:t>
            </a:r>
            <a:r>
              <a:rPr spc="-100" dirty="0"/>
              <a:t> </a:t>
            </a:r>
            <a:r>
              <a:rPr spc="-145" dirty="0"/>
              <a:t>(Onboarding)</a:t>
            </a:r>
          </a:p>
        </p:txBody>
      </p:sp>
      <p:sp>
        <p:nvSpPr>
          <p:cNvPr id="3" name="object 3"/>
          <p:cNvSpPr txBox="1"/>
          <p:nvPr/>
        </p:nvSpPr>
        <p:spPr>
          <a:xfrm>
            <a:off x="1881460" y="1751307"/>
            <a:ext cx="7782189" cy="1472704"/>
          </a:xfrm>
          <a:prstGeom prst="rect">
            <a:avLst/>
          </a:prstGeom>
        </p:spPr>
        <p:txBody>
          <a:bodyPr vert="horz" wrap="square" lIns="0" tIns="92131" rIns="0" bIns="0" rtlCol="0">
            <a:spAutoFit/>
          </a:bodyPr>
          <a:lstStyle/>
          <a:p>
            <a:pPr marL="11516" defTabSz="829178">
              <a:spcBef>
                <a:spcPts val="725"/>
              </a:spcBef>
            </a:pPr>
            <a:r>
              <a:rPr sz="1632" kern="0" spc="-63" dirty="0">
                <a:solidFill>
                  <a:srgbClr val="050C13"/>
                </a:solidFill>
                <a:latin typeface="Arial"/>
                <a:cs typeface="Arial"/>
              </a:rPr>
              <a:t>Onboarding</a:t>
            </a:r>
            <a:r>
              <a:rPr sz="1632" kern="0" spc="-41" dirty="0">
                <a:solidFill>
                  <a:srgbClr val="050C13"/>
                </a:solidFill>
                <a:latin typeface="Arial"/>
                <a:cs typeface="Arial"/>
              </a:rPr>
              <a:t> </a:t>
            </a:r>
            <a:r>
              <a:rPr sz="1632" kern="0" spc="-77" dirty="0">
                <a:solidFill>
                  <a:srgbClr val="050C13"/>
                </a:solidFill>
                <a:latin typeface="Arial"/>
                <a:cs typeface="Arial"/>
              </a:rPr>
              <a:t>is</a:t>
            </a:r>
            <a:r>
              <a:rPr sz="1632" kern="0" spc="-59" dirty="0">
                <a:solidFill>
                  <a:srgbClr val="050C13"/>
                </a:solidFill>
                <a:latin typeface="Arial"/>
                <a:cs typeface="Arial"/>
              </a:rPr>
              <a:t> </a:t>
            </a:r>
            <a:r>
              <a:rPr sz="1632" kern="0" dirty="0">
                <a:solidFill>
                  <a:srgbClr val="050C13"/>
                </a:solidFill>
                <a:latin typeface="Arial"/>
                <a:cs typeface="Arial"/>
              </a:rPr>
              <a:t>the</a:t>
            </a:r>
            <a:r>
              <a:rPr sz="1632" kern="0" spc="-68" dirty="0">
                <a:solidFill>
                  <a:srgbClr val="050C13"/>
                </a:solidFill>
                <a:latin typeface="Arial"/>
                <a:cs typeface="Arial"/>
              </a:rPr>
              <a:t> </a:t>
            </a:r>
            <a:r>
              <a:rPr sz="1632" kern="0" spc="-45" dirty="0">
                <a:solidFill>
                  <a:srgbClr val="050C13"/>
                </a:solidFill>
                <a:latin typeface="Arial"/>
                <a:cs typeface="Arial"/>
              </a:rPr>
              <a:t>procedure</a:t>
            </a:r>
            <a:r>
              <a:rPr sz="1632" kern="0" spc="-32" dirty="0">
                <a:solidFill>
                  <a:srgbClr val="050C13"/>
                </a:solidFill>
                <a:latin typeface="Arial"/>
                <a:cs typeface="Arial"/>
              </a:rPr>
              <a:t> </a:t>
            </a:r>
            <a:r>
              <a:rPr sz="1632" kern="0" dirty="0">
                <a:solidFill>
                  <a:srgbClr val="050C13"/>
                </a:solidFill>
                <a:latin typeface="Arial"/>
                <a:cs typeface="Arial"/>
              </a:rPr>
              <a:t>of</a:t>
            </a:r>
            <a:r>
              <a:rPr sz="1632" kern="0" spc="-63" dirty="0">
                <a:solidFill>
                  <a:srgbClr val="050C13"/>
                </a:solidFill>
                <a:latin typeface="Arial"/>
                <a:cs typeface="Arial"/>
              </a:rPr>
              <a:t> </a:t>
            </a:r>
            <a:r>
              <a:rPr sz="1632" kern="0" spc="-36" dirty="0">
                <a:solidFill>
                  <a:srgbClr val="050C13"/>
                </a:solidFill>
                <a:latin typeface="Arial"/>
                <a:cs typeface="Arial"/>
              </a:rPr>
              <a:t>bringing</a:t>
            </a:r>
            <a:r>
              <a:rPr sz="1632" kern="0" spc="-41" dirty="0">
                <a:solidFill>
                  <a:srgbClr val="050C13"/>
                </a:solidFill>
                <a:latin typeface="Arial"/>
                <a:cs typeface="Arial"/>
              </a:rPr>
              <a:t> </a:t>
            </a:r>
            <a:r>
              <a:rPr sz="1632" kern="0" spc="-91" dirty="0">
                <a:solidFill>
                  <a:srgbClr val="050C13"/>
                </a:solidFill>
                <a:latin typeface="Arial"/>
                <a:cs typeface="Arial"/>
              </a:rPr>
              <a:t>IoT</a:t>
            </a:r>
            <a:r>
              <a:rPr sz="1632" kern="0" spc="-86" dirty="0">
                <a:solidFill>
                  <a:srgbClr val="050C13"/>
                </a:solidFill>
                <a:latin typeface="Arial"/>
                <a:cs typeface="Arial"/>
              </a:rPr>
              <a:t> </a:t>
            </a:r>
            <a:r>
              <a:rPr sz="1632" kern="0" spc="-73" dirty="0">
                <a:solidFill>
                  <a:srgbClr val="050C13"/>
                </a:solidFill>
                <a:latin typeface="Arial"/>
                <a:cs typeface="Arial"/>
              </a:rPr>
              <a:t>Field</a:t>
            </a:r>
            <a:r>
              <a:rPr sz="1632" kern="0" spc="-45" dirty="0">
                <a:solidFill>
                  <a:srgbClr val="050C13"/>
                </a:solidFill>
                <a:latin typeface="Arial"/>
                <a:cs typeface="Arial"/>
              </a:rPr>
              <a:t> </a:t>
            </a:r>
            <a:r>
              <a:rPr sz="1632" kern="0" spc="-103" dirty="0">
                <a:solidFill>
                  <a:srgbClr val="050C13"/>
                </a:solidFill>
                <a:latin typeface="Arial"/>
                <a:cs typeface="Arial"/>
              </a:rPr>
              <a:t>Devices</a:t>
            </a:r>
            <a:r>
              <a:rPr sz="1632" kern="0" spc="-59" dirty="0">
                <a:solidFill>
                  <a:srgbClr val="050C13"/>
                </a:solidFill>
                <a:latin typeface="Arial"/>
                <a:cs typeface="Arial"/>
              </a:rPr>
              <a:t> </a:t>
            </a:r>
            <a:r>
              <a:rPr sz="1632" kern="0" dirty="0">
                <a:solidFill>
                  <a:srgbClr val="050C13"/>
                </a:solidFill>
                <a:latin typeface="Arial"/>
                <a:cs typeface="Arial"/>
              </a:rPr>
              <a:t>into</a:t>
            </a:r>
            <a:r>
              <a:rPr sz="1632" kern="0" spc="-68" dirty="0">
                <a:solidFill>
                  <a:srgbClr val="050C13"/>
                </a:solidFill>
                <a:latin typeface="Arial"/>
                <a:cs typeface="Arial"/>
              </a:rPr>
              <a:t> </a:t>
            </a:r>
            <a:r>
              <a:rPr sz="1632" kern="0" spc="-27" dirty="0">
                <a:solidFill>
                  <a:srgbClr val="050C13"/>
                </a:solidFill>
                <a:latin typeface="Arial"/>
                <a:cs typeface="Arial"/>
              </a:rPr>
              <a:t>operation</a:t>
            </a:r>
            <a:r>
              <a:rPr sz="1632" kern="0" spc="-50" dirty="0">
                <a:solidFill>
                  <a:srgbClr val="050C13"/>
                </a:solidFill>
                <a:latin typeface="Arial"/>
                <a:cs typeface="Arial"/>
              </a:rPr>
              <a:t> </a:t>
            </a:r>
            <a:r>
              <a:rPr sz="1632" kern="0" dirty="0">
                <a:solidFill>
                  <a:srgbClr val="050C13"/>
                </a:solidFill>
                <a:latin typeface="Arial"/>
                <a:cs typeface="Arial"/>
              </a:rPr>
              <a:t>in</a:t>
            </a:r>
            <a:r>
              <a:rPr sz="1632" kern="0" spc="-59" dirty="0">
                <a:solidFill>
                  <a:srgbClr val="050C13"/>
                </a:solidFill>
                <a:latin typeface="Arial"/>
                <a:cs typeface="Arial"/>
              </a:rPr>
              <a:t> </a:t>
            </a:r>
            <a:r>
              <a:rPr sz="1632" kern="0" spc="-77" dirty="0">
                <a:solidFill>
                  <a:srgbClr val="050C13"/>
                </a:solidFill>
                <a:latin typeface="Arial"/>
                <a:cs typeface="Arial"/>
              </a:rPr>
              <a:t>an</a:t>
            </a:r>
            <a:r>
              <a:rPr sz="1632" kern="0" spc="-82" dirty="0">
                <a:solidFill>
                  <a:srgbClr val="050C13"/>
                </a:solidFill>
                <a:latin typeface="Arial"/>
                <a:cs typeface="Arial"/>
              </a:rPr>
              <a:t> </a:t>
            </a:r>
            <a:r>
              <a:rPr sz="1632" kern="0" spc="-95" dirty="0">
                <a:solidFill>
                  <a:srgbClr val="050C13"/>
                </a:solidFill>
                <a:latin typeface="Arial"/>
                <a:cs typeface="Arial"/>
              </a:rPr>
              <a:t>IoT</a:t>
            </a:r>
            <a:r>
              <a:rPr sz="1632" kern="0" spc="-86" dirty="0">
                <a:solidFill>
                  <a:srgbClr val="050C13"/>
                </a:solidFill>
                <a:latin typeface="Arial"/>
                <a:cs typeface="Arial"/>
              </a:rPr>
              <a:t> </a:t>
            </a:r>
            <a:r>
              <a:rPr sz="1632" kern="0" spc="-9" dirty="0">
                <a:solidFill>
                  <a:srgbClr val="050C13"/>
                </a:solidFill>
                <a:latin typeface="Arial"/>
                <a:cs typeface="Arial"/>
              </a:rPr>
              <a:t>network</a:t>
            </a:r>
            <a:endParaRPr sz="1632" kern="0">
              <a:solidFill>
                <a:sysClr val="windowText" lastClr="000000"/>
              </a:solidFill>
              <a:latin typeface="Arial"/>
              <a:cs typeface="Arial"/>
            </a:endParaRPr>
          </a:p>
          <a:p>
            <a:pPr marL="11516" marR="506144" defTabSz="829178">
              <a:lnSpc>
                <a:spcPts val="1804"/>
              </a:lnSpc>
              <a:spcBef>
                <a:spcPts val="830"/>
              </a:spcBef>
            </a:pPr>
            <a:r>
              <a:rPr sz="1632" kern="0" spc="-86" dirty="0">
                <a:solidFill>
                  <a:srgbClr val="050C13"/>
                </a:solidFill>
                <a:latin typeface="Arial"/>
                <a:cs typeface="Arial"/>
              </a:rPr>
              <a:t>Procedures</a:t>
            </a:r>
            <a:r>
              <a:rPr sz="1632" kern="0" spc="-18" dirty="0">
                <a:solidFill>
                  <a:srgbClr val="050C13"/>
                </a:solidFill>
                <a:latin typeface="Arial"/>
                <a:cs typeface="Arial"/>
              </a:rPr>
              <a:t> </a:t>
            </a:r>
            <a:r>
              <a:rPr sz="1632" kern="0" spc="-50" dirty="0">
                <a:solidFill>
                  <a:srgbClr val="050C13"/>
                </a:solidFill>
                <a:latin typeface="Arial"/>
                <a:cs typeface="Arial"/>
              </a:rPr>
              <a:t>must</a:t>
            </a:r>
            <a:r>
              <a:rPr sz="1632" kern="0" spc="-41" dirty="0">
                <a:solidFill>
                  <a:srgbClr val="050C13"/>
                </a:solidFill>
                <a:latin typeface="Arial"/>
                <a:cs typeface="Arial"/>
              </a:rPr>
              <a:t> </a:t>
            </a:r>
            <a:r>
              <a:rPr sz="1632" kern="0" spc="-77" dirty="0">
                <a:solidFill>
                  <a:srgbClr val="050C13"/>
                </a:solidFill>
                <a:latin typeface="Arial"/>
                <a:cs typeface="Arial"/>
              </a:rPr>
              <a:t>cope</a:t>
            </a:r>
            <a:r>
              <a:rPr sz="1632" kern="0" spc="-45" dirty="0">
                <a:solidFill>
                  <a:srgbClr val="050C13"/>
                </a:solidFill>
                <a:latin typeface="Arial"/>
                <a:cs typeface="Arial"/>
              </a:rPr>
              <a:t> </a:t>
            </a:r>
            <a:r>
              <a:rPr sz="1632" kern="0" dirty="0">
                <a:solidFill>
                  <a:srgbClr val="050C13"/>
                </a:solidFill>
                <a:latin typeface="Arial"/>
                <a:cs typeface="Arial"/>
              </a:rPr>
              <a:t>with</a:t>
            </a:r>
            <a:r>
              <a:rPr sz="1632" kern="0" spc="-41" dirty="0">
                <a:solidFill>
                  <a:srgbClr val="050C13"/>
                </a:solidFill>
                <a:latin typeface="Arial"/>
                <a:cs typeface="Arial"/>
              </a:rPr>
              <a:t> </a:t>
            </a:r>
            <a:r>
              <a:rPr sz="1632" kern="0" spc="-68" dirty="0">
                <a:solidFill>
                  <a:srgbClr val="050C13"/>
                </a:solidFill>
                <a:latin typeface="Arial"/>
                <a:cs typeface="Arial"/>
              </a:rPr>
              <a:t>large</a:t>
            </a:r>
            <a:r>
              <a:rPr sz="1632" kern="0" spc="-27" dirty="0">
                <a:solidFill>
                  <a:srgbClr val="050C13"/>
                </a:solidFill>
                <a:latin typeface="Arial"/>
                <a:cs typeface="Arial"/>
              </a:rPr>
              <a:t> </a:t>
            </a:r>
            <a:r>
              <a:rPr sz="1632" kern="0" spc="-32" dirty="0">
                <a:solidFill>
                  <a:srgbClr val="050C13"/>
                </a:solidFill>
                <a:latin typeface="Arial"/>
                <a:cs typeface="Arial"/>
              </a:rPr>
              <a:t>variety</a:t>
            </a:r>
            <a:r>
              <a:rPr sz="1632" kern="0" spc="-23" dirty="0">
                <a:solidFill>
                  <a:srgbClr val="050C13"/>
                </a:solidFill>
                <a:latin typeface="Arial"/>
                <a:cs typeface="Arial"/>
              </a:rPr>
              <a:t> </a:t>
            </a:r>
            <a:r>
              <a:rPr sz="1632" kern="0" dirty="0">
                <a:solidFill>
                  <a:srgbClr val="050C13"/>
                </a:solidFill>
                <a:latin typeface="Arial"/>
                <a:cs typeface="Arial"/>
              </a:rPr>
              <a:t>of</a:t>
            </a:r>
            <a:r>
              <a:rPr sz="1632" kern="0" spc="-59" dirty="0">
                <a:solidFill>
                  <a:srgbClr val="050C13"/>
                </a:solidFill>
                <a:latin typeface="Arial"/>
                <a:cs typeface="Arial"/>
              </a:rPr>
              <a:t> </a:t>
            </a:r>
            <a:r>
              <a:rPr sz="1632" kern="0" dirty="0">
                <a:solidFill>
                  <a:srgbClr val="050C13"/>
                </a:solidFill>
                <a:latin typeface="Arial"/>
                <a:cs typeface="Arial"/>
              </a:rPr>
              <a:t>field</a:t>
            </a:r>
            <a:r>
              <a:rPr sz="1632" kern="0" spc="-27" dirty="0">
                <a:solidFill>
                  <a:srgbClr val="050C13"/>
                </a:solidFill>
                <a:latin typeface="Arial"/>
                <a:cs typeface="Arial"/>
              </a:rPr>
              <a:t> </a:t>
            </a:r>
            <a:r>
              <a:rPr sz="1632" kern="0" spc="-86" dirty="0">
                <a:solidFill>
                  <a:srgbClr val="050C13"/>
                </a:solidFill>
                <a:latin typeface="Arial"/>
                <a:cs typeface="Arial"/>
              </a:rPr>
              <a:t>devices</a:t>
            </a:r>
            <a:r>
              <a:rPr sz="1632" kern="0" spc="-18" dirty="0">
                <a:solidFill>
                  <a:srgbClr val="050C13"/>
                </a:solidFill>
                <a:latin typeface="Arial"/>
                <a:cs typeface="Arial"/>
              </a:rPr>
              <a:t> </a:t>
            </a:r>
            <a:r>
              <a:rPr sz="1632" kern="0" spc="-59" dirty="0">
                <a:solidFill>
                  <a:srgbClr val="050C13"/>
                </a:solidFill>
                <a:latin typeface="Arial"/>
                <a:cs typeface="Arial"/>
              </a:rPr>
              <a:t>types</a:t>
            </a:r>
            <a:r>
              <a:rPr sz="1632" kern="0" spc="-50" dirty="0">
                <a:solidFill>
                  <a:srgbClr val="050C13"/>
                </a:solidFill>
                <a:latin typeface="Arial"/>
                <a:cs typeface="Arial"/>
              </a:rPr>
              <a:t> </a:t>
            </a:r>
            <a:r>
              <a:rPr sz="1632" kern="0" spc="-73" dirty="0">
                <a:solidFill>
                  <a:srgbClr val="050C13"/>
                </a:solidFill>
                <a:latin typeface="Arial"/>
                <a:cs typeface="Arial"/>
              </a:rPr>
              <a:t>and</a:t>
            </a:r>
            <a:r>
              <a:rPr sz="1632" kern="0" spc="-41" dirty="0">
                <a:solidFill>
                  <a:srgbClr val="050C13"/>
                </a:solidFill>
                <a:latin typeface="Arial"/>
                <a:cs typeface="Arial"/>
              </a:rPr>
              <a:t> </a:t>
            </a:r>
            <a:r>
              <a:rPr sz="1632" kern="0" spc="-95" dirty="0">
                <a:solidFill>
                  <a:srgbClr val="050C13"/>
                </a:solidFill>
                <a:latin typeface="Arial"/>
                <a:cs typeface="Arial"/>
              </a:rPr>
              <a:t>Service</a:t>
            </a:r>
            <a:r>
              <a:rPr sz="1632" kern="0" spc="-14" dirty="0">
                <a:solidFill>
                  <a:srgbClr val="050C13"/>
                </a:solidFill>
                <a:latin typeface="Arial"/>
                <a:cs typeface="Arial"/>
              </a:rPr>
              <a:t> </a:t>
            </a:r>
            <a:r>
              <a:rPr sz="1632" kern="0" spc="-23" dirty="0">
                <a:solidFill>
                  <a:srgbClr val="050C13"/>
                </a:solidFill>
                <a:latin typeface="Arial"/>
                <a:cs typeface="Arial"/>
              </a:rPr>
              <a:t>Provider‘s </a:t>
            </a:r>
            <a:r>
              <a:rPr sz="1632" kern="0" spc="-95" dirty="0">
                <a:solidFill>
                  <a:srgbClr val="050C13"/>
                </a:solidFill>
                <a:latin typeface="Arial"/>
                <a:cs typeface="Arial"/>
              </a:rPr>
              <a:t>business</a:t>
            </a:r>
            <a:r>
              <a:rPr sz="1632" kern="0" spc="9" dirty="0">
                <a:solidFill>
                  <a:srgbClr val="050C13"/>
                </a:solidFill>
                <a:latin typeface="Arial"/>
                <a:cs typeface="Arial"/>
              </a:rPr>
              <a:t> </a:t>
            </a:r>
            <a:r>
              <a:rPr sz="1632" kern="0" spc="-9" dirty="0">
                <a:solidFill>
                  <a:srgbClr val="050C13"/>
                </a:solidFill>
                <a:latin typeface="Arial"/>
                <a:cs typeface="Arial"/>
              </a:rPr>
              <a:t>models.</a:t>
            </a:r>
            <a:endParaRPr sz="1632" kern="0">
              <a:solidFill>
                <a:sysClr val="windowText" lastClr="000000"/>
              </a:solidFill>
              <a:latin typeface="Arial"/>
              <a:cs typeface="Arial"/>
            </a:endParaRPr>
          </a:p>
          <a:p>
            <a:pPr marL="11516" marR="87524" defTabSz="829178">
              <a:lnSpc>
                <a:spcPts val="1804"/>
              </a:lnSpc>
              <a:spcBef>
                <a:spcPts val="789"/>
              </a:spcBef>
            </a:pPr>
            <a:r>
              <a:rPr sz="1632" kern="0" spc="-18" dirty="0">
                <a:solidFill>
                  <a:srgbClr val="050C13"/>
                </a:solidFill>
                <a:latin typeface="Arial"/>
                <a:cs typeface="Arial"/>
              </a:rPr>
              <a:t>oneM2M</a:t>
            </a:r>
            <a:r>
              <a:rPr sz="1632" kern="0" spc="-77" dirty="0">
                <a:solidFill>
                  <a:srgbClr val="050C13"/>
                </a:solidFill>
                <a:latin typeface="Arial"/>
                <a:cs typeface="Arial"/>
              </a:rPr>
              <a:t> </a:t>
            </a:r>
            <a:r>
              <a:rPr sz="1632" kern="0" spc="-118" dirty="0">
                <a:solidFill>
                  <a:srgbClr val="050C13"/>
                </a:solidFill>
                <a:latin typeface="Arial"/>
                <a:cs typeface="Arial"/>
              </a:rPr>
              <a:t>has</a:t>
            </a:r>
            <a:r>
              <a:rPr sz="1632" kern="0" spc="-73" dirty="0">
                <a:solidFill>
                  <a:srgbClr val="050C13"/>
                </a:solidFill>
                <a:latin typeface="Arial"/>
                <a:cs typeface="Arial"/>
              </a:rPr>
              <a:t> </a:t>
            </a:r>
            <a:r>
              <a:rPr sz="1632" kern="0" spc="-50" dirty="0">
                <a:solidFill>
                  <a:srgbClr val="050C13"/>
                </a:solidFill>
                <a:latin typeface="Arial"/>
                <a:cs typeface="Arial"/>
              </a:rPr>
              <a:t>specified </a:t>
            </a:r>
            <a:r>
              <a:rPr sz="1632" kern="0" dirty="0">
                <a:solidFill>
                  <a:srgbClr val="050C13"/>
                </a:solidFill>
                <a:latin typeface="Arial"/>
                <a:cs typeface="Arial"/>
              </a:rPr>
              <a:t>an</a:t>
            </a:r>
            <a:r>
              <a:rPr sz="1632" kern="0" spc="295" dirty="0">
                <a:solidFill>
                  <a:srgbClr val="050C13"/>
                </a:solidFill>
                <a:latin typeface="Arial"/>
                <a:cs typeface="Arial"/>
              </a:rPr>
              <a:t> </a:t>
            </a:r>
            <a:r>
              <a:rPr sz="1632" kern="0" spc="50" dirty="0">
                <a:solidFill>
                  <a:srgbClr val="050C13"/>
                </a:solidFill>
                <a:latin typeface="Arial"/>
                <a:cs typeface="Arial"/>
              </a:rPr>
              <a:t>“M2M</a:t>
            </a:r>
            <a:r>
              <a:rPr sz="1632" kern="0" spc="-86" dirty="0">
                <a:solidFill>
                  <a:srgbClr val="050C13"/>
                </a:solidFill>
                <a:latin typeface="Arial"/>
                <a:cs typeface="Arial"/>
              </a:rPr>
              <a:t> </a:t>
            </a:r>
            <a:r>
              <a:rPr sz="1632" kern="0" spc="-50" dirty="0">
                <a:solidFill>
                  <a:srgbClr val="050C13"/>
                </a:solidFill>
                <a:latin typeface="Arial"/>
                <a:cs typeface="Arial"/>
              </a:rPr>
              <a:t>Enrolment</a:t>
            </a:r>
            <a:r>
              <a:rPr sz="1632" kern="0" spc="-63" dirty="0">
                <a:solidFill>
                  <a:srgbClr val="050C13"/>
                </a:solidFill>
                <a:latin typeface="Arial"/>
                <a:cs typeface="Arial"/>
              </a:rPr>
              <a:t> </a:t>
            </a:r>
            <a:r>
              <a:rPr sz="1632" kern="0" spc="-32" dirty="0">
                <a:solidFill>
                  <a:srgbClr val="050C13"/>
                </a:solidFill>
                <a:latin typeface="Arial"/>
                <a:cs typeface="Arial"/>
              </a:rPr>
              <a:t>Function“</a:t>
            </a:r>
            <a:r>
              <a:rPr sz="1632" kern="0" spc="-54" dirty="0">
                <a:solidFill>
                  <a:srgbClr val="050C13"/>
                </a:solidFill>
                <a:latin typeface="Arial"/>
                <a:cs typeface="Arial"/>
              </a:rPr>
              <a:t> </a:t>
            </a:r>
            <a:r>
              <a:rPr sz="1632" kern="0" spc="-118" dirty="0">
                <a:solidFill>
                  <a:srgbClr val="050C13"/>
                </a:solidFill>
                <a:latin typeface="Arial"/>
                <a:cs typeface="Arial"/>
              </a:rPr>
              <a:t>(MEF)</a:t>
            </a:r>
            <a:r>
              <a:rPr sz="1632" kern="0" spc="-63" dirty="0">
                <a:solidFill>
                  <a:srgbClr val="050C13"/>
                </a:solidFill>
                <a:latin typeface="Arial"/>
                <a:cs typeface="Arial"/>
              </a:rPr>
              <a:t> </a:t>
            </a:r>
            <a:r>
              <a:rPr sz="1632" kern="0" spc="-41" dirty="0">
                <a:solidFill>
                  <a:srgbClr val="050C13"/>
                </a:solidFill>
                <a:latin typeface="Arial"/>
                <a:cs typeface="Arial"/>
              </a:rPr>
              <a:t>which</a:t>
            </a:r>
            <a:r>
              <a:rPr sz="1632" kern="0" spc="-68" dirty="0">
                <a:solidFill>
                  <a:srgbClr val="050C13"/>
                </a:solidFill>
                <a:latin typeface="Arial"/>
                <a:cs typeface="Arial"/>
              </a:rPr>
              <a:t> </a:t>
            </a:r>
            <a:r>
              <a:rPr sz="1632" kern="0" spc="-82" dirty="0">
                <a:solidFill>
                  <a:srgbClr val="050C13"/>
                </a:solidFill>
                <a:latin typeface="Arial"/>
                <a:cs typeface="Arial"/>
              </a:rPr>
              <a:t>enables</a:t>
            </a:r>
            <a:r>
              <a:rPr sz="1632" kern="0" spc="-41" dirty="0">
                <a:solidFill>
                  <a:srgbClr val="050C13"/>
                </a:solidFill>
                <a:latin typeface="Arial"/>
                <a:cs typeface="Arial"/>
              </a:rPr>
              <a:t> </a:t>
            </a:r>
            <a:r>
              <a:rPr sz="1632" kern="0" spc="-36" dirty="0">
                <a:solidFill>
                  <a:srgbClr val="050C13"/>
                </a:solidFill>
                <a:latin typeface="Arial"/>
                <a:cs typeface="Arial"/>
              </a:rPr>
              <a:t>stakeholders </a:t>
            </a:r>
            <a:r>
              <a:rPr sz="1632" kern="0" dirty="0">
                <a:solidFill>
                  <a:srgbClr val="050C13"/>
                </a:solidFill>
                <a:latin typeface="Arial"/>
                <a:cs typeface="Arial"/>
              </a:rPr>
              <a:t>to</a:t>
            </a:r>
            <a:r>
              <a:rPr sz="1632" kern="0" spc="-82" dirty="0">
                <a:solidFill>
                  <a:srgbClr val="050C13"/>
                </a:solidFill>
                <a:latin typeface="Arial"/>
                <a:cs typeface="Arial"/>
              </a:rPr>
              <a:t> </a:t>
            </a:r>
            <a:r>
              <a:rPr sz="1632" kern="0" spc="-54" dirty="0">
                <a:solidFill>
                  <a:srgbClr val="050C13"/>
                </a:solidFill>
                <a:latin typeface="Arial"/>
                <a:cs typeface="Arial"/>
              </a:rPr>
              <a:t>setup </a:t>
            </a:r>
            <a:r>
              <a:rPr sz="1632" kern="0" dirty="0">
                <a:solidFill>
                  <a:srgbClr val="050C13"/>
                </a:solidFill>
                <a:latin typeface="Arial"/>
                <a:cs typeface="Arial"/>
              </a:rPr>
              <a:t>their</a:t>
            </a:r>
            <a:r>
              <a:rPr sz="1632" kern="0" spc="-27" dirty="0">
                <a:solidFill>
                  <a:srgbClr val="050C13"/>
                </a:solidFill>
                <a:latin typeface="Arial"/>
                <a:cs typeface="Arial"/>
              </a:rPr>
              <a:t> </a:t>
            </a:r>
            <a:r>
              <a:rPr sz="1632" kern="0" spc="-32" dirty="0">
                <a:solidFill>
                  <a:srgbClr val="050C13"/>
                </a:solidFill>
                <a:latin typeface="Arial"/>
                <a:cs typeface="Arial"/>
              </a:rPr>
              <a:t>preferred</a:t>
            </a:r>
            <a:r>
              <a:rPr sz="1632" kern="0" spc="-23" dirty="0">
                <a:solidFill>
                  <a:srgbClr val="050C13"/>
                </a:solidFill>
                <a:latin typeface="Arial"/>
                <a:cs typeface="Arial"/>
              </a:rPr>
              <a:t> </a:t>
            </a:r>
            <a:r>
              <a:rPr sz="1632" kern="0" spc="-45" dirty="0">
                <a:solidFill>
                  <a:srgbClr val="050C13"/>
                </a:solidFill>
                <a:latin typeface="Arial"/>
                <a:cs typeface="Arial"/>
              </a:rPr>
              <a:t>onboarding</a:t>
            </a:r>
            <a:r>
              <a:rPr sz="1632" kern="0" spc="-32" dirty="0">
                <a:solidFill>
                  <a:srgbClr val="050C13"/>
                </a:solidFill>
                <a:latin typeface="Arial"/>
                <a:cs typeface="Arial"/>
              </a:rPr>
              <a:t> </a:t>
            </a:r>
            <a:r>
              <a:rPr sz="1632" kern="0" spc="-73" dirty="0">
                <a:solidFill>
                  <a:srgbClr val="050C13"/>
                </a:solidFill>
                <a:latin typeface="Arial"/>
                <a:cs typeface="Arial"/>
              </a:rPr>
              <a:t>and </a:t>
            </a:r>
            <a:r>
              <a:rPr sz="1632" kern="0" spc="-18" dirty="0">
                <a:solidFill>
                  <a:srgbClr val="050C13"/>
                </a:solidFill>
                <a:latin typeface="Arial"/>
                <a:cs typeface="Arial"/>
              </a:rPr>
              <a:t>enrollment</a:t>
            </a:r>
            <a:r>
              <a:rPr sz="1632" kern="0" spc="-23" dirty="0">
                <a:solidFill>
                  <a:srgbClr val="050C13"/>
                </a:solidFill>
                <a:latin typeface="Arial"/>
                <a:cs typeface="Arial"/>
              </a:rPr>
              <a:t> </a:t>
            </a:r>
            <a:r>
              <a:rPr sz="1632" kern="0" spc="-91" dirty="0">
                <a:solidFill>
                  <a:srgbClr val="050C13"/>
                </a:solidFill>
                <a:latin typeface="Arial"/>
                <a:cs typeface="Arial"/>
              </a:rPr>
              <a:t>mechanisms</a:t>
            </a:r>
            <a:r>
              <a:rPr sz="1632" kern="0" spc="-32" dirty="0">
                <a:solidFill>
                  <a:srgbClr val="050C13"/>
                </a:solidFill>
                <a:latin typeface="Arial"/>
                <a:cs typeface="Arial"/>
              </a:rPr>
              <a:t> </a:t>
            </a:r>
            <a:r>
              <a:rPr sz="1632" kern="0" dirty="0">
                <a:solidFill>
                  <a:srgbClr val="050C13"/>
                </a:solidFill>
                <a:latin typeface="Arial"/>
                <a:cs typeface="Arial"/>
              </a:rPr>
              <a:t>in</a:t>
            </a:r>
            <a:r>
              <a:rPr sz="1632" kern="0" spc="-73" dirty="0">
                <a:solidFill>
                  <a:srgbClr val="050C13"/>
                </a:solidFill>
                <a:latin typeface="Arial"/>
                <a:cs typeface="Arial"/>
              </a:rPr>
              <a:t> </a:t>
            </a:r>
            <a:r>
              <a:rPr sz="1632" kern="0" spc="-77" dirty="0">
                <a:solidFill>
                  <a:srgbClr val="050C13"/>
                </a:solidFill>
                <a:latin typeface="Arial"/>
                <a:cs typeface="Arial"/>
              </a:rPr>
              <a:t>an</a:t>
            </a:r>
            <a:r>
              <a:rPr sz="1632" kern="0" spc="-59" dirty="0">
                <a:solidFill>
                  <a:srgbClr val="050C13"/>
                </a:solidFill>
                <a:latin typeface="Arial"/>
                <a:cs typeface="Arial"/>
              </a:rPr>
              <a:t> </a:t>
            </a:r>
            <a:r>
              <a:rPr sz="1632" kern="0" spc="-32" dirty="0">
                <a:solidFill>
                  <a:srgbClr val="050C13"/>
                </a:solidFill>
                <a:latin typeface="Arial"/>
                <a:cs typeface="Arial"/>
              </a:rPr>
              <a:t>interoperable</a:t>
            </a:r>
            <a:r>
              <a:rPr sz="1632" kern="0" spc="-5" dirty="0">
                <a:solidFill>
                  <a:srgbClr val="050C13"/>
                </a:solidFill>
                <a:latin typeface="Arial"/>
                <a:cs typeface="Arial"/>
              </a:rPr>
              <a:t> </a:t>
            </a:r>
            <a:r>
              <a:rPr sz="1632" kern="0" spc="-23" dirty="0">
                <a:solidFill>
                  <a:srgbClr val="050C13"/>
                </a:solidFill>
                <a:latin typeface="Arial"/>
                <a:cs typeface="Arial"/>
              </a:rPr>
              <a:t>way</a:t>
            </a:r>
            <a:endParaRPr sz="1632" kern="0">
              <a:solidFill>
                <a:sysClr val="windowText" lastClr="000000"/>
              </a:solidFill>
              <a:latin typeface="Arial"/>
              <a:cs typeface="Arial"/>
            </a:endParaRPr>
          </a:p>
        </p:txBody>
      </p:sp>
      <p:pic>
        <p:nvPicPr>
          <p:cNvPr id="4" name="object 4"/>
          <p:cNvPicPr/>
          <p:nvPr/>
        </p:nvPicPr>
        <p:blipFill>
          <a:blip r:embed="rId2" cstate="print"/>
          <a:stretch>
            <a:fillRect/>
          </a:stretch>
        </p:blipFill>
        <p:spPr>
          <a:xfrm>
            <a:off x="1786574" y="3652533"/>
            <a:ext cx="8047180" cy="2147572"/>
          </a:xfrm>
          <a:prstGeom prst="rect">
            <a:avLst/>
          </a:prstGeom>
        </p:spPr>
      </p:pic>
      <p:pic>
        <p:nvPicPr>
          <p:cNvPr id="5" name="object 5"/>
          <p:cNvPicPr/>
          <p:nvPr/>
        </p:nvPicPr>
        <p:blipFill>
          <a:blip r:embed="rId3" cstate="print"/>
          <a:stretch>
            <a:fillRect/>
          </a:stretch>
        </p:blipFill>
        <p:spPr>
          <a:xfrm>
            <a:off x="10468076" y="5728244"/>
            <a:ext cx="475395" cy="42564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16" defTabSz="829178">
              <a:lnSpc>
                <a:spcPts val="997"/>
              </a:lnSpc>
            </a:pPr>
            <a:r>
              <a:rPr kern="0" spc="-23"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5480" y="990362"/>
            <a:ext cx="5314230" cy="402958"/>
          </a:xfrm>
          <a:prstGeom prst="rect">
            <a:avLst/>
          </a:prstGeom>
        </p:spPr>
        <p:txBody>
          <a:bodyPr vert="horz" wrap="square" lIns="0" tIns="12092" rIns="0" bIns="0" rtlCol="0">
            <a:spAutoFit/>
          </a:bodyPr>
          <a:lstStyle/>
          <a:p>
            <a:pPr marL="11516">
              <a:spcBef>
                <a:spcPts val="95"/>
              </a:spcBef>
            </a:pPr>
            <a:r>
              <a:rPr spc="-181" dirty="0"/>
              <a:t>Enrolment</a:t>
            </a:r>
            <a:r>
              <a:rPr spc="-136" dirty="0"/>
              <a:t> </a:t>
            </a:r>
            <a:r>
              <a:rPr spc="-63" dirty="0"/>
              <a:t>&amp;</a:t>
            </a:r>
            <a:r>
              <a:rPr spc="-100" dirty="0"/>
              <a:t> </a:t>
            </a:r>
            <a:r>
              <a:rPr spc="-213" dirty="0"/>
              <a:t>Provisioning</a:t>
            </a:r>
            <a:r>
              <a:rPr spc="-100" dirty="0"/>
              <a:t> </a:t>
            </a:r>
            <a:r>
              <a:rPr spc="-145" dirty="0"/>
              <a:t>(Onboarding)</a:t>
            </a:r>
          </a:p>
        </p:txBody>
      </p:sp>
      <p:pic>
        <p:nvPicPr>
          <p:cNvPr id="3" name="object 3"/>
          <p:cNvPicPr/>
          <p:nvPr/>
        </p:nvPicPr>
        <p:blipFill>
          <a:blip r:embed="rId2" cstate="print"/>
          <a:stretch>
            <a:fillRect/>
          </a:stretch>
        </p:blipFill>
        <p:spPr>
          <a:xfrm>
            <a:off x="2167995" y="2027343"/>
            <a:ext cx="120230" cy="120607"/>
          </a:xfrm>
          <a:prstGeom prst="rect">
            <a:avLst/>
          </a:prstGeom>
        </p:spPr>
      </p:pic>
      <p:pic>
        <p:nvPicPr>
          <p:cNvPr id="4" name="object 4"/>
          <p:cNvPicPr/>
          <p:nvPr/>
        </p:nvPicPr>
        <p:blipFill>
          <a:blip r:embed="rId3" cstate="print"/>
          <a:stretch>
            <a:fillRect/>
          </a:stretch>
        </p:blipFill>
        <p:spPr>
          <a:xfrm>
            <a:off x="2167995" y="2273333"/>
            <a:ext cx="120230" cy="120607"/>
          </a:xfrm>
          <a:prstGeom prst="rect">
            <a:avLst/>
          </a:prstGeom>
        </p:spPr>
      </p:pic>
      <p:pic>
        <p:nvPicPr>
          <p:cNvPr id="5" name="object 5"/>
          <p:cNvPicPr/>
          <p:nvPr/>
        </p:nvPicPr>
        <p:blipFill>
          <a:blip r:embed="rId4" cstate="print"/>
          <a:stretch>
            <a:fillRect/>
          </a:stretch>
        </p:blipFill>
        <p:spPr>
          <a:xfrm>
            <a:off x="2167995" y="2517939"/>
            <a:ext cx="120230" cy="120230"/>
          </a:xfrm>
          <a:prstGeom prst="rect">
            <a:avLst/>
          </a:prstGeom>
        </p:spPr>
      </p:pic>
      <p:pic>
        <p:nvPicPr>
          <p:cNvPr id="6" name="object 6"/>
          <p:cNvPicPr/>
          <p:nvPr/>
        </p:nvPicPr>
        <p:blipFill>
          <a:blip r:embed="rId5" cstate="print"/>
          <a:stretch>
            <a:fillRect/>
          </a:stretch>
        </p:blipFill>
        <p:spPr>
          <a:xfrm>
            <a:off x="2167995" y="3325008"/>
            <a:ext cx="120230" cy="120230"/>
          </a:xfrm>
          <a:prstGeom prst="rect">
            <a:avLst/>
          </a:prstGeom>
        </p:spPr>
      </p:pic>
      <p:pic>
        <p:nvPicPr>
          <p:cNvPr id="7" name="object 7"/>
          <p:cNvPicPr/>
          <p:nvPr/>
        </p:nvPicPr>
        <p:blipFill>
          <a:blip r:embed="rId4" cstate="print"/>
          <a:stretch>
            <a:fillRect/>
          </a:stretch>
        </p:blipFill>
        <p:spPr>
          <a:xfrm>
            <a:off x="2167995" y="3761708"/>
            <a:ext cx="120230" cy="120230"/>
          </a:xfrm>
          <a:prstGeom prst="rect">
            <a:avLst/>
          </a:prstGeom>
        </p:spPr>
      </p:pic>
      <p:pic>
        <p:nvPicPr>
          <p:cNvPr id="8" name="object 8"/>
          <p:cNvPicPr/>
          <p:nvPr/>
        </p:nvPicPr>
        <p:blipFill>
          <a:blip r:embed="rId6" cstate="print"/>
          <a:stretch>
            <a:fillRect/>
          </a:stretch>
        </p:blipFill>
        <p:spPr>
          <a:xfrm>
            <a:off x="2167995" y="4006316"/>
            <a:ext cx="120230" cy="121612"/>
          </a:xfrm>
          <a:prstGeom prst="rect">
            <a:avLst/>
          </a:prstGeom>
        </p:spPr>
      </p:pic>
      <p:sp>
        <p:nvSpPr>
          <p:cNvPr id="9" name="object 9"/>
          <p:cNvSpPr txBox="1"/>
          <p:nvPr/>
        </p:nvSpPr>
        <p:spPr>
          <a:xfrm>
            <a:off x="1798521" y="1575359"/>
            <a:ext cx="8502538" cy="4144191"/>
          </a:xfrm>
          <a:prstGeom prst="rect">
            <a:avLst/>
          </a:prstGeom>
        </p:spPr>
        <p:txBody>
          <a:bodyPr vert="horz" wrap="square" lIns="0" tIns="90404" rIns="0" bIns="0" rtlCol="0">
            <a:spAutoFit/>
          </a:bodyPr>
          <a:lstStyle/>
          <a:p>
            <a:pPr marL="11516" defTabSz="829178">
              <a:spcBef>
                <a:spcPts val="712"/>
              </a:spcBef>
            </a:pPr>
            <a:r>
              <a:rPr sz="1723" b="1" kern="0" spc="-159" dirty="0">
                <a:solidFill>
                  <a:srgbClr val="050C13"/>
                </a:solidFill>
                <a:latin typeface="Arial"/>
                <a:cs typeface="Arial"/>
              </a:rPr>
              <a:t>MEF</a:t>
            </a:r>
            <a:r>
              <a:rPr sz="1723" b="1" kern="0" spc="-77" dirty="0">
                <a:solidFill>
                  <a:srgbClr val="050C13"/>
                </a:solidFill>
                <a:latin typeface="Arial"/>
                <a:cs typeface="Arial"/>
              </a:rPr>
              <a:t> </a:t>
            </a:r>
            <a:r>
              <a:rPr sz="1723" b="1" kern="0" spc="-136" dirty="0">
                <a:solidFill>
                  <a:srgbClr val="050C13"/>
                </a:solidFill>
                <a:latin typeface="Arial"/>
                <a:cs typeface="Arial"/>
              </a:rPr>
              <a:t>supports</a:t>
            </a:r>
            <a:r>
              <a:rPr sz="1723" b="1" kern="0" spc="-77" dirty="0">
                <a:solidFill>
                  <a:srgbClr val="050C13"/>
                </a:solidFill>
                <a:latin typeface="Arial"/>
                <a:cs typeface="Arial"/>
              </a:rPr>
              <a:t> 3</a:t>
            </a:r>
            <a:r>
              <a:rPr sz="1723" b="1" kern="0" spc="-68" dirty="0">
                <a:solidFill>
                  <a:srgbClr val="050C13"/>
                </a:solidFill>
                <a:latin typeface="Arial"/>
                <a:cs typeface="Arial"/>
              </a:rPr>
              <a:t> </a:t>
            </a:r>
            <a:r>
              <a:rPr sz="1723" b="1" kern="0" spc="-118" dirty="0">
                <a:solidFill>
                  <a:srgbClr val="050C13"/>
                </a:solidFill>
                <a:latin typeface="Arial"/>
                <a:cs typeface="Arial"/>
              </a:rPr>
              <a:t>types</a:t>
            </a:r>
            <a:r>
              <a:rPr sz="1723" b="1" kern="0" spc="-77" dirty="0">
                <a:solidFill>
                  <a:srgbClr val="050C13"/>
                </a:solidFill>
                <a:latin typeface="Arial"/>
                <a:cs typeface="Arial"/>
              </a:rPr>
              <a:t> of</a:t>
            </a:r>
            <a:r>
              <a:rPr sz="1723" b="1" kern="0" spc="-50" dirty="0">
                <a:solidFill>
                  <a:srgbClr val="050C13"/>
                </a:solidFill>
                <a:latin typeface="Arial"/>
                <a:cs typeface="Arial"/>
              </a:rPr>
              <a:t> </a:t>
            </a:r>
            <a:r>
              <a:rPr sz="1723" b="1" kern="0" spc="-77" dirty="0">
                <a:solidFill>
                  <a:srgbClr val="050C13"/>
                </a:solidFill>
                <a:latin typeface="Arial"/>
                <a:cs typeface="Arial"/>
              </a:rPr>
              <a:t>3</a:t>
            </a:r>
            <a:r>
              <a:rPr sz="1723" b="1" kern="0" spc="-68" dirty="0">
                <a:solidFill>
                  <a:srgbClr val="050C13"/>
                </a:solidFill>
                <a:latin typeface="Arial"/>
                <a:cs typeface="Arial"/>
              </a:rPr>
              <a:t> </a:t>
            </a:r>
            <a:r>
              <a:rPr sz="1723" b="1" kern="0" spc="-127" dirty="0">
                <a:solidFill>
                  <a:srgbClr val="050C13"/>
                </a:solidFill>
                <a:latin typeface="Arial"/>
                <a:cs typeface="Arial"/>
              </a:rPr>
              <a:t>types</a:t>
            </a:r>
            <a:r>
              <a:rPr sz="1723" b="1" kern="0" spc="-59" dirty="0">
                <a:solidFill>
                  <a:srgbClr val="050C13"/>
                </a:solidFill>
                <a:latin typeface="Arial"/>
                <a:cs typeface="Arial"/>
              </a:rPr>
              <a:t> </a:t>
            </a:r>
            <a:r>
              <a:rPr sz="1723" b="1" kern="0" spc="-77" dirty="0">
                <a:solidFill>
                  <a:srgbClr val="050C13"/>
                </a:solidFill>
                <a:latin typeface="Arial"/>
                <a:cs typeface="Arial"/>
              </a:rPr>
              <a:t>of</a:t>
            </a:r>
            <a:r>
              <a:rPr sz="1723" b="1" kern="0" spc="-68" dirty="0">
                <a:solidFill>
                  <a:srgbClr val="050C13"/>
                </a:solidFill>
                <a:latin typeface="Arial"/>
                <a:cs typeface="Arial"/>
              </a:rPr>
              <a:t> </a:t>
            </a:r>
            <a:r>
              <a:rPr sz="1723" b="1" kern="0" spc="-118" dirty="0">
                <a:solidFill>
                  <a:srgbClr val="050C13"/>
                </a:solidFill>
                <a:latin typeface="Arial"/>
                <a:cs typeface="Arial"/>
              </a:rPr>
              <a:t>Remote</a:t>
            </a:r>
            <a:r>
              <a:rPr sz="1723" b="1" kern="0" spc="-82" dirty="0">
                <a:solidFill>
                  <a:srgbClr val="050C13"/>
                </a:solidFill>
                <a:latin typeface="Arial"/>
                <a:cs typeface="Arial"/>
              </a:rPr>
              <a:t> </a:t>
            </a:r>
            <a:r>
              <a:rPr sz="1723" b="1" kern="0" spc="-122" dirty="0">
                <a:solidFill>
                  <a:srgbClr val="050C13"/>
                </a:solidFill>
                <a:latin typeface="Arial"/>
                <a:cs typeface="Arial"/>
              </a:rPr>
              <a:t>Security</a:t>
            </a:r>
            <a:r>
              <a:rPr sz="1723" b="1" kern="0" spc="-63" dirty="0">
                <a:solidFill>
                  <a:srgbClr val="050C13"/>
                </a:solidFill>
                <a:latin typeface="Arial"/>
                <a:cs typeface="Arial"/>
              </a:rPr>
              <a:t> </a:t>
            </a:r>
            <a:r>
              <a:rPr sz="1723" b="1" kern="0" spc="-136" dirty="0">
                <a:solidFill>
                  <a:srgbClr val="050C13"/>
                </a:solidFill>
                <a:latin typeface="Arial"/>
                <a:cs typeface="Arial"/>
              </a:rPr>
              <a:t>Provisioning</a:t>
            </a:r>
            <a:r>
              <a:rPr sz="1723" b="1" kern="0" spc="-86" dirty="0">
                <a:solidFill>
                  <a:srgbClr val="050C13"/>
                </a:solidFill>
                <a:latin typeface="Arial"/>
                <a:cs typeface="Arial"/>
              </a:rPr>
              <a:t> </a:t>
            </a:r>
            <a:r>
              <a:rPr sz="1723" b="1" kern="0" spc="-136" dirty="0">
                <a:solidFill>
                  <a:srgbClr val="050C13"/>
                </a:solidFill>
                <a:latin typeface="Arial"/>
                <a:cs typeface="Arial"/>
              </a:rPr>
              <a:t>Frameworks</a:t>
            </a:r>
            <a:r>
              <a:rPr sz="1723" b="1" kern="0" spc="-73" dirty="0">
                <a:solidFill>
                  <a:srgbClr val="050C13"/>
                </a:solidFill>
                <a:latin typeface="Arial"/>
                <a:cs typeface="Arial"/>
              </a:rPr>
              <a:t> </a:t>
            </a:r>
            <a:r>
              <a:rPr sz="1723" b="1" kern="0" spc="-32" dirty="0">
                <a:solidFill>
                  <a:srgbClr val="050C13"/>
                </a:solidFill>
                <a:latin typeface="Arial"/>
                <a:cs typeface="Arial"/>
              </a:rPr>
              <a:t>(RSPF):</a:t>
            </a:r>
            <a:endParaRPr sz="1723" kern="0">
              <a:solidFill>
                <a:sysClr val="windowText" lastClr="000000"/>
              </a:solidFill>
              <a:latin typeface="Arial"/>
              <a:cs typeface="Arial"/>
            </a:endParaRPr>
          </a:p>
          <a:p>
            <a:pPr marL="601154" marR="5631500" defTabSz="829178">
              <a:lnSpc>
                <a:spcPct val="126400"/>
              </a:lnSpc>
              <a:spcBef>
                <a:spcPts val="41"/>
              </a:spcBef>
            </a:pPr>
            <a:r>
              <a:rPr sz="1270" kern="0" spc="-63" dirty="0">
                <a:solidFill>
                  <a:srgbClr val="050C13"/>
                </a:solidFill>
                <a:latin typeface="Arial"/>
                <a:cs typeface="Arial"/>
              </a:rPr>
              <a:t>Symmetric</a:t>
            </a:r>
            <a:r>
              <a:rPr sz="1270" kern="0" spc="-18" dirty="0">
                <a:solidFill>
                  <a:srgbClr val="050C13"/>
                </a:solidFill>
                <a:latin typeface="Arial"/>
                <a:cs typeface="Arial"/>
              </a:rPr>
              <a:t> </a:t>
            </a:r>
            <a:r>
              <a:rPr sz="1270" kern="0" spc="-95" dirty="0">
                <a:solidFill>
                  <a:srgbClr val="050C13"/>
                </a:solidFill>
                <a:latin typeface="Arial"/>
                <a:cs typeface="Arial"/>
              </a:rPr>
              <a:t>key</a:t>
            </a:r>
            <a:r>
              <a:rPr sz="1270" kern="0" spc="5" dirty="0">
                <a:solidFill>
                  <a:srgbClr val="050C13"/>
                </a:solidFill>
                <a:latin typeface="Arial"/>
                <a:cs typeface="Arial"/>
              </a:rPr>
              <a:t> </a:t>
            </a:r>
            <a:r>
              <a:rPr sz="1270" kern="0" spc="-41" dirty="0">
                <a:solidFill>
                  <a:srgbClr val="050C13"/>
                </a:solidFill>
                <a:latin typeface="Arial"/>
                <a:cs typeface="Arial"/>
              </a:rPr>
              <a:t>authenticated</a:t>
            </a:r>
            <a:r>
              <a:rPr sz="1270" kern="0" spc="-5" dirty="0">
                <a:solidFill>
                  <a:srgbClr val="050C13"/>
                </a:solidFill>
                <a:latin typeface="Arial"/>
                <a:cs typeface="Arial"/>
              </a:rPr>
              <a:t> </a:t>
            </a:r>
            <a:r>
              <a:rPr sz="1270" kern="0" spc="-249" dirty="0">
                <a:solidFill>
                  <a:srgbClr val="050C13"/>
                </a:solidFill>
                <a:latin typeface="Arial"/>
                <a:cs typeface="Arial"/>
              </a:rPr>
              <a:t>RSPF</a:t>
            </a:r>
            <a:r>
              <a:rPr sz="1270" kern="0" spc="-45" dirty="0">
                <a:solidFill>
                  <a:srgbClr val="050C13"/>
                </a:solidFill>
                <a:latin typeface="Arial"/>
                <a:cs typeface="Arial"/>
              </a:rPr>
              <a:t> Certificate</a:t>
            </a:r>
            <a:r>
              <a:rPr sz="1270" kern="0" spc="-5" dirty="0">
                <a:solidFill>
                  <a:srgbClr val="050C13"/>
                </a:solidFill>
                <a:latin typeface="Arial"/>
                <a:cs typeface="Arial"/>
              </a:rPr>
              <a:t> </a:t>
            </a:r>
            <a:r>
              <a:rPr sz="1270" kern="0" spc="-41" dirty="0">
                <a:solidFill>
                  <a:srgbClr val="050C13"/>
                </a:solidFill>
                <a:latin typeface="Arial"/>
                <a:cs typeface="Arial"/>
              </a:rPr>
              <a:t>authenticated</a:t>
            </a:r>
            <a:r>
              <a:rPr sz="1270" kern="0" spc="23" dirty="0">
                <a:solidFill>
                  <a:srgbClr val="050C13"/>
                </a:solidFill>
                <a:latin typeface="Arial"/>
                <a:cs typeface="Arial"/>
              </a:rPr>
              <a:t> </a:t>
            </a:r>
            <a:r>
              <a:rPr sz="1270" kern="0" spc="-249" dirty="0">
                <a:solidFill>
                  <a:srgbClr val="050C13"/>
                </a:solidFill>
                <a:latin typeface="Arial"/>
                <a:cs typeface="Arial"/>
              </a:rPr>
              <a:t>RSPF</a:t>
            </a:r>
            <a:endParaRPr sz="1270" kern="0">
              <a:solidFill>
                <a:sysClr val="windowText" lastClr="000000"/>
              </a:solidFill>
              <a:latin typeface="Arial"/>
              <a:cs typeface="Arial"/>
            </a:endParaRPr>
          </a:p>
          <a:p>
            <a:pPr marL="601154" marR="4607" defTabSz="829178">
              <a:lnSpc>
                <a:spcPct val="100699"/>
              </a:lnSpc>
              <a:spcBef>
                <a:spcPts val="381"/>
              </a:spcBef>
            </a:pPr>
            <a:r>
              <a:rPr sz="1270" kern="0" spc="-136" dirty="0">
                <a:solidFill>
                  <a:srgbClr val="050C13"/>
                </a:solidFill>
                <a:latin typeface="Arial"/>
                <a:cs typeface="Arial"/>
              </a:rPr>
              <a:t>GBA-</a:t>
            </a:r>
            <a:r>
              <a:rPr sz="1270" kern="0" spc="-41" dirty="0">
                <a:solidFill>
                  <a:srgbClr val="050C13"/>
                </a:solidFill>
                <a:latin typeface="Arial"/>
                <a:cs typeface="Arial"/>
              </a:rPr>
              <a:t>authenticated</a:t>
            </a:r>
            <a:r>
              <a:rPr sz="1270" kern="0" spc="-50" dirty="0">
                <a:solidFill>
                  <a:srgbClr val="050C13"/>
                </a:solidFill>
                <a:latin typeface="Arial"/>
                <a:cs typeface="Arial"/>
              </a:rPr>
              <a:t> </a:t>
            </a:r>
            <a:r>
              <a:rPr sz="1270" kern="0" spc="-190" dirty="0">
                <a:solidFill>
                  <a:srgbClr val="050C13"/>
                </a:solidFill>
                <a:latin typeface="Arial"/>
                <a:cs typeface="Arial"/>
              </a:rPr>
              <a:t>RSPF;</a:t>
            </a:r>
            <a:r>
              <a:rPr sz="1270" kern="0" spc="-50" dirty="0">
                <a:solidFill>
                  <a:srgbClr val="050C13"/>
                </a:solidFill>
                <a:latin typeface="Arial"/>
                <a:cs typeface="Arial"/>
              </a:rPr>
              <a:t> </a:t>
            </a:r>
            <a:r>
              <a:rPr sz="1270" kern="0" spc="-9" dirty="0">
                <a:solidFill>
                  <a:srgbClr val="050C13"/>
                </a:solidFill>
                <a:latin typeface="Arial"/>
                <a:cs typeface="Arial"/>
              </a:rPr>
              <a:t>in</a:t>
            </a:r>
            <a:r>
              <a:rPr sz="1270" kern="0" spc="-45" dirty="0">
                <a:solidFill>
                  <a:srgbClr val="050C13"/>
                </a:solidFill>
                <a:latin typeface="Arial"/>
                <a:cs typeface="Arial"/>
              </a:rPr>
              <a:t> </a:t>
            </a:r>
            <a:r>
              <a:rPr sz="1270" kern="0" spc="-36" dirty="0">
                <a:solidFill>
                  <a:srgbClr val="050C13"/>
                </a:solidFill>
                <a:latin typeface="Arial"/>
                <a:cs typeface="Arial"/>
              </a:rPr>
              <a:t>this</a:t>
            </a:r>
            <a:r>
              <a:rPr sz="1270" kern="0" spc="-41" dirty="0">
                <a:solidFill>
                  <a:srgbClr val="050C13"/>
                </a:solidFill>
                <a:latin typeface="Arial"/>
                <a:cs typeface="Arial"/>
              </a:rPr>
              <a:t> </a:t>
            </a:r>
            <a:r>
              <a:rPr sz="1270" kern="0" spc="-113" dirty="0">
                <a:solidFill>
                  <a:srgbClr val="050C13"/>
                </a:solidFill>
                <a:latin typeface="Arial"/>
                <a:cs typeface="Arial"/>
              </a:rPr>
              <a:t>case</a:t>
            </a:r>
            <a:r>
              <a:rPr sz="1270" kern="0" spc="-54" dirty="0">
                <a:solidFill>
                  <a:srgbClr val="050C13"/>
                </a:solidFill>
                <a:latin typeface="Arial"/>
                <a:cs typeface="Arial"/>
              </a:rPr>
              <a:t> </a:t>
            </a:r>
            <a:r>
              <a:rPr sz="1270" kern="0" spc="-9" dirty="0">
                <a:solidFill>
                  <a:srgbClr val="050C13"/>
                </a:solidFill>
                <a:latin typeface="Arial"/>
                <a:cs typeface="Arial"/>
              </a:rPr>
              <a:t>the</a:t>
            </a:r>
            <a:r>
              <a:rPr sz="1270" kern="0" spc="-23" dirty="0">
                <a:solidFill>
                  <a:srgbClr val="050C13"/>
                </a:solidFill>
                <a:latin typeface="Arial"/>
                <a:cs typeface="Arial"/>
              </a:rPr>
              <a:t> </a:t>
            </a:r>
            <a:r>
              <a:rPr sz="1270" kern="0" spc="-136" dirty="0">
                <a:solidFill>
                  <a:srgbClr val="050C13"/>
                </a:solidFill>
                <a:latin typeface="Arial"/>
                <a:cs typeface="Arial"/>
              </a:rPr>
              <a:t>MEF</a:t>
            </a:r>
            <a:r>
              <a:rPr sz="1270" kern="0" spc="-50" dirty="0">
                <a:solidFill>
                  <a:srgbClr val="050C13"/>
                </a:solidFill>
                <a:latin typeface="Arial"/>
                <a:cs typeface="Arial"/>
              </a:rPr>
              <a:t> </a:t>
            </a:r>
            <a:r>
              <a:rPr sz="1270" kern="0" spc="-73" dirty="0">
                <a:solidFill>
                  <a:srgbClr val="050C13"/>
                </a:solidFill>
                <a:latin typeface="Arial"/>
                <a:cs typeface="Arial"/>
              </a:rPr>
              <a:t>is</a:t>
            </a:r>
            <a:r>
              <a:rPr sz="1270" kern="0" spc="-41" dirty="0">
                <a:solidFill>
                  <a:srgbClr val="050C13"/>
                </a:solidFill>
                <a:latin typeface="Arial"/>
                <a:cs typeface="Arial"/>
              </a:rPr>
              <a:t> </a:t>
            </a:r>
            <a:r>
              <a:rPr sz="1270" kern="0" spc="-18" dirty="0">
                <a:solidFill>
                  <a:srgbClr val="050C13"/>
                </a:solidFill>
                <a:latin typeface="Arial"/>
                <a:cs typeface="Arial"/>
              </a:rPr>
              <a:t>the</a:t>
            </a:r>
            <a:r>
              <a:rPr sz="1270" kern="0" spc="-36" dirty="0">
                <a:solidFill>
                  <a:srgbClr val="050C13"/>
                </a:solidFill>
                <a:latin typeface="Arial"/>
                <a:cs typeface="Arial"/>
              </a:rPr>
              <a:t> </a:t>
            </a:r>
            <a:r>
              <a:rPr sz="1270" kern="0" spc="-50" dirty="0">
                <a:solidFill>
                  <a:srgbClr val="050C13"/>
                </a:solidFill>
                <a:latin typeface="Arial"/>
                <a:cs typeface="Arial"/>
              </a:rPr>
              <a:t>Bootstrapping</a:t>
            </a:r>
            <a:r>
              <a:rPr sz="1270" kern="0" spc="-41" dirty="0">
                <a:solidFill>
                  <a:srgbClr val="050C13"/>
                </a:solidFill>
                <a:latin typeface="Arial"/>
                <a:cs typeface="Arial"/>
              </a:rPr>
              <a:t> </a:t>
            </a:r>
            <a:r>
              <a:rPr sz="1270" kern="0" spc="-77" dirty="0">
                <a:solidFill>
                  <a:srgbClr val="050C13"/>
                </a:solidFill>
                <a:latin typeface="Arial"/>
                <a:cs typeface="Arial"/>
              </a:rPr>
              <a:t>Server</a:t>
            </a:r>
            <a:r>
              <a:rPr sz="1270" kern="0" spc="-36" dirty="0">
                <a:solidFill>
                  <a:srgbClr val="050C13"/>
                </a:solidFill>
                <a:latin typeface="Arial"/>
                <a:cs typeface="Arial"/>
              </a:rPr>
              <a:t> </a:t>
            </a:r>
            <a:r>
              <a:rPr sz="1270" kern="0" spc="-50" dirty="0">
                <a:solidFill>
                  <a:srgbClr val="050C13"/>
                </a:solidFill>
                <a:latin typeface="Arial"/>
                <a:cs typeface="Arial"/>
              </a:rPr>
              <a:t>Function</a:t>
            </a:r>
            <a:r>
              <a:rPr sz="1270" kern="0" spc="-45" dirty="0">
                <a:solidFill>
                  <a:srgbClr val="050C13"/>
                </a:solidFill>
                <a:latin typeface="Arial"/>
                <a:cs typeface="Arial"/>
              </a:rPr>
              <a:t> </a:t>
            </a:r>
            <a:r>
              <a:rPr sz="1270" kern="0" spc="-141" dirty="0">
                <a:solidFill>
                  <a:srgbClr val="050C13"/>
                </a:solidFill>
                <a:latin typeface="Arial"/>
                <a:cs typeface="Arial"/>
              </a:rPr>
              <a:t>(BSF)</a:t>
            </a:r>
            <a:r>
              <a:rPr sz="1270" kern="0" spc="-32" dirty="0">
                <a:solidFill>
                  <a:srgbClr val="050C13"/>
                </a:solidFill>
                <a:latin typeface="Arial"/>
                <a:cs typeface="Arial"/>
              </a:rPr>
              <a:t> </a:t>
            </a:r>
            <a:r>
              <a:rPr sz="1270" kern="0" dirty="0">
                <a:solidFill>
                  <a:srgbClr val="050C13"/>
                </a:solidFill>
                <a:latin typeface="Arial"/>
                <a:cs typeface="Arial"/>
              </a:rPr>
              <a:t>of</a:t>
            </a:r>
            <a:r>
              <a:rPr sz="1270" kern="0" spc="249" dirty="0">
                <a:solidFill>
                  <a:srgbClr val="050C13"/>
                </a:solidFill>
                <a:latin typeface="Arial"/>
                <a:cs typeface="Arial"/>
              </a:rPr>
              <a:t> </a:t>
            </a:r>
            <a:r>
              <a:rPr sz="1270" kern="0" spc="-172" dirty="0">
                <a:solidFill>
                  <a:srgbClr val="050C13"/>
                </a:solidFill>
                <a:latin typeface="Arial"/>
                <a:cs typeface="Arial"/>
              </a:rPr>
              <a:t>3GPP</a:t>
            </a:r>
            <a:r>
              <a:rPr sz="1270" kern="0" spc="-36" dirty="0">
                <a:solidFill>
                  <a:srgbClr val="050C13"/>
                </a:solidFill>
                <a:latin typeface="Arial"/>
                <a:cs typeface="Arial"/>
              </a:rPr>
              <a:t> </a:t>
            </a:r>
            <a:r>
              <a:rPr sz="1270" kern="0" spc="-68" dirty="0">
                <a:solidFill>
                  <a:srgbClr val="050C13"/>
                </a:solidFill>
                <a:latin typeface="Arial"/>
                <a:cs typeface="Arial"/>
              </a:rPr>
              <a:t>Generic</a:t>
            </a:r>
            <a:r>
              <a:rPr sz="1270" kern="0" spc="-41" dirty="0">
                <a:solidFill>
                  <a:srgbClr val="050C13"/>
                </a:solidFill>
                <a:latin typeface="Arial"/>
                <a:cs typeface="Arial"/>
              </a:rPr>
              <a:t> </a:t>
            </a:r>
            <a:r>
              <a:rPr sz="1270" kern="0" spc="-9" dirty="0">
                <a:solidFill>
                  <a:srgbClr val="050C13"/>
                </a:solidFill>
                <a:latin typeface="Arial"/>
                <a:cs typeface="Arial"/>
              </a:rPr>
              <a:t>Bootstrapping </a:t>
            </a:r>
            <a:r>
              <a:rPr sz="1270" kern="0" spc="-41" dirty="0">
                <a:solidFill>
                  <a:srgbClr val="050C13"/>
                </a:solidFill>
                <a:latin typeface="Arial"/>
                <a:cs typeface="Arial"/>
              </a:rPr>
              <a:t>Architecture</a:t>
            </a:r>
            <a:r>
              <a:rPr sz="1270" kern="0" spc="18" dirty="0">
                <a:solidFill>
                  <a:srgbClr val="050C13"/>
                </a:solidFill>
                <a:latin typeface="Arial"/>
                <a:cs typeface="Arial"/>
              </a:rPr>
              <a:t> </a:t>
            </a:r>
            <a:r>
              <a:rPr sz="1270" kern="0" spc="-18" dirty="0">
                <a:solidFill>
                  <a:srgbClr val="050C13"/>
                </a:solidFill>
                <a:latin typeface="Arial"/>
                <a:cs typeface="Arial"/>
              </a:rPr>
              <a:t>(GBA)</a:t>
            </a:r>
            <a:endParaRPr sz="1270" kern="0">
              <a:solidFill>
                <a:sysClr val="windowText" lastClr="000000"/>
              </a:solidFill>
              <a:latin typeface="Arial"/>
              <a:cs typeface="Arial"/>
            </a:endParaRPr>
          </a:p>
          <a:p>
            <a:pPr marL="11516" defTabSz="829178">
              <a:spcBef>
                <a:spcPts val="788"/>
              </a:spcBef>
            </a:pPr>
            <a:r>
              <a:rPr sz="1723" b="1" kern="0" spc="-159" dirty="0">
                <a:solidFill>
                  <a:srgbClr val="050C13"/>
                </a:solidFill>
                <a:latin typeface="Arial"/>
                <a:cs typeface="Arial"/>
              </a:rPr>
              <a:t>MEF</a:t>
            </a:r>
            <a:r>
              <a:rPr sz="1723" b="1" kern="0" spc="-73" dirty="0">
                <a:solidFill>
                  <a:srgbClr val="050C13"/>
                </a:solidFill>
                <a:latin typeface="Arial"/>
                <a:cs typeface="Arial"/>
              </a:rPr>
              <a:t> </a:t>
            </a:r>
            <a:r>
              <a:rPr sz="1723" b="1" kern="0" spc="-168" dirty="0">
                <a:solidFill>
                  <a:srgbClr val="050C13"/>
                </a:solidFill>
                <a:latin typeface="Arial"/>
                <a:cs typeface="Arial"/>
              </a:rPr>
              <a:t>can</a:t>
            </a:r>
            <a:r>
              <a:rPr sz="1723" b="1" kern="0" spc="-68" dirty="0">
                <a:solidFill>
                  <a:srgbClr val="050C13"/>
                </a:solidFill>
                <a:latin typeface="Arial"/>
                <a:cs typeface="Arial"/>
              </a:rPr>
              <a:t> </a:t>
            </a:r>
            <a:r>
              <a:rPr sz="1723" b="1" kern="0" spc="-100" dirty="0">
                <a:solidFill>
                  <a:srgbClr val="050C13"/>
                </a:solidFill>
                <a:latin typeface="Arial"/>
                <a:cs typeface="Arial"/>
              </a:rPr>
              <a:t>trigger</a:t>
            </a:r>
            <a:r>
              <a:rPr sz="1723" b="1" kern="0" spc="-63" dirty="0">
                <a:solidFill>
                  <a:srgbClr val="050C13"/>
                </a:solidFill>
                <a:latin typeface="Arial"/>
                <a:cs typeface="Arial"/>
              </a:rPr>
              <a:t> </a:t>
            </a:r>
            <a:r>
              <a:rPr sz="1723" b="1" kern="0" spc="-68" dirty="0">
                <a:solidFill>
                  <a:srgbClr val="050C13"/>
                </a:solidFill>
                <a:latin typeface="Arial"/>
                <a:cs typeface="Arial"/>
              </a:rPr>
              <a:t>the</a:t>
            </a:r>
            <a:r>
              <a:rPr sz="1723" b="1" kern="0" spc="-59" dirty="0">
                <a:solidFill>
                  <a:srgbClr val="050C13"/>
                </a:solidFill>
                <a:latin typeface="Arial"/>
                <a:cs typeface="Arial"/>
              </a:rPr>
              <a:t> </a:t>
            </a:r>
            <a:r>
              <a:rPr sz="1723" b="1" kern="0" spc="-113" dirty="0">
                <a:solidFill>
                  <a:srgbClr val="050C13"/>
                </a:solidFill>
                <a:latin typeface="Arial"/>
                <a:cs typeface="Arial"/>
              </a:rPr>
              <a:t>Field</a:t>
            </a:r>
            <a:r>
              <a:rPr sz="1723" b="1" kern="0" spc="-68" dirty="0">
                <a:solidFill>
                  <a:srgbClr val="050C13"/>
                </a:solidFill>
                <a:latin typeface="Arial"/>
                <a:cs typeface="Arial"/>
              </a:rPr>
              <a:t> </a:t>
            </a:r>
            <a:r>
              <a:rPr sz="1723" b="1" kern="0" spc="-131" dirty="0">
                <a:solidFill>
                  <a:srgbClr val="050C13"/>
                </a:solidFill>
                <a:latin typeface="Arial"/>
                <a:cs typeface="Arial"/>
              </a:rPr>
              <a:t>Device</a:t>
            </a:r>
            <a:r>
              <a:rPr sz="1723" b="1" kern="0" spc="-59" dirty="0">
                <a:solidFill>
                  <a:srgbClr val="050C13"/>
                </a:solidFill>
                <a:latin typeface="Arial"/>
                <a:cs typeface="Arial"/>
              </a:rPr>
              <a:t> </a:t>
            </a:r>
            <a:r>
              <a:rPr sz="1723" b="1" kern="0" spc="-68" dirty="0">
                <a:solidFill>
                  <a:srgbClr val="050C13"/>
                </a:solidFill>
                <a:latin typeface="Arial"/>
                <a:cs typeface="Arial"/>
              </a:rPr>
              <a:t>to</a:t>
            </a:r>
            <a:r>
              <a:rPr sz="1723" b="1" kern="0" spc="-50" dirty="0">
                <a:solidFill>
                  <a:srgbClr val="050C13"/>
                </a:solidFill>
                <a:latin typeface="Arial"/>
                <a:cs typeface="Arial"/>
              </a:rPr>
              <a:t> </a:t>
            </a:r>
            <a:r>
              <a:rPr sz="1723" b="1" kern="0" spc="-131" dirty="0">
                <a:solidFill>
                  <a:srgbClr val="050C13"/>
                </a:solidFill>
                <a:latin typeface="Arial"/>
                <a:cs typeface="Arial"/>
              </a:rPr>
              <a:t>execute</a:t>
            </a:r>
            <a:r>
              <a:rPr sz="1723" b="1" kern="0" spc="-41" dirty="0">
                <a:solidFill>
                  <a:srgbClr val="050C13"/>
                </a:solidFill>
                <a:latin typeface="Arial"/>
                <a:cs typeface="Arial"/>
              </a:rPr>
              <a:t> </a:t>
            </a:r>
            <a:r>
              <a:rPr sz="1723" b="1" kern="0" spc="-113" dirty="0">
                <a:solidFill>
                  <a:srgbClr val="050C13"/>
                </a:solidFill>
                <a:latin typeface="Arial"/>
                <a:cs typeface="Arial"/>
              </a:rPr>
              <a:t>a</a:t>
            </a:r>
            <a:r>
              <a:rPr sz="1723" b="1" kern="0" spc="-63" dirty="0">
                <a:solidFill>
                  <a:srgbClr val="050C13"/>
                </a:solidFill>
                <a:latin typeface="Arial"/>
                <a:cs typeface="Arial"/>
              </a:rPr>
              <a:t> </a:t>
            </a:r>
            <a:r>
              <a:rPr sz="1723" b="1" kern="0" spc="-86" dirty="0">
                <a:solidFill>
                  <a:srgbClr val="050C13"/>
                </a:solidFill>
                <a:latin typeface="Arial"/>
                <a:cs typeface="Arial"/>
              </a:rPr>
              <a:t>variety</a:t>
            </a:r>
            <a:r>
              <a:rPr sz="1723" b="1" kern="0" spc="-63" dirty="0">
                <a:solidFill>
                  <a:srgbClr val="050C13"/>
                </a:solidFill>
                <a:latin typeface="Arial"/>
                <a:cs typeface="Arial"/>
              </a:rPr>
              <a:t> </a:t>
            </a:r>
            <a:r>
              <a:rPr sz="1723" b="1" kern="0" spc="-77" dirty="0">
                <a:solidFill>
                  <a:srgbClr val="050C13"/>
                </a:solidFill>
                <a:latin typeface="Arial"/>
                <a:cs typeface="Arial"/>
              </a:rPr>
              <a:t>of</a:t>
            </a:r>
            <a:r>
              <a:rPr sz="1723" b="1" kern="0" spc="-45" dirty="0">
                <a:solidFill>
                  <a:srgbClr val="050C13"/>
                </a:solidFill>
                <a:latin typeface="Arial"/>
                <a:cs typeface="Arial"/>
              </a:rPr>
              <a:t> </a:t>
            </a:r>
            <a:r>
              <a:rPr sz="1723" b="1" kern="0" spc="-127" dirty="0">
                <a:solidFill>
                  <a:srgbClr val="050C13"/>
                </a:solidFill>
                <a:latin typeface="Arial"/>
                <a:cs typeface="Arial"/>
              </a:rPr>
              <a:t>procedures,</a:t>
            </a:r>
            <a:r>
              <a:rPr sz="1723" b="1" kern="0" spc="-45" dirty="0">
                <a:solidFill>
                  <a:srgbClr val="050C13"/>
                </a:solidFill>
                <a:latin typeface="Arial"/>
                <a:cs typeface="Arial"/>
              </a:rPr>
              <a:t> </a:t>
            </a:r>
            <a:r>
              <a:rPr sz="1723" b="1" kern="0" spc="-127" dirty="0">
                <a:solidFill>
                  <a:srgbClr val="050C13"/>
                </a:solidFill>
                <a:latin typeface="Arial"/>
                <a:cs typeface="Arial"/>
              </a:rPr>
              <a:t>including</a:t>
            </a:r>
            <a:r>
              <a:rPr sz="1723" b="1" kern="0" spc="-103" dirty="0">
                <a:solidFill>
                  <a:srgbClr val="050C13"/>
                </a:solidFill>
                <a:latin typeface="Arial"/>
                <a:cs typeface="Arial"/>
              </a:rPr>
              <a:t> </a:t>
            </a:r>
            <a:r>
              <a:rPr sz="1723" b="1" kern="0" spc="-63" dirty="0">
                <a:solidFill>
                  <a:srgbClr val="050C13"/>
                </a:solidFill>
                <a:latin typeface="Arial"/>
                <a:cs typeface="Arial"/>
              </a:rPr>
              <a:t>the</a:t>
            </a:r>
            <a:r>
              <a:rPr sz="1723" b="1" kern="0" spc="-73" dirty="0">
                <a:solidFill>
                  <a:srgbClr val="050C13"/>
                </a:solidFill>
                <a:latin typeface="Arial"/>
                <a:cs typeface="Arial"/>
              </a:rPr>
              <a:t> </a:t>
            </a:r>
            <a:r>
              <a:rPr sz="1723" b="1" kern="0" spc="-9" dirty="0">
                <a:solidFill>
                  <a:srgbClr val="050C13"/>
                </a:solidFill>
                <a:latin typeface="Arial"/>
                <a:cs typeface="Arial"/>
              </a:rPr>
              <a:t>matching</a:t>
            </a:r>
            <a:endParaRPr sz="1723" kern="0">
              <a:solidFill>
                <a:sysClr val="windowText" lastClr="000000"/>
              </a:solidFill>
              <a:latin typeface="Arial"/>
              <a:cs typeface="Arial"/>
            </a:endParaRPr>
          </a:p>
          <a:p>
            <a:pPr marL="601154" marR="321306" defTabSz="829178">
              <a:lnSpc>
                <a:spcPct val="100699"/>
              </a:lnSpc>
              <a:spcBef>
                <a:spcPts val="422"/>
              </a:spcBef>
            </a:pPr>
            <a:r>
              <a:rPr sz="1270" kern="0" spc="-50" dirty="0">
                <a:solidFill>
                  <a:srgbClr val="050C13"/>
                </a:solidFill>
                <a:latin typeface="Arial"/>
                <a:cs typeface="Arial"/>
              </a:rPr>
              <a:t>Configuration</a:t>
            </a:r>
            <a:r>
              <a:rPr sz="1270" kern="0" spc="-45" dirty="0">
                <a:solidFill>
                  <a:srgbClr val="050C13"/>
                </a:solidFill>
                <a:latin typeface="Arial"/>
                <a:cs typeface="Arial"/>
              </a:rPr>
              <a:t> </a:t>
            </a:r>
            <a:r>
              <a:rPr sz="1270" kern="0" dirty="0">
                <a:solidFill>
                  <a:srgbClr val="050C13"/>
                </a:solidFill>
                <a:latin typeface="Arial"/>
                <a:cs typeface="Arial"/>
              </a:rPr>
              <a:t>of</a:t>
            </a:r>
            <a:r>
              <a:rPr sz="1270" kern="0" spc="-23" dirty="0">
                <a:solidFill>
                  <a:srgbClr val="050C13"/>
                </a:solidFill>
                <a:latin typeface="Arial"/>
                <a:cs typeface="Arial"/>
              </a:rPr>
              <a:t> </a:t>
            </a:r>
            <a:r>
              <a:rPr sz="1270" kern="0" spc="-59" dirty="0">
                <a:solidFill>
                  <a:srgbClr val="050C13"/>
                </a:solidFill>
                <a:latin typeface="Arial"/>
                <a:cs typeface="Arial"/>
              </a:rPr>
              <a:t>Field</a:t>
            </a:r>
            <a:r>
              <a:rPr sz="1270" kern="0" spc="-27" dirty="0">
                <a:solidFill>
                  <a:srgbClr val="050C13"/>
                </a:solidFill>
                <a:latin typeface="Arial"/>
                <a:cs typeface="Arial"/>
              </a:rPr>
              <a:t> </a:t>
            </a:r>
            <a:r>
              <a:rPr sz="1270" kern="0" spc="-82" dirty="0">
                <a:solidFill>
                  <a:srgbClr val="050C13"/>
                </a:solidFill>
                <a:latin typeface="Arial"/>
                <a:cs typeface="Arial"/>
              </a:rPr>
              <a:t>devices</a:t>
            </a:r>
            <a:r>
              <a:rPr sz="1270" kern="0" spc="-5" dirty="0">
                <a:solidFill>
                  <a:srgbClr val="050C13"/>
                </a:solidFill>
                <a:latin typeface="Arial"/>
                <a:cs typeface="Arial"/>
              </a:rPr>
              <a:t> </a:t>
            </a:r>
            <a:r>
              <a:rPr sz="1270" kern="0" dirty="0">
                <a:solidFill>
                  <a:srgbClr val="050C13"/>
                </a:solidFill>
                <a:latin typeface="Arial"/>
                <a:cs typeface="Arial"/>
              </a:rPr>
              <a:t>with</a:t>
            </a:r>
            <a:r>
              <a:rPr sz="1270" kern="0" spc="-27" dirty="0">
                <a:solidFill>
                  <a:srgbClr val="050C13"/>
                </a:solidFill>
                <a:latin typeface="Arial"/>
                <a:cs typeface="Arial"/>
              </a:rPr>
              <a:t> </a:t>
            </a:r>
            <a:r>
              <a:rPr sz="1270" kern="0" spc="-36" dirty="0">
                <a:solidFill>
                  <a:srgbClr val="050C13"/>
                </a:solidFill>
                <a:latin typeface="Arial"/>
                <a:cs typeface="Arial"/>
              </a:rPr>
              <a:t>registration</a:t>
            </a:r>
            <a:r>
              <a:rPr sz="1270" kern="0" spc="-54" dirty="0">
                <a:solidFill>
                  <a:srgbClr val="050C13"/>
                </a:solidFill>
                <a:latin typeface="Arial"/>
                <a:cs typeface="Arial"/>
              </a:rPr>
              <a:t> </a:t>
            </a:r>
            <a:r>
              <a:rPr sz="1270" kern="0" spc="-59" dirty="0">
                <a:solidFill>
                  <a:srgbClr val="050C13"/>
                </a:solidFill>
                <a:latin typeface="Arial"/>
                <a:cs typeface="Arial"/>
              </a:rPr>
              <a:t>parameters</a:t>
            </a:r>
            <a:r>
              <a:rPr sz="1270" kern="0" spc="-23" dirty="0">
                <a:solidFill>
                  <a:srgbClr val="050C13"/>
                </a:solidFill>
                <a:latin typeface="Arial"/>
                <a:cs typeface="Arial"/>
              </a:rPr>
              <a:t> </a:t>
            </a:r>
            <a:r>
              <a:rPr sz="1270" kern="0" spc="-68" dirty="0">
                <a:solidFill>
                  <a:srgbClr val="050C13"/>
                </a:solidFill>
                <a:latin typeface="Arial"/>
                <a:cs typeface="Arial"/>
              </a:rPr>
              <a:t>and</a:t>
            </a:r>
            <a:r>
              <a:rPr sz="1270" kern="0" spc="-23" dirty="0">
                <a:solidFill>
                  <a:srgbClr val="050C13"/>
                </a:solidFill>
                <a:latin typeface="Arial"/>
                <a:cs typeface="Arial"/>
              </a:rPr>
              <a:t> </a:t>
            </a:r>
            <a:r>
              <a:rPr sz="1270" kern="0" spc="-32" dirty="0">
                <a:solidFill>
                  <a:srgbClr val="050C13"/>
                </a:solidFill>
                <a:latin typeface="Arial"/>
                <a:cs typeface="Arial"/>
              </a:rPr>
              <a:t>authentication</a:t>
            </a:r>
            <a:r>
              <a:rPr sz="1270" kern="0" spc="-27" dirty="0">
                <a:solidFill>
                  <a:srgbClr val="050C13"/>
                </a:solidFill>
                <a:latin typeface="Arial"/>
                <a:cs typeface="Arial"/>
              </a:rPr>
              <a:t> </a:t>
            </a:r>
            <a:r>
              <a:rPr sz="1270" kern="0" spc="-36" dirty="0">
                <a:solidFill>
                  <a:srgbClr val="050C13"/>
                </a:solidFill>
                <a:latin typeface="Arial"/>
                <a:cs typeface="Arial"/>
              </a:rPr>
              <a:t>profiles </a:t>
            </a:r>
            <a:r>
              <a:rPr sz="1270" kern="0" spc="-54" dirty="0">
                <a:solidFill>
                  <a:srgbClr val="050C13"/>
                </a:solidFill>
                <a:latin typeface="Arial"/>
                <a:cs typeface="Arial"/>
              </a:rPr>
              <a:t>applicable</a:t>
            </a:r>
            <a:r>
              <a:rPr sz="1270" kern="0" spc="-32" dirty="0">
                <a:solidFill>
                  <a:srgbClr val="050C13"/>
                </a:solidFill>
                <a:latin typeface="Arial"/>
                <a:cs typeface="Arial"/>
              </a:rPr>
              <a:t> </a:t>
            </a:r>
            <a:r>
              <a:rPr sz="1270" kern="0" dirty="0">
                <a:solidFill>
                  <a:srgbClr val="050C13"/>
                </a:solidFill>
                <a:latin typeface="Arial"/>
                <a:cs typeface="Arial"/>
              </a:rPr>
              <a:t>to</a:t>
            </a:r>
            <a:r>
              <a:rPr sz="1270" kern="0" spc="-14" dirty="0">
                <a:solidFill>
                  <a:srgbClr val="050C13"/>
                </a:solidFill>
                <a:latin typeface="Arial"/>
                <a:cs typeface="Arial"/>
              </a:rPr>
              <a:t> </a:t>
            </a:r>
            <a:r>
              <a:rPr sz="1270" kern="0" spc="-18" dirty="0">
                <a:solidFill>
                  <a:srgbClr val="050C13"/>
                </a:solidFill>
                <a:latin typeface="Arial"/>
                <a:cs typeface="Arial"/>
              </a:rPr>
              <a:t>the</a:t>
            </a:r>
            <a:r>
              <a:rPr sz="1270" kern="0" spc="-32" dirty="0">
                <a:solidFill>
                  <a:srgbClr val="050C13"/>
                </a:solidFill>
                <a:latin typeface="Arial"/>
                <a:cs typeface="Arial"/>
              </a:rPr>
              <a:t> </a:t>
            </a:r>
            <a:r>
              <a:rPr sz="1270" kern="0" spc="-9" dirty="0">
                <a:solidFill>
                  <a:srgbClr val="050C13"/>
                </a:solidFill>
                <a:latin typeface="Arial"/>
                <a:cs typeface="Arial"/>
              </a:rPr>
              <a:t>operational </a:t>
            </a:r>
            <a:r>
              <a:rPr sz="1270" kern="0" spc="-59" dirty="0">
                <a:solidFill>
                  <a:srgbClr val="050C13"/>
                </a:solidFill>
                <a:latin typeface="Arial"/>
                <a:cs typeface="Arial"/>
              </a:rPr>
              <a:t>Security</a:t>
            </a:r>
            <a:r>
              <a:rPr sz="1270" kern="0" spc="-45" dirty="0">
                <a:solidFill>
                  <a:srgbClr val="050C13"/>
                </a:solidFill>
                <a:latin typeface="Arial"/>
                <a:cs typeface="Arial"/>
              </a:rPr>
              <a:t> </a:t>
            </a:r>
            <a:r>
              <a:rPr sz="1270" kern="0" spc="-9" dirty="0">
                <a:solidFill>
                  <a:srgbClr val="050C13"/>
                </a:solidFill>
                <a:latin typeface="Arial"/>
                <a:cs typeface="Arial"/>
              </a:rPr>
              <a:t>Frameworks</a:t>
            </a:r>
            <a:endParaRPr sz="1270" kern="0">
              <a:solidFill>
                <a:sysClr val="windowText" lastClr="000000"/>
              </a:solidFill>
              <a:latin typeface="Arial"/>
              <a:cs typeface="Arial"/>
            </a:endParaRPr>
          </a:p>
          <a:p>
            <a:pPr marL="601154" defTabSz="829178">
              <a:spcBef>
                <a:spcPts val="390"/>
              </a:spcBef>
            </a:pPr>
            <a:r>
              <a:rPr sz="1270" kern="0" spc="-59" dirty="0">
                <a:solidFill>
                  <a:srgbClr val="050C13"/>
                </a:solidFill>
                <a:latin typeface="Arial"/>
                <a:cs typeface="Arial"/>
              </a:rPr>
              <a:t>Provisioning</a:t>
            </a:r>
            <a:r>
              <a:rPr sz="1270" kern="0" spc="-50" dirty="0">
                <a:solidFill>
                  <a:srgbClr val="050C13"/>
                </a:solidFill>
                <a:latin typeface="Arial"/>
                <a:cs typeface="Arial"/>
              </a:rPr>
              <a:t> </a:t>
            </a:r>
            <a:r>
              <a:rPr sz="1270" kern="0" dirty="0">
                <a:solidFill>
                  <a:srgbClr val="050C13"/>
                </a:solidFill>
                <a:latin typeface="Arial"/>
                <a:cs typeface="Arial"/>
              </a:rPr>
              <a:t>of</a:t>
            </a:r>
            <a:r>
              <a:rPr sz="1270" kern="0" spc="-41" dirty="0">
                <a:solidFill>
                  <a:srgbClr val="050C13"/>
                </a:solidFill>
                <a:latin typeface="Arial"/>
                <a:cs typeface="Arial"/>
              </a:rPr>
              <a:t> </a:t>
            </a:r>
            <a:r>
              <a:rPr sz="1270" kern="0" spc="-50" dirty="0">
                <a:solidFill>
                  <a:srgbClr val="050C13"/>
                </a:solidFill>
                <a:latin typeface="Arial"/>
                <a:cs typeface="Arial"/>
              </a:rPr>
              <a:t>symmetric</a:t>
            </a:r>
            <a:r>
              <a:rPr sz="1270" kern="0" spc="-36" dirty="0">
                <a:solidFill>
                  <a:srgbClr val="050C13"/>
                </a:solidFill>
                <a:latin typeface="Arial"/>
                <a:cs typeface="Arial"/>
              </a:rPr>
              <a:t> </a:t>
            </a:r>
            <a:r>
              <a:rPr sz="1270" kern="0" spc="-91" dirty="0">
                <a:solidFill>
                  <a:srgbClr val="050C13"/>
                </a:solidFill>
                <a:latin typeface="Arial"/>
                <a:cs typeface="Arial"/>
              </a:rPr>
              <a:t>key</a:t>
            </a:r>
            <a:r>
              <a:rPr sz="1270" kern="0" spc="-23" dirty="0">
                <a:solidFill>
                  <a:srgbClr val="050C13"/>
                </a:solidFill>
                <a:latin typeface="Arial"/>
                <a:cs typeface="Arial"/>
              </a:rPr>
              <a:t> </a:t>
            </a:r>
            <a:r>
              <a:rPr sz="1270" kern="0" spc="-9" dirty="0">
                <a:solidFill>
                  <a:srgbClr val="050C13"/>
                </a:solidFill>
                <a:latin typeface="Arial"/>
                <a:cs typeface="Arial"/>
              </a:rPr>
              <a:t>credentials</a:t>
            </a:r>
            <a:endParaRPr sz="1270" kern="0">
              <a:solidFill>
                <a:sysClr val="windowText" lastClr="000000"/>
              </a:solidFill>
              <a:latin typeface="Arial"/>
              <a:cs typeface="Arial"/>
            </a:endParaRPr>
          </a:p>
          <a:p>
            <a:pPr marL="601154" defTabSz="829178">
              <a:spcBef>
                <a:spcPts val="404"/>
              </a:spcBef>
            </a:pPr>
            <a:r>
              <a:rPr sz="1270" kern="0" spc="-59" dirty="0">
                <a:solidFill>
                  <a:srgbClr val="050C13"/>
                </a:solidFill>
                <a:latin typeface="Arial"/>
                <a:cs typeface="Arial"/>
              </a:rPr>
              <a:t>Provisioning</a:t>
            </a:r>
            <a:r>
              <a:rPr sz="1270" kern="0" spc="-77" dirty="0">
                <a:solidFill>
                  <a:srgbClr val="050C13"/>
                </a:solidFill>
                <a:latin typeface="Arial"/>
                <a:cs typeface="Arial"/>
              </a:rPr>
              <a:t> </a:t>
            </a:r>
            <a:r>
              <a:rPr sz="1270" kern="0" dirty="0">
                <a:solidFill>
                  <a:srgbClr val="050C13"/>
                </a:solidFill>
                <a:latin typeface="Arial"/>
                <a:cs typeface="Arial"/>
              </a:rPr>
              <a:t>of</a:t>
            </a:r>
            <a:r>
              <a:rPr sz="1270" kern="0" spc="-91" dirty="0">
                <a:solidFill>
                  <a:srgbClr val="050C13"/>
                </a:solidFill>
                <a:latin typeface="Arial"/>
                <a:cs typeface="Arial"/>
              </a:rPr>
              <a:t> </a:t>
            </a:r>
            <a:r>
              <a:rPr sz="1270" kern="0" spc="-27" dirty="0">
                <a:solidFill>
                  <a:srgbClr val="050C13"/>
                </a:solidFill>
                <a:latin typeface="Arial"/>
                <a:cs typeface="Arial"/>
              </a:rPr>
              <a:t>certificates</a:t>
            </a:r>
            <a:r>
              <a:rPr sz="1270" kern="0" spc="109" dirty="0">
                <a:solidFill>
                  <a:srgbClr val="050C13"/>
                </a:solidFill>
                <a:latin typeface="Arial"/>
                <a:cs typeface="Arial"/>
              </a:rPr>
              <a:t> </a:t>
            </a:r>
            <a:r>
              <a:rPr sz="1270" kern="0" spc="-18" dirty="0">
                <a:solidFill>
                  <a:srgbClr val="050C13"/>
                </a:solidFill>
                <a:latin typeface="Arial"/>
                <a:cs typeface="Arial"/>
              </a:rPr>
              <a:t>(certificate</a:t>
            </a:r>
            <a:r>
              <a:rPr sz="1270" kern="0" spc="195" dirty="0">
                <a:solidFill>
                  <a:srgbClr val="050C13"/>
                </a:solidFill>
                <a:latin typeface="Arial"/>
                <a:cs typeface="Arial"/>
              </a:rPr>
              <a:t> </a:t>
            </a:r>
            <a:r>
              <a:rPr sz="1270" kern="0" spc="-45" dirty="0">
                <a:solidFill>
                  <a:srgbClr val="050C13"/>
                </a:solidFill>
                <a:latin typeface="Arial"/>
                <a:cs typeface="Arial"/>
              </a:rPr>
              <a:t>(re-</a:t>
            </a:r>
            <a:r>
              <a:rPr sz="1270" kern="0" spc="-9" dirty="0">
                <a:solidFill>
                  <a:srgbClr val="050C13"/>
                </a:solidFill>
                <a:latin typeface="Arial"/>
                <a:cs typeface="Arial"/>
              </a:rPr>
              <a:t>)enrolment</a:t>
            </a:r>
            <a:r>
              <a:rPr sz="1270" kern="0" spc="230" dirty="0">
                <a:solidFill>
                  <a:srgbClr val="050C13"/>
                </a:solidFill>
                <a:latin typeface="Arial"/>
                <a:cs typeface="Arial"/>
              </a:rPr>
              <a:t> </a:t>
            </a:r>
            <a:r>
              <a:rPr sz="1270" kern="0" spc="-73" dirty="0">
                <a:solidFill>
                  <a:srgbClr val="050C13"/>
                </a:solidFill>
                <a:latin typeface="Arial"/>
                <a:cs typeface="Arial"/>
              </a:rPr>
              <a:t>using</a:t>
            </a:r>
            <a:r>
              <a:rPr sz="1270" kern="0" spc="-77" dirty="0">
                <a:solidFill>
                  <a:srgbClr val="050C13"/>
                </a:solidFill>
                <a:latin typeface="Arial"/>
                <a:cs typeface="Arial"/>
              </a:rPr>
              <a:t> </a:t>
            </a:r>
            <a:r>
              <a:rPr sz="1270" kern="0" spc="-230" dirty="0">
                <a:solidFill>
                  <a:srgbClr val="050C13"/>
                </a:solidFill>
                <a:latin typeface="Arial"/>
                <a:cs typeface="Arial"/>
              </a:rPr>
              <a:t>EST</a:t>
            </a:r>
            <a:r>
              <a:rPr sz="1270" kern="0" spc="-59" dirty="0">
                <a:solidFill>
                  <a:srgbClr val="050C13"/>
                </a:solidFill>
                <a:latin typeface="Arial"/>
                <a:cs typeface="Arial"/>
              </a:rPr>
              <a:t> </a:t>
            </a:r>
            <a:r>
              <a:rPr sz="1270" kern="0" spc="-68" dirty="0">
                <a:solidFill>
                  <a:srgbClr val="050C13"/>
                </a:solidFill>
                <a:latin typeface="Arial"/>
                <a:cs typeface="Arial"/>
              </a:rPr>
              <a:t>and </a:t>
            </a:r>
            <a:r>
              <a:rPr sz="1270" kern="0" spc="-240" dirty="0">
                <a:solidFill>
                  <a:srgbClr val="050C13"/>
                </a:solidFill>
                <a:latin typeface="Arial"/>
                <a:cs typeface="Arial"/>
              </a:rPr>
              <a:t>SCEP</a:t>
            </a:r>
            <a:r>
              <a:rPr sz="1270" kern="0" spc="-73" dirty="0">
                <a:solidFill>
                  <a:srgbClr val="050C13"/>
                </a:solidFill>
                <a:latin typeface="Arial"/>
                <a:cs typeface="Arial"/>
              </a:rPr>
              <a:t> </a:t>
            </a:r>
            <a:r>
              <a:rPr sz="1270" kern="0" spc="-50" dirty="0">
                <a:solidFill>
                  <a:srgbClr val="050C13"/>
                </a:solidFill>
                <a:latin typeface="Arial"/>
                <a:cs typeface="Arial"/>
              </a:rPr>
              <a:t>specified</a:t>
            </a:r>
            <a:r>
              <a:rPr sz="1270" kern="0" spc="-68" dirty="0">
                <a:solidFill>
                  <a:srgbClr val="050C13"/>
                </a:solidFill>
                <a:latin typeface="Arial"/>
                <a:cs typeface="Arial"/>
              </a:rPr>
              <a:t> by</a:t>
            </a:r>
            <a:r>
              <a:rPr sz="1270" kern="0" spc="-63" dirty="0">
                <a:solidFill>
                  <a:srgbClr val="050C13"/>
                </a:solidFill>
                <a:latin typeface="Arial"/>
                <a:cs typeface="Arial"/>
              </a:rPr>
              <a:t> </a:t>
            </a:r>
            <a:r>
              <a:rPr sz="1270" kern="0" spc="-154" dirty="0">
                <a:solidFill>
                  <a:srgbClr val="050C13"/>
                </a:solidFill>
                <a:latin typeface="Arial"/>
                <a:cs typeface="Arial"/>
              </a:rPr>
              <a:t>IETF</a:t>
            </a:r>
            <a:r>
              <a:rPr sz="1270" kern="0" spc="-63" dirty="0">
                <a:solidFill>
                  <a:srgbClr val="050C13"/>
                </a:solidFill>
                <a:latin typeface="Arial"/>
                <a:cs typeface="Arial"/>
              </a:rPr>
              <a:t> </a:t>
            </a:r>
            <a:r>
              <a:rPr sz="1270" kern="0" spc="-9" dirty="0">
                <a:solidFill>
                  <a:srgbClr val="050C13"/>
                </a:solidFill>
                <a:latin typeface="Arial"/>
                <a:cs typeface="Arial"/>
              </a:rPr>
              <a:t>recommendations)</a:t>
            </a:r>
            <a:endParaRPr sz="1270" kern="0">
              <a:solidFill>
                <a:sysClr val="windowText" lastClr="000000"/>
              </a:solidFill>
              <a:latin typeface="Arial"/>
              <a:cs typeface="Arial"/>
            </a:endParaRPr>
          </a:p>
          <a:p>
            <a:pPr defTabSz="829178">
              <a:spcBef>
                <a:spcPts val="1392"/>
              </a:spcBef>
            </a:pPr>
            <a:endParaRPr sz="1270" kern="0">
              <a:solidFill>
                <a:sysClr val="windowText" lastClr="000000"/>
              </a:solidFill>
              <a:latin typeface="Arial"/>
              <a:cs typeface="Arial"/>
            </a:endParaRPr>
          </a:p>
          <a:p>
            <a:pPr marL="374857" marR="340308" defTabSz="829178">
              <a:lnSpc>
                <a:spcPct val="101600"/>
              </a:lnSpc>
              <a:spcBef>
                <a:spcPts val="5"/>
              </a:spcBef>
            </a:pPr>
            <a:r>
              <a:rPr sz="1723" i="1" kern="0" spc="-177" dirty="0">
                <a:solidFill>
                  <a:srgbClr val="BF0000"/>
                </a:solidFill>
                <a:latin typeface="Arial"/>
                <a:cs typeface="Arial"/>
              </a:rPr>
              <a:t>Keys</a:t>
            </a:r>
            <a:r>
              <a:rPr sz="1723" i="1" kern="0" spc="-82" dirty="0">
                <a:solidFill>
                  <a:srgbClr val="BF0000"/>
                </a:solidFill>
                <a:latin typeface="Arial"/>
                <a:cs typeface="Arial"/>
              </a:rPr>
              <a:t> </a:t>
            </a:r>
            <a:r>
              <a:rPr sz="1723" i="1" kern="0" spc="-68" dirty="0">
                <a:solidFill>
                  <a:srgbClr val="BF0000"/>
                </a:solidFill>
                <a:latin typeface="Arial"/>
                <a:cs typeface="Arial"/>
              </a:rPr>
              <a:t>and</a:t>
            </a:r>
            <a:r>
              <a:rPr sz="1723" i="1" kern="0" spc="-91" dirty="0">
                <a:solidFill>
                  <a:srgbClr val="BF0000"/>
                </a:solidFill>
                <a:latin typeface="Arial"/>
                <a:cs typeface="Arial"/>
              </a:rPr>
              <a:t> </a:t>
            </a:r>
            <a:r>
              <a:rPr sz="1723" i="1" kern="0" spc="-68" dirty="0">
                <a:solidFill>
                  <a:srgbClr val="BF0000"/>
                </a:solidFill>
                <a:latin typeface="Arial"/>
                <a:cs typeface="Arial"/>
              </a:rPr>
              <a:t>Certificates</a:t>
            </a:r>
            <a:r>
              <a:rPr sz="1723" i="1" kern="0" spc="-82" dirty="0">
                <a:solidFill>
                  <a:srgbClr val="BF0000"/>
                </a:solidFill>
                <a:latin typeface="Arial"/>
                <a:cs typeface="Arial"/>
              </a:rPr>
              <a:t> </a:t>
            </a:r>
            <a:r>
              <a:rPr sz="1723" i="1" kern="0" spc="-103" dirty="0">
                <a:solidFill>
                  <a:srgbClr val="BF0000"/>
                </a:solidFill>
                <a:latin typeface="Arial"/>
                <a:cs typeface="Arial"/>
              </a:rPr>
              <a:t>can</a:t>
            </a:r>
            <a:r>
              <a:rPr sz="1723" i="1" kern="0" spc="-54" dirty="0">
                <a:solidFill>
                  <a:srgbClr val="BF0000"/>
                </a:solidFill>
                <a:latin typeface="Arial"/>
                <a:cs typeface="Arial"/>
              </a:rPr>
              <a:t> </a:t>
            </a:r>
            <a:r>
              <a:rPr sz="1723" i="1" kern="0" spc="-113" dirty="0">
                <a:solidFill>
                  <a:srgbClr val="BF0000"/>
                </a:solidFill>
                <a:latin typeface="Arial"/>
                <a:cs typeface="Arial"/>
              </a:rPr>
              <a:t>be</a:t>
            </a:r>
            <a:r>
              <a:rPr sz="1723" i="1" kern="0" spc="-54" dirty="0">
                <a:solidFill>
                  <a:srgbClr val="BF0000"/>
                </a:solidFill>
                <a:latin typeface="Arial"/>
                <a:cs typeface="Arial"/>
              </a:rPr>
              <a:t> </a:t>
            </a:r>
            <a:r>
              <a:rPr sz="1723" i="1" kern="0" spc="-73" dirty="0">
                <a:solidFill>
                  <a:srgbClr val="BF0000"/>
                </a:solidFill>
                <a:latin typeface="Arial"/>
                <a:cs typeface="Arial"/>
              </a:rPr>
              <a:t>provisioned </a:t>
            </a:r>
            <a:r>
              <a:rPr sz="1723" i="1" kern="0" spc="-9" dirty="0">
                <a:solidFill>
                  <a:srgbClr val="BF0000"/>
                </a:solidFill>
                <a:latin typeface="Arial"/>
                <a:cs typeface="Arial"/>
              </a:rPr>
              <a:t>for</a:t>
            </a:r>
            <a:r>
              <a:rPr sz="1723" i="1" kern="0" spc="-86" dirty="0">
                <a:solidFill>
                  <a:srgbClr val="BF0000"/>
                </a:solidFill>
                <a:latin typeface="Arial"/>
                <a:cs typeface="Arial"/>
              </a:rPr>
              <a:t> </a:t>
            </a:r>
            <a:r>
              <a:rPr sz="1723" i="1" kern="0" spc="-82" dirty="0">
                <a:solidFill>
                  <a:srgbClr val="BF0000"/>
                </a:solidFill>
                <a:latin typeface="Arial"/>
                <a:cs typeface="Arial"/>
              </a:rPr>
              <a:t>securing</a:t>
            </a:r>
            <a:r>
              <a:rPr sz="1723" i="1" kern="0" spc="-68" dirty="0">
                <a:solidFill>
                  <a:srgbClr val="BF0000"/>
                </a:solidFill>
                <a:latin typeface="Arial"/>
                <a:cs typeface="Arial"/>
              </a:rPr>
              <a:t> </a:t>
            </a:r>
            <a:r>
              <a:rPr sz="1723" i="1" kern="0" spc="-45" dirty="0">
                <a:solidFill>
                  <a:srgbClr val="BF0000"/>
                </a:solidFill>
                <a:latin typeface="Arial"/>
                <a:cs typeface="Arial"/>
              </a:rPr>
              <a:t>oneM2M</a:t>
            </a:r>
            <a:r>
              <a:rPr sz="1723" i="1" kern="0" spc="-73" dirty="0">
                <a:solidFill>
                  <a:srgbClr val="BF0000"/>
                </a:solidFill>
                <a:latin typeface="Arial"/>
                <a:cs typeface="Arial"/>
              </a:rPr>
              <a:t> </a:t>
            </a:r>
            <a:r>
              <a:rPr sz="1723" i="1" kern="0" spc="-63" dirty="0">
                <a:solidFill>
                  <a:srgbClr val="BF0000"/>
                </a:solidFill>
                <a:latin typeface="Arial"/>
                <a:cs typeface="Arial"/>
              </a:rPr>
              <a:t>communication</a:t>
            </a:r>
            <a:r>
              <a:rPr sz="1723" i="1" kern="0" spc="-50" dirty="0">
                <a:solidFill>
                  <a:srgbClr val="BF0000"/>
                </a:solidFill>
                <a:latin typeface="Arial"/>
                <a:cs typeface="Arial"/>
              </a:rPr>
              <a:t> </a:t>
            </a:r>
            <a:r>
              <a:rPr sz="1723" i="1" kern="0" spc="-113" dirty="0">
                <a:solidFill>
                  <a:srgbClr val="BF0000"/>
                </a:solidFill>
                <a:latin typeface="Arial"/>
                <a:cs typeface="Arial"/>
              </a:rPr>
              <a:t>across</a:t>
            </a:r>
            <a:r>
              <a:rPr sz="1723" i="1" kern="0" spc="-63" dirty="0">
                <a:solidFill>
                  <a:srgbClr val="BF0000"/>
                </a:solidFill>
                <a:latin typeface="Arial"/>
                <a:cs typeface="Arial"/>
              </a:rPr>
              <a:t> </a:t>
            </a:r>
            <a:r>
              <a:rPr sz="1723" i="1" kern="0" spc="-45" dirty="0">
                <a:solidFill>
                  <a:srgbClr val="BF0000"/>
                </a:solidFill>
                <a:latin typeface="Arial"/>
                <a:cs typeface="Arial"/>
              </a:rPr>
              <a:t>a </a:t>
            </a:r>
            <a:r>
              <a:rPr sz="1723" i="1" kern="0" spc="-73" dirty="0">
                <a:solidFill>
                  <a:srgbClr val="BF0000"/>
                </a:solidFill>
                <a:latin typeface="Arial"/>
                <a:cs typeface="Arial"/>
              </a:rPr>
              <a:t>single</a:t>
            </a:r>
            <a:r>
              <a:rPr sz="1723" i="1" kern="0" spc="-54" dirty="0">
                <a:solidFill>
                  <a:srgbClr val="BF0000"/>
                </a:solidFill>
                <a:latin typeface="Arial"/>
                <a:cs typeface="Arial"/>
              </a:rPr>
              <a:t> </a:t>
            </a:r>
            <a:r>
              <a:rPr sz="1723" i="1" kern="0" spc="-68" dirty="0">
                <a:solidFill>
                  <a:srgbClr val="BF0000"/>
                </a:solidFill>
                <a:latin typeface="Arial"/>
                <a:cs typeface="Arial"/>
              </a:rPr>
              <a:t>communication</a:t>
            </a:r>
            <a:r>
              <a:rPr sz="1723" i="1" kern="0" spc="-86" dirty="0">
                <a:solidFill>
                  <a:srgbClr val="BF0000"/>
                </a:solidFill>
                <a:latin typeface="Arial"/>
                <a:cs typeface="Arial"/>
              </a:rPr>
              <a:t> </a:t>
            </a:r>
            <a:r>
              <a:rPr sz="1723" i="1" kern="0" dirty="0">
                <a:solidFill>
                  <a:srgbClr val="BF0000"/>
                </a:solidFill>
                <a:latin typeface="Arial"/>
                <a:cs typeface="Arial"/>
              </a:rPr>
              <a:t>“hop”</a:t>
            </a:r>
            <a:r>
              <a:rPr sz="1723" i="1" kern="0" spc="-54" dirty="0">
                <a:solidFill>
                  <a:srgbClr val="BF0000"/>
                </a:solidFill>
                <a:latin typeface="Arial"/>
                <a:cs typeface="Arial"/>
              </a:rPr>
              <a:t> </a:t>
            </a:r>
            <a:r>
              <a:rPr sz="1723" i="1" kern="0" spc="-27" dirty="0">
                <a:solidFill>
                  <a:srgbClr val="BF0000"/>
                </a:solidFill>
                <a:latin typeface="Arial"/>
                <a:cs typeface="Arial"/>
              </a:rPr>
              <a:t>or</a:t>
            </a:r>
            <a:r>
              <a:rPr sz="1723" i="1" kern="0" spc="-41" dirty="0">
                <a:solidFill>
                  <a:srgbClr val="BF0000"/>
                </a:solidFill>
                <a:latin typeface="Arial"/>
                <a:cs typeface="Arial"/>
              </a:rPr>
              <a:t> </a:t>
            </a:r>
            <a:r>
              <a:rPr sz="1723" i="1" kern="0" spc="-109" dirty="0">
                <a:solidFill>
                  <a:srgbClr val="BF0000"/>
                </a:solidFill>
                <a:latin typeface="Arial"/>
                <a:cs typeface="Arial"/>
              </a:rPr>
              <a:t>across</a:t>
            </a:r>
            <a:r>
              <a:rPr sz="1723" i="1" kern="0" spc="-91" dirty="0">
                <a:solidFill>
                  <a:srgbClr val="BF0000"/>
                </a:solidFill>
                <a:latin typeface="Arial"/>
                <a:cs typeface="Arial"/>
              </a:rPr>
              <a:t> </a:t>
            </a:r>
            <a:r>
              <a:rPr sz="1723" i="1" kern="0" spc="-27" dirty="0">
                <a:solidFill>
                  <a:srgbClr val="BF0000"/>
                </a:solidFill>
                <a:latin typeface="Arial"/>
                <a:cs typeface="Arial"/>
              </a:rPr>
              <a:t>multiple</a:t>
            </a:r>
            <a:r>
              <a:rPr sz="1723" i="1" kern="0" spc="-73" dirty="0">
                <a:solidFill>
                  <a:srgbClr val="BF0000"/>
                </a:solidFill>
                <a:latin typeface="Arial"/>
                <a:cs typeface="Arial"/>
              </a:rPr>
              <a:t> </a:t>
            </a:r>
            <a:r>
              <a:rPr sz="1723" i="1" kern="0" spc="-103" dirty="0">
                <a:solidFill>
                  <a:srgbClr val="BF0000"/>
                </a:solidFill>
                <a:latin typeface="Arial"/>
                <a:cs typeface="Arial"/>
              </a:rPr>
              <a:t>hops</a:t>
            </a:r>
            <a:r>
              <a:rPr sz="1723" i="1" kern="0" spc="-77" dirty="0">
                <a:solidFill>
                  <a:srgbClr val="BF0000"/>
                </a:solidFill>
                <a:latin typeface="Arial"/>
                <a:cs typeface="Arial"/>
              </a:rPr>
              <a:t> </a:t>
            </a:r>
            <a:r>
              <a:rPr sz="1723" i="1" kern="0" spc="-27" dirty="0">
                <a:solidFill>
                  <a:srgbClr val="BF0000"/>
                </a:solidFill>
                <a:latin typeface="Arial"/>
                <a:cs typeface="Arial"/>
              </a:rPr>
              <a:t>in</a:t>
            </a:r>
            <a:r>
              <a:rPr sz="1723" i="1" kern="0" spc="-68" dirty="0">
                <a:solidFill>
                  <a:srgbClr val="BF0000"/>
                </a:solidFill>
                <a:latin typeface="Arial"/>
                <a:cs typeface="Arial"/>
              </a:rPr>
              <a:t> </a:t>
            </a:r>
            <a:r>
              <a:rPr sz="1723" i="1" kern="0" spc="-63" dirty="0">
                <a:solidFill>
                  <a:srgbClr val="BF0000"/>
                </a:solidFill>
                <a:latin typeface="Arial"/>
                <a:cs typeface="Arial"/>
              </a:rPr>
              <a:t>an </a:t>
            </a:r>
            <a:r>
              <a:rPr sz="1723" i="1" kern="0" spc="-91" dirty="0">
                <a:solidFill>
                  <a:srgbClr val="BF0000"/>
                </a:solidFill>
                <a:latin typeface="Arial"/>
                <a:cs typeface="Arial"/>
              </a:rPr>
              <a:t>end-</a:t>
            </a:r>
            <a:r>
              <a:rPr sz="1723" i="1" kern="0" spc="-9" dirty="0">
                <a:solidFill>
                  <a:srgbClr val="BF0000"/>
                </a:solidFill>
                <a:latin typeface="Arial"/>
                <a:cs typeface="Arial"/>
              </a:rPr>
              <a:t>to-</a:t>
            </a:r>
            <a:r>
              <a:rPr sz="1723" i="1" kern="0" spc="-100" dirty="0">
                <a:solidFill>
                  <a:srgbClr val="BF0000"/>
                </a:solidFill>
                <a:latin typeface="Arial"/>
                <a:cs typeface="Arial"/>
              </a:rPr>
              <a:t>end</a:t>
            </a:r>
            <a:r>
              <a:rPr sz="1723" i="1" kern="0" spc="-103" dirty="0">
                <a:solidFill>
                  <a:srgbClr val="BF0000"/>
                </a:solidFill>
                <a:latin typeface="Arial"/>
                <a:cs typeface="Arial"/>
              </a:rPr>
              <a:t> </a:t>
            </a:r>
            <a:r>
              <a:rPr sz="1723" i="1" kern="0" spc="-9" dirty="0">
                <a:solidFill>
                  <a:srgbClr val="BF0000"/>
                </a:solidFill>
                <a:latin typeface="Arial"/>
                <a:cs typeface="Arial"/>
              </a:rPr>
              <a:t>fashion.</a:t>
            </a:r>
            <a:endParaRPr sz="1723" kern="0">
              <a:solidFill>
                <a:sysClr val="windowText" lastClr="000000"/>
              </a:solidFill>
              <a:latin typeface="Arial"/>
              <a:cs typeface="Arial"/>
            </a:endParaRPr>
          </a:p>
          <a:p>
            <a:pPr marL="11516" marR="694437" defTabSz="829178">
              <a:lnSpc>
                <a:spcPct val="101600"/>
              </a:lnSpc>
              <a:spcBef>
                <a:spcPts val="793"/>
              </a:spcBef>
            </a:pPr>
            <a:r>
              <a:rPr sz="1723" b="1" kern="0" spc="-159" dirty="0">
                <a:solidFill>
                  <a:srgbClr val="050C13"/>
                </a:solidFill>
                <a:latin typeface="Arial"/>
                <a:cs typeface="Arial"/>
              </a:rPr>
              <a:t>MEF</a:t>
            </a:r>
            <a:r>
              <a:rPr sz="1723" b="1" kern="0" spc="-73" dirty="0">
                <a:solidFill>
                  <a:srgbClr val="050C13"/>
                </a:solidFill>
                <a:latin typeface="Arial"/>
                <a:cs typeface="Arial"/>
              </a:rPr>
              <a:t> </a:t>
            </a:r>
            <a:r>
              <a:rPr sz="1723" b="1" kern="0" spc="-159" dirty="0">
                <a:solidFill>
                  <a:srgbClr val="050C13"/>
                </a:solidFill>
                <a:latin typeface="Arial"/>
                <a:cs typeface="Arial"/>
              </a:rPr>
              <a:t>is</a:t>
            </a:r>
            <a:r>
              <a:rPr sz="1723" b="1" kern="0" spc="-95" dirty="0">
                <a:solidFill>
                  <a:srgbClr val="050C13"/>
                </a:solidFill>
                <a:latin typeface="Arial"/>
                <a:cs typeface="Arial"/>
              </a:rPr>
              <a:t> operated</a:t>
            </a:r>
            <a:r>
              <a:rPr sz="1723" b="1" kern="0" spc="-45" dirty="0">
                <a:solidFill>
                  <a:srgbClr val="050C13"/>
                </a:solidFill>
                <a:latin typeface="Arial"/>
                <a:cs typeface="Arial"/>
              </a:rPr>
              <a:t> </a:t>
            </a:r>
            <a:r>
              <a:rPr sz="1723" b="1" kern="0" spc="-141" dirty="0">
                <a:solidFill>
                  <a:srgbClr val="050C13"/>
                </a:solidFill>
                <a:latin typeface="Arial"/>
                <a:cs typeface="Arial"/>
              </a:rPr>
              <a:t>by</a:t>
            </a:r>
            <a:r>
              <a:rPr sz="1723" b="1" kern="0" spc="-63" dirty="0">
                <a:solidFill>
                  <a:srgbClr val="050C13"/>
                </a:solidFill>
                <a:latin typeface="Arial"/>
                <a:cs typeface="Arial"/>
              </a:rPr>
              <a:t> </a:t>
            </a:r>
            <a:r>
              <a:rPr sz="1723" b="1" kern="0" dirty="0">
                <a:solidFill>
                  <a:srgbClr val="050C13"/>
                </a:solidFill>
                <a:latin typeface="Arial"/>
                <a:cs typeface="Arial"/>
              </a:rPr>
              <a:t>M2M</a:t>
            </a:r>
            <a:r>
              <a:rPr sz="1723" b="1" kern="0" spc="-63" dirty="0">
                <a:solidFill>
                  <a:srgbClr val="050C13"/>
                </a:solidFill>
                <a:latin typeface="Arial"/>
                <a:cs typeface="Arial"/>
              </a:rPr>
              <a:t> </a:t>
            </a:r>
            <a:r>
              <a:rPr sz="1723" b="1" kern="0" spc="-141" dirty="0">
                <a:solidFill>
                  <a:srgbClr val="050C13"/>
                </a:solidFill>
                <a:latin typeface="Arial"/>
                <a:cs typeface="Arial"/>
              </a:rPr>
              <a:t>Service</a:t>
            </a:r>
            <a:r>
              <a:rPr sz="1723" b="1" kern="0" spc="-63" dirty="0">
                <a:solidFill>
                  <a:srgbClr val="050C13"/>
                </a:solidFill>
                <a:latin typeface="Arial"/>
                <a:cs typeface="Arial"/>
              </a:rPr>
              <a:t> </a:t>
            </a:r>
            <a:r>
              <a:rPr sz="1723" b="1" kern="0" spc="-109" dirty="0">
                <a:solidFill>
                  <a:srgbClr val="050C13"/>
                </a:solidFill>
                <a:latin typeface="Arial"/>
                <a:cs typeface="Arial"/>
              </a:rPr>
              <a:t>Provider</a:t>
            </a:r>
            <a:r>
              <a:rPr sz="1723" b="1" kern="0" spc="-63" dirty="0">
                <a:solidFill>
                  <a:srgbClr val="050C13"/>
                </a:solidFill>
                <a:latin typeface="Arial"/>
                <a:cs typeface="Arial"/>
              </a:rPr>
              <a:t> </a:t>
            </a:r>
            <a:r>
              <a:rPr sz="1723" b="1" kern="0" spc="-86" dirty="0">
                <a:solidFill>
                  <a:srgbClr val="050C13"/>
                </a:solidFill>
                <a:latin typeface="Arial"/>
                <a:cs typeface="Arial"/>
              </a:rPr>
              <a:t>or</a:t>
            </a:r>
            <a:r>
              <a:rPr sz="1723" b="1" kern="0" spc="-41" dirty="0">
                <a:solidFill>
                  <a:srgbClr val="050C13"/>
                </a:solidFill>
                <a:latin typeface="Arial"/>
                <a:cs typeface="Arial"/>
              </a:rPr>
              <a:t> </a:t>
            </a:r>
            <a:r>
              <a:rPr sz="1723" b="1" kern="0" spc="-95" dirty="0">
                <a:solidFill>
                  <a:srgbClr val="050C13"/>
                </a:solidFill>
                <a:latin typeface="Arial"/>
                <a:cs typeface="Arial"/>
              </a:rPr>
              <a:t>trusted</a:t>
            </a:r>
            <a:r>
              <a:rPr sz="1723" b="1" kern="0" spc="-68" dirty="0">
                <a:solidFill>
                  <a:srgbClr val="050C13"/>
                </a:solidFill>
                <a:latin typeface="Arial"/>
                <a:cs typeface="Arial"/>
              </a:rPr>
              <a:t> </a:t>
            </a:r>
            <a:r>
              <a:rPr sz="1723" b="1" kern="0" spc="-95" dirty="0">
                <a:solidFill>
                  <a:srgbClr val="050C13"/>
                </a:solidFill>
                <a:latin typeface="Arial"/>
                <a:cs typeface="Arial"/>
              </a:rPr>
              <a:t>3rd</a:t>
            </a:r>
            <a:r>
              <a:rPr sz="1723" b="1" kern="0" spc="-68" dirty="0">
                <a:solidFill>
                  <a:srgbClr val="050C13"/>
                </a:solidFill>
                <a:latin typeface="Arial"/>
                <a:cs typeface="Arial"/>
              </a:rPr>
              <a:t> </a:t>
            </a:r>
            <a:r>
              <a:rPr sz="1723" b="1" kern="0" spc="-86" dirty="0">
                <a:solidFill>
                  <a:srgbClr val="050C13"/>
                </a:solidFill>
                <a:latin typeface="Arial"/>
                <a:cs typeface="Arial"/>
              </a:rPr>
              <a:t>party</a:t>
            </a:r>
            <a:r>
              <a:rPr sz="1723" b="1" kern="0" spc="-45" dirty="0">
                <a:solidFill>
                  <a:srgbClr val="050C13"/>
                </a:solidFill>
                <a:latin typeface="Arial"/>
                <a:cs typeface="Arial"/>
              </a:rPr>
              <a:t> </a:t>
            </a:r>
            <a:r>
              <a:rPr sz="1723" b="1" kern="0" spc="-113" dirty="0">
                <a:solidFill>
                  <a:srgbClr val="050C13"/>
                </a:solidFill>
                <a:latin typeface="Arial"/>
                <a:cs typeface="Arial"/>
              </a:rPr>
              <a:t>(device</a:t>
            </a:r>
            <a:r>
              <a:rPr sz="1723" b="1" kern="0" spc="-63" dirty="0">
                <a:solidFill>
                  <a:srgbClr val="050C13"/>
                </a:solidFill>
                <a:latin typeface="Arial"/>
                <a:cs typeface="Arial"/>
              </a:rPr>
              <a:t> </a:t>
            </a:r>
            <a:r>
              <a:rPr sz="1723" b="1" kern="0" spc="-82" dirty="0">
                <a:solidFill>
                  <a:srgbClr val="050C13"/>
                </a:solidFill>
                <a:latin typeface="Arial"/>
                <a:cs typeface="Arial"/>
              </a:rPr>
              <a:t>manufacturer, </a:t>
            </a:r>
            <a:r>
              <a:rPr sz="1723" b="1" kern="0" spc="-113" dirty="0">
                <a:solidFill>
                  <a:srgbClr val="050C13"/>
                </a:solidFill>
                <a:latin typeface="Arial"/>
                <a:cs typeface="Arial"/>
              </a:rPr>
              <a:t>underlying</a:t>
            </a:r>
            <a:r>
              <a:rPr sz="1723" b="1" kern="0" spc="-63" dirty="0">
                <a:solidFill>
                  <a:srgbClr val="050C13"/>
                </a:solidFill>
                <a:latin typeface="Arial"/>
                <a:cs typeface="Arial"/>
              </a:rPr>
              <a:t> </a:t>
            </a:r>
            <a:r>
              <a:rPr sz="1723" b="1" kern="0" spc="-82" dirty="0">
                <a:solidFill>
                  <a:srgbClr val="050C13"/>
                </a:solidFill>
                <a:latin typeface="Arial"/>
                <a:cs typeface="Arial"/>
              </a:rPr>
              <a:t>network</a:t>
            </a:r>
            <a:r>
              <a:rPr sz="1723" b="1" kern="0" spc="-45" dirty="0">
                <a:solidFill>
                  <a:srgbClr val="050C13"/>
                </a:solidFill>
                <a:latin typeface="Arial"/>
                <a:cs typeface="Arial"/>
              </a:rPr>
              <a:t> </a:t>
            </a:r>
            <a:r>
              <a:rPr sz="1723" b="1" kern="0" spc="-103" dirty="0">
                <a:solidFill>
                  <a:srgbClr val="050C13"/>
                </a:solidFill>
                <a:latin typeface="Arial"/>
                <a:cs typeface="Arial"/>
              </a:rPr>
              <a:t>operator,</a:t>
            </a:r>
            <a:r>
              <a:rPr sz="1723" b="1" kern="0" spc="-27" dirty="0">
                <a:solidFill>
                  <a:srgbClr val="050C13"/>
                </a:solidFill>
                <a:latin typeface="Arial"/>
                <a:cs typeface="Arial"/>
              </a:rPr>
              <a:t> </a:t>
            </a:r>
            <a:r>
              <a:rPr sz="1723" b="1" kern="0" spc="-9" dirty="0">
                <a:solidFill>
                  <a:srgbClr val="050C13"/>
                </a:solidFill>
                <a:latin typeface="Arial"/>
                <a:cs typeface="Arial"/>
              </a:rPr>
              <a:t>etc.)</a:t>
            </a:r>
            <a:endParaRPr sz="1723" kern="0">
              <a:solidFill>
                <a:sysClr val="windowText" lastClr="000000"/>
              </a:solidFill>
              <a:latin typeface="Arial"/>
              <a:cs typeface="Arial"/>
            </a:endParaRPr>
          </a:p>
        </p:txBody>
      </p:sp>
      <p:pic>
        <p:nvPicPr>
          <p:cNvPr id="10" name="object 10"/>
          <p:cNvPicPr/>
          <p:nvPr/>
        </p:nvPicPr>
        <p:blipFill>
          <a:blip r:embed="rId7" cstate="print"/>
          <a:stretch>
            <a:fillRect/>
          </a:stretch>
        </p:blipFill>
        <p:spPr>
          <a:xfrm>
            <a:off x="10468076" y="5728244"/>
            <a:ext cx="475395" cy="425644"/>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1516" defTabSz="829178">
              <a:lnSpc>
                <a:spcPts val="997"/>
              </a:lnSpc>
            </a:pPr>
            <a:r>
              <a:rPr kern="0" spc="-23" dirty="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2398" y="851670"/>
            <a:ext cx="6842203" cy="749478"/>
          </a:xfrm>
          <a:prstGeom prst="rect">
            <a:avLst/>
          </a:prstGeom>
        </p:spPr>
        <p:txBody>
          <a:bodyPr vert="horz" wrap="square" lIns="0" tIns="56430" rIns="0" bIns="0" rtlCol="0">
            <a:spAutoFit/>
          </a:bodyPr>
          <a:lstStyle/>
          <a:p>
            <a:pPr marL="11516" marR="4607">
              <a:lnSpc>
                <a:spcPts val="2739"/>
              </a:lnSpc>
              <a:spcBef>
                <a:spcPts val="444"/>
              </a:spcBef>
            </a:pPr>
            <a:r>
              <a:rPr spc="-230" dirty="0"/>
              <a:t>Message</a:t>
            </a:r>
            <a:r>
              <a:rPr spc="-122" dirty="0"/>
              <a:t> </a:t>
            </a:r>
            <a:r>
              <a:rPr spc="-204" dirty="0"/>
              <a:t>Security</a:t>
            </a:r>
            <a:r>
              <a:rPr spc="-100" dirty="0"/>
              <a:t> </a:t>
            </a:r>
            <a:r>
              <a:rPr spc="-131" dirty="0"/>
              <a:t>between</a:t>
            </a:r>
            <a:r>
              <a:rPr spc="-103" dirty="0"/>
              <a:t> </a:t>
            </a:r>
            <a:r>
              <a:rPr spc="-168" dirty="0"/>
              <a:t>adjacent</a:t>
            </a:r>
            <a:r>
              <a:rPr spc="-131" dirty="0"/>
              <a:t> Entities: </a:t>
            </a:r>
            <a:r>
              <a:rPr spc="-222" dirty="0"/>
              <a:t>The</a:t>
            </a:r>
            <a:r>
              <a:rPr spc="-91" dirty="0"/>
              <a:t> </a:t>
            </a:r>
            <a:r>
              <a:rPr spc="-150" dirty="0"/>
              <a:t>operational</a:t>
            </a:r>
            <a:r>
              <a:rPr spc="-122" dirty="0"/>
              <a:t> </a:t>
            </a:r>
            <a:r>
              <a:rPr spc="-190" dirty="0"/>
              <a:t>security</a:t>
            </a:r>
            <a:r>
              <a:rPr spc="-118" dirty="0"/>
              <a:t> </a:t>
            </a:r>
            <a:r>
              <a:rPr spc="-27" dirty="0"/>
              <a:t>framework</a:t>
            </a:r>
          </a:p>
        </p:txBody>
      </p:sp>
      <p:sp>
        <p:nvSpPr>
          <p:cNvPr id="3" name="object 3"/>
          <p:cNvSpPr txBox="1"/>
          <p:nvPr/>
        </p:nvSpPr>
        <p:spPr>
          <a:xfrm>
            <a:off x="1448883" y="2307378"/>
            <a:ext cx="9197551" cy="2131693"/>
          </a:xfrm>
          <a:prstGeom prst="rect">
            <a:avLst/>
          </a:prstGeom>
        </p:spPr>
        <p:txBody>
          <a:bodyPr vert="horz" wrap="square" lIns="0" tIns="10941" rIns="0" bIns="0" rtlCol="0">
            <a:spAutoFit/>
          </a:bodyPr>
          <a:lstStyle/>
          <a:p>
            <a:pPr marL="5827854" marR="4607" defTabSz="829178">
              <a:lnSpc>
                <a:spcPct val="102000"/>
              </a:lnSpc>
              <a:spcBef>
                <a:spcPts val="86"/>
              </a:spcBef>
            </a:pPr>
            <a:r>
              <a:rPr sz="1406" b="1" kern="0" spc="-113" dirty="0">
                <a:solidFill>
                  <a:srgbClr val="050C13"/>
                </a:solidFill>
                <a:latin typeface="Arial"/>
                <a:cs typeface="Arial"/>
              </a:rPr>
              <a:t>Message</a:t>
            </a:r>
            <a:r>
              <a:rPr sz="1406" b="1" kern="0" spc="-73" dirty="0">
                <a:solidFill>
                  <a:srgbClr val="050C13"/>
                </a:solidFill>
                <a:latin typeface="Arial"/>
                <a:cs typeface="Arial"/>
              </a:rPr>
              <a:t> </a:t>
            </a:r>
            <a:r>
              <a:rPr sz="1406" b="1" kern="0" spc="-103" dirty="0">
                <a:solidFill>
                  <a:srgbClr val="050C13"/>
                </a:solidFill>
                <a:latin typeface="Arial"/>
                <a:cs typeface="Arial"/>
              </a:rPr>
              <a:t>Security</a:t>
            </a:r>
            <a:r>
              <a:rPr sz="1406" b="1" kern="0" spc="-41" dirty="0">
                <a:solidFill>
                  <a:srgbClr val="050C13"/>
                </a:solidFill>
                <a:latin typeface="Arial"/>
                <a:cs typeface="Arial"/>
              </a:rPr>
              <a:t> </a:t>
            </a:r>
            <a:r>
              <a:rPr sz="1406" b="1" kern="0" spc="-63" dirty="0">
                <a:solidFill>
                  <a:srgbClr val="050C13"/>
                </a:solidFill>
                <a:latin typeface="Arial"/>
                <a:cs typeface="Arial"/>
              </a:rPr>
              <a:t>between</a:t>
            </a:r>
            <a:r>
              <a:rPr sz="1406" b="1" kern="0" spc="-59" dirty="0">
                <a:solidFill>
                  <a:srgbClr val="050C13"/>
                </a:solidFill>
                <a:latin typeface="Arial"/>
                <a:cs typeface="Arial"/>
              </a:rPr>
              <a:t> </a:t>
            </a:r>
            <a:r>
              <a:rPr sz="1406" b="1" kern="0" spc="-82" dirty="0">
                <a:solidFill>
                  <a:srgbClr val="050C13"/>
                </a:solidFill>
                <a:latin typeface="Arial"/>
                <a:cs typeface="Arial"/>
              </a:rPr>
              <a:t>adjacent</a:t>
            </a:r>
            <a:r>
              <a:rPr sz="1406" b="1" kern="0" spc="-59" dirty="0">
                <a:solidFill>
                  <a:srgbClr val="050C13"/>
                </a:solidFill>
                <a:latin typeface="Arial"/>
                <a:cs typeface="Arial"/>
              </a:rPr>
              <a:t> </a:t>
            </a:r>
            <a:r>
              <a:rPr sz="1406" b="1" kern="0" spc="-63" dirty="0">
                <a:solidFill>
                  <a:srgbClr val="050C13"/>
                </a:solidFill>
                <a:latin typeface="Arial"/>
                <a:cs typeface="Arial"/>
              </a:rPr>
              <a:t>Entities: </a:t>
            </a:r>
            <a:r>
              <a:rPr sz="1406" b="1" kern="0" spc="-109" dirty="0">
                <a:solidFill>
                  <a:srgbClr val="050C13"/>
                </a:solidFill>
                <a:latin typeface="Arial"/>
                <a:cs typeface="Arial"/>
              </a:rPr>
              <a:t>The</a:t>
            </a:r>
            <a:r>
              <a:rPr sz="1406" b="1" kern="0" spc="-27" dirty="0">
                <a:solidFill>
                  <a:srgbClr val="050C13"/>
                </a:solidFill>
                <a:latin typeface="Arial"/>
                <a:cs typeface="Arial"/>
              </a:rPr>
              <a:t> </a:t>
            </a:r>
            <a:r>
              <a:rPr sz="1406" b="1" kern="0" spc="-77" dirty="0">
                <a:solidFill>
                  <a:srgbClr val="050C13"/>
                </a:solidFill>
                <a:latin typeface="Arial"/>
                <a:cs typeface="Arial"/>
              </a:rPr>
              <a:t>operational</a:t>
            </a:r>
            <a:r>
              <a:rPr sz="1406" b="1" kern="0" spc="-63" dirty="0">
                <a:solidFill>
                  <a:srgbClr val="050C13"/>
                </a:solidFill>
                <a:latin typeface="Arial"/>
                <a:cs typeface="Arial"/>
              </a:rPr>
              <a:t> </a:t>
            </a:r>
            <a:r>
              <a:rPr sz="1406" b="1" kern="0" spc="-95" dirty="0">
                <a:solidFill>
                  <a:srgbClr val="050C13"/>
                </a:solidFill>
                <a:latin typeface="Arial"/>
                <a:cs typeface="Arial"/>
              </a:rPr>
              <a:t>security</a:t>
            </a:r>
            <a:r>
              <a:rPr sz="1406" b="1" kern="0" spc="-59" dirty="0">
                <a:solidFill>
                  <a:srgbClr val="050C13"/>
                </a:solidFill>
                <a:latin typeface="Arial"/>
                <a:cs typeface="Arial"/>
              </a:rPr>
              <a:t> </a:t>
            </a:r>
            <a:r>
              <a:rPr sz="1406" b="1" kern="0" spc="-9" dirty="0">
                <a:solidFill>
                  <a:srgbClr val="050C13"/>
                </a:solidFill>
                <a:latin typeface="Arial"/>
                <a:cs typeface="Arial"/>
              </a:rPr>
              <a:t>framework</a:t>
            </a:r>
            <a:endParaRPr sz="1406" kern="0">
              <a:solidFill>
                <a:sysClr val="windowText" lastClr="000000"/>
              </a:solidFill>
              <a:latin typeface="Arial"/>
              <a:cs typeface="Arial"/>
            </a:endParaRPr>
          </a:p>
          <a:p>
            <a:pPr defTabSz="829178"/>
            <a:endParaRPr sz="1406" kern="0">
              <a:solidFill>
                <a:sysClr val="windowText" lastClr="000000"/>
              </a:solidFill>
              <a:latin typeface="Arial"/>
              <a:cs typeface="Arial"/>
            </a:endParaRPr>
          </a:p>
          <a:p>
            <a:pPr defTabSz="829178">
              <a:spcBef>
                <a:spcPts val="181"/>
              </a:spcBef>
            </a:pPr>
            <a:endParaRPr sz="1406" kern="0">
              <a:solidFill>
                <a:sysClr val="windowText" lastClr="000000"/>
              </a:solidFill>
              <a:latin typeface="Arial"/>
              <a:cs typeface="Arial"/>
            </a:endParaRPr>
          </a:p>
          <a:p>
            <a:pPr marL="11516" defTabSz="829178"/>
            <a:r>
              <a:rPr sz="1496" kern="0" spc="-131" dirty="0">
                <a:solidFill>
                  <a:srgbClr val="001F60"/>
                </a:solidFill>
                <a:latin typeface="Arial"/>
                <a:cs typeface="Arial"/>
              </a:rPr>
              <a:t>Uses</a:t>
            </a:r>
            <a:r>
              <a:rPr sz="1496" kern="0" spc="-86" dirty="0">
                <a:solidFill>
                  <a:srgbClr val="001F60"/>
                </a:solidFill>
                <a:latin typeface="Arial"/>
                <a:cs typeface="Arial"/>
              </a:rPr>
              <a:t> </a:t>
            </a:r>
            <a:r>
              <a:rPr sz="1496" kern="0" spc="-73" dirty="0">
                <a:solidFill>
                  <a:srgbClr val="001F60"/>
                </a:solidFill>
                <a:latin typeface="Arial"/>
                <a:cs typeface="Arial"/>
              </a:rPr>
              <a:t>(Datagram)</a:t>
            </a:r>
            <a:r>
              <a:rPr sz="1496" kern="0" spc="-86" dirty="0">
                <a:solidFill>
                  <a:srgbClr val="001F60"/>
                </a:solidFill>
                <a:latin typeface="Arial"/>
                <a:cs typeface="Arial"/>
              </a:rPr>
              <a:t> </a:t>
            </a:r>
            <a:r>
              <a:rPr sz="1496" kern="0" spc="-68" dirty="0">
                <a:solidFill>
                  <a:srgbClr val="001F60"/>
                </a:solidFill>
                <a:latin typeface="Arial"/>
                <a:cs typeface="Arial"/>
              </a:rPr>
              <a:t>Transport</a:t>
            </a:r>
            <a:r>
              <a:rPr sz="1496" kern="0" spc="-59" dirty="0">
                <a:solidFill>
                  <a:srgbClr val="001F60"/>
                </a:solidFill>
                <a:latin typeface="Arial"/>
                <a:cs typeface="Arial"/>
              </a:rPr>
              <a:t> </a:t>
            </a:r>
            <a:r>
              <a:rPr sz="1496" kern="0" spc="-109" dirty="0">
                <a:solidFill>
                  <a:srgbClr val="001F60"/>
                </a:solidFill>
                <a:latin typeface="Arial"/>
                <a:cs typeface="Arial"/>
              </a:rPr>
              <a:t>Layer</a:t>
            </a:r>
            <a:r>
              <a:rPr sz="1496" kern="0" spc="-63" dirty="0">
                <a:solidFill>
                  <a:srgbClr val="001F60"/>
                </a:solidFill>
                <a:latin typeface="Arial"/>
                <a:cs typeface="Arial"/>
              </a:rPr>
              <a:t> Security</a:t>
            </a:r>
            <a:r>
              <a:rPr sz="1496" kern="0" spc="-68" dirty="0">
                <a:solidFill>
                  <a:srgbClr val="001F60"/>
                </a:solidFill>
                <a:latin typeface="Arial"/>
                <a:cs typeface="Arial"/>
              </a:rPr>
              <a:t> </a:t>
            </a:r>
            <a:r>
              <a:rPr sz="1496" kern="0" spc="-41" dirty="0">
                <a:solidFill>
                  <a:srgbClr val="001F60"/>
                </a:solidFill>
                <a:latin typeface="Arial"/>
                <a:cs typeface="Arial"/>
              </a:rPr>
              <a:t>Protocols,</a:t>
            </a:r>
            <a:r>
              <a:rPr sz="1496" kern="0" spc="240" dirty="0">
                <a:solidFill>
                  <a:srgbClr val="001F60"/>
                </a:solidFill>
                <a:latin typeface="Arial"/>
                <a:cs typeface="Arial"/>
              </a:rPr>
              <a:t> </a:t>
            </a:r>
            <a:r>
              <a:rPr sz="1496" kern="0" spc="-181" dirty="0">
                <a:solidFill>
                  <a:srgbClr val="001F60"/>
                </a:solidFill>
                <a:latin typeface="Arial"/>
                <a:cs typeface="Arial"/>
              </a:rPr>
              <a:t>TLS/DTLS</a:t>
            </a:r>
            <a:r>
              <a:rPr sz="1496" kern="0" spc="-82" dirty="0">
                <a:solidFill>
                  <a:srgbClr val="001F60"/>
                </a:solidFill>
                <a:latin typeface="Arial"/>
                <a:cs typeface="Arial"/>
              </a:rPr>
              <a:t> </a:t>
            </a:r>
            <a:r>
              <a:rPr sz="1496" kern="0" spc="-77" dirty="0">
                <a:solidFill>
                  <a:srgbClr val="001F60"/>
                </a:solidFill>
                <a:latin typeface="Arial"/>
                <a:cs typeface="Arial"/>
              </a:rPr>
              <a:t>Version</a:t>
            </a:r>
            <a:r>
              <a:rPr sz="1496" kern="0" spc="-59" dirty="0">
                <a:solidFill>
                  <a:srgbClr val="001F60"/>
                </a:solidFill>
                <a:latin typeface="Arial"/>
                <a:cs typeface="Arial"/>
              </a:rPr>
              <a:t> </a:t>
            </a:r>
            <a:r>
              <a:rPr sz="1496" kern="0" spc="-23" dirty="0">
                <a:solidFill>
                  <a:srgbClr val="001F60"/>
                </a:solidFill>
                <a:latin typeface="Arial"/>
                <a:cs typeface="Arial"/>
              </a:rPr>
              <a:t>1.2</a:t>
            </a:r>
            <a:endParaRPr sz="1496" kern="0">
              <a:solidFill>
                <a:sysClr val="windowText" lastClr="000000"/>
              </a:solidFill>
              <a:latin typeface="Arial"/>
              <a:cs typeface="Arial"/>
            </a:endParaRPr>
          </a:p>
          <a:p>
            <a:pPr marL="11516" defTabSz="829178">
              <a:spcBef>
                <a:spcPts val="36"/>
              </a:spcBef>
            </a:pPr>
            <a:r>
              <a:rPr sz="1406" kern="0" spc="-91" dirty="0">
                <a:solidFill>
                  <a:srgbClr val="001F60"/>
                </a:solidFill>
                <a:latin typeface="Arial"/>
                <a:cs typeface="Arial"/>
              </a:rPr>
              <a:t>Several</a:t>
            </a:r>
            <a:r>
              <a:rPr sz="1406" kern="0" spc="-59" dirty="0">
                <a:solidFill>
                  <a:srgbClr val="001F60"/>
                </a:solidFill>
                <a:latin typeface="Arial"/>
                <a:cs typeface="Arial"/>
              </a:rPr>
              <a:t> </a:t>
            </a:r>
            <a:r>
              <a:rPr sz="1406" kern="0" spc="-54" dirty="0">
                <a:solidFill>
                  <a:srgbClr val="001F60"/>
                </a:solidFill>
                <a:latin typeface="Arial"/>
                <a:cs typeface="Arial"/>
              </a:rPr>
              <a:t>Security</a:t>
            </a:r>
            <a:r>
              <a:rPr sz="1406" kern="0" spc="-18" dirty="0">
                <a:solidFill>
                  <a:srgbClr val="001F60"/>
                </a:solidFill>
                <a:latin typeface="Arial"/>
                <a:cs typeface="Arial"/>
              </a:rPr>
              <a:t> </a:t>
            </a:r>
            <a:r>
              <a:rPr sz="1406" kern="0" spc="-63" dirty="0">
                <a:solidFill>
                  <a:srgbClr val="001F60"/>
                </a:solidFill>
                <a:latin typeface="Arial"/>
                <a:cs typeface="Arial"/>
              </a:rPr>
              <a:t>Association</a:t>
            </a:r>
            <a:r>
              <a:rPr sz="1406" kern="0" spc="-41" dirty="0">
                <a:solidFill>
                  <a:srgbClr val="001F60"/>
                </a:solidFill>
                <a:latin typeface="Arial"/>
                <a:cs typeface="Arial"/>
              </a:rPr>
              <a:t> </a:t>
            </a:r>
            <a:r>
              <a:rPr sz="1406" kern="0" spc="-59" dirty="0">
                <a:solidFill>
                  <a:srgbClr val="001F60"/>
                </a:solidFill>
                <a:latin typeface="Arial"/>
                <a:cs typeface="Arial"/>
              </a:rPr>
              <a:t>Establishment</a:t>
            </a:r>
            <a:r>
              <a:rPr sz="1406" kern="0" spc="-36" dirty="0">
                <a:solidFill>
                  <a:srgbClr val="001F60"/>
                </a:solidFill>
                <a:latin typeface="Arial"/>
                <a:cs typeface="Arial"/>
              </a:rPr>
              <a:t> </a:t>
            </a:r>
            <a:r>
              <a:rPr sz="1406" kern="0" spc="-73" dirty="0">
                <a:solidFill>
                  <a:srgbClr val="001F60"/>
                </a:solidFill>
                <a:latin typeface="Arial"/>
                <a:cs typeface="Arial"/>
              </a:rPr>
              <a:t>Frameworks</a:t>
            </a:r>
            <a:r>
              <a:rPr sz="1406" kern="0" spc="-68" dirty="0">
                <a:solidFill>
                  <a:srgbClr val="001F60"/>
                </a:solidFill>
                <a:latin typeface="Arial"/>
                <a:cs typeface="Arial"/>
              </a:rPr>
              <a:t> </a:t>
            </a:r>
            <a:r>
              <a:rPr sz="1406" kern="0" spc="-63" dirty="0">
                <a:solidFill>
                  <a:srgbClr val="001F60"/>
                </a:solidFill>
                <a:latin typeface="Arial"/>
                <a:cs typeface="Arial"/>
              </a:rPr>
              <a:t>are</a:t>
            </a:r>
            <a:r>
              <a:rPr sz="1406" kern="0" spc="-9" dirty="0">
                <a:solidFill>
                  <a:srgbClr val="001F60"/>
                </a:solidFill>
                <a:latin typeface="Arial"/>
                <a:cs typeface="Arial"/>
              </a:rPr>
              <a:t> supported:</a:t>
            </a:r>
            <a:endParaRPr sz="1406" kern="0">
              <a:solidFill>
                <a:sysClr val="windowText" lastClr="000000"/>
              </a:solidFill>
              <a:latin typeface="Arial"/>
              <a:cs typeface="Arial"/>
            </a:endParaRPr>
          </a:p>
          <a:p>
            <a:pPr marL="454896" indent="-272362" defTabSz="829178">
              <a:spcBef>
                <a:spcPts val="45"/>
              </a:spcBef>
              <a:buFontTx/>
              <a:buAutoNum type="arabicParenR"/>
              <a:tabLst>
                <a:tab pos="454896" algn="l"/>
              </a:tabLst>
            </a:pPr>
            <a:r>
              <a:rPr sz="1315" kern="0" spc="-23" dirty="0">
                <a:solidFill>
                  <a:srgbClr val="001F60"/>
                </a:solidFill>
                <a:latin typeface="Arial"/>
                <a:cs typeface="Arial"/>
              </a:rPr>
              <a:t>Authentication</a:t>
            </a:r>
            <a:r>
              <a:rPr sz="1315" kern="0" spc="-9" dirty="0">
                <a:solidFill>
                  <a:srgbClr val="001F60"/>
                </a:solidFill>
                <a:latin typeface="Arial"/>
                <a:cs typeface="Arial"/>
              </a:rPr>
              <a:t> </a:t>
            </a:r>
            <a:r>
              <a:rPr sz="1315" kern="0" spc="-63" dirty="0">
                <a:solidFill>
                  <a:srgbClr val="001F60"/>
                </a:solidFill>
                <a:latin typeface="Arial"/>
                <a:cs typeface="Arial"/>
              </a:rPr>
              <a:t>and</a:t>
            </a:r>
            <a:r>
              <a:rPr sz="1315" kern="0" spc="-23" dirty="0">
                <a:solidFill>
                  <a:srgbClr val="001F60"/>
                </a:solidFill>
                <a:latin typeface="Arial"/>
                <a:cs typeface="Arial"/>
              </a:rPr>
              <a:t> </a:t>
            </a:r>
            <a:r>
              <a:rPr sz="1315" kern="0" spc="-77" dirty="0">
                <a:solidFill>
                  <a:srgbClr val="001F60"/>
                </a:solidFill>
                <a:latin typeface="Arial"/>
                <a:cs typeface="Arial"/>
              </a:rPr>
              <a:t>session</a:t>
            </a:r>
            <a:r>
              <a:rPr sz="1315" kern="0" spc="-41" dirty="0">
                <a:solidFill>
                  <a:srgbClr val="001F60"/>
                </a:solidFill>
                <a:latin typeface="Arial"/>
                <a:cs typeface="Arial"/>
              </a:rPr>
              <a:t> </a:t>
            </a:r>
            <a:r>
              <a:rPr sz="1315" kern="0" spc="-82" dirty="0">
                <a:solidFill>
                  <a:srgbClr val="001F60"/>
                </a:solidFill>
                <a:latin typeface="Arial"/>
                <a:cs typeface="Arial"/>
              </a:rPr>
              <a:t>key</a:t>
            </a:r>
            <a:r>
              <a:rPr sz="1315" kern="0" spc="-18" dirty="0">
                <a:solidFill>
                  <a:srgbClr val="001F60"/>
                </a:solidFill>
                <a:latin typeface="Arial"/>
                <a:cs typeface="Arial"/>
              </a:rPr>
              <a:t> </a:t>
            </a:r>
            <a:r>
              <a:rPr sz="1315" kern="0" spc="-41" dirty="0">
                <a:solidFill>
                  <a:srgbClr val="001F60"/>
                </a:solidFill>
                <a:latin typeface="Arial"/>
                <a:cs typeface="Arial"/>
              </a:rPr>
              <a:t>establishment</a:t>
            </a:r>
            <a:r>
              <a:rPr sz="1315" kern="0" spc="-36" dirty="0">
                <a:solidFill>
                  <a:srgbClr val="001F60"/>
                </a:solidFill>
                <a:latin typeface="Arial"/>
                <a:cs typeface="Arial"/>
              </a:rPr>
              <a:t> </a:t>
            </a:r>
            <a:r>
              <a:rPr sz="1315" kern="0" spc="-59" dirty="0">
                <a:solidFill>
                  <a:srgbClr val="001F60"/>
                </a:solidFill>
                <a:latin typeface="Arial"/>
                <a:cs typeface="Arial"/>
              </a:rPr>
              <a:t>using</a:t>
            </a:r>
            <a:r>
              <a:rPr sz="1315" kern="0" spc="-45" dirty="0">
                <a:solidFill>
                  <a:srgbClr val="001F60"/>
                </a:solidFill>
                <a:latin typeface="Arial"/>
                <a:cs typeface="Arial"/>
              </a:rPr>
              <a:t> </a:t>
            </a:r>
            <a:r>
              <a:rPr sz="1315" b="1" kern="0" spc="-91" dirty="0">
                <a:solidFill>
                  <a:srgbClr val="001F60"/>
                </a:solidFill>
                <a:latin typeface="Arial"/>
                <a:cs typeface="Arial"/>
              </a:rPr>
              <a:t>symmetric</a:t>
            </a:r>
            <a:r>
              <a:rPr sz="1315" b="1" kern="0" spc="-27" dirty="0">
                <a:solidFill>
                  <a:srgbClr val="001F60"/>
                </a:solidFill>
                <a:latin typeface="Arial"/>
                <a:cs typeface="Arial"/>
              </a:rPr>
              <a:t> </a:t>
            </a:r>
            <a:r>
              <a:rPr sz="1315" b="1" kern="0" spc="-136" dirty="0">
                <a:solidFill>
                  <a:srgbClr val="001F60"/>
                </a:solidFill>
                <a:latin typeface="Arial"/>
                <a:cs typeface="Arial"/>
              </a:rPr>
              <a:t>keys</a:t>
            </a:r>
            <a:r>
              <a:rPr sz="1315" b="1" kern="0" spc="-36" dirty="0">
                <a:solidFill>
                  <a:srgbClr val="001F60"/>
                </a:solidFill>
                <a:latin typeface="Arial"/>
                <a:cs typeface="Arial"/>
              </a:rPr>
              <a:t> </a:t>
            </a:r>
            <a:r>
              <a:rPr sz="1315" kern="0" spc="-59" dirty="0">
                <a:solidFill>
                  <a:srgbClr val="001F60"/>
                </a:solidFill>
                <a:latin typeface="Arial"/>
                <a:cs typeface="Arial"/>
              </a:rPr>
              <a:t>shared</a:t>
            </a:r>
            <a:r>
              <a:rPr sz="1315" kern="0" spc="-41" dirty="0">
                <a:solidFill>
                  <a:srgbClr val="001F60"/>
                </a:solidFill>
                <a:latin typeface="Arial"/>
                <a:cs typeface="Arial"/>
              </a:rPr>
              <a:t> </a:t>
            </a:r>
            <a:r>
              <a:rPr sz="1315" kern="0" spc="-59" dirty="0">
                <a:solidFill>
                  <a:srgbClr val="001F60"/>
                </a:solidFill>
                <a:latin typeface="Arial"/>
                <a:cs typeface="Arial"/>
              </a:rPr>
              <a:t>by</a:t>
            </a:r>
            <a:r>
              <a:rPr sz="1315" kern="0" spc="-18" dirty="0">
                <a:solidFill>
                  <a:srgbClr val="001F60"/>
                </a:solidFill>
                <a:latin typeface="Arial"/>
                <a:cs typeface="Arial"/>
              </a:rPr>
              <a:t> </a:t>
            </a:r>
            <a:r>
              <a:rPr sz="1315" kern="0" spc="-9" dirty="0">
                <a:solidFill>
                  <a:srgbClr val="001F60"/>
                </a:solidFill>
                <a:latin typeface="Arial"/>
                <a:cs typeface="Arial"/>
              </a:rPr>
              <a:t>devices</a:t>
            </a:r>
            <a:endParaRPr sz="1315" kern="0">
              <a:solidFill>
                <a:sysClr val="windowText" lastClr="000000"/>
              </a:solidFill>
              <a:latin typeface="Arial"/>
              <a:cs typeface="Arial"/>
            </a:endParaRPr>
          </a:p>
          <a:p>
            <a:pPr marL="454896" indent="-272362" defTabSz="829178">
              <a:spcBef>
                <a:spcPts val="45"/>
              </a:spcBef>
              <a:buFontTx/>
              <a:buAutoNum type="arabicParenR"/>
              <a:tabLst>
                <a:tab pos="454896" algn="l"/>
              </a:tabLst>
            </a:pPr>
            <a:r>
              <a:rPr sz="1315" kern="0" spc="-23" dirty="0">
                <a:solidFill>
                  <a:srgbClr val="001F60"/>
                </a:solidFill>
                <a:latin typeface="Arial"/>
                <a:cs typeface="Arial"/>
              </a:rPr>
              <a:t>Authentication</a:t>
            </a:r>
            <a:r>
              <a:rPr sz="1315" kern="0" spc="-5" dirty="0">
                <a:solidFill>
                  <a:srgbClr val="001F60"/>
                </a:solidFill>
                <a:latin typeface="Arial"/>
                <a:cs typeface="Arial"/>
              </a:rPr>
              <a:t> </a:t>
            </a:r>
            <a:r>
              <a:rPr sz="1315" kern="0" spc="-63" dirty="0">
                <a:solidFill>
                  <a:srgbClr val="001F60"/>
                </a:solidFill>
                <a:latin typeface="Arial"/>
                <a:cs typeface="Arial"/>
              </a:rPr>
              <a:t>and</a:t>
            </a:r>
            <a:r>
              <a:rPr sz="1315" kern="0" spc="-18" dirty="0">
                <a:solidFill>
                  <a:srgbClr val="001F60"/>
                </a:solidFill>
                <a:latin typeface="Arial"/>
                <a:cs typeface="Arial"/>
              </a:rPr>
              <a:t> </a:t>
            </a:r>
            <a:r>
              <a:rPr sz="1315" kern="0" spc="-77" dirty="0">
                <a:solidFill>
                  <a:srgbClr val="001F60"/>
                </a:solidFill>
                <a:latin typeface="Arial"/>
                <a:cs typeface="Arial"/>
              </a:rPr>
              <a:t>session</a:t>
            </a:r>
            <a:r>
              <a:rPr sz="1315" kern="0" spc="-32" dirty="0">
                <a:solidFill>
                  <a:srgbClr val="001F60"/>
                </a:solidFill>
                <a:latin typeface="Arial"/>
                <a:cs typeface="Arial"/>
              </a:rPr>
              <a:t> </a:t>
            </a:r>
            <a:r>
              <a:rPr sz="1315" kern="0" spc="-82" dirty="0">
                <a:solidFill>
                  <a:srgbClr val="001F60"/>
                </a:solidFill>
                <a:latin typeface="Arial"/>
                <a:cs typeface="Arial"/>
              </a:rPr>
              <a:t>key</a:t>
            </a:r>
            <a:r>
              <a:rPr sz="1315" kern="0" spc="-9" dirty="0">
                <a:solidFill>
                  <a:srgbClr val="001F60"/>
                </a:solidFill>
                <a:latin typeface="Arial"/>
                <a:cs typeface="Arial"/>
              </a:rPr>
              <a:t> </a:t>
            </a:r>
            <a:r>
              <a:rPr sz="1315" kern="0" spc="-41" dirty="0">
                <a:solidFill>
                  <a:srgbClr val="001F60"/>
                </a:solidFill>
                <a:latin typeface="Arial"/>
                <a:cs typeface="Arial"/>
              </a:rPr>
              <a:t>establishment</a:t>
            </a:r>
            <a:r>
              <a:rPr sz="1315" kern="0" spc="-32" dirty="0">
                <a:solidFill>
                  <a:srgbClr val="001F60"/>
                </a:solidFill>
                <a:latin typeface="Arial"/>
                <a:cs typeface="Arial"/>
              </a:rPr>
              <a:t> </a:t>
            </a:r>
            <a:r>
              <a:rPr sz="1315" kern="0" spc="-59" dirty="0">
                <a:solidFill>
                  <a:srgbClr val="001F60"/>
                </a:solidFill>
                <a:latin typeface="Arial"/>
                <a:cs typeface="Arial"/>
              </a:rPr>
              <a:t>using</a:t>
            </a:r>
            <a:r>
              <a:rPr sz="1315" kern="0" spc="-36" dirty="0">
                <a:solidFill>
                  <a:srgbClr val="001F60"/>
                </a:solidFill>
                <a:latin typeface="Arial"/>
                <a:cs typeface="Arial"/>
              </a:rPr>
              <a:t> </a:t>
            </a:r>
            <a:r>
              <a:rPr sz="1315" b="1" kern="0" spc="-82" dirty="0">
                <a:solidFill>
                  <a:srgbClr val="001F60"/>
                </a:solidFill>
                <a:latin typeface="Arial"/>
                <a:cs typeface="Arial"/>
              </a:rPr>
              <a:t>Certificates</a:t>
            </a:r>
            <a:r>
              <a:rPr sz="1315" b="1" kern="0" spc="-18" dirty="0">
                <a:solidFill>
                  <a:srgbClr val="001F60"/>
                </a:solidFill>
                <a:latin typeface="Arial"/>
                <a:cs typeface="Arial"/>
              </a:rPr>
              <a:t> </a:t>
            </a:r>
            <a:r>
              <a:rPr sz="1315" kern="0" spc="-41" dirty="0">
                <a:solidFill>
                  <a:srgbClr val="001F60"/>
                </a:solidFill>
                <a:latin typeface="Arial"/>
                <a:cs typeface="Arial"/>
              </a:rPr>
              <a:t>provisioned</a:t>
            </a:r>
            <a:r>
              <a:rPr sz="1315" kern="0" spc="-18" dirty="0">
                <a:solidFill>
                  <a:srgbClr val="001F60"/>
                </a:solidFill>
                <a:latin typeface="Arial"/>
                <a:cs typeface="Arial"/>
              </a:rPr>
              <a:t> </a:t>
            </a:r>
            <a:r>
              <a:rPr sz="1315" kern="0" dirty="0">
                <a:solidFill>
                  <a:srgbClr val="001F60"/>
                </a:solidFill>
                <a:latin typeface="Arial"/>
                <a:cs typeface="Arial"/>
              </a:rPr>
              <a:t>to</a:t>
            </a:r>
            <a:r>
              <a:rPr sz="1315" kern="0" spc="-36" dirty="0">
                <a:solidFill>
                  <a:srgbClr val="001F60"/>
                </a:solidFill>
                <a:latin typeface="Arial"/>
                <a:cs typeface="Arial"/>
              </a:rPr>
              <a:t> </a:t>
            </a:r>
            <a:r>
              <a:rPr sz="1315" kern="0" spc="-9" dirty="0">
                <a:solidFill>
                  <a:srgbClr val="001F60"/>
                </a:solidFill>
                <a:latin typeface="Arial"/>
                <a:cs typeface="Arial"/>
              </a:rPr>
              <a:t>devices</a:t>
            </a:r>
            <a:endParaRPr sz="1315" kern="0">
              <a:solidFill>
                <a:sysClr val="windowText" lastClr="000000"/>
              </a:solidFill>
              <a:latin typeface="Arial"/>
              <a:cs typeface="Arial"/>
            </a:endParaRPr>
          </a:p>
          <a:p>
            <a:pPr marL="454896" indent="-272362" defTabSz="829178">
              <a:spcBef>
                <a:spcPts val="41"/>
              </a:spcBef>
              <a:buFontTx/>
              <a:buAutoNum type="arabicParenR"/>
              <a:tabLst>
                <a:tab pos="454896" algn="l"/>
              </a:tabLst>
            </a:pPr>
            <a:r>
              <a:rPr sz="1315" kern="0" spc="-23" dirty="0">
                <a:solidFill>
                  <a:srgbClr val="001F60"/>
                </a:solidFill>
                <a:latin typeface="Arial"/>
                <a:cs typeface="Arial"/>
              </a:rPr>
              <a:t>Authentication</a:t>
            </a:r>
            <a:r>
              <a:rPr sz="1315" kern="0" spc="-9" dirty="0">
                <a:solidFill>
                  <a:srgbClr val="001F60"/>
                </a:solidFill>
                <a:latin typeface="Arial"/>
                <a:cs typeface="Arial"/>
              </a:rPr>
              <a:t> </a:t>
            </a:r>
            <a:r>
              <a:rPr sz="1315" kern="0" spc="-18" dirty="0">
                <a:solidFill>
                  <a:srgbClr val="001F60"/>
                </a:solidFill>
                <a:latin typeface="Arial"/>
                <a:cs typeface="Arial"/>
              </a:rPr>
              <a:t>facilitated</a:t>
            </a:r>
            <a:r>
              <a:rPr sz="1315" kern="0" spc="5" dirty="0">
                <a:solidFill>
                  <a:srgbClr val="001F60"/>
                </a:solidFill>
                <a:latin typeface="Arial"/>
                <a:cs typeface="Arial"/>
              </a:rPr>
              <a:t> </a:t>
            </a:r>
            <a:r>
              <a:rPr sz="1315" kern="0" spc="-50" dirty="0">
                <a:solidFill>
                  <a:srgbClr val="001F60"/>
                </a:solidFill>
                <a:latin typeface="Arial"/>
                <a:cs typeface="Arial"/>
              </a:rPr>
              <a:t>by</a:t>
            </a:r>
            <a:r>
              <a:rPr sz="1315" kern="0" spc="-32" dirty="0">
                <a:solidFill>
                  <a:srgbClr val="001F60"/>
                </a:solidFill>
                <a:latin typeface="Arial"/>
                <a:cs typeface="Arial"/>
              </a:rPr>
              <a:t> </a:t>
            </a:r>
            <a:r>
              <a:rPr sz="1315" kern="0" spc="-68" dirty="0">
                <a:solidFill>
                  <a:srgbClr val="001F60"/>
                </a:solidFill>
                <a:latin typeface="Arial"/>
                <a:cs typeface="Arial"/>
              </a:rPr>
              <a:t>an</a:t>
            </a:r>
            <a:r>
              <a:rPr sz="1315" kern="0" spc="-32" dirty="0">
                <a:solidFill>
                  <a:srgbClr val="001F60"/>
                </a:solidFill>
                <a:latin typeface="Arial"/>
                <a:cs typeface="Arial"/>
              </a:rPr>
              <a:t> </a:t>
            </a:r>
            <a:r>
              <a:rPr sz="1315" b="1" kern="0" dirty="0">
                <a:solidFill>
                  <a:srgbClr val="001F60"/>
                </a:solidFill>
                <a:latin typeface="Arial"/>
                <a:cs typeface="Arial"/>
              </a:rPr>
              <a:t>M2M</a:t>
            </a:r>
            <a:r>
              <a:rPr sz="1315" b="1" kern="0" spc="-36" dirty="0">
                <a:solidFill>
                  <a:srgbClr val="001F60"/>
                </a:solidFill>
                <a:latin typeface="Arial"/>
                <a:cs typeface="Arial"/>
              </a:rPr>
              <a:t> </a:t>
            </a:r>
            <a:r>
              <a:rPr sz="1315" b="1" kern="0" spc="-73" dirty="0">
                <a:solidFill>
                  <a:srgbClr val="001F60"/>
                </a:solidFill>
                <a:latin typeface="Arial"/>
                <a:cs typeface="Arial"/>
              </a:rPr>
              <a:t>Authentication</a:t>
            </a:r>
            <a:r>
              <a:rPr sz="1315" b="1" kern="0" spc="-45" dirty="0">
                <a:solidFill>
                  <a:srgbClr val="001F60"/>
                </a:solidFill>
                <a:latin typeface="Arial"/>
                <a:cs typeface="Arial"/>
              </a:rPr>
              <a:t> </a:t>
            </a:r>
            <a:r>
              <a:rPr sz="1315" b="1" kern="0" spc="-95" dirty="0">
                <a:solidFill>
                  <a:srgbClr val="001F60"/>
                </a:solidFill>
                <a:latin typeface="Arial"/>
                <a:cs typeface="Arial"/>
              </a:rPr>
              <a:t>Function</a:t>
            </a:r>
            <a:r>
              <a:rPr sz="1315" b="1" kern="0" spc="-41" dirty="0">
                <a:solidFill>
                  <a:srgbClr val="001F60"/>
                </a:solidFill>
                <a:latin typeface="Arial"/>
                <a:cs typeface="Arial"/>
              </a:rPr>
              <a:t> </a:t>
            </a:r>
            <a:r>
              <a:rPr sz="1315" b="1" kern="0" spc="-68" dirty="0">
                <a:solidFill>
                  <a:srgbClr val="001F60"/>
                </a:solidFill>
                <a:latin typeface="Arial"/>
                <a:cs typeface="Arial"/>
              </a:rPr>
              <a:t>(MAF)</a:t>
            </a:r>
            <a:r>
              <a:rPr sz="1315" b="1" kern="0" spc="-54" dirty="0">
                <a:solidFill>
                  <a:srgbClr val="001F60"/>
                </a:solidFill>
                <a:latin typeface="Arial"/>
                <a:cs typeface="Arial"/>
              </a:rPr>
              <a:t> </a:t>
            </a:r>
            <a:r>
              <a:rPr sz="1315" kern="0" spc="-41" dirty="0">
                <a:solidFill>
                  <a:srgbClr val="001F60"/>
                </a:solidFill>
                <a:latin typeface="Arial"/>
                <a:cs typeface="Arial"/>
              </a:rPr>
              <a:t>hosted</a:t>
            </a:r>
            <a:r>
              <a:rPr sz="1315" kern="0" spc="-50" dirty="0">
                <a:solidFill>
                  <a:srgbClr val="001F60"/>
                </a:solidFill>
                <a:latin typeface="Arial"/>
                <a:cs typeface="Arial"/>
              </a:rPr>
              <a:t> by</a:t>
            </a:r>
            <a:r>
              <a:rPr sz="1315" kern="0" spc="-5" dirty="0">
                <a:solidFill>
                  <a:srgbClr val="001F60"/>
                </a:solidFill>
                <a:latin typeface="Arial"/>
                <a:cs typeface="Arial"/>
              </a:rPr>
              <a:t> </a:t>
            </a:r>
            <a:r>
              <a:rPr sz="1315" kern="0" spc="-9" dirty="0">
                <a:solidFill>
                  <a:srgbClr val="001F60"/>
                </a:solidFill>
                <a:latin typeface="Arial"/>
                <a:cs typeface="Arial"/>
              </a:rPr>
              <a:t>M2M-</a:t>
            </a:r>
            <a:r>
              <a:rPr sz="1315" kern="0" spc="-227" dirty="0">
                <a:solidFill>
                  <a:srgbClr val="001F60"/>
                </a:solidFill>
                <a:latin typeface="Arial"/>
                <a:cs typeface="Arial"/>
              </a:rPr>
              <a:t>SP</a:t>
            </a:r>
            <a:r>
              <a:rPr sz="1315" kern="0" spc="-41" dirty="0">
                <a:solidFill>
                  <a:srgbClr val="001F60"/>
                </a:solidFill>
                <a:latin typeface="Arial"/>
                <a:cs typeface="Arial"/>
              </a:rPr>
              <a:t> </a:t>
            </a:r>
            <a:r>
              <a:rPr sz="1315" kern="0" dirty="0">
                <a:solidFill>
                  <a:srgbClr val="001F60"/>
                </a:solidFill>
                <a:latin typeface="Arial"/>
                <a:cs typeface="Arial"/>
              </a:rPr>
              <a:t>or</a:t>
            </a:r>
            <a:r>
              <a:rPr sz="1315" kern="0" spc="-27" dirty="0">
                <a:solidFill>
                  <a:srgbClr val="001F60"/>
                </a:solidFill>
                <a:latin typeface="Arial"/>
                <a:cs typeface="Arial"/>
              </a:rPr>
              <a:t> </a:t>
            </a:r>
            <a:r>
              <a:rPr sz="1315" kern="0" dirty="0">
                <a:solidFill>
                  <a:srgbClr val="001F60"/>
                </a:solidFill>
                <a:latin typeface="Arial"/>
                <a:cs typeface="Arial"/>
              </a:rPr>
              <a:t>third-</a:t>
            </a:r>
            <a:r>
              <a:rPr sz="1315" kern="0" spc="-9" dirty="0">
                <a:solidFill>
                  <a:srgbClr val="001F60"/>
                </a:solidFill>
                <a:latin typeface="Arial"/>
                <a:cs typeface="Arial"/>
              </a:rPr>
              <a:t>party</a:t>
            </a:r>
            <a:endParaRPr sz="1315" kern="0">
              <a:solidFill>
                <a:sysClr val="windowText" lastClr="000000"/>
              </a:solidFill>
              <a:latin typeface="Arial"/>
              <a:cs typeface="Arial"/>
            </a:endParaRPr>
          </a:p>
          <a:p>
            <a:pPr marL="354128" defTabSz="829178">
              <a:spcBef>
                <a:spcPts val="45"/>
              </a:spcBef>
            </a:pPr>
            <a:r>
              <a:rPr sz="1088" kern="0" spc="-68" dirty="0">
                <a:solidFill>
                  <a:srgbClr val="001F60"/>
                </a:solidFill>
                <a:latin typeface="Arial"/>
                <a:cs typeface="Arial"/>
              </a:rPr>
              <a:t>The</a:t>
            </a:r>
            <a:r>
              <a:rPr sz="1088" kern="0" spc="-54" dirty="0">
                <a:solidFill>
                  <a:srgbClr val="001F60"/>
                </a:solidFill>
                <a:latin typeface="Arial"/>
                <a:cs typeface="Arial"/>
              </a:rPr>
              <a:t> </a:t>
            </a:r>
            <a:r>
              <a:rPr sz="1088" kern="0" spc="-77" dirty="0">
                <a:solidFill>
                  <a:srgbClr val="001F60"/>
                </a:solidFill>
                <a:latin typeface="Arial"/>
                <a:cs typeface="Arial"/>
              </a:rPr>
              <a:t>MAF</a:t>
            </a:r>
            <a:r>
              <a:rPr sz="1088" kern="0" spc="-50" dirty="0">
                <a:solidFill>
                  <a:srgbClr val="001F60"/>
                </a:solidFill>
                <a:latin typeface="Arial"/>
                <a:cs typeface="Arial"/>
              </a:rPr>
              <a:t> </a:t>
            </a:r>
            <a:r>
              <a:rPr sz="1088" kern="0" spc="-27" dirty="0">
                <a:solidFill>
                  <a:srgbClr val="001F60"/>
                </a:solidFill>
                <a:latin typeface="Arial"/>
                <a:cs typeface="Arial"/>
              </a:rPr>
              <a:t>authenticates</a:t>
            </a:r>
            <a:r>
              <a:rPr sz="1088" kern="0" spc="5" dirty="0">
                <a:solidFill>
                  <a:srgbClr val="001F60"/>
                </a:solidFill>
                <a:latin typeface="Arial"/>
                <a:cs typeface="Arial"/>
              </a:rPr>
              <a:t> </a:t>
            </a:r>
            <a:r>
              <a:rPr sz="1088" kern="0" dirty="0">
                <a:solidFill>
                  <a:srgbClr val="001F60"/>
                </a:solidFill>
                <a:latin typeface="Arial"/>
                <a:cs typeface="Arial"/>
              </a:rPr>
              <a:t>the</a:t>
            </a:r>
            <a:r>
              <a:rPr sz="1088" kern="0" spc="-36" dirty="0">
                <a:solidFill>
                  <a:srgbClr val="001F60"/>
                </a:solidFill>
                <a:latin typeface="Arial"/>
                <a:cs typeface="Arial"/>
              </a:rPr>
              <a:t> </a:t>
            </a:r>
            <a:r>
              <a:rPr sz="1088" kern="0" spc="-32" dirty="0">
                <a:solidFill>
                  <a:srgbClr val="001F60"/>
                </a:solidFill>
                <a:latin typeface="Arial"/>
                <a:cs typeface="Arial"/>
              </a:rPr>
              <a:t>end-</a:t>
            </a:r>
            <a:r>
              <a:rPr sz="1088" kern="0" spc="-18" dirty="0">
                <a:solidFill>
                  <a:srgbClr val="001F60"/>
                </a:solidFill>
                <a:latin typeface="Arial"/>
                <a:cs typeface="Arial"/>
              </a:rPr>
              <a:t>points</a:t>
            </a:r>
            <a:r>
              <a:rPr sz="1088" kern="0" spc="-32" dirty="0">
                <a:solidFill>
                  <a:srgbClr val="001F60"/>
                </a:solidFill>
                <a:latin typeface="Arial"/>
                <a:cs typeface="Arial"/>
              </a:rPr>
              <a:t> </a:t>
            </a:r>
            <a:r>
              <a:rPr sz="1088" kern="0" spc="-141" dirty="0">
                <a:solidFill>
                  <a:srgbClr val="001F60"/>
                </a:solidFill>
                <a:latin typeface="Arial"/>
                <a:cs typeface="Arial"/>
              </a:rPr>
              <a:t>(PSK</a:t>
            </a:r>
            <a:r>
              <a:rPr sz="1088" kern="0" spc="-63" dirty="0">
                <a:solidFill>
                  <a:srgbClr val="001F60"/>
                </a:solidFill>
                <a:latin typeface="Arial"/>
                <a:cs typeface="Arial"/>
              </a:rPr>
              <a:t> </a:t>
            </a:r>
            <a:r>
              <a:rPr sz="1088" kern="0" dirty="0">
                <a:solidFill>
                  <a:srgbClr val="001F60"/>
                </a:solidFill>
                <a:latin typeface="Arial"/>
                <a:cs typeface="Arial"/>
              </a:rPr>
              <a:t>or</a:t>
            </a:r>
            <a:r>
              <a:rPr sz="1088" kern="0" spc="-50" dirty="0">
                <a:solidFill>
                  <a:srgbClr val="001F60"/>
                </a:solidFill>
                <a:latin typeface="Arial"/>
                <a:cs typeface="Arial"/>
              </a:rPr>
              <a:t> </a:t>
            </a:r>
            <a:r>
              <a:rPr sz="1088" kern="0" spc="-27" dirty="0">
                <a:solidFill>
                  <a:srgbClr val="001F60"/>
                </a:solidFill>
                <a:latin typeface="Arial"/>
                <a:cs typeface="Arial"/>
              </a:rPr>
              <a:t>certificates)</a:t>
            </a:r>
            <a:r>
              <a:rPr sz="1088" kern="0" spc="-9" dirty="0">
                <a:solidFill>
                  <a:srgbClr val="001F60"/>
                </a:solidFill>
                <a:latin typeface="Arial"/>
                <a:cs typeface="Arial"/>
              </a:rPr>
              <a:t> </a:t>
            </a:r>
            <a:r>
              <a:rPr sz="1088" kern="0" spc="-36" dirty="0">
                <a:solidFill>
                  <a:srgbClr val="001F60"/>
                </a:solidFill>
                <a:latin typeface="Arial"/>
                <a:cs typeface="Arial"/>
              </a:rPr>
              <a:t>and</a:t>
            </a:r>
            <a:r>
              <a:rPr sz="1088" kern="0" spc="-45" dirty="0">
                <a:solidFill>
                  <a:srgbClr val="001F60"/>
                </a:solidFill>
                <a:latin typeface="Arial"/>
                <a:cs typeface="Arial"/>
              </a:rPr>
              <a:t> </a:t>
            </a:r>
            <a:r>
              <a:rPr sz="1088" kern="0" spc="-23" dirty="0">
                <a:solidFill>
                  <a:srgbClr val="001F60"/>
                </a:solidFill>
                <a:latin typeface="Arial"/>
                <a:cs typeface="Arial"/>
              </a:rPr>
              <a:t>facilitates</a:t>
            </a:r>
            <a:r>
              <a:rPr sz="1088" kern="0" spc="5" dirty="0">
                <a:solidFill>
                  <a:srgbClr val="001F60"/>
                </a:solidFill>
                <a:latin typeface="Arial"/>
                <a:cs typeface="Arial"/>
              </a:rPr>
              <a:t> </a:t>
            </a:r>
            <a:r>
              <a:rPr sz="1088" kern="0" spc="-36" dirty="0">
                <a:solidFill>
                  <a:srgbClr val="001F60"/>
                </a:solidFill>
                <a:latin typeface="Arial"/>
                <a:cs typeface="Arial"/>
              </a:rPr>
              <a:t>establishing</a:t>
            </a:r>
            <a:r>
              <a:rPr sz="1088" kern="0" spc="5" dirty="0">
                <a:solidFill>
                  <a:srgbClr val="001F60"/>
                </a:solidFill>
                <a:latin typeface="Arial"/>
                <a:cs typeface="Arial"/>
              </a:rPr>
              <a:t> </a:t>
            </a:r>
            <a:r>
              <a:rPr sz="1088" kern="0" spc="-77" dirty="0">
                <a:solidFill>
                  <a:srgbClr val="001F60"/>
                </a:solidFill>
                <a:latin typeface="Arial"/>
                <a:cs typeface="Arial"/>
              </a:rPr>
              <a:t>a</a:t>
            </a:r>
            <a:r>
              <a:rPr sz="1088" kern="0" spc="-41" dirty="0">
                <a:solidFill>
                  <a:srgbClr val="001F60"/>
                </a:solidFill>
                <a:latin typeface="Arial"/>
                <a:cs typeface="Arial"/>
              </a:rPr>
              <a:t> </a:t>
            </a:r>
            <a:r>
              <a:rPr sz="1088" kern="0" spc="-36" dirty="0">
                <a:solidFill>
                  <a:srgbClr val="001F60"/>
                </a:solidFill>
                <a:latin typeface="Arial"/>
                <a:cs typeface="Arial"/>
              </a:rPr>
              <a:t>symmetric</a:t>
            </a:r>
            <a:r>
              <a:rPr sz="1088" kern="0" spc="-9" dirty="0">
                <a:solidFill>
                  <a:srgbClr val="001F60"/>
                </a:solidFill>
                <a:latin typeface="Arial"/>
                <a:cs typeface="Arial"/>
              </a:rPr>
              <a:t> </a:t>
            </a:r>
            <a:r>
              <a:rPr sz="1088" kern="0" spc="-23" dirty="0">
                <a:solidFill>
                  <a:srgbClr val="001F60"/>
                </a:solidFill>
                <a:latin typeface="Arial"/>
                <a:cs typeface="Arial"/>
              </a:rPr>
              <a:t>key</a:t>
            </a:r>
            <a:endParaRPr sz="1088" kern="0">
              <a:solidFill>
                <a:sysClr val="windowText" lastClr="000000"/>
              </a:solidFill>
              <a:latin typeface="Arial"/>
              <a:cs typeface="Arial"/>
            </a:endParaRPr>
          </a:p>
        </p:txBody>
      </p:sp>
      <p:pic>
        <p:nvPicPr>
          <p:cNvPr id="4" name="object 4"/>
          <p:cNvPicPr/>
          <p:nvPr/>
        </p:nvPicPr>
        <p:blipFill>
          <a:blip r:embed="rId2" cstate="print"/>
          <a:stretch>
            <a:fillRect/>
          </a:stretch>
        </p:blipFill>
        <p:spPr>
          <a:xfrm>
            <a:off x="2244004" y="1745421"/>
            <a:ext cx="4737374" cy="1373672"/>
          </a:xfrm>
          <a:prstGeom prst="rect">
            <a:avLst/>
          </a:prstGeom>
        </p:spPr>
      </p:pic>
      <p:pic>
        <p:nvPicPr>
          <p:cNvPr id="5" name="object 5"/>
          <p:cNvPicPr/>
          <p:nvPr/>
        </p:nvPicPr>
        <p:blipFill>
          <a:blip r:embed="rId3" cstate="print"/>
          <a:stretch>
            <a:fillRect/>
          </a:stretch>
        </p:blipFill>
        <p:spPr>
          <a:xfrm>
            <a:off x="2441195" y="4893537"/>
            <a:ext cx="2999292" cy="863728"/>
          </a:xfrm>
          <a:prstGeom prst="rect">
            <a:avLst/>
          </a:prstGeom>
        </p:spPr>
      </p:pic>
      <p:pic>
        <p:nvPicPr>
          <p:cNvPr id="6" name="object 6"/>
          <p:cNvPicPr/>
          <p:nvPr/>
        </p:nvPicPr>
        <p:blipFill>
          <a:blip r:embed="rId4" cstate="print"/>
          <a:stretch>
            <a:fillRect/>
          </a:stretch>
        </p:blipFill>
        <p:spPr>
          <a:xfrm>
            <a:off x="6702223" y="4535608"/>
            <a:ext cx="3120475" cy="1287990"/>
          </a:xfrm>
          <a:prstGeom prst="rect">
            <a:avLst/>
          </a:prstGeom>
        </p:spPr>
      </p:pic>
      <p:pic>
        <p:nvPicPr>
          <p:cNvPr id="7" name="object 7"/>
          <p:cNvPicPr/>
          <p:nvPr/>
        </p:nvPicPr>
        <p:blipFill>
          <a:blip r:embed="rId5" cstate="print"/>
          <a:stretch>
            <a:fillRect/>
          </a:stretch>
        </p:blipFill>
        <p:spPr>
          <a:xfrm>
            <a:off x="10468076" y="5728244"/>
            <a:ext cx="475395" cy="425644"/>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516" defTabSz="829178">
              <a:lnSpc>
                <a:spcPts val="997"/>
              </a:lnSpc>
            </a:pPr>
            <a:r>
              <a:rPr kern="0" spc="-23" dirty="0"/>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0851" y="939202"/>
            <a:ext cx="4229964" cy="402958"/>
          </a:xfrm>
          <a:prstGeom prst="rect">
            <a:avLst/>
          </a:prstGeom>
        </p:spPr>
        <p:txBody>
          <a:bodyPr vert="horz" wrap="square" lIns="0" tIns="12092" rIns="0" bIns="0" rtlCol="0">
            <a:spAutoFit/>
          </a:bodyPr>
          <a:lstStyle/>
          <a:p>
            <a:pPr marL="11516">
              <a:spcBef>
                <a:spcPts val="95"/>
              </a:spcBef>
            </a:pPr>
            <a:r>
              <a:rPr spc="-159" dirty="0"/>
              <a:t>Authorization</a:t>
            </a:r>
            <a:r>
              <a:rPr spc="-136" dirty="0"/>
              <a:t> </a:t>
            </a:r>
            <a:r>
              <a:rPr spc="385" dirty="0"/>
              <a:t>/</a:t>
            </a:r>
            <a:r>
              <a:rPr spc="-86" dirty="0"/>
              <a:t> </a:t>
            </a:r>
            <a:r>
              <a:rPr spc="-336" dirty="0"/>
              <a:t>Access</a:t>
            </a:r>
            <a:r>
              <a:rPr spc="-113" dirty="0"/>
              <a:t> </a:t>
            </a:r>
            <a:r>
              <a:rPr spc="-177" dirty="0"/>
              <a:t>Controls</a:t>
            </a:r>
          </a:p>
        </p:txBody>
      </p:sp>
      <p:pic>
        <p:nvPicPr>
          <p:cNvPr id="3" name="object 3"/>
          <p:cNvPicPr/>
          <p:nvPr/>
        </p:nvPicPr>
        <p:blipFill>
          <a:blip r:embed="rId2" cstate="print"/>
          <a:stretch>
            <a:fillRect/>
          </a:stretch>
        </p:blipFill>
        <p:spPr>
          <a:xfrm>
            <a:off x="2198399" y="2171067"/>
            <a:ext cx="192093" cy="192093"/>
          </a:xfrm>
          <a:prstGeom prst="rect">
            <a:avLst/>
          </a:prstGeom>
        </p:spPr>
      </p:pic>
      <p:pic>
        <p:nvPicPr>
          <p:cNvPr id="4" name="object 4"/>
          <p:cNvPicPr/>
          <p:nvPr/>
        </p:nvPicPr>
        <p:blipFill>
          <a:blip r:embed="rId3" cstate="print"/>
          <a:stretch>
            <a:fillRect/>
          </a:stretch>
        </p:blipFill>
        <p:spPr>
          <a:xfrm>
            <a:off x="2198399" y="2506884"/>
            <a:ext cx="192093" cy="192092"/>
          </a:xfrm>
          <a:prstGeom prst="rect">
            <a:avLst/>
          </a:prstGeom>
        </p:spPr>
      </p:pic>
      <p:pic>
        <p:nvPicPr>
          <p:cNvPr id="5" name="object 5"/>
          <p:cNvPicPr/>
          <p:nvPr/>
        </p:nvPicPr>
        <p:blipFill>
          <a:blip r:embed="rId4" cstate="print"/>
          <a:stretch>
            <a:fillRect/>
          </a:stretch>
        </p:blipFill>
        <p:spPr>
          <a:xfrm>
            <a:off x="2198399" y="3931690"/>
            <a:ext cx="192093" cy="192092"/>
          </a:xfrm>
          <a:prstGeom prst="rect">
            <a:avLst/>
          </a:prstGeom>
        </p:spPr>
      </p:pic>
      <p:pic>
        <p:nvPicPr>
          <p:cNvPr id="6" name="object 6"/>
          <p:cNvPicPr/>
          <p:nvPr/>
        </p:nvPicPr>
        <p:blipFill>
          <a:blip r:embed="rId5" cstate="print"/>
          <a:stretch>
            <a:fillRect/>
          </a:stretch>
        </p:blipFill>
        <p:spPr>
          <a:xfrm>
            <a:off x="2198399" y="4263361"/>
            <a:ext cx="192093" cy="192093"/>
          </a:xfrm>
          <a:prstGeom prst="rect">
            <a:avLst/>
          </a:prstGeom>
        </p:spPr>
      </p:pic>
      <p:pic>
        <p:nvPicPr>
          <p:cNvPr id="7" name="object 7"/>
          <p:cNvPicPr/>
          <p:nvPr/>
        </p:nvPicPr>
        <p:blipFill>
          <a:blip r:embed="rId6" cstate="print"/>
          <a:stretch>
            <a:fillRect/>
          </a:stretch>
        </p:blipFill>
        <p:spPr>
          <a:xfrm>
            <a:off x="2198399" y="4597797"/>
            <a:ext cx="192093" cy="193474"/>
          </a:xfrm>
          <a:prstGeom prst="rect">
            <a:avLst/>
          </a:prstGeom>
        </p:spPr>
      </p:pic>
      <p:sp>
        <p:nvSpPr>
          <p:cNvPr id="8" name="object 8"/>
          <p:cNvSpPr txBox="1"/>
          <p:nvPr/>
        </p:nvSpPr>
        <p:spPr>
          <a:xfrm>
            <a:off x="1827502" y="1675065"/>
            <a:ext cx="7450517" cy="3197194"/>
          </a:xfrm>
          <a:prstGeom prst="rect">
            <a:avLst/>
          </a:prstGeom>
        </p:spPr>
        <p:txBody>
          <a:bodyPr vert="horz" wrap="square" lIns="0" tIns="38580" rIns="0" bIns="0" rtlCol="0">
            <a:spAutoFit/>
          </a:bodyPr>
          <a:lstStyle/>
          <a:p>
            <a:pPr marL="11516" defTabSz="829178">
              <a:spcBef>
                <a:spcPts val="304"/>
              </a:spcBef>
            </a:pPr>
            <a:r>
              <a:rPr sz="2358" kern="0" spc="-50" dirty="0">
                <a:solidFill>
                  <a:srgbClr val="050C13"/>
                </a:solidFill>
                <a:latin typeface="Arial"/>
                <a:cs typeface="Arial"/>
              </a:rPr>
              <a:t>oneM2M</a:t>
            </a:r>
            <a:r>
              <a:rPr sz="2358" kern="0" spc="-82" dirty="0">
                <a:solidFill>
                  <a:srgbClr val="050C13"/>
                </a:solidFill>
                <a:latin typeface="Arial"/>
                <a:cs typeface="Arial"/>
              </a:rPr>
              <a:t> </a:t>
            </a:r>
            <a:r>
              <a:rPr sz="2358" kern="0" spc="-131" dirty="0">
                <a:solidFill>
                  <a:srgbClr val="050C13"/>
                </a:solidFill>
                <a:latin typeface="Arial"/>
                <a:cs typeface="Arial"/>
              </a:rPr>
              <a:t>is</a:t>
            </a:r>
            <a:r>
              <a:rPr sz="2358" kern="0" spc="-95" dirty="0">
                <a:solidFill>
                  <a:srgbClr val="050C13"/>
                </a:solidFill>
                <a:latin typeface="Arial"/>
                <a:cs typeface="Arial"/>
              </a:rPr>
              <a:t> </a:t>
            </a:r>
            <a:r>
              <a:rPr sz="2358" kern="0" spc="-141" dirty="0">
                <a:solidFill>
                  <a:srgbClr val="050C13"/>
                </a:solidFill>
                <a:latin typeface="Arial"/>
                <a:cs typeface="Arial"/>
              </a:rPr>
              <a:t>based</a:t>
            </a:r>
            <a:r>
              <a:rPr sz="2358" kern="0" spc="-131" dirty="0">
                <a:solidFill>
                  <a:srgbClr val="050C13"/>
                </a:solidFill>
                <a:latin typeface="Arial"/>
                <a:cs typeface="Arial"/>
              </a:rPr>
              <a:t> </a:t>
            </a:r>
            <a:r>
              <a:rPr sz="2358" kern="0" spc="-68" dirty="0">
                <a:solidFill>
                  <a:srgbClr val="050C13"/>
                </a:solidFill>
                <a:latin typeface="Arial"/>
                <a:cs typeface="Arial"/>
              </a:rPr>
              <a:t>on</a:t>
            </a:r>
            <a:r>
              <a:rPr sz="2358" kern="0" spc="-82" dirty="0">
                <a:solidFill>
                  <a:srgbClr val="050C13"/>
                </a:solidFill>
                <a:latin typeface="Arial"/>
                <a:cs typeface="Arial"/>
              </a:rPr>
              <a:t> </a:t>
            </a:r>
            <a:r>
              <a:rPr sz="2358" kern="0" spc="-190" dirty="0">
                <a:solidFill>
                  <a:srgbClr val="050C13"/>
                </a:solidFill>
                <a:latin typeface="Arial"/>
                <a:cs typeface="Arial"/>
              </a:rPr>
              <a:t>a</a:t>
            </a:r>
            <a:r>
              <a:rPr sz="2358" kern="0" spc="-113" dirty="0">
                <a:solidFill>
                  <a:srgbClr val="050C13"/>
                </a:solidFill>
                <a:latin typeface="Arial"/>
                <a:cs typeface="Arial"/>
              </a:rPr>
              <a:t> </a:t>
            </a:r>
            <a:r>
              <a:rPr sz="2358" kern="0" spc="-236" dirty="0">
                <a:solidFill>
                  <a:srgbClr val="050C13"/>
                </a:solidFill>
                <a:latin typeface="Arial"/>
                <a:cs typeface="Arial"/>
              </a:rPr>
              <a:t>RESTful</a:t>
            </a:r>
            <a:r>
              <a:rPr sz="2358" kern="0" spc="-141" dirty="0">
                <a:solidFill>
                  <a:srgbClr val="050C13"/>
                </a:solidFill>
                <a:latin typeface="Arial"/>
                <a:cs typeface="Arial"/>
              </a:rPr>
              <a:t> </a:t>
            </a:r>
            <a:r>
              <a:rPr sz="2358" kern="0" spc="-9" dirty="0">
                <a:solidFill>
                  <a:srgbClr val="050C13"/>
                </a:solidFill>
                <a:latin typeface="Arial"/>
                <a:cs typeface="Arial"/>
              </a:rPr>
              <a:t>architecture</a:t>
            </a:r>
            <a:endParaRPr sz="2358" kern="0">
              <a:solidFill>
                <a:sysClr val="windowText" lastClr="000000"/>
              </a:solidFill>
              <a:latin typeface="Arial"/>
              <a:cs typeface="Arial"/>
            </a:endParaRPr>
          </a:p>
          <a:p>
            <a:pPr marL="601154" marR="117466" defTabSz="829178">
              <a:lnSpc>
                <a:spcPct val="107500"/>
              </a:lnSpc>
              <a:spcBef>
                <a:spcPts val="18"/>
              </a:spcBef>
            </a:pPr>
            <a:r>
              <a:rPr sz="2040" kern="0" spc="-190" dirty="0">
                <a:solidFill>
                  <a:srgbClr val="050C13"/>
                </a:solidFill>
                <a:latin typeface="Arial"/>
                <a:cs typeface="Arial"/>
              </a:rPr>
              <a:t>API</a:t>
            </a:r>
            <a:r>
              <a:rPr sz="2040" kern="0" spc="-82" dirty="0">
                <a:solidFill>
                  <a:srgbClr val="050C13"/>
                </a:solidFill>
                <a:latin typeface="Arial"/>
                <a:cs typeface="Arial"/>
              </a:rPr>
              <a:t> </a:t>
            </a:r>
            <a:r>
              <a:rPr sz="2040" kern="0" spc="-103" dirty="0">
                <a:solidFill>
                  <a:srgbClr val="050C13"/>
                </a:solidFill>
                <a:latin typeface="Arial"/>
                <a:cs typeface="Arial"/>
              </a:rPr>
              <a:t>is</a:t>
            </a:r>
            <a:r>
              <a:rPr sz="2040" kern="0" spc="-95" dirty="0">
                <a:solidFill>
                  <a:srgbClr val="050C13"/>
                </a:solidFill>
                <a:latin typeface="Arial"/>
                <a:cs typeface="Arial"/>
              </a:rPr>
              <a:t> </a:t>
            </a:r>
            <a:r>
              <a:rPr sz="2040" kern="0" spc="-118" dirty="0">
                <a:solidFill>
                  <a:srgbClr val="050C13"/>
                </a:solidFill>
                <a:latin typeface="Arial"/>
                <a:cs typeface="Arial"/>
              </a:rPr>
              <a:t>based</a:t>
            </a:r>
            <a:r>
              <a:rPr sz="2040" kern="0" spc="-113" dirty="0">
                <a:solidFill>
                  <a:srgbClr val="050C13"/>
                </a:solidFill>
                <a:latin typeface="Arial"/>
                <a:cs typeface="Arial"/>
              </a:rPr>
              <a:t> </a:t>
            </a:r>
            <a:r>
              <a:rPr sz="2040" kern="0" spc="-50" dirty="0">
                <a:solidFill>
                  <a:srgbClr val="050C13"/>
                </a:solidFill>
                <a:latin typeface="Arial"/>
                <a:cs typeface="Arial"/>
              </a:rPr>
              <a:t>on</a:t>
            </a:r>
            <a:r>
              <a:rPr sz="2040" kern="0" spc="-82" dirty="0">
                <a:solidFill>
                  <a:srgbClr val="050C13"/>
                </a:solidFill>
                <a:latin typeface="Arial"/>
                <a:cs typeface="Arial"/>
              </a:rPr>
              <a:t> </a:t>
            </a:r>
            <a:r>
              <a:rPr sz="2040" kern="0" spc="-86" dirty="0">
                <a:solidFill>
                  <a:srgbClr val="050C13"/>
                </a:solidFill>
                <a:latin typeface="Arial"/>
                <a:cs typeface="Arial"/>
              </a:rPr>
              <a:t>requests</a:t>
            </a:r>
            <a:r>
              <a:rPr sz="2040" kern="0" spc="-100" dirty="0">
                <a:solidFill>
                  <a:srgbClr val="050C13"/>
                </a:solidFill>
                <a:latin typeface="Arial"/>
                <a:cs typeface="Arial"/>
              </a:rPr>
              <a:t> </a:t>
            </a:r>
            <a:r>
              <a:rPr sz="2040" kern="0" dirty="0">
                <a:solidFill>
                  <a:srgbClr val="050C13"/>
                </a:solidFill>
                <a:latin typeface="Arial"/>
                <a:cs typeface="Arial"/>
              </a:rPr>
              <a:t>to</a:t>
            </a:r>
            <a:r>
              <a:rPr sz="2040" kern="0" spc="-68" dirty="0">
                <a:solidFill>
                  <a:srgbClr val="050C13"/>
                </a:solidFill>
                <a:latin typeface="Arial"/>
                <a:cs typeface="Arial"/>
              </a:rPr>
              <a:t> </a:t>
            </a:r>
            <a:r>
              <a:rPr sz="2040" kern="0" spc="-32" dirty="0">
                <a:solidFill>
                  <a:srgbClr val="050C13"/>
                </a:solidFill>
                <a:latin typeface="Arial"/>
                <a:cs typeface="Arial"/>
              </a:rPr>
              <a:t>perform</a:t>
            </a:r>
            <a:r>
              <a:rPr sz="2040" kern="0" spc="-91" dirty="0">
                <a:solidFill>
                  <a:srgbClr val="050C13"/>
                </a:solidFill>
                <a:latin typeface="Arial"/>
                <a:cs typeface="Arial"/>
              </a:rPr>
              <a:t> </a:t>
            </a:r>
            <a:r>
              <a:rPr sz="2040" kern="0" spc="-109" dirty="0">
                <a:solidFill>
                  <a:srgbClr val="050C13"/>
                </a:solidFill>
                <a:latin typeface="Arial"/>
                <a:cs typeface="Arial"/>
              </a:rPr>
              <a:t>an</a:t>
            </a:r>
            <a:r>
              <a:rPr sz="2040" kern="0" spc="-86" dirty="0">
                <a:solidFill>
                  <a:srgbClr val="050C13"/>
                </a:solidFill>
                <a:latin typeface="Arial"/>
                <a:cs typeface="Arial"/>
              </a:rPr>
              <a:t> </a:t>
            </a:r>
            <a:r>
              <a:rPr sz="2040" kern="0" spc="-45" dirty="0">
                <a:solidFill>
                  <a:srgbClr val="050C13"/>
                </a:solidFill>
                <a:latin typeface="Arial"/>
                <a:cs typeface="Arial"/>
              </a:rPr>
              <a:t>operation</a:t>
            </a:r>
            <a:r>
              <a:rPr sz="2040" kern="0" spc="-86" dirty="0">
                <a:solidFill>
                  <a:srgbClr val="050C13"/>
                </a:solidFill>
                <a:latin typeface="Arial"/>
                <a:cs typeface="Arial"/>
              </a:rPr>
              <a:t> </a:t>
            </a:r>
            <a:r>
              <a:rPr sz="2040" kern="0" spc="-50" dirty="0">
                <a:solidFill>
                  <a:srgbClr val="050C13"/>
                </a:solidFill>
                <a:latin typeface="Arial"/>
                <a:cs typeface="Arial"/>
              </a:rPr>
              <a:t>on</a:t>
            </a:r>
            <a:r>
              <a:rPr sz="2040" kern="0" spc="-82" dirty="0">
                <a:solidFill>
                  <a:srgbClr val="050C13"/>
                </a:solidFill>
                <a:latin typeface="Arial"/>
                <a:cs typeface="Arial"/>
              </a:rPr>
              <a:t> </a:t>
            </a:r>
            <a:r>
              <a:rPr sz="2040" kern="0" spc="-154" dirty="0">
                <a:solidFill>
                  <a:srgbClr val="050C13"/>
                </a:solidFill>
                <a:latin typeface="Arial"/>
                <a:cs typeface="Arial"/>
              </a:rPr>
              <a:t>a</a:t>
            </a:r>
            <a:r>
              <a:rPr sz="2040" kern="0" spc="-73" dirty="0">
                <a:solidFill>
                  <a:srgbClr val="050C13"/>
                </a:solidFill>
                <a:latin typeface="Arial"/>
                <a:cs typeface="Arial"/>
              </a:rPr>
              <a:t> </a:t>
            </a:r>
            <a:r>
              <a:rPr sz="2040" kern="0" spc="-50" dirty="0">
                <a:solidFill>
                  <a:srgbClr val="050C13"/>
                </a:solidFill>
                <a:latin typeface="Arial"/>
                <a:cs typeface="Arial"/>
              </a:rPr>
              <a:t>resource </a:t>
            </a:r>
            <a:r>
              <a:rPr sz="2040" kern="0" spc="-77" dirty="0">
                <a:solidFill>
                  <a:srgbClr val="050C13"/>
                </a:solidFill>
                <a:latin typeface="Arial"/>
                <a:cs typeface="Arial"/>
              </a:rPr>
              <a:t>Operations</a:t>
            </a:r>
            <a:r>
              <a:rPr sz="2040" kern="0" spc="-82" dirty="0">
                <a:solidFill>
                  <a:srgbClr val="050C13"/>
                </a:solidFill>
                <a:latin typeface="Arial"/>
                <a:cs typeface="Arial"/>
              </a:rPr>
              <a:t> </a:t>
            </a:r>
            <a:r>
              <a:rPr sz="2040" kern="0" spc="-95" dirty="0">
                <a:solidFill>
                  <a:srgbClr val="050C13"/>
                </a:solidFill>
                <a:latin typeface="Arial"/>
                <a:cs typeface="Arial"/>
              </a:rPr>
              <a:t>are</a:t>
            </a:r>
            <a:r>
              <a:rPr sz="2040" kern="0" spc="-50" dirty="0">
                <a:solidFill>
                  <a:srgbClr val="050C13"/>
                </a:solidFill>
                <a:latin typeface="Arial"/>
                <a:cs typeface="Arial"/>
              </a:rPr>
              <a:t> </a:t>
            </a:r>
            <a:r>
              <a:rPr sz="2040" kern="0" spc="-109" dirty="0">
                <a:solidFill>
                  <a:srgbClr val="050C13"/>
                </a:solidFill>
                <a:latin typeface="Arial"/>
                <a:cs typeface="Arial"/>
              </a:rPr>
              <a:t>Create,</a:t>
            </a:r>
            <a:r>
              <a:rPr sz="2040" kern="0" spc="-77" dirty="0">
                <a:solidFill>
                  <a:srgbClr val="050C13"/>
                </a:solidFill>
                <a:latin typeface="Arial"/>
                <a:cs typeface="Arial"/>
              </a:rPr>
              <a:t> </a:t>
            </a:r>
            <a:r>
              <a:rPr sz="2040" kern="0" spc="-86" dirty="0">
                <a:solidFill>
                  <a:srgbClr val="050C13"/>
                </a:solidFill>
                <a:latin typeface="Arial"/>
                <a:cs typeface="Arial"/>
              </a:rPr>
              <a:t>Retrieve,</a:t>
            </a:r>
            <a:r>
              <a:rPr sz="2040" kern="0" spc="-77" dirty="0">
                <a:solidFill>
                  <a:srgbClr val="050C13"/>
                </a:solidFill>
                <a:latin typeface="Arial"/>
                <a:cs typeface="Arial"/>
              </a:rPr>
              <a:t> Update,</a:t>
            </a:r>
            <a:r>
              <a:rPr sz="2040" kern="0" spc="-103" dirty="0">
                <a:solidFill>
                  <a:srgbClr val="050C13"/>
                </a:solidFill>
                <a:latin typeface="Arial"/>
                <a:cs typeface="Arial"/>
              </a:rPr>
              <a:t> </a:t>
            </a:r>
            <a:r>
              <a:rPr sz="2040" kern="0" spc="-9" dirty="0">
                <a:solidFill>
                  <a:srgbClr val="050C13"/>
                </a:solidFill>
                <a:latin typeface="Arial"/>
                <a:cs typeface="Arial"/>
              </a:rPr>
              <a:t>Delete</a:t>
            </a:r>
            <a:endParaRPr sz="2040" kern="0">
              <a:solidFill>
                <a:sysClr val="windowText" lastClr="000000"/>
              </a:solidFill>
              <a:latin typeface="Arial"/>
              <a:cs typeface="Arial"/>
            </a:endParaRPr>
          </a:p>
          <a:p>
            <a:pPr defTabSz="829178">
              <a:spcBef>
                <a:spcPts val="1111"/>
              </a:spcBef>
            </a:pPr>
            <a:endParaRPr sz="2040" kern="0">
              <a:solidFill>
                <a:sysClr val="windowText" lastClr="000000"/>
              </a:solidFill>
              <a:latin typeface="Arial"/>
              <a:cs typeface="Arial"/>
            </a:endParaRPr>
          </a:p>
          <a:p>
            <a:pPr marL="11516" marR="4607" defTabSz="829178">
              <a:lnSpc>
                <a:spcPts val="2566"/>
              </a:lnSpc>
            </a:pPr>
            <a:r>
              <a:rPr sz="2358" kern="0" spc="-50" dirty="0">
                <a:solidFill>
                  <a:srgbClr val="050C13"/>
                </a:solidFill>
                <a:latin typeface="Arial"/>
                <a:cs typeface="Arial"/>
              </a:rPr>
              <a:t>oneM2M</a:t>
            </a:r>
            <a:r>
              <a:rPr sz="2358" kern="0" spc="-63" dirty="0">
                <a:solidFill>
                  <a:srgbClr val="050C13"/>
                </a:solidFill>
                <a:latin typeface="Arial"/>
                <a:cs typeface="Arial"/>
              </a:rPr>
              <a:t> </a:t>
            </a:r>
            <a:r>
              <a:rPr sz="2358" kern="0" spc="-141" dirty="0">
                <a:solidFill>
                  <a:srgbClr val="050C13"/>
                </a:solidFill>
                <a:latin typeface="Arial"/>
                <a:cs typeface="Arial"/>
              </a:rPr>
              <a:t>Service</a:t>
            </a:r>
            <a:r>
              <a:rPr sz="2358" kern="0" spc="-122" dirty="0">
                <a:solidFill>
                  <a:srgbClr val="050C13"/>
                </a:solidFill>
                <a:latin typeface="Arial"/>
                <a:cs typeface="Arial"/>
              </a:rPr>
              <a:t> </a:t>
            </a:r>
            <a:r>
              <a:rPr sz="2358" kern="0" spc="-159" dirty="0">
                <a:solidFill>
                  <a:srgbClr val="050C13"/>
                </a:solidFill>
                <a:latin typeface="Arial"/>
                <a:cs typeface="Arial"/>
              </a:rPr>
              <a:t>Layer</a:t>
            </a:r>
            <a:r>
              <a:rPr sz="2358" kern="0" spc="-73" dirty="0">
                <a:solidFill>
                  <a:srgbClr val="050C13"/>
                </a:solidFill>
                <a:latin typeface="Arial"/>
                <a:cs typeface="Arial"/>
              </a:rPr>
              <a:t> </a:t>
            </a:r>
            <a:r>
              <a:rPr sz="2358" kern="0" spc="-82" dirty="0">
                <a:solidFill>
                  <a:srgbClr val="050C13"/>
                </a:solidFill>
                <a:latin typeface="Arial"/>
                <a:cs typeface="Arial"/>
              </a:rPr>
              <a:t>supports</a:t>
            </a:r>
            <a:r>
              <a:rPr sz="2358" kern="0" spc="-68" dirty="0">
                <a:solidFill>
                  <a:srgbClr val="050C13"/>
                </a:solidFill>
                <a:latin typeface="Arial"/>
                <a:cs typeface="Arial"/>
              </a:rPr>
              <a:t> </a:t>
            </a:r>
            <a:r>
              <a:rPr sz="2358" b="1" kern="0" spc="-163" dirty="0">
                <a:solidFill>
                  <a:srgbClr val="BF0000"/>
                </a:solidFill>
                <a:latin typeface="Arial"/>
                <a:cs typeface="Arial"/>
              </a:rPr>
              <a:t>configurable</a:t>
            </a:r>
            <a:r>
              <a:rPr sz="2358" b="1" kern="0" spc="-113" dirty="0">
                <a:solidFill>
                  <a:srgbClr val="BF0000"/>
                </a:solidFill>
                <a:latin typeface="Arial"/>
                <a:cs typeface="Arial"/>
              </a:rPr>
              <a:t> </a:t>
            </a:r>
            <a:r>
              <a:rPr sz="2358" b="1" kern="0" spc="-281" dirty="0">
                <a:solidFill>
                  <a:srgbClr val="BF0000"/>
                </a:solidFill>
                <a:latin typeface="Arial"/>
                <a:cs typeface="Arial"/>
              </a:rPr>
              <a:t>access</a:t>
            </a:r>
            <a:r>
              <a:rPr sz="2358" b="1" kern="0" spc="-77" dirty="0">
                <a:solidFill>
                  <a:srgbClr val="BF0000"/>
                </a:solidFill>
                <a:latin typeface="Arial"/>
                <a:cs typeface="Arial"/>
              </a:rPr>
              <a:t> </a:t>
            </a:r>
            <a:r>
              <a:rPr sz="2358" b="1" kern="0" spc="-100" dirty="0">
                <a:solidFill>
                  <a:srgbClr val="BF0000"/>
                </a:solidFill>
                <a:latin typeface="Arial"/>
                <a:cs typeface="Arial"/>
              </a:rPr>
              <a:t>control </a:t>
            </a:r>
            <a:r>
              <a:rPr sz="2358" b="1" kern="0" spc="-172" dirty="0">
                <a:solidFill>
                  <a:srgbClr val="BF0000"/>
                </a:solidFill>
                <a:latin typeface="Arial"/>
                <a:cs typeface="Arial"/>
              </a:rPr>
              <a:t>policies</a:t>
            </a:r>
            <a:r>
              <a:rPr sz="2358" b="1" kern="0" spc="-118" dirty="0">
                <a:solidFill>
                  <a:srgbClr val="BF0000"/>
                </a:solidFill>
                <a:latin typeface="Arial"/>
                <a:cs typeface="Arial"/>
              </a:rPr>
              <a:t> </a:t>
            </a:r>
            <a:r>
              <a:rPr sz="2358" kern="0" dirty="0">
                <a:solidFill>
                  <a:srgbClr val="050C13"/>
                </a:solidFill>
                <a:latin typeface="Arial"/>
                <a:cs typeface="Arial"/>
              </a:rPr>
              <a:t>that</a:t>
            </a:r>
            <a:r>
              <a:rPr sz="2358" kern="0" spc="-100" dirty="0">
                <a:solidFill>
                  <a:srgbClr val="050C13"/>
                </a:solidFill>
                <a:latin typeface="Arial"/>
                <a:cs typeface="Arial"/>
              </a:rPr>
              <a:t> </a:t>
            </a:r>
            <a:r>
              <a:rPr sz="2358" kern="0" spc="-59" dirty="0">
                <a:solidFill>
                  <a:srgbClr val="050C13"/>
                </a:solidFill>
                <a:latin typeface="Arial"/>
                <a:cs typeface="Arial"/>
              </a:rPr>
              <a:t>define</a:t>
            </a:r>
            <a:r>
              <a:rPr sz="2358" kern="0" spc="-103" dirty="0">
                <a:solidFill>
                  <a:srgbClr val="050C13"/>
                </a:solidFill>
                <a:latin typeface="Arial"/>
                <a:cs typeface="Arial"/>
              </a:rPr>
              <a:t> </a:t>
            </a:r>
            <a:r>
              <a:rPr sz="2358" kern="0" spc="-86" dirty="0">
                <a:solidFill>
                  <a:srgbClr val="050C13"/>
                </a:solidFill>
                <a:latin typeface="Arial"/>
                <a:cs typeface="Arial"/>
              </a:rPr>
              <a:t>clear</a:t>
            </a:r>
            <a:r>
              <a:rPr sz="2358" kern="0" spc="-113" dirty="0">
                <a:solidFill>
                  <a:srgbClr val="050C13"/>
                </a:solidFill>
                <a:latin typeface="Arial"/>
                <a:cs typeface="Arial"/>
              </a:rPr>
              <a:t> </a:t>
            </a:r>
            <a:r>
              <a:rPr sz="2358" kern="0" spc="-86" dirty="0">
                <a:solidFill>
                  <a:srgbClr val="050C13"/>
                </a:solidFill>
                <a:latin typeface="Arial"/>
                <a:cs typeface="Arial"/>
              </a:rPr>
              <a:t>rules</a:t>
            </a:r>
            <a:r>
              <a:rPr sz="2358" kern="0" spc="-91" dirty="0">
                <a:solidFill>
                  <a:srgbClr val="050C13"/>
                </a:solidFill>
                <a:latin typeface="Arial"/>
                <a:cs typeface="Arial"/>
              </a:rPr>
              <a:t> </a:t>
            </a:r>
            <a:r>
              <a:rPr sz="2358" kern="0" spc="-59" dirty="0">
                <a:solidFill>
                  <a:srgbClr val="050C13"/>
                </a:solidFill>
                <a:latin typeface="Arial"/>
                <a:cs typeface="Arial"/>
              </a:rPr>
              <a:t>dictating,</a:t>
            </a:r>
            <a:r>
              <a:rPr sz="2358" kern="0" spc="-86" dirty="0">
                <a:solidFill>
                  <a:srgbClr val="050C13"/>
                </a:solidFill>
                <a:latin typeface="Arial"/>
                <a:cs typeface="Arial"/>
              </a:rPr>
              <a:t> </a:t>
            </a:r>
            <a:r>
              <a:rPr sz="2358" kern="0" dirty="0">
                <a:solidFill>
                  <a:srgbClr val="050C13"/>
                </a:solidFill>
                <a:latin typeface="Arial"/>
                <a:cs typeface="Arial"/>
              </a:rPr>
              <a:t>for</a:t>
            </a:r>
            <a:r>
              <a:rPr sz="2358" kern="0" spc="-82" dirty="0">
                <a:solidFill>
                  <a:srgbClr val="050C13"/>
                </a:solidFill>
                <a:latin typeface="Arial"/>
                <a:cs typeface="Arial"/>
              </a:rPr>
              <a:t> </a:t>
            </a:r>
            <a:r>
              <a:rPr sz="2358" kern="0" spc="-150" dirty="0">
                <a:solidFill>
                  <a:srgbClr val="050C13"/>
                </a:solidFill>
                <a:latin typeface="Arial"/>
                <a:cs typeface="Arial"/>
              </a:rPr>
              <a:t>each</a:t>
            </a:r>
            <a:r>
              <a:rPr sz="2358" kern="0" spc="-100" dirty="0">
                <a:solidFill>
                  <a:srgbClr val="050C13"/>
                </a:solidFill>
                <a:latin typeface="Arial"/>
                <a:cs typeface="Arial"/>
              </a:rPr>
              <a:t> </a:t>
            </a:r>
            <a:r>
              <a:rPr sz="2358" kern="0" spc="-9" dirty="0">
                <a:solidFill>
                  <a:srgbClr val="050C13"/>
                </a:solidFill>
                <a:latin typeface="Arial"/>
                <a:cs typeface="Arial"/>
              </a:rPr>
              <a:t>resource</a:t>
            </a:r>
            <a:endParaRPr sz="2358" kern="0">
              <a:solidFill>
                <a:sysClr val="windowText" lastClr="000000"/>
              </a:solidFill>
              <a:latin typeface="Arial"/>
              <a:cs typeface="Arial"/>
            </a:endParaRPr>
          </a:p>
          <a:p>
            <a:pPr marL="601154" defTabSz="829178">
              <a:spcBef>
                <a:spcPts val="168"/>
              </a:spcBef>
            </a:pPr>
            <a:r>
              <a:rPr sz="2040" kern="0" spc="-181" dirty="0">
                <a:solidFill>
                  <a:srgbClr val="050C13"/>
                </a:solidFill>
                <a:latin typeface="Arial"/>
                <a:cs typeface="Arial"/>
              </a:rPr>
              <a:t>WHO</a:t>
            </a:r>
            <a:r>
              <a:rPr sz="2040" kern="0" spc="-45" dirty="0">
                <a:solidFill>
                  <a:srgbClr val="050C13"/>
                </a:solidFill>
                <a:latin typeface="Arial"/>
                <a:cs typeface="Arial"/>
              </a:rPr>
              <a:t> </a:t>
            </a:r>
            <a:r>
              <a:rPr sz="2040" kern="0" spc="-103" dirty="0">
                <a:solidFill>
                  <a:srgbClr val="050C13"/>
                </a:solidFill>
                <a:latin typeface="Arial"/>
                <a:cs typeface="Arial"/>
              </a:rPr>
              <a:t>is</a:t>
            </a:r>
            <a:r>
              <a:rPr sz="2040" kern="0" spc="-86" dirty="0">
                <a:solidFill>
                  <a:srgbClr val="050C13"/>
                </a:solidFill>
                <a:latin typeface="Arial"/>
                <a:cs typeface="Arial"/>
              </a:rPr>
              <a:t> </a:t>
            </a:r>
            <a:r>
              <a:rPr sz="2040" kern="0" spc="-59" dirty="0">
                <a:solidFill>
                  <a:srgbClr val="050C13"/>
                </a:solidFill>
                <a:latin typeface="Arial"/>
                <a:cs typeface="Arial"/>
              </a:rPr>
              <a:t>authorized</a:t>
            </a:r>
            <a:r>
              <a:rPr sz="2040" kern="0" spc="-77" dirty="0">
                <a:solidFill>
                  <a:srgbClr val="050C13"/>
                </a:solidFill>
                <a:latin typeface="Arial"/>
                <a:cs typeface="Arial"/>
              </a:rPr>
              <a:t> </a:t>
            </a:r>
            <a:r>
              <a:rPr sz="2040" kern="0" dirty="0">
                <a:solidFill>
                  <a:srgbClr val="050C13"/>
                </a:solidFill>
                <a:latin typeface="Arial"/>
                <a:cs typeface="Arial"/>
              </a:rPr>
              <a:t>to</a:t>
            </a:r>
            <a:r>
              <a:rPr sz="2040" kern="0" spc="-77" dirty="0">
                <a:solidFill>
                  <a:srgbClr val="050C13"/>
                </a:solidFill>
                <a:latin typeface="Arial"/>
                <a:cs typeface="Arial"/>
              </a:rPr>
              <a:t> </a:t>
            </a:r>
            <a:r>
              <a:rPr sz="2040" kern="0" spc="-18" dirty="0">
                <a:solidFill>
                  <a:srgbClr val="050C13"/>
                </a:solidFill>
                <a:latin typeface="Arial"/>
                <a:cs typeface="Arial"/>
              </a:rPr>
              <a:t>access,</a:t>
            </a:r>
            <a:endParaRPr sz="2040" kern="0">
              <a:solidFill>
                <a:sysClr val="windowText" lastClr="000000"/>
              </a:solidFill>
              <a:latin typeface="Arial"/>
              <a:cs typeface="Arial"/>
            </a:endParaRPr>
          </a:p>
          <a:p>
            <a:pPr marL="601154" marR="1804038" defTabSz="829178">
              <a:lnSpc>
                <a:spcPts val="2630"/>
              </a:lnSpc>
              <a:spcBef>
                <a:spcPts val="95"/>
              </a:spcBef>
            </a:pPr>
            <a:r>
              <a:rPr sz="2040" kern="0" spc="-227" dirty="0">
                <a:solidFill>
                  <a:srgbClr val="050C13"/>
                </a:solidFill>
                <a:latin typeface="Arial"/>
                <a:cs typeface="Arial"/>
              </a:rPr>
              <a:t>WHAT</a:t>
            </a:r>
            <a:r>
              <a:rPr sz="2040" kern="0" spc="-73" dirty="0">
                <a:solidFill>
                  <a:srgbClr val="050C13"/>
                </a:solidFill>
                <a:latin typeface="Arial"/>
                <a:cs typeface="Arial"/>
              </a:rPr>
              <a:t> </a:t>
            </a:r>
            <a:r>
              <a:rPr sz="2040" kern="0" spc="-59" dirty="0">
                <a:solidFill>
                  <a:srgbClr val="050C13"/>
                </a:solidFill>
                <a:latin typeface="Arial"/>
                <a:cs typeface="Arial"/>
              </a:rPr>
              <a:t>operations</a:t>
            </a:r>
            <a:r>
              <a:rPr sz="2040" kern="0" spc="-77" dirty="0">
                <a:solidFill>
                  <a:srgbClr val="050C13"/>
                </a:solidFill>
                <a:latin typeface="Arial"/>
                <a:cs typeface="Arial"/>
              </a:rPr>
              <a:t> </a:t>
            </a:r>
            <a:r>
              <a:rPr sz="2040" kern="0" spc="-95" dirty="0">
                <a:solidFill>
                  <a:srgbClr val="050C13"/>
                </a:solidFill>
                <a:latin typeface="Arial"/>
                <a:cs typeface="Arial"/>
              </a:rPr>
              <a:t>are</a:t>
            </a:r>
            <a:r>
              <a:rPr sz="2040" kern="0" spc="-77" dirty="0">
                <a:solidFill>
                  <a:srgbClr val="050C13"/>
                </a:solidFill>
                <a:latin typeface="Arial"/>
                <a:cs typeface="Arial"/>
              </a:rPr>
              <a:t> </a:t>
            </a:r>
            <a:r>
              <a:rPr sz="2040" kern="0" spc="-54" dirty="0">
                <a:solidFill>
                  <a:srgbClr val="050C13"/>
                </a:solidFill>
                <a:latin typeface="Arial"/>
                <a:cs typeface="Arial"/>
              </a:rPr>
              <a:t>allowed,</a:t>
            </a:r>
            <a:r>
              <a:rPr sz="2040" kern="0" spc="-73" dirty="0">
                <a:solidFill>
                  <a:srgbClr val="050C13"/>
                </a:solidFill>
                <a:latin typeface="Arial"/>
                <a:cs typeface="Arial"/>
              </a:rPr>
              <a:t> </a:t>
            </a:r>
            <a:r>
              <a:rPr sz="2040" kern="0" spc="-100" dirty="0">
                <a:solidFill>
                  <a:srgbClr val="050C13"/>
                </a:solidFill>
                <a:latin typeface="Arial"/>
                <a:cs typeface="Arial"/>
              </a:rPr>
              <a:t>and</a:t>
            </a:r>
            <a:r>
              <a:rPr sz="2040" kern="0" spc="-86" dirty="0">
                <a:solidFill>
                  <a:srgbClr val="050C13"/>
                </a:solidFill>
                <a:latin typeface="Arial"/>
                <a:cs typeface="Arial"/>
              </a:rPr>
              <a:t> </a:t>
            </a:r>
            <a:r>
              <a:rPr sz="2040" kern="0" spc="-9" dirty="0">
                <a:solidFill>
                  <a:srgbClr val="050C13"/>
                </a:solidFill>
                <a:latin typeface="Arial"/>
                <a:cs typeface="Arial"/>
              </a:rPr>
              <a:t>under </a:t>
            </a:r>
            <a:r>
              <a:rPr sz="2040" kern="0" spc="-195" dirty="0">
                <a:solidFill>
                  <a:srgbClr val="050C13"/>
                </a:solidFill>
                <a:latin typeface="Arial"/>
                <a:cs typeface="Arial"/>
              </a:rPr>
              <a:t>WHICH</a:t>
            </a:r>
            <a:r>
              <a:rPr sz="2040" kern="0" spc="-73" dirty="0">
                <a:solidFill>
                  <a:srgbClr val="050C13"/>
                </a:solidFill>
                <a:latin typeface="Arial"/>
                <a:cs typeface="Arial"/>
              </a:rPr>
              <a:t> </a:t>
            </a:r>
            <a:r>
              <a:rPr sz="2040" kern="0" spc="-50" dirty="0">
                <a:solidFill>
                  <a:srgbClr val="050C13"/>
                </a:solidFill>
                <a:latin typeface="Arial"/>
                <a:cs typeface="Arial"/>
              </a:rPr>
              <a:t>conditions</a:t>
            </a:r>
            <a:r>
              <a:rPr sz="2040" kern="0" spc="-86" dirty="0">
                <a:solidFill>
                  <a:srgbClr val="050C13"/>
                </a:solidFill>
                <a:latin typeface="Arial"/>
                <a:cs typeface="Arial"/>
              </a:rPr>
              <a:t> </a:t>
            </a:r>
            <a:r>
              <a:rPr sz="2040" kern="0" spc="-91" dirty="0">
                <a:solidFill>
                  <a:srgbClr val="050C13"/>
                </a:solidFill>
                <a:latin typeface="Arial"/>
                <a:cs typeface="Arial"/>
              </a:rPr>
              <a:t>(e.g. </a:t>
            </a:r>
            <a:r>
              <a:rPr sz="2040" kern="0" spc="-9" dirty="0">
                <a:solidFill>
                  <a:srgbClr val="050C13"/>
                </a:solidFill>
                <a:latin typeface="Arial"/>
                <a:cs typeface="Arial"/>
              </a:rPr>
              <a:t>time,</a:t>
            </a:r>
            <a:r>
              <a:rPr sz="2040" kern="0" spc="-109" dirty="0">
                <a:solidFill>
                  <a:srgbClr val="050C13"/>
                </a:solidFill>
                <a:latin typeface="Arial"/>
                <a:cs typeface="Arial"/>
              </a:rPr>
              <a:t> </a:t>
            </a:r>
            <a:r>
              <a:rPr sz="2040" kern="0" spc="-41" dirty="0">
                <a:solidFill>
                  <a:srgbClr val="050C13"/>
                </a:solidFill>
                <a:latin typeface="Arial"/>
                <a:cs typeface="Arial"/>
              </a:rPr>
              <a:t>location</a:t>
            </a:r>
            <a:r>
              <a:rPr sz="2040" kern="0" spc="-77" dirty="0">
                <a:solidFill>
                  <a:srgbClr val="050C13"/>
                </a:solidFill>
                <a:latin typeface="Arial"/>
                <a:cs typeface="Arial"/>
              </a:rPr>
              <a:t> </a:t>
            </a:r>
            <a:r>
              <a:rPr sz="2040" kern="0" dirty="0">
                <a:solidFill>
                  <a:srgbClr val="050C13"/>
                </a:solidFill>
                <a:latin typeface="Arial"/>
                <a:cs typeface="Arial"/>
              </a:rPr>
              <a:t>of</a:t>
            </a:r>
            <a:r>
              <a:rPr sz="2040" kern="0" spc="-73" dirty="0">
                <a:solidFill>
                  <a:srgbClr val="050C13"/>
                </a:solidFill>
                <a:latin typeface="Arial"/>
                <a:cs typeface="Arial"/>
              </a:rPr>
              <a:t> </a:t>
            </a:r>
            <a:r>
              <a:rPr sz="2040" kern="0" spc="-9" dirty="0">
                <a:solidFill>
                  <a:srgbClr val="050C13"/>
                </a:solidFill>
                <a:latin typeface="Arial"/>
                <a:cs typeface="Arial"/>
              </a:rPr>
              <a:t>entity)</a:t>
            </a:r>
            <a:endParaRPr sz="2040" kern="0">
              <a:solidFill>
                <a:sysClr val="windowText" lastClr="000000"/>
              </a:solidFill>
              <a:latin typeface="Arial"/>
              <a:cs typeface="Arial"/>
            </a:endParaRPr>
          </a:p>
        </p:txBody>
      </p:sp>
      <p:pic>
        <p:nvPicPr>
          <p:cNvPr id="9" name="object 9"/>
          <p:cNvPicPr/>
          <p:nvPr/>
        </p:nvPicPr>
        <p:blipFill>
          <a:blip r:embed="rId7" cstate="print"/>
          <a:stretch>
            <a:fillRect/>
          </a:stretch>
        </p:blipFill>
        <p:spPr>
          <a:xfrm>
            <a:off x="10468076" y="5728244"/>
            <a:ext cx="475395" cy="425644"/>
          </a:xfrm>
          <a:prstGeom prst="rect">
            <a:avLst/>
          </a:prstGeom>
        </p:spPr>
      </p:pic>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1516" defTabSz="829178">
              <a:lnSpc>
                <a:spcPts val="997"/>
              </a:lnSpc>
            </a:pPr>
            <a:r>
              <a:rPr kern="0" spc="-23"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0851" y="939202"/>
            <a:ext cx="4229964" cy="402958"/>
          </a:xfrm>
          <a:prstGeom prst="rect">
            <a:avLst/>
          </a:prstGeom>
        </p:spPr>
        <p:txBody>
          <a:bodyPr vert="horz" wrap="square" lIns="0" tIns="12092" rIns="0" bIns="0" rtlCol="0">
            <a:spAutoFit/>
          </a:bodyPr>
          <a:lstStyle/>
          <a:p>
            <a:pPr marL="11516" defTabSz="829178">
              <a:spcBef>
                <a:spcPts val="95"/>
              </a:spcBef>
            </a:pPr>
            <a:r>
              <a:rPr sz="2539" b="1" kern="0" spc="-159" dirty="0">
                <a:solidFill>
                  <a:srgbClr val="00498C"/>
                </a:solidFill>
                <a:latin typeface="Arial"/>
                <a:cs typeface="Arial"/>
              </a:rPr>
              <a:t>Authorization</a:t>
            </a:r>
            <a:r>
              <a:rPr sz="2539" b="1" kern="0" spc="-136" dirty="0">
                <a:solidFill>
                  <a:srgbClr val="00498C"/>
                </a:solidFill>
                <a:latin typeface="Arial"/>
                <a:cs typeface="Arial"/>
              </a:rPr>
              <a:t> </a:t>
            </a:r>
            <a:r>
              <a:rPr sz="2539" b="1" kern="0" spc="385" dirty="0">
                <a:solidFill>
                  <a:srgbClr val="00498C"/>
                </a:solidFill>
                <a:latin typeface="Arial"/>
                <a:cs typeface="Arial"/>
              </a:rPr>
              <a:t>/</a:t>
            </a:r>
            <a:r>
              <a:rPr sz="2539" b="1" kern="0" spc="-86" dirty="0">
                <a:solidFill>
                  <a:srgbClr val="00498C"/>
                </a:solidFill>
                <a:latin typeface="Arial"/>
                <a:cs typeface="Arial"/>
              </a:rPr>
              <a:t> </a:t>
            </a:r>
            <a:r>
              <a:rPr sz="2539" b="1" kern="0" spc="-336" dirty="0">
                <a:solidFill>
                  <a:srgbClr val="00498C"/>
                </a:solidFill>
                <a:latin typeface="Arial"/>
                <a:cs typeface="Arial"/>
              </a:rPr>
              <a:t>Access</a:t>
            </a:r>
            <a:r>
              <a:rPr sz="2539" b="1" kern="0" spc="-113" dirty="0">
                <a:solidFill>
                  <a:srgbClr val="00498C"/>
                </a:solidFill>
                <a:latin typeface="Arial"/>
                <a:cs typeface="Arial"/>
              </a:rPr>
              <a:t> </a:t>
            </a:r>
            <a:r>
              <a:rPr sz="2539" b="1" kern="0" spc="-177" dirty="0">
                <a:solidFill>
                  <a:srgbClr val="00498C"/>
                </a:solidFill>
                <a:latin typeface="Arial"/>
                <a:cs typeface="Arial"/>
              </a:rPr>
              <a:t>Controls</a:t>
            </a:r>
            <a:endParaRPr sz="2539" kern="0">
              <a:solidFill>
                <a:sysClr val="windowText" lastClr="000000"/>
              </a:solidFill>
              <a:latin typeface="Arial"/>
              <a:cs typeface="Arial"/>
            </a:endParaRPr>
          </a:p>
        </p:txBody>
      </p:sp>
      <p:sp>
        <p:nvSpPr>
          <p:cNvPr id="3" name="object 3"/>
          <p:cNvSpPr txBox="1"/>
          <p:nvPr/>
        </p:nvSpPr>
        <p:spPr>
          <a:xfrm>
            <a:off x="7103875" y="2328109"/>
            <a:ext cx="3562590" cy="744330"/>
          </a:xfrm>
          <a:prstGeom prst="rect">
            <a:avLst/>
          </a:prstGeom>
        </p:spPr>
        <p:txBody>
          <a:bodyPr vert="horz" wrap="square" lIns="0" tIns="11516" rIns="0" bIns="0" rtlCol="0">
            <a:spAutoFit/>
          </a:bodyPr>
          <a:lstStyle/>
          <a:p>
            <a:pPr marL="11516" marR="4607" defTabSz="829178">
              <a:spcBef>
                <a:spcPts val="91"/>
              </a:spcBef>
            </a:pPr>
            <a:r>
              <a:rPr sz="1587" kern="0" spc="-118" dirty="0">
                <a:solidFill>
                  <a:srgbClr val="050C13"/>
                </a:solidFill>
                <a:latin typeface="Arial"/>
                <a:cs typeface="Arial"/>
              </a:rPr>
              <a:t>Resource</a:t>
            </a:r>
            <a:r>
              <a:rPr sz="1587" kern="0" spc="-50" dirty="0">
                <a:solidFill>
                  <a:srgbClr val="050C13"/>
                </a:solidFill>
                <a:latin typeface="Arial"/>
                <a:cs typeface="Arial"/>
              </a:rPr>
              <a:t> </a:t>
            </a:r>
            <a:r>
              <a:rPr sz="1587" kern="0" spc="-141" dirty="0">
                <a:solidFill>
                  <a:srgbClr val="050C13"/>
                </a:solidFill>
                <a:latin typeface="Arial"/>
                <a:cs typeface="Arial"/>
              </a:rPr>
              <a:t>access</a:t>
            </a:r>
            <a:r>
              <a:rPr sz="1587" kern="0" spc="-59" dirty="0">
                <a:solidFill>
                  <a:srgbClr val="050C13"/>
                </a:solidFill>
                <a:latin typeface="Arial"/>
                <a:cs typeface="Arial"/>
              </a:rPr>
              <a:t> </a:t>
            </a:r>
            <a:r>
              <a:rPr sz="1587" kern="0" spc="-91" dirty="0">
                <a:solidFill>
                  <a:srgbClr val="050C13"/>
                </a:solidFill>
                <a:latin typeface="Arial"/>
                <a:cs typeface="Arial"/>
              </a:rPr>
              <a:t>is</a:t>
            </a:r>
            <a:r>
              <a:rPr sz="1587" kern="0" spc="-36" dirty="0">
                <a:solidFill>
                  <a:srgbClr val="050C13"/>
                </a:solidFill>
                <a:latin typeface="Arial"/>
                <a:cs typeface="Arial"/>
              </a:rPr>
              <a:t> </a:t>
            </a:r>
            <a:r>
              <a:rPr sz="1587" kern="0" spc="-59" dirty="0">
                <a:solidFill>
                  <a:srgbClr val="050C13"/>
                </a:solidFill>
                <a:latin typeface="Arial"/>
                <a:cs typeface="Arial"/>
              </a:rPr>
              <a:t>authorized</a:t>
            </a:r>
            <a:r>
              <a:rPr sz="1587" kern="0" spc="-82" dirty="0">
                <a:solidFill>
                  <a:srgbClr val="050C13"/>
                </a:solidFill>
                <a:latin typeface="Arial"/>
                <a:cs typeface="Arial"/>
              </a:rPr>
              <a:t> </a:t>
            </a:r>
            <a:r>
              <a:rPr sz="1587" kern="0" spc="-103" dirty="0">
                <a:solidFill>
                  <a:srgbClr val="050C13"/>
                </a:solidFill>
                <a:latin typeface="Arial"/>
                <a:cs typeface="Arial"/>
              </a:rPr>
              <a:t>based</a:t>
            </a:r>
            <a:r>
              <a:rPr sz="1587" kern="0" spc="-59" dirty="0">
                <a:solidFill>
                  <a:srgbClr val="050C13"/>
                </a:solidFill>
                <a:latin typeface="Arial"/>
                <a:cs typeface="Arial"/>
              </a:rPr>
              <a:t> </a:t>
            </a:r>
            <a:r>
              <a:rPr sz="1587" kern="0" spc="-18" dirty="0">
                <a:solidFill>
                  <a:srgbClr val="050C13"/>
                </a:solidFill>
                <a:latin typeface="Arial"/>
                <a:cs typeface="Arial"/>
              </a:rPr>
              <a:t>upon </a:t>
            </a:r>
            <a:r>
              <a:rPr sz="1587" kern="0" spc="-68" dirty="0">
                <a:solidFill>
                  <a:srgbClr val="050C13"/>
                </a:solidFill>
                <a:latin typeface="Arial"/>
                <a:cs typeface="Arial"/>
              </a:rPr>
              <a:t>satisfying</a:t>
            </a:r>
            <a:r>
              <a:rPr sz="1587" kern="0" spc="-73" dirty="0">
                <a:solidFill>
                  <a:srgbClr val="050C13"/>
                </a:solidFill>
                <a:latin typeface="Arial"/>
                <a:cs typeface="Arial"/>
              </a:rPr>
              <a:t> </a:t>
            </a:r>
            <a:r>
              <a:rPr sz="1587" kern="0" spc="-18" dirty="0">
                <a:solidFill>
                  <a:srgbClr val="050C13"/>
                </a:solidFill>
                <a:latin typeface="Arial"/>
                <a:cs typeface="Arial"/>
              </a:rPr>
              <a:t>at</a:t>
            </a:r>
            <a:r>
              <a:rPr sz="1587" kern="0" spc="-63" dirty="0">
                <a:solidFill>
                  <a:srgbClr val="050C13"/>
                </a:solidFill>
                <a:latin typeface="Arial"/>
                <a:cs typeface="Arial"/>
              </a:rPr>
              <a:t> least</a:t>
            </a:r>
            <a:r>
              <a:rPr sz="1587" kern="0" spc="-41" dirty="0">
                <a:solidFill>
                  <a:srgbClr val="050C13"/>
                </a:solidFill>
                <a:latin typeface="Arial"/>
                <a:cs typeface="Arial"/>
              </a:rPr>
              <a:t> </a:t>
            </a:r>
            <a:r>
              <a:rPr sz="1587" kern="0" spc="-77" dirty="0">
                <a:solidFill>
                  <a:srgbClr val="050C13"/>
                </a:solidFill>
                <a:latin typeface="Arial"/>
                <a:cs typeface="Arial"/>
              </a:rPr>
              <a:t>one</a:t>
            </a:r>
            <a:r>
              <a:rPr sz="1587" kern="0" spc="-50" dirty="0">
                <a:solidFill>
                  <a:srgbClr val="050C13"/>
                </a:solidFill>
                <a:latin typeface="Arial"/>
                <a:cs typeface="Arial"/>
              </a:rPr>
              <a:t> </a:t>
            </a:r>
            <a:r>
              <a:rPr sz="1587" kern="0" spc="-150" dirty="0">
                <a:solidFill>
                  <a:srgbClr val="050C13"/>
                </a:solidFill>
                <a:latin typeface="Arial"/>
                <a:cs typeface="Arial"/>
              </a:rPr>
              <a:t>Access</a:t>
            </a:r>
            <a:r>
              <a:rPr sz="1587" kern="0" spc="-36" dirty="0">
                <a:solidFill>
                  <a:srgbClr val="050C13"/>
                </a:solidFill>
                <a:latin typeface="Arial"/>
                <a:cs typeface="Arial"/>
              </a:rPr>
              <a:t> </a:t>
            </a:r>
            <a:r>
              <a:rPr sz="1587" kern="0" spc="-59" dirty="0">
                <a:solidFill>
                  <a:srgbClr val="050C13"/>
                </a:solidFill>
                <a:latin typeface="Arial"/>
                <a:cs typeface="Arial"/>
              </a:rPr>
              <a:t>Control</a:t>
            </a:r>
            <a:r>
              <a:rPr sz="1587" kern="0" spc="-68" dirty="0">
                <a:solidFill>
                  <a:srgbClr val="050C13"/>
                </a:solidFill>
                <a:latin typeface="Arial"/>
                <a:cs typeface="Arial"/>
              </a:rPr>
              <a:t> </a:t>
            </a:r>
            <a:r>
              <a:rPr sz="1587" kern="0" spc="-63" dirty="0">
                <a:solidFill>
                  <a:srgbClr val="050C13"/>
                </a:solidFill>
                <a:latin typeface="Arial"/>
                <a:cs typeface="Arial"/>
              </a:rPr>
              <a:t>Policy </a:t>
            </a:r>
            <a:r>
              <a:rPr sz="1587" kern="0" spc="-172" dirty="0">
                <a:solidFill>
                  <a:srgbClr val="050C13"/>
                </a:solidFill>
                <a:latin typeface="Arial"/>
                <a:cs typeface="Arial"/>
              </a:rPr>
              <a:t>(ACP)</a:t>
            </a:r>
            <a:r>
              <a:rPr sz="1587" kern="0" spc="-45" dirty="0">
                <a:solidFill>
                  <a:srgbClr val="050C13"/>
                </a:solidFill>
                <a:latin typeface="Arial"/>
                <a:cs typeface="Arial"/>
              </a:rPr>
              <a:t> </a:t>
            </a:r>
            <a:r>
              <a:rPr sz="1587" kern="0" spc="-36" dirty="0">
                <a:solidFill>
                  <a:srgbClr val="050C13"/>
                </a:solidFill>
                <a:latin typeface="Arial"/>
                <a:cs typeface="Arial"/>
              </a:rPr>
              <a:t>rule</a:t>
            </a:r>
            <a:r>
              <a:rPr sz="1587" kern="0" spc="-95" dirty="0">
                <a:solidFill>
                  <a:srgbClr val="050C13"/>
                </a:solidFill>
                <a:latin typeface="Arial"/>
                <a:cs typeface="Arial"/>
              </a:rPr>
              <a:t> </a:t>
            </a:r>
            <a:r>
              <a:rPr sz="1587" kern="0" spc="-9" dirty="0">
                <a:solidFill>
                  <a:srgbClr val="050C13"/>
                </a:solidFill>
                <a:latin typeface="Arial"/>
                <a:cs typeface="Arial"/>
              </a:rPr>
              <a:t>in</a:t>
            </a:r>
            <a:r>
              <a:rPr sz="1587" kern="0" spc="-77" dirty="0">
                <a:solidFill>
                  <a:srgbClr val="050C13"/>
                </a:solidFill>
                <a:latin typeface="Arial"/>
                <a:cs typeface="Arial"/>
              </a:rPr>
              <a:t> </a:t>
            </a:r>
            <a:r>
              <a:rPr sz="1587" kern="0" spc="-68" dirty="0">
                <a:solidFill>
                  <a:srgbClr val="050C13"/>
                </a:solidFill>
                <a:latin typeface="Arial"/>
                <a:cs typeface="Arial"/>
              </a:rPr>
              <a:t>one</a:t>
            </a:r>
            <a:r>
              <a:rPr sz="1587" kern="0" spc="-86" dirty="0">
                <a:solidFill>
                  <a:srgbClr val="050C13"/>
                </a:solidFill>
                <a:latin typeface="Arial"/>
                <a:cs typeface="Arial"/>
              </a:rPr>
              <a:t> </a:t>
            </a:r>
            <a:r>
              <a:rPr sz="1587" kern="0" spc="-9" dirty="0">
                <a:solidFill>
                  <a:srgbClr val="050C13"/>
                </a:solidFill>
                <a:latin typeface="Arial"/>
                <a:cs typeface="Arial"/>
              </a:rPr>
              <a:t>of</a:t>
            </a:r>
            <a:r>
              <a:rPr sz="1587" kern="0" spc="-77" dirty="0">
                <a:solidFill>
                  <a:srgbClr val="050C13"/>
                </a:solidFill>
                <a:latin typeface="Arial"/>
                <a:cs typeface="Arial"/>
              </a:rPr>
              <a:t> </a:t>
            </a:r>
            <a:r>
              <a:rPr sz="1587" kern="0" spc="-18" dirty="0">
                <a:solidFill>
                  <a:srgbClr val="050C13"/>
                </a:solidFill>
                <a:latin typeface="Arial"/>
                <a:cs typeface="Arial"/>
              </a:rPr>
              <a:t>the</a:t>
            </a:r>
            <a:r>
              <a:rPr sz="1587" kern="0" spc="-68" dirty="0">
                <a:solidFill>
                  <a:srgbClr val="050C13"/>
                </a:solidFill>
                <a:latin typeface="Arial"/>
                <a:cs typeface="Arial"/>
              </a:rPr>
              <a:t> </a:t>
            </a:r>
            <a:r>
              <a:rPr sz="1587" kern="0" spc="-54" dirty="0">
                <a:solidFill>
                  <a:srgbClr val="050C13"/>
                </a:solidFill>
                <a:latin typeface="Arial"/>
                <a:cs typeface="Arial"/>
              </a:rPr>
              <a:t>linked</a:t>
            </a:r>
            <a:r>
              <a:rPr sz="1587" kern="0" spc="-77" dirty="0">
                <a:solidFill>
                  <a:srgbClr val="050C13"/>
                </a:solidFill>
                <a:latin typeface="Arial"/>
                <a:cs typeface="Arial"/>
              </a:rPr>
              <a:t> </a:t>
            </a:r>
            <a:r>
              <a:rPr sz="1587" kern="0" spc="-9" dirty="0">
                <a:solidFill>
                  <a:srgbClr val="050C13"/>
                </a:solidFill>
                <a:latin typeface="Arial"/>
                <a:cs typeface="Arial"/>
              </a:rPr>
              <a:t>ACPs.</a:t>
            </a:r>
            <a:endParaRPr sz="1587" kern="0">
              <a:solidFill>
                <a:sysClr val="windowText" lastClr="000000"/>
              </a:solidFill>
              <a:latin typeface="Arial"/>
              <a:cs typeface="Arial"/>
            </a:endParaRPr>
          </a:p>
        </p:txBody>
      </p:sp>
      <p:pic>
        <p:nvPicPr>
          <p:cNvPr id="4" name="object 4"/>
          <p:cNvPicPr/>
          <p:nvPr/>
        </p:nvPicPr>
        <p:blipFill>
          <a:blip r:embed="rId2" cstate="print"/>
          <a:stretch>
            <a:fillRect/>
          </a:stretch>
        </p:blipFill>
        <p:spPr>
          <a:xfrm>
            <a:off x="1508798" y="2024579"/>
            <a:ext cx="5612159" cy="3546121"/>
          </a:xfrm>
          <a:prstGeom prst="rect">
            <a:avLst/>
          </a:prstGeom>
        </p:spPr>
      </p:pic>
      <p:pic>
        <p:nvPicPr>
          <p:cNvPr id="5" name="object 5"/>
          <p:cNvPicPr/>
          <p:nvPr/>
        </p:nvPicPr>
        <p:blipFill>
          <a:blip r:embed="rId3" cstate="print"/>
          <a:stretch>
            <a:fillRect/>
          </a:stretch>
        </p:blipFill>
        <p:spPr>
          <a:xfrm>
            <a:off x="10468076" y="5728244"/>
            <a:ext cx="475395" cy="42564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16" defTabSz="829178">
              <a:lnSpc>
                <a:spcPts val="997"/>
              </a:lnSpc>
            </a:pPr>
            <a:r>
              <a:rPr kern="0" spc="-23" dirty="0"/>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899" y="951677"/>
            <a:ext cx="3107117" cy="402958"/>
          </a:xfrm>
          <a:prstGeom prst="rect">
            <a:avLst/>
          </a:prstGeom>
        </p:spPr>
        <p:txBody>
          <a:bodyPr vert="horz" wrap="square" lIns="0" tIns="12092" rIns="0" bIns="0" rtlCol="0">
            <a:spAutoFit/>
          </a:bodyPr>
          <a:lstStyle/>
          <a:p>
            <a:pPr marL="11516">
              <a:spcBef>
                <a:spcPts val="95"/>
              </a:spcBef>
            </a:pPr>
            <a:r>
              <a:rPr spc="-213" dirty="0"/>
              <a:t>Dynamic</a:t>
            </a:r>
            <a:r>
              <a:rPr spc="-145" dirty="0"/>
              <a:t> </a:t>
            </a:r>
            <a:r>
              <a:rPr spc="-141" dirty="0"/>
              <a:t>Authorization</a:t>
            </a:r>
          </a:p>
        </p:txBody>
      </p:sp>
      <p:pic>
        <p:nvPicPr>
          <p:cNvPr id="3" name="object 3"/>
          <p:cNvPicPr/>
          <p:nvPr/>
        </p:nvPicPr>
        <p:blipFill>
          <a:blip r:embed="rId2" cstate="print"/>
          <a:stretch>
            <a:fillRect/>
          </a:stretch>
        </p:blipFill>
        <p:spPr>
          <a:xfrm>
            <a:off x="2137592" y="2110260"/>
            <a:ext cx="128522" cy="136814"/>
          </a:xfrm>
          <a:prstGeom prst="rect">
            <a:avLst/>
          </a:prstGeom>
        </p:spPr>
      </p:pic>
      <p:pic>
        <p:nvPicPr>
          <p:cNvPr id="4" name="object 4"/>
          <p:cNvPicPr/>
          <p:nvPr/>
        </p:nvPicPr>
        <p:blipFill>
          <a:blip r:embed="rId3" cstate="print"/>
          <a:stretch>
            <a:fillRect/>
          </a:stretch>
        </p:blipFill>
        <p:spPr>
          <a:xfrm>
            <a:off x="2137592" y="2638171"/>
            <a:ext cx="128522" cy="135432"/>
          </a:xfrm>
          <a:prstGeom prst="rect">
            <a:avLst/>
          </a:prstGeom>
        </p:spPr>
      </p:pic>
      <p:pic>
        <p:nvPicPr>
          <p:cNvPr id="5" name="object 5"/>
          <p:cNvPicPr/>
          <p:nvPr/>
        </p:nvPicPr>
        <p:blipFill>
          <a:blip r:embed="rId4" cstate="print"/>
          <a:stretch>
            <a:fillRect/>
          </a:stretch>
        </p:blipFill>
        <p:spPr>
          <a:xfrm>
            <a:off x="2137592" y="3166081"/>
            <a:ext cx="128522" cy="135432"/>
          </a:xfrm>
          <a:prstGeom prst="rect">
            <a:avLst/>
          </a:prstGeom>
        </p:spPr>
      </p:pic>
      <p:sp>
        <p:nvSpPr>
          <p:cNvPr id="6" name="object 6"/>
          <p:cNvSpPr txBox="1"/>
          <p:nvPr/>
        </p:nvSpPr>
        <p:spPr>
          <a:xfrm>
            <a:off x="10706757" y="5802436"/>
            <a:ext cx="146834" cy="158725"/>
          </a:xfrm>
          <a:prstGeom prst="rect">
            <a:avLst/>
          </a:prstGeom>
        </p:spPr>
        <p:txBody>
          <a:bodyPr vert="horz" wrap="square" lIns="0" tIns="12092" rIns="0" bIns="0" rtlCol="0">
            <a:spAutoFit/>
          </a:bodyPr>
          <a:lstStyle/>
          <a:p>
            <a:pPr marL="11516" defTabSz="829178">
              <a:spcBef>
                <a:spcPts val="95"/>
              </a:spcBef>
            </a:pPr>
            <a:r>
              <a:rPr sz="952" kern="0" spc="-23" dirty="0">
                <a:solidFill>
                  <a:srgbClr val="898989"/>
                </a:solidFill>
                <a:latin typeface="Arial"/>
                <a:cs typeface="Arial"/>
              </a:rPr>
              <a:t>18</a:t>
            </a:r>
            <a:endParaRPr sz="952" kern="0">
              <a:solidFill>
                <a:sysClr val="windowText" lastClr="000000"/>
              </a:solidFill>
              <a:latin typeface="Arial"/>
              <a:cs typeface="Arial"/>
            </a:endParaRPr>
          </a:p>
        </p:txBody>
      </p:sp>
      <p:sp>
        <p:nvSpPr>
          <p:cNvPr id="7" name="object 7"/>
          <p:cNvSpPr txBox="1"/>
          <p:nvPr/>
        </p:nvSpPr>
        <p:spPr>
          <a:xfrm>
            <a:off x="6995197" y="4132074"/>
            <a:ext cx="924765" cy="508474"/>
          </a:xfrm>
          <a:prstGeom prst="rect">
            <a:avLst/>
          </a:prstGeom>
          <a:ln w="10667">
            <a:solidFill>
              <a:srgbClr val="050C13"/>
            </a:solidFill>
          </a:ln>
        </p:spPr>
        <p:txBody>
          <a:bodyPr vert="horz" wrap="square" lIns="0" tIns="177928" rIns="0" bIns="0" rtlCol="0">
            <a:spAutoFit/>
          </a:bodyPr>
          <a:lstStyle/>
          <a:p>
            <a:pPr marL="327065" marR="164684" indent="-152592" defTabSz="829178">
              <a:lnSpc>
                <a:spcPct val="75500"/>
              </a:lnSpc>
              <a:spcBef>
                <a:spcPts val="1401"/>
              </a:spcBef>
            </a:pPr>
            <a:r>
              <a:rPr sz="1406" b="1" kern="0" spc="-109" dirty="0">
                <a:solidFill>
                  <a:sysClr val="windowText" lastClr="000000"/>
                </a:solidFill>
                <a:latin typeface="Arial"/>
                <a:cs typeface="Arial"/>
              </a:rPr>
              <a:t>Hosting </a:t>
            </a:r>
            <a:r>
              <a:rPr sz="1406" b="1" kern="0" spc="-286" dirty="0">
                <a:solidFill>
                  <a:sysClr val="windowText" lastClr="000000"/>
                </a:solidFill>
                <a:latin typeface="Arial"/>
                <a:cs typeface="Arial"/>
              </a:rPr>
              <a:t>CSE</a:t>
            </a:r>
            <a:endParaRPr sz="1406" kern="0">
              <a:solidFill>
                <a:sysClr val="windowText" lastClr="000000"/>
              </a:solidFill>
              <a:latin typeface="Arial"/>
              <a:cs typeface="Arial"/>
            </a:endParaRPr>
          </a:p>
        </p:txBody>
      </p:sp>
      <p:sp>
        <p:nvSpPr>
          <p:cNvPr id="8" name="object 8"/>
          <p:cNvSpPr txBox="1"/>
          <p:nvPr/>
        </p:nvSpPr>
        <p:spPr>
          <a:xfrm>
            <a:off x="2601932" y="4132074"/>
            <a:ext cx="1079660" cy="1114601"/>
          </a:xfrm>
          <a:prstGeom prst="rect">
            <a:avLst/>
          </a:prstGeom>
          <a:ln w="10667">
            <a:solidFill>
              <a:srgbClr val="050C13"/>
            </a:solidFill>
          </a:ln>
        </p:spPr>
        <p:txBody>
          <a:bodyPr vert="horz" wrap="square" lIns="0" tIns="0" rIns="0" bIns="0" rtlCol="0">
            <a:spAutoFit/>
          </a:bodyPr>
          <a:lstStyle/>
          <a:p>
            <a:pPr defTabSz="829178"/>
            <a:endParaRPr sz="1406" kern="0">
              <a:solidFill>
                <a:sysClr val="windowText" lastClr="000000"/>
              </a:solidFill>
              <a:latin typeface="Times New Roman"/>
              <a:cs typeface="Times New Roman"/>
            </a:endParaRPr>
          </a:p>
          <a:p>
            <a:pPr defTabSz="829178"/>
            <a:endParaRPr sz="1406" kern="0">
              <a:solidFill>
                <a:sysClr val="windowText" lastClr="000000"/>
              </a:solidFill>
              <a:latin typeface="Times New Roman"/>
              <a:cs typeface="Times New Roman"/>
            </a:endParaRPr>
          </a:p>
          <a:p>
            <a:pPr defTabSz="829178">
              <a:spcBef>
                <a:spcPts val="326"/>
              </a:spcBef>
            </a:pPr>
            <a:endParaRPr sz="1406" kern="0">
              <a:solidFill>
                <a:sysClr val="windowText" lastClr="000000"/>
              </a:solidFill>
              <a:latin typeface="Times New Roman"/>
              <a:cs typeface="Times New Roman"/>
            </a:endParaRPr>
          </a:p>
          <a:p>
            <a:pPr marL="145106" marR="98465" defTabSz="829178">
              <a:lnSpc>
                <a:spcPct val="101899"/>
              </a:lnSpc>
            </a:pPr>
            <a:r>
              <a:rPr sz="1406" b="1" kern="0" spc="-36" dirty="0">
                <a:solidFill>
                  <a:sysClr val="windowText" lastClr="000000"/>
                </a:solidFill>
                <a:latin typeface="Arial"/>
                <a:cs typeface="Arial"/>
              </a:rPr>
              <a:t>Originator </a:t>
            </a:r>
            <a:r>
              <a:rPr sz="1406" b="1" kern="0" spc="-145" dirty="0">
                <a:solidFill>
                  <a:sysClr val="windowText" lastClr="000000"/>
                </a:solidFill>
                <a:latin typeface="Arial"/>
                <a:cs typeface="Arial"/>
              </a:rPr>
              <a:t>(AE</a:t>
            </a:r>
            <a:r>
              <a:rPr sz="1406" b="1" kern="0" spc="-63" dirty="0">
                <a:solidFill>
                  <a:sysClr val="windowText" lastClr="000000"/>
                </a:solidFill>
                <a:latin typeface="Arial"/>
                <a:cs typeface="Arial"/>
              </a:rPr>
              <a:t> </a:t>
            </a:r>
            <a:r>
              <a:rPr sz="1406" b="1" kern="0" spc="-68" dirty="0">
                <a:solidFill>
                  <a:sysClr val="windowText" lastClr="000000"/>
                </a:solidFill>
                <a:latin typeface="Arial"/>
                <a:cs typeface="Arial"/>
              </a:rPr>
              <a:t>or</a:t>
            </a:r>
            <a:r>
              <a:rPr sz="1406" b="1" kern="0" spc="-77" dirty="0">
                <a:solidFill>
                  <a:sysClr val="windowText" lastClr="000000"/>
                </a:solidFill>
                <a:latin typeface="Arial"/>
                <a:cs typeface="Arial"/>
              </a:rPr>
              <a:t> </a:t>
            </a:r>
            <a:r>
              <a:rPr sz="1406" b="1" kern="0" spc="-199" dirty="0">
                <a:solidFill>
                  <a:sysClr val="windowText" lastClr="000000"/>
                </a:solidFill>
                <a:latin typeface="Arial"/>
                <a:cs typeface="Arial"/>
              </a:rPr>
              <a:t>CSE)</a:t>
            </a:r>
            <a:endParaRPr sz="1406" kern="0">
              <a:solidFill>
                <a:sysClr val="windowText" lastClr="000000"/>
              </a:solidFill>
              <a:latin typeface="Arial"/>
              <a:cs typeface="Arial"/>
            </a:endParaRPr>
          </a:p>
        </p:txBody>
      </p:sp>
      <p:sp>
        <p:nvSpPr>
          <p:cNvPr id="9" name="object 9"/>
          <p:cNvSpPr/>
          <p:nvPr/>
        </p:nvSpPr>
        <p:spPr>
          <a:xfrm>
            <a:off x="3681247" y="4154186"/>
            <a:ext cx="3335142" cy="69098"/>
          </a:xfrm>
          <a:custGeom>
            <a:avLst/>
            <a:gdLst/>
            <a:ahLst/>
            <a:cxnLst/>
            <a:rect l="l" t="t" r="r" b="b"/>
            <a:pathLst>
              <a:path w="3677920" h="76200">
                <a:moveTo>
                  <a:pt x="3602736" y="76200"/>
                </a:moveTo>
                <a:lnTo>
                  <a:pt x="3602736" y="0"/>
                </a:lnTo>
                <a:lnTo>
                  <a:pt x="3653515" y="25908"/>
                </a:lnTo>
                <a:lnTo>
                  <a:pt x="3614928" y="25908"/>
                </a:lnTo>
                <a:lnTo>
                  <a:pt x="3614928" y="50292"/>
                </a:lnTo>
                <a:lnTo>
                  <a:pt x="3653515" y="50292"/>
                </a:lnTo>
                <a:lnTo>
                  <a:pt x="3602736" y="76200"/>
                </a:lnTo>
                <a:close/>
              </a:path>
              <a:path w="3677920" h="76200">
                <a:moveTo>
                  <a:pt x="3602736" y="50292"/>
                </a:moveTo>
                <a:lnTo>
                  <a:pt x="0" y="50292"/>
                </a:lnTo>
                <a:lnTo>
                  <a:pt x="0" y="25908"/>
                </a:lnTo>
                <a:lnTo>
                  <a:pt x="3602736" y="25908"/>
                </a:lnTo>
                <a:lnTo>
                  <a:pt x="3602736" y="50292"/>
                </a:lnTo>
                <a:close/>
              </a:path>
              <a:path w="3677920" h="76200">
                <a:moveTo>
                  <a:pt x="3653515" y="50292"/>
                </a:moveTo>
                <a:lnTo>
                  <a:pt x="3614928" y="50292"/>
                </a:lnTo>
                <a:lnTo>
                  <a:pt x="3614928" y="25908"/>
                </a:lnTo>
                <a:lnTo>
                  <a:pt x="3653515" y="25908"/>
                </a:lnTo>
                <a:lnTo>
                  <a:pt x="3677411" y="38100"/>
                </a:lnTo>
                <a:lnTo>
                  <a:pt x="3653515" y="50292"/>
                </a:lnTo>
                <a:close/>
              </a:path>
            </a:pathLst>
          </a:custGeom>
          <a:solidFill>
            <a:srgbClr val="050C13"/>
          </a:solidFill>
        </p:spPr>
        <p:txBody>
          <a:bodyPr wrap="square" lIns="0" tIns="0" rIns="0" bIns="0" rtlCol="0"/>
          <a:lstStyle/>
          <a:p>
            <a:pPr defTabSz="829178"/>
            <a:endParaRPr sz="1632" kern="0">
              <a:solidFill>
                <a:sysClr val="windowText" lastClr="000000"/>
              </a:solidFill>
            </a:endParaRPr>
          </a:p>
        </p:txBody>
      </p:sp>
      <p:sp>
        <p:nvSpPr>
          <p:cNvPr id="10" name="object 10"/>
          <p:cNvSpPr/>
          <p:nvPr/>
        </p:nvSpPr>
        <p:spPr>
          <a:xfrm>
            <a:off x="3681247" y="4661366"/>
            <a:ext cx="3335142" cy="67947"/>
          </a:xfrm>
          <a:custGeom>
            <a:avLst/>
            <a:gdLst/>
            <a:ahLst/>
            <a:cxnLst/>
            <a:rect l="l" t="t" r="r" b="b"/>
            <a:pathLst>
              <a:path w="3677920" h="74929">
                <a:moveTo>
                  <a:pt x="74676" y="74676"/>
                </a:moveTo>
                <a:lnTo>
                  <a:pt x="0" y="36576"/>
                </a:lnTo>
                <a:lnTo>
                  <a:pt x="74676" y="0"/>
                </a:lnTo>
                <a:lnTo>
                  <a:pt x="74676" y="24384"/>
                </a:lnTo>
                <a:lnTo>
                  <a:pt x="62484" y="24384"/>
                </a:lnTo>
                <a:lnTo>
                  <a:pt x="62484" y="50292"/>
                </a:lnTo>
                <a:lnTo>
                  <a:pt x="74676" y="50292"/>
                </a:lnTo>
                <a:lnTo>
                  <a:pt x="74676" y="74676"/>
                </a:lnTo>
                <a:close/>
              </a:path>
              <a:path w="3677920" h="74929">
                <a:moveTo>
                  <a:pt x="74676" y="50292"/>
                </a:moveTo>
                <a:lnTo>
                  <a:pt x="62484" y="50292"/>
                </a:lnTo>
                <a:lnTo>
                  <a:pt x="62484" y="24384"/>
                </a:lnTo>
                <a:lnTo>
                  <a:pt x="74676" y="24384"/>
                </a:lnTo>
                <a:lnTo>
                  <a:pt x="74676" y="50292"/>
                </a:lnTo>
                <a:close/>
              </a:path>
              <a:path w="3677920" h="74929">
                <a:moveTo>
                  <a:pt x="3677412" y="50292"/>
                </a:moveTo>
                <a:lnTo>
                  <a:pt x="74676" y="50292"/>
                </a:lnTo>
                <a:lnTo>
                  <a:pt x="74676" y="24384"/>
                </a:lnTo>
                <a:lnTo>
                  <a:pt x="3677412" y="24384"/>
                </a:lnTo>
                <a:lnTo>
                  <a:pt x="3677412" y="50292"/>
                </a:lnTo>
                <a:close/>
              </a:path>
            </a:pathLst>
          </a:custGeom>
          <a:solidFill>
            <a:srgbClr val="050C13"/>
          </a:solidFill>
        </p:spPr>
        <p:txBody>
          <a:bodyPr wrap="square" lIns="0" tIns="0" rIns="0" bIns="0" rtlCol="0"/>
          <a:lstStyle/>
          <a:p>
            <a:pPr defTabSz="829178"/>
            <a:endParaRPr sz="1632" kern="0">
              <a:solidFill>
                <a:sysClr val="windowText" lastClr="000000"/>
              </a:solidFill>
            </a:endParaRPr>
          </a:p>
        </p:txBody>
      </p:sp>
      <p:sp>
        <p:nvSpPr>
          <p:cNvPr id="11" name="object 11"/>
          <p:cNvSpPr/>
          <p:nvPr/>
        </p:nvSpPr>
        <p:spPr>
          <a:xfrm>
            <a:off x="7619846" y="4807856"/>
            <a:ext cx="67947" cy="503265"/>
          </a:xfrm>
          <a:custGeom>
            <a:avLst/>
            <a:gdLst/>
            <a:ahLst/>
            <a:cxnLst/>
            <a:rect l="l" t="t" r="r" b="b"/>
            <a:pathLst>
              <a:path w="74929" h="554989">
                <a:moveTo>
                  <a:pt x="50292" y="492252"/>
                </a:moveTo>
                <a:lnTo>
                  <a:pt x="24384" y="492252"/>
                </a:lnTo>
                <a:lnTo>
                  <a:pt x="24384" y="0"/>
                </a:lnTo>
                <a:lnTo>
                  <a:pt x="50292" y="0"/>
                </a:lnTo>
                <a:lnTo>
                  <a:pt x="50292" y="492252"/>
                </a:lnTo>
                <a:close/>
              </a:path>
              <a:path w="74929" h="554989">
                <a:moveTo>
                  <a:pt x="36576" y="554736"/>
                </a:moveTo>
                <a:lnTo>
                  <a:pt x="0" y="478536"/>
                </a:lnTo>
                <a:lnTo>
                  <a:pt x="24384" y="478536"/>
                </a:lnTo>
                <a:lnTo>
                  <a:pt x="24384" y="492252"/>
                </a:lnTo>
                <a:lnTo>
                  <a:pt x="67818" y="492252"/>
                </a:lnTo>
                <a:lnTo>
                  <a:pt x="36576" y="554736"/>
                </a:lnTo>
                <a:close/>
              </a:path>
              <a:path w="74929" h="554989">
                <a:moveTo>
                  <a:pt x="67818" y="492252"/>
                </a:moveTo>
                <a:lnTo>
                  <a:pt x="50292" y="492252"/>
                </a:lnTo>
                <a:lnTo>
                  <a:pt x="50292" y="478536"/>
                </a:lnTo>
                <a:lnTo>
                  <a:pt x="74676" y="478536"/>
                </a:lnTo>
                <a:lnTo>
                  <a:pt x="67818" y="492252"/>
                </a:lnTo>
                <a:close/>
              </a:path>
            </a:pathLst>
          </a:custGeom>
          <a:solidFill>
            <a:srgbClr val="70AFED"/>
          </a:solidFill>
        </p:spPr>
        <p:txBody>
          <a:bodyPr wrap="square" lIns="0" tIns="0" rIns="0" bIns="0" rtlCol="0"/>
          <a:lstStyle/>
          <a:p>
            <a:pPr defTabSz="829178"/>
            <a:endParaRPr sz="1632" kern="0">
              <a:solidFill>
                <a:sysClr val="windowText" lastClr="000000"/>
              </a:solidFill>
            </a:endParaRPr>
          </a:p>
        </p:txBody>
      </p:sp>
      <p:sp>
        <p:nvSpPr>
          <p:cNvPr id="12" name="object 12"/>
          <p:cNvSpPr/>
          <p:nvPr/>
        </p:nvSpPr>
        <p:spPr>
          <a:xfrm>
            <a:off x="7228749" y="4807856"/>
            <a:ext cx="67947" cy="503265"/>
          </a:xfrm>
          <a:custGeom>
            <a:avLst/>
            <a:gdLst/>
            <a:ahLst/>
            <a:cxnLst/>
            <a:rect l="l" t="t" r="r" b="b"/>
            <a:pathLst>
              <a:path w="74929" h="554989">
                <a:moveTo>
                  <a:pt x="24384" y="74676"/>
                </a:moveTo>
                <a:lnTo>
                  <a:pt x="0" y="74676"/>
                </a:lnTo>
                <a:lnTo>
                  <a:pt x="36576" y="0"/>
                </a:lnTo>
                <a:lnTo>
                  <a:pt x="68455" y="62484"/>
                </a:lnTo>
                <a:lnTo>
                  <a:pt x="24384" y="62484"/>
                </a:lnTo>
                <a:lnTo>
                  <a:pt x="24384" y="74676"/>
                </a:lnTo>
                <a:close/>
              </a:path>
              <a:path w="74929" h="554989">
                <a:moveTo>
                  <a:pt x="48768" y="554736"/>
                </a:moveTo>
                <a:lnTo>
                  <a:pt x="24384" y="554736"/>
                </a:lnTo>
                <a:lnTo>
                  <a:pt x="24384" y="62484"/>
                </a:lnTo>
                <a:lnTo>
                  <a:pt x="48768" y="62484"/>
                </a:lnTo>
                <a:lnTo>
                  <a:pt x="48768" y="554736"/>
                </a:lnTo>
                <a:close/>
              </a:path>
              <a:path w="74929" h="554989">
                <a:moveTo>
                  <a:pt x="74676" y="74676"/>
                </a:moveTo>
                <a:lnTo>
                  <a:pt x="48768" y="74676"/>
                </a:lnTo>
                <a:lnTo>
                  <a:pt x="48768" y="62484"/>
                </a:lnTo>
                <a:lnTo>
                  <a:pt x="68455" y="62484"/>
                </a:lnTo>
                <a:lnTo>
                  <a:pt x="74676" y="74676"/>
                </a:lnTo>
                <a:close/>
              </a:path>
            </a:pathLst>
          </a:custGeom>
          <a:solidFill>
            <a:srgbClr val="70AFED"/>
          </a:solidFill>
        </p:spPr>
        <p:txBody>
          <a:bodyPr wrap="square" lIns="0" tIns="0" rIns="0" bIns="0" rtlCol="0"/>
          <a:lstStyle/>
          <a:p>
            <a:pPr defTabSz="829178"/>
            <a:endParaRPr sz="1632" kern="0">
              <a:solidFill>
                <a:sysClr val="windowText" lastClr="000000"/>
              </a:solidFill>
            </a:endParaRPr>
          </a:p>
        </p:txBody>
      </p:sp>
      <p:sp>
        <p:nvSpPr>
          <p:cNvPr id="13" name="object 13"/>
          <p:cNvSpPr txBox="1"/>
          <p:nvPr/>
        </p:nvSpPr>
        <p:spPr>
          <a:xfrm>
            <a:off x="1766780" y="1522477"/>
            <a:ext cx="8537663" cy="2683318"/>
          </a:xfrm>
          <a:prstGeom prst="rect">
            <a:avLst/>
          </a:prstGeom>
        </p:spPr>
        <p:txBody>
          <a:bodyPr vert="horz" wrap="square" lIns="0" tIns="10941" rIns="0" bIns="0" rtlCol="0">
            <a:spAutoFit/>
          </a:bodyPr>
          <a:lstStyle/>
          <a:p>
            <a:pPr marL="11516" marR="126680" defTabSz="829178">
              <a:lnSpc>
                <a:spcPct val="101899"/>
              </a:lnSpc>
              <a:spcBef>
                <a:spcPts val="86"/>
              </a:spcBef>
            </a:pPr>
            <a:r>
              <a:rPr sz="1406" b="1" kern="0" spc="-109" dirty="0">
                <a:solidFill>
                  <a:srgbClr val="050C13"/>
                </a:solidFill>
                <a:latin typeface="Arial"/>
                <a:cs typeface="Arial"/>
              </a:rPr>
              <a:t>Dynamic</a:t>
            </a:r>
            <a:r>
              <a:rPr sz="1406" b="1" kern="0" spc="-59" dirty="0">
                <a:solidFill>
                  <a:srgbClr val="050C13"/>
                </a:solidFill>
                <a:latin typeface="Arial"/>
                <a:cs typeface="Arial"/>
              </a:rPr>
              <a:t> </a:t>
            </a:r>
            <a:r>
              <a:rPr sz="1406" b="1" kern="0" spc="-77" dirty="0">
                <a:solidFill>
                  <a:srgbClr val="050C13"/>
                </a:solidFill>
                <a:latin typeface="Arial"/>
                <a:cs typeface="Arial"/>
              </a:rPr>
              <a:t>Authorization</a:t>
            </a:r>
            <a:r>
              <a:rPr sz="1406" kern="0" spc="-77" dirty="0">
                <a:solidFill>
                  <a:srgbClr val="050C13"/>
                </a:solidFill>
                <a:latin typeface="Arial"/>
                <a:cs typeface="Arial"/>
              </a:rPr>
              <a:t>:</a:t>
            </a:r>
            <a:r>
              <a:rPr sz="1406" kern="0" spc="-54" dirty="0">
                <a:solidFill>
                  <a:srgbClr val="050C13"/>
                </a:solidFill>
                <a:latin typeface="Arial"/>
                <a:cs typeface="Arial"/>
              </a:rPr>
              <a:t> </a:t>
            </a:r>
            <a:r>
              <a:rPr sz="1406" kern="0" spc="-36" dirty="0">
                <a:solidFill>
                  <a:srgbClr val="050C13"/>
                </a:solidFill>
                <a:latin typeface="Arial"/>
                <a:cs typeface="Arial"/>
              </a:rPr>
              <a:t>Originator</a:t>
            </a:r>
            <a:r>
              <a:rPr sz="1406" kern="0" spc="-54" dirty="0">
                <a:solidFill>
                  <a:srgbClr val="050C13"/>
                </a:solidFill>
                <a:latin typeface="Arial"/>
                <a:cs typeface="Arial"/>
              </a:rPr>
              <a:t> </a:t>
            </a:r>
            <a:r>
              <a:rPr sz="1406" kern="0" dirty="0">
                <a:solidFill>
                  <a:srgbClr val="050C13"/>
                </a:solidFill>
                <a:latin typeface="Arial"/>
                <a:cs typeface="Arial"/>
              </a:rPr>
              <a:t>or</a:t>
            </a:r>
            <a:r>
              <a:rPr sz="1406" kern="0" spc="-41" dirty="0">
                <a:solidFill>
                  <a:srgbClr val="050C13"/>
                </a:solidFill>
                <a:latin typeface="Arial"/>
                <a:cs typeface="Arial"/>
              </a:rPr>
              <a:t> </a:t>
            </a:r>
            <a:r>
              <a:rPr sz="1406" kern="0" spc="-59" dirty="0">
                <a:solidFill>
                  <a:srgbClr val="050C13"/>
                </a:solidFill>
                <a:latin typeface="Arial"/>
                <a:cs typeface="Arial"/>
              </a:rPr>
              <a:t>Hosting</a:t>
            </a:r>
            <a:r>
              <a:rPr sz="1406" kern="0" spc="-54" dirty="0">
                <a:solidFill>
                  <a:srgbClr val="050C13"/>
                </a:solidFill>
                <a:latin typeface="Arial"/>
                <a:cs typeface="Arial"/>
              </a:rPr>
              <a:t> </a:t>
            </a:r>
            <a:r>
              <a:rPr sz="1406" kern="0" spc="-268" dirty="0">
                <a:solidFill>
                  <a:srgbClr val="050C13"/>
                </a:solidFill>
                <a:latin typeface="Arial"/>
                <a:cs typeface="Arial"/>
              </a:rPr>
              <a:t>CSE</a:t>
            </a:r>
            <a:r>
              <a:rPr sz="1406" kern="0" spc="-41" dirty="0">
                <a:solidFill>
                  <a:srgbClr val="050C13"/>
                </a:solidFill>
                <a:latin typeface="Arial"/>
                <a:cs typeface="Arial"/>
              </a:rPr>
              <a:t> </a:t>
            </a:r>
            <a:r>
              <a:rPr sz="1406" kern="0" spc="-45" dirty="0">
                <a:solidFill>
                  <a:srgbClr val="050C13"/>
                </a:solidFill>
                <a:latin typeface="Arial"/>
                <a:cs typeface="Arial"/>
              </a:rPr>
              <a:t>requesting</a:t>
            </a:r>
            <a:r>
              <a:rPr sz="1406" kern="0" spc="-27" dirty="0">
                <a:solidFill>
                  <a:srgbClr val="050C13"/>
                </a:solidFill>
                <a:latin typeface="Arial"/>
                <a:cs typeface="Arial"/>
              </a:rPr>
              <a:t> </a:t>
            </a:r>
            <a:r>
              <a:rPr sz="1406" kern="0" spc="-32" dirty="0">
                <a:solidFill>
                  <a:srgbClr val="050C13"/>
                </a:solidFill>
                <a:latin typeface="Arial"/>
                <a:cs typeface="Arial"/>
              </a:rPr>
              <a:t>authorization</a:t>
            </a:r>
            <a:r>
              <a:rPr sz="1406" kern="0" spc="-50" dirty="0">
                <a:solidFill>
                  <a:srgbClr val="050C13"/>
                </a:solidFill>
                <a:latin typeface="Arial"/>
                <a:cs typeface="Arial"/>
              </a:rPr>
              <a:t> </a:t>
            </a:r>
            <a:r>
              <a:rPr sz="1406" kern="0" dirty="0">
                <a:solidFill>
                  <a:srgbClr val="050C13"/>
                </a:solidFill>
                <a:latin typeface="Arial"/>
                <a:cs typeface="Arial"/>
              </a:rPr>
              <a:t>of</a:t>
            </a:r>
            <a:r>
              <a:rPr sz="1406" kern="0" spc="-32" dirty="0">
                <a:solidFill>
                  <a:srgbClr val="050C13"/>
                </a:solidFill>
                <a:latin typeface="Arial"/>
                <a:cs typeface="Arial"/>
              </a:rPr>
              <a:t> Originator</a:t>
            </a:r>
            <a:r>
              <a:rPr sz="1406" kern="0" spc="-41" dirty="0">
                <a:solidFill>
                  <a:srgbClr val="050C13"/>
                </a:solidFill>
                <a:latin typeface="Arial"/>
                <a:cs typeface="Arial"/>
              </a:rPr>
              <a:t> </a:t>
            </a:r>
            <a:r>
              <a:rPr sz="1406" kern="0" spc="-77" dirty="0">
                <a:solidFill>
                  <a:srgbClr val="050C13"/>
                </a:solidFill>
                <a:latin typeface="Arial"/>
                <a:cs typeface="Arial"/>
              </a:rPr>
              <a:t>–</a:t>
            </a:r>
            <a:r>
              <a:rPr sz="1406" kern="0" spc="-36" dirty="0">
                <a:solidFill>
                  <a:srgbClr val="050C13"/>
                </a:solidFill>
                <a:latin typeface="Arial"/>
                <a:cs typeface="Arial"/>
              </a:rPr>
              <a:t> provided</a:t>
            </a:r>
            <a:r>
              <a:rPr sz="1406" kern="0" spc="-32" dirty="0">
                <a:solidFill>
                  <a:srgbClr val="050C13"/>
                </a:solidFill>
                <a:latin typeface="Arial"/>
                <a:cs typeface="Arial"/>
              </a:rPr>
              <a:t> </a:t>
            </a:r>
            <a:r>
              <a:rPr sz="1406" kern="0" spc="-54" dirty="0">
                <a:solidFill>
                  <a:srgbClr val="050C13"/>
                </a:solidFill>
                <a:latin typeface="Arial"/>
                <a:cs typeface="Arial"/>
              </a:rPr>
              <a:t>by</a:t>
            </a:r>
            <a:r>
              <a:rPr sz="1406" kern="0" spc="-14" dirty="0">
                <a:solidFill>
                  <a:srgbClr val="050C13"/>
                </a:solidFill>
                <a:latin typeface="Arial"/>
                <a:cs typeface="Arial"/>
              </a:rPr>
              <a:t> </a:t>
            </a:r>
            <a:r>
              <a:rPr sz="1406" kern="0" spc="-109" dirty="0">
                <a:solidFill>
                  <a:srgbClr val="050C13"/>
                </a:solidFill>
                <a:latin typeface="Arial"/>
                <a:cs typeface="Arial"/>
              </a:rPr>
              <a:t>a</a:t>
            </a:r>
            <a:r>
              <a:rPr sz="1406" kern="0" spc="-41" dirty="0">
                <a:solidFill>
                  <a:srgbClr val="050C13"/>
                </a:solidFill>
                <a:latin typeface="Arial"/>
                <a:cs typeface="Arial"/>
              </a:rPr>
              <a:t> </a:t>
            </a:r>
            <a:r>
              <a:rPr sz="1406" kern="0" spc="-9" dirty="0">
                <a:solidFill>
                  <a:srgbClr val="050C13"/>
                </a:solidFill>
                <a:latin typeface="Arial"/>
                <a:cs typeface="Arial"/>
              </a:rPr>
              <a:t>Dynamic </a:t>
            </a:r>
            <a:r>
              <a:rPr sz="1406" kern="0" spc="-32" dirty="0">
                <a:solidFill>
                  <a:srgbClr val="050C13"/>
                </a:solidFill>
                <a:latin typeface="Arial"/>
                <a:cs typeface="Arial"/>
              </a:rPr>
              <a:t>Authorization</a:t>
            </a:r>
            <a:r>
              <a:rPr sz="1406" kern="0" spc="-54" dirty="0">
                <a:solidFill>
                  <a:srgbClr val="050C13"/>
                </a:solidFill>
                <a:latin typeface="Arial"/>
                <a:cs typeface="Arial"/>
              </a:rPr>
              <a:t> </a:t>
            </a:r>
            <a:r>
              <a:rPr sz="1406" kern="0" spc="-95" dirty="0">
                <a:solidFill>
                  <a:srgbClr val="050C13"/>
                </a:solidFill>
                <a:latin typeface="Arial"/>
                <a:cs typeface="Arial"/>
              </a:rPr>
              <a:t>System</a:t>
            </a:r>
            <a:r>
              <a:rPr sz="1406" kern="0" spc="-73" dirty="0">
                <a:solidFill>
                  <a:srgbClr val="050C13"/>
                </a:solidFill>
                <a:latin typeface="Arial"/>
                <a:cs typeface="Arial"/>
              </a:rPr>
              <a:t> </a:t>
            </a:r>
            <a:r>
              <a:rPr sz="1406" kern="0" spc="-127" dirty="0">
                <a:solidFill>
                  <a:srgbClr val="050C13"/>
                </a:solidFill>
                <a:latin typeface="Arial"/>
                <a:cs typeface="Arial"/>
              </a:rPr>
              <a:t>(DAS)</a:t>
            </a:r>
            <a:r>
              <a:rPr sz="1406" kern="0" spc="-32" dirty="0">
                <a:solidFill>
                  <a:srgbClr val="050C13"/>
                </a:solidFill>
                <a:latin typeface="Arial"/>
                <a:cs typeface="Arial"/>
              </a:rPr>
              <a:t> </a:t>
            </a:r>
            <a:r>
              <a:rPr sz="1406" kern="0" spc="-9" dirty="0">
                <a:solidFill>
                  <a:srgbClr val="050C13"/>
                </a:solidFill>
                <a:latin typeface="Arial"/>
                <a:cs typeface="Arial"/>
              </a:rPr>
              <a:t>Server</a:t>
            </a:r>
            <a:endParaRPr sz="1406" kern="0">
              <a:solidFill>
                <a:sysClr val="windowText" lastClr="000000"/>
              </a:solidFill>
              <a:latin typeface="Arial"/>
              <a:cs typeface="Arial"/>
            </a:endParaRPr>
          </a:p>
          <a:p>
            <a:pPr marL="601154" marR="4607" defTabSz="829178">
              <a:lnSpc>
                <a:spcPct val="101899"/>
              </a:lnSpc>
              <a:spcBef>
                <a:spcPts val="712"/>
              </a:spcBef>
            </a:pPr>
            <a:r>
              <a:rPr sz="1406" kern="0" spc="-36" dirty="0">
                <a:solidFill>
                  <a:srgbClr val="050C13"/>
                </a:solidFill>
                <a:latin typeface="Arial"/>
                <a:cs typeface="Arial"/>
              </a:rPr>
              <a:t>Direct</a:t>
            </a:r>
            <a:r>
              <a:rPr sz="1406" kern="0" spc="-41" dirty="0">
                <a:solidFill>
                  <a:srgbClr val="050C13"/>
                </a:solidFill>
                <a:latin typeface="Arial"/>
                <a:cs typeface="Arial"/>
              </a:rPr>
              <a:t> </a:t>
            </a:r>
            <a:r>
              <a:rPr sz="1406" kern="0" spc="-68" dirty="0">
                <a:solidFill>
                  <a:srgbClr val="050C13"/>
                </a:solidFill>
                <a:latin typeface="Arial"/>
                <a:cs typeface="Arial"/>
              </a:rPr>
              <a:t>Dynamic</a:t>
            </a:r>
            <a:r>
              <a:rPr sz="1406" kern="0" spc="-36" dirty="0">
                <a:solidFill>
                  <a:srgbClr val="050C13"/>
                </a:solidFill>
                <a:latin typeface="Arial"/>
                <a:cs typeface="Arial"/>
              </a:rPr>
              <a:t> </a:t>
            </a:r>
            <a:r>
              <a:rPr sz="1406" kern="0" spc="-32" dirty="0">
                <a:solidFill>
                  <a:srgbClr val="050C13"/>
                </a:solidFill>
                <a:latin typeface="Arial"/>
                <a:cs typeface="Arial"/>
              </a:rPr>
              <a:t>Authorisation:</a:t>
            </a:r>
            <a:r>
              <a:rPr sz="1406" kern="0" spc="-54" dirty="0">
                <a:solidFill>
                  <a:srgbClr val="050C13"/>
                </a:solidFill>
                <a:latin typeface="Arial"/>
                <a:cs typeface="Arial"/>
              </a:rPr>
              <a:t> </a:t>
            </a:r>
            <a:r>
              <a:rPr sz="1406" kern="0" spc="-59" dirty="0">
                <a:solidFill>
                  <a:srgbClr val="050C13"/>
                </a:solidFill>
                <a:latin typeface="Arial"/>
                <a:cs typeface="Arial"/>
              </a:rPr>
              <a:t>Hosting </a:t>
            </a:r>
            <a:r>
              <a:rPr sz="1406" kern="0" spc="-258" dirty="0">
                <a:solidFill>
                  <a:srgbClr val="050C13"/>
                </a:solidFill>
                <a:latin typeface="Arial"/>
                <a:cs typeface="Arial"/>
              </a:rPr>
              <a:t>CSE</a:t>
            </a:r>
            <a:r>
              <a:rPr sz="1406" kern="0" spc="-63" dirty="0">
                <a:solidFill>
                  <a:srgbClr val="050C13"/>
                </a:solidFill>
                <a:latin typeface="Arial"/>
                <a:cs typeface="Arial"/>
              </a:rPr>
              <a:t> </a:t>
            </a:r>
            <a:r>
              <a:rPr sz="1406" kern="0" spc="-45" dirty="0">
                <a:solidFill>
                  <a:srgbClr val="050C13"/>
                </a:solidFill>
                <a:latin typeface="Arial"/>
                <a:cs typeface="Arial"/>
              </a:rPr>
              <a:t>submits</a:t>
            </a:r>
            <a:r>
              <a:rPr sz="1406" kern="0" spc="-32" dirty="0">
                <a:solidFill>
                  <a:srgbClr val="050C13"/>
                </a:solidFill>
                <a:latin typeface="Arial"/>
                <a:cs typeface="Arial"/>
              </a:rPr>
              <a:t> </a:t>
            </a:r>
            <a:r>
              <a:rPr sz="1406" kern="0" spc="-41" dirty="0">
                <a:solidFill>
                  <a:srgbClr val="050C13"/>
                </a:solidFill>
                <a:latin typeface="Arial"/>
                <a:cs typeface="Arial"/>
              </a:rPr>
              <a:t>request</a:t>
            </a:r>
            <a:r>
              <a:rPr sz="1406" kern="0" spc="-36" dirty="0">
                <a:solidFill>
                  <a:srgbClr val="050C13"/>
                </a:solidFill>
                <a:latin typeface="Arial"/>
                <a:cs typeface="Arial"/>
              </a:rPr>
              <a:t> </a:t>
            </a:r>
            <a:r>
              <a:rPr sz="1406" kern="0" dirty="0">
                <a:solidFill>
                  <a:srgbClr val="050C13"/>
                </a:solidFill>
                <a:latin typeface="Arial"/>
                <a:cs typeface="Arial"/>
              </a:rPr>
              <a:t>to</a:t>
            </a:r>
            <a:r>
              <a:rPr sz="1406" kern="0" spc="-41" dirty="0">
                <a:solidFill>
                  <a:srgbClr val="050C13"/>
                </a:solidFill>
                <a:latin typeface="Arial"/>
                <a:cs typeface="Arial"/>
              </a:rPr>
              <a:t> </a:t>
            </a:r>
            <a:r>
              <a:rPr sz="1406" kern="0" spc="-150" dirty="0">
                <a:solidFill>
                  <a:srgbClr val="050C13"/>
                </a:solidFill>
                <a:latin typeface="Arial"/>
                <a:cs typeface="Arial"/>
              </a:rPr>
              <a:t>DAS,</a:t>
            </a:r>
            <a:r>
              <a:rPr sz="1406" kern="0" spc="-45" dirty="0">
                <a:solidFill>
                  <a:srgbClr val="050C13"/>
                </a:solidFill>
                <a:latin typeface="Arial"/>
                <a:cs typeface="Arial"/>
              </a:rPr>
              <a:t> </a:t>
            </a:r>
            <a:r>
              <a:rPr sz="1406" kern="0" spc="-32" dirty="0">
                <a:solidFill>
                  <a:srgbClr val="050C13"/>
                </a:solidFill>
                <a:latin typeface="Arial"/>
                <a:cs typeface="Arial"/>
              </a:rPr>
              <a:t>Originator</a:t>
            </a:r>
            <a:r>
              <a:rPr sz="1406" kern="0" spc="-41" dirty="0">
                <a:solidFill>
                  <a:srgbClr val="050C13"/>
                </a:solidFill>
                <a:latin typeface="Arial"/>
                <a:cs typeface="Arial"/>
              </a:rPr>
              <a:t> </a:t>
            </a:r>
            <a:r>
              <a:rPr sz="1406" kern="0" dirty="0">
                <a:solidFill>
                  <a:srgbClr val="050C13"/>
                </a:solidFill>
                <a:latin typeface="Arial"/>
                <a:cs typeface="Arial"/>
              </a:rPr>
              <a:t>not</a:t>
            </a:r>
            <a:r>
              <a:rPr sz="1406" kern="0" spc="-36" dirty="0">
                <a:solidFill>
                  <a:srgbClr val="050C13"/>
                </a:solidFill>
                <a:latin typeface="Arial"/>
                <a:cs typeface="Arial"/>
              </a:rPr>
              <a:t> </a:t>
            </a:r>
            <a:r>
              <a:rPr sz="1406" kern="0" spc="-45" dirty="0">
                <a:solidFill>
                  <a:srgbClr val="050C13"/>
                </a:solidFill>
                <a:latin typeface="Arial"/>
                <a:cs typeface="Arial"/>
              </a:rPr>
              <a:t>communicating</a:t>
            </a:r>
            <a:r>
              <a:rPr sz="1406" kern="0" spc="-32" dirty="0">
                <a:solidFill>
                  <a:srgbClr val="050C13"/>
                </a:solidFill>
                <a:latin typeface="Arial"/>
                <a:cs typeface="Arial"/>
              </a:rPr>
              <a:t> </a:t>
            </a:r>
            <a:r>
              <a:rPr sz="1406" kern="0" dirty="0">
                <a:solidFill>
                  <a:srgbClr val="050C13"/>
                </a:solidFill>
                <a:latin typeface="Arial"/>
                <a:cs typeface="Arial"/>
              </a:rPr>
              <a:t>with</a:t>
            </a:r>
            <a:r>
              <a:rPr sz="1406" kern="0" spc="-36" dirty="0">
                <a:solidFill>
                  <a:srgbClr val="050C13"/>
                </a:solidFill>
                <a:latin typeface="Arial"/>
                <a:cs typeface="Arial"/>
              </a:rPr>
              <a:t> </a:t>
            </a:r>
            <a:r>
              <a:rPr sz="1406" kern="0" spc="-23" dirty="0">
                <a:solidFill>
                  <a:srgbClr val="050C13"/>
                </a:solidFill>
                <a:latin typeface="Arial"/>
                <a:cs typeface="Arial"/>
              </a:rPr>
              <a:t>DAS </a:t>
            </a:r>
            <a:r>
              <a:rPr sz="1406" kern="0" spc="-9" dirty="0">
                <a:solidFill>
                  <a:srgbClr val="050C13"/>
                </a:solidFill>
                <a:latin typeface="Arial"/>
                <a:cs typeface="Arial"/>
              </a:rPr>
              <a:t>Server</a:t>
            </a:r>
            <a:endParaRPr sz="1406" kern="0">
              <a:solidFill>
                <a:sysClr val="windowText" lastClr="000000"/>
              </a:solidFill>
              <a:latin typeface="Arial"/>
              <a:cs typeface="Arial"/>
            </a:endParaRPr>
          </a:p>
          <a:p>
            <a:pPr marL="601154" marR="226872" defTabSz="829178">
              <a:lnSpc>
                <a:spcPct val="101899"/>
              </a:lnSpc>
              <a:spcBef>
                <a:spcPts val="716"/>
              </a:spcBef>
            </a:pPr>
            <a:r>
              <a:rPr sz="1406" kern="0" spc="-23" dirty="0">
                <a:solidFill>
                  <a:srgbClr val="050C13"/>
                </a:solidFill>
                <a:latin typeface="Arial"/>
                <a:cs typeface="Arial"/>
              </a:rPr>
              <a:t>Indirect</a:t>
            </a:r>
            <a:r>
              <a:rPr sz="1406" kern="0" spc="-41" dirty="0">
                <a:solidFill>
                  <a:srgbClr val="050C13"/>
                </a:solidFill>
                <a:latin typeface="Arial"/>
                <a:cs typeface="Arial"/>
              </a:rPr>
              <a:t> </a:t>
            </a:r>
            <a:r>
              <a:rPr sz="1406" kern="0" spc="-68" dirty="0">
                <a:solidFill>
                  <a:srgbClr val="050C13"/>
                </a:solidFill>
                <a:latin typeface="Arial"/>
                <a:cs typeface="Arial"/>
              </a:rPr>
              <a:t>Dynamic</a:t>
            </a:r>
            <a:r>
              <a:rPr sz="1406" kern="0" spc="-41" dirty="0">
                <a:solidFill>
                  <a:srgbClr val="050C13"/>
                </a:solidFill>
                <a:latin typeface="Arial"/>
                <a:cs typeface="Arial"/>
              </a:rPr>
              <a:t> </a:t>
            </a:r>
            <a:r>
              <a:rPr sz="1406" kern="0" spc="-27" dirty="0">
                <a:solidFill>
                  <a:srgbClr val="050C13"/>
                </a:solidFill>
                <a:latin typeface="Arial"/>
                <a:cs typeface="Arial"/>
              </a:rPr>
              <a:t>Authorisation:</a:t>
            </a:r>
            <a:r>
              <a:rPr sz="1406" kern="0" spc="-45" dirty="0">
                <a:solidFill>
                  <a:srgbClr val="050C13"/>
                </a:solidFill>
                <a:latin typeface="Arial"/>
                <a:cs typeface="Arial"/>
              </a:rPr>
              <a:t> </a:t>
            </a:r>
            <a:r>
              <a:rPr sz="1406" kern="0" spc="-36" dirty="0">
                <a:solidFill>
                  <a:srgbClr val="050C13"/>
                </a:solidFill>
                <a:latin typeface="Arial"/>
                <a:cs typeface="Arial"/>
              </a:rPr>
              <a:t>Originator</a:t>
            </a:r>
            <a:r>
              <a:rPr sz="1406" kern="0" spc="-68" dirty="0">
                <a:solidFill>
                  <a:srgbClr val="050C13"/>
                </a:solidFill>
                <a:latin typeface="Arial"/>
                <a:cs typeface="Arial"/>
              </a:rPr>
              <a:t> </a:t>
            </a:r>
            <a:r>
              <a:rPr sz="1406" kern="0" spc="-45" dirty="0">
                <a:solidFill>
                  <a:srgbClr val="050C13"/>
                </a:solidFill>
                <a:latin typeface="Arial"/>
                <a:cs typeface="Arial"/>
              </a:rPr>
              <a:t>submits</a:t>
            </a:r>
            <a:r>
              <a:rPr sz="1406" kern="0" spc="-50" dirty="0">
                <a:solidFill>
                  <a:srgbClr val="050C13"/>
                </a:solidFill>
                <a:latin typeface="Arial"/>
                <a:cs typeface="Arial"/>
              </a:rPr>
              <a:t> </a:t>
            </a:r>
            <a:r>
              <a:rPr sz="1406" kern="0" spc="-41" dirty="0">
                <a:solidFill>
                  <a:srgbClr val="050C13"/>
                </a:solidFill>
                <a:latin typeface="Arial"/>
                <a:cs typeface="Arial"/>
              </a:rPr>
              <a:t>request</a:t>
            </a:r>
            <a:r>
              <a:rPr sz="1406" kern="0" spc="-54" dirty="0">
                <a:solidFill>
                  <a:srgbClr val="050C13"/>
                </a:solidFill>
                <a:latin typeface="Arial"/>
                <a:cs typeface="Arial"/>
              </a:rPr>
              <a:t> </a:t>
            </a:r>
            <a:r>
              <a:rPr sz="1406" kern="0" dirty="0">
                <a:solidFill>
                  <a:srgbClr val="050C13"/>
                </a:solidFill>
                <a:latin typeface="Arial"/>
                <a:cs typeface="Arial"/>
              </a:rPr>
              <a:t>to</a:t>
            </a:r>
            <a:r>
              <a:rPr sz="1406" kern="0" spc="-45" dirty="0">
                <a:solidFill>
                  <a:srgbClr val="050C13"/>
                </a:solidFill>
                <a:latin typeface="Arial"/>
                <a:cs typeface="Arial"/>
              </a:rPr>
              <a:t> </a:t>
            </a:r>
            <a:r>
              <a:rPr sz="1406" kern="0" spc="-199" dirty="0">
                <a:solidFill>
                  <a:srgbClr val="050C13"/>
                </a:solidFill>
                <a:latin typeface="Arial"/>
                <a:cs typeface="Arial"/>
              </a:rPr>
              <a:t>DAS</a:t>
            </a:r>
            <a:r>
              <a:rPr sz="1406" kern="0" spc="-36" dirty="0">
                <a:solidFill>
                  <a:srgbClr val="050C13"/>
                </a:solidFill>
                <a:latin typeface="Arial"/>
                <a:cs typeface="Arial"/>
              </a:rPr>
              <a:t> </a:t>
            </a:r>
            <a:r>
              <a:rPr sz="1406" kern="0" spc="-73" dirty="0">
                <a:solidFill>
                  <a:srgbClr val="050C13"/>
                </a:solidFill>
                <a:latin typeface="Arial"/>
                <a:cs typeface="Arial"/>
              </a:rPr>
              <a:t>Server</a:t>
            </a:r>
            <a:r>
              <a:rPr sz="1406" kern="0" spc="-82" dirty="0">
                <a:solidFill>
                  <a:srgbClr val="050C13"/>
                </a:solidFill>
                <a:latin typeface="Arial"/>
                <a:cs typeface="Arial"/>
              </a:rPr>
              <a:t> </a:t>
            </a:r>
            <a:r>
              <a:rPr sz="1406" kern="0" spc="-73" dirty="0">
                <a:solidFill>
                  <a:srgbClr val="050C13"/>
                </a:solidFill>
                <a:latin typeface="Arial"/>
                <a:cs typeface="Arial"/>
              </a:rPr>
              <a:t>using</a:t>
            </a:r>
            <a:r>
              <a:rPr sz="1406" kern="0" spc="-36" dirty="0">
                <a:solidFill>
                  <a:srgbClr val="050C13"/>
                </a:solidFill>
                <a:latin typeface="Arial"/>
                <a:cs typeface="Arial"/>
              </a:rPr>
              <a:t> </a:t>
            </a:r>
            <a:r>
              <a:rPr sz="1406" kern="0" spc="-9" dirty="0">
                <a:solidFill>
                  <a:srgbClr val="050C13"/>
                </a:solidFill>
                <a:latin typeface="Arial"/>
                <a:cs typeface="Arial"/>
              </a:rPr>
              <a:t>info</a:t>
            </a:r>
            <a:r>
              <a:rPr sz="1406" kern="0" spc="-27" dirty="0">
                <a:solidFill>
                  <a:srgbClr val="050C13"/>
                </a:solidFill>
                <a:latin typeface="Arial"/>
                <a:cs typeface="Arial"/>
              </a:rPr>
              <a:t> </a:t>
            </a:r>
            <a:r>
              <a:rPr sz="1406" kern="0" spc="-36" dirty="0">
                <a:solidFill>
                  <a:srgbClr val="050C13"/>
                </a:solidFill>
                <a:latin typeface="Arial"/>
                <a:cs typeface="Arial"/>
              </a:rPr>
              <a:t>provided</a:t>
            </a:r>
            <a:r>
              <a:rPr sz="1406" kern="0" spc="-41" dirty="0">
                <a:solidFill>
                  <a:srgbClr val="050C13"/>
                </a:solidFill>
                <a:latin typeface="Arial"/>
                <a:cs typeface="Arial"/>
              </a:rPr>
              <a:t> </a:t>
            </a:r>
            <a:r>
              <a:rPr sz="1406" kern="0" spc="-54" dirty="0">
                <a:solidFill>
                  <a:srgbClr val="050C13"/>
                </a:solidFill>
                <a:latin typeface="Arial"/>
                <a:cs typeface="Arial"/>
              </a:rPr>
              <a:t>by</a:t>
            </a:r>
            <a:r>
              <a:rPr sz="1406" kern="0" spc="-23" dirty="0">
                <a:solidFill>
                  <a:srgbClr val="050C13"/>
                </a:solidFill>
                <a:latin typeface="Arial"/>
                <a:cs typeface="Arial"/>
              </a:rPr>
              <a:t> </a:t>
            </a:r>
            <a:r>
              <a:rPr sz="1406" kern="0" spc="-9" dirty="0">
                <a:solidFill>
                  <a:srgbClr val="050C13"/>
                </a:solidFill>
                <a:latin typeface="Arial"/>
                <a:cs typeface="Arial"/>
              </a:rPr>
              <a:t>Hosting </a:t>
            </a:r>
            <a:r>
              <a:rPr sz="1406" kern="0" spc="-208" dirty="0">
                <a:solidFill>
                  <a:srgbClr val="050C13"/>
                </a:solidFill>
                <a:latin typeface="Arial"/>
                <a:cs typeface="Arial"/>
              </a:rPr>
              <a:t>CSE.</a:t>
            </a:r>
            <a:r>
              <a:rPr sz="1406" kern="0" spc="-54" dirty="0">
                <a:solidFill>
                  <a:srgbClr val="050C13"/>
                </a:solidFill>
                <a:latin typeface="Arial"/>
                <a:cs typeface="Arial"/>
              </a:rPr>
              <a:t> Similar</a:t>
            </a:r>
            <a:r>
              <a:rPr sz="1406" kern="0" spc="-41" dirty="0">
                <a:solidFill>
                  <a:srgbClr val="050C13"/>
                </a:solidFill>
                <a:latin typeface="Arial"/>
                <a:cs typeface="Arial"/>
              </a:rPr>
              <a:t> </a:t>
            </a:r>
            <a:r>
              <a:rPr sz="1406" kern="0" dirty="0">
                <a:solidFill>
                  <a:srgbClr val="050C13"/>
                </a:solidFill>
                <a:latin typeface="Arial"/>
                <a:cs typeface="Arial"/>
              </a:rPr>
              <a:t>to</a:t>
            </a:r>
            <a:r>
              <a:rPr sz="1406" kern="0" spc="-41" dirty="0">
                <a:solidFill>
                  <a:srgbClr val="050C13"/>
                </a:solidFill>
                <a:latin typeface="Arial"/>
                <a:cs typeface="Arial"/>
              </a:rPr>
              <a:t> </a:t>
            </a:r>
            <a:r>
              <a:rPr sz="1406" kern="0" spc="-73" dirty="0">
                <a:solidFill>
                  <a:srgbClr val="050C13"/>
                </a:solidFill>
                <a:latin typeface="Arial"/>
                <a:cs typeface="Arial"/>
              </a:rPr>
              <a:t>Open</a:t>
            </a:r>
            <a:r>
              <a:rPr sz="1406" kern="0" spc="-36" dirty="0">
                <a:solidFill>
                  <a:srgbClr val="050C13"/>
                </a:solidFill>
                <a:latin typeface="Arial"/>
                <a:cs typeface="Arial"/>
              </a:rPr>
              <a:t> </a:t>
            </a:r>
            <a:r>
              <a:rPr sz="1406" kern="0" spc="-27" dirty="0">
                <a:solidFill>
                  <a:srgbClr val="050C13"/>
                </a:solidFill>
                <a:latin typeface="Arial"/>
                <a:cs typeface="Arial"/>
              </a:rPr>
              <a:t>Authentication</a:t>
            </a:r>
            <a:r>
              <a:rPr sz="1406" kern="0" spc="-59" dirty="0">
                <a:solidFill>
                  <a:srgbClr val="050C13"/>
                </a:solidFill>
                <a:latin typeface="Arial"/>
                <a:cs typeface="Arial"/>
              </a:rPr>
              <a:t> </a:t>
            </a:r>
            <a:r>
              <a:rPr sz="1406" kern="0" spc="-50" dirty="0">
                <a:solidFill>
                  <a:srgbClr val="050C13"/>
                </a:solidFill>
                <a:latin typeface="Arial"/>
                <a:cs typeface="Arial"/>
              </a:rPr>
              <a:t>(OAuth)</a:t>
            </a:r>
            <a:r>
              <a:rPr sz="1406" kern="0" spc="-36" dirty="0">
                <a:solidFill>
                  <a:srgbClr val="050C13"/>
                </a:solidFill>
                <a:latin typeface="Arial"/>
                <a:cs typeface="Arial"/>
              </a:rPr>
              <a:t> </a:t>
            </a:r>
            <a:r>
              <a:rPr sz="1406" kern="0" spc="-9" dirty="0">
                <a:solidFill>
                  <a:srgbClr val="050C13"/>
                </a:solidFill>
                <a:latin typeface="Arial"/>
                <a:cs typeface="Arial"/>
              </a:rPr>
              <a:t>mechanism</a:t>
            </a:r>
            <a:endParaRPr sz="1406" kern="0">
              <a:solidFill>
                <a:sysClr val="windowText" lastClr="000000"/>
              </a:solidFill>
              <a:latin typeface="Arial"/>
              <a:cs typeface="Arial"/>
            </a:endParaRPr>
          </a:p>
          <a:p>
            <a:pPr marL="601154" marR="16123" defTabSz="829178">
              <a:lnSpc>
                <a:spcPct val="102000"/>
              </a:lnSpc>
              <a:spcBef>
                <a:spcPts val="707"/>
              </a:spcBef>
            </a:pPr>
            <a:r>
              <a:rPr sz="1406" kern="0" spc="-199" dirty="0">
                <a:solidFill>
                  <a:srgbClr val="050C13"/>
                </a:solidFill>
                <a:latin typeface="Arial"/>
                <a:cs typeface="Arial"/>
              </a:rPr>
              <a:t>DAS</a:t>
            </a:r>
            <a:r>
              <a:rPr sz="1406" kern="0" spc="-41" dirty="0">
                <a:solidFill>
                  <a:srgbClr val="050C13"/>
                </a:solidFill>
                <a:latin typeface="Arial"/>
                <a:cs typeface="Arial"/>
              </a:rPr>
              <a:t> </a:t>
            </a:r>
            <a:r>
              <a:rPr sz="1406" kern="0" spc="-103" dirty="0">
                <a:solidFill>
                  <a:srgbClr val="050C13"/>
                </a:solidFill>
                <a:latin typeface="Arial"/>
                <a:cs typeface="Arial"/>
              </a:rPr>
              <a:t>has</a:t>
            </a:r>
            <a:r>
              <a:rPr sz="1406" kern="0" spc="-36" dirty="0">
                <a:solidFill>
                  <a:srgbClr val="050C13"/>
                </a:solidFill>
                <a:latin typeface="Arial"/>
                <a:cs typeface="Arial"/>
              </a:rPr>
              <a:t> </a:t>
            </a:r>
            <a:r>
              <a:rPr sz="1406" kern="0" spc="-9" dirty="0">
                <a:solidFill>
                  <a:srgbClr val="050C13"/>
                </a:solidFill>
                <a:latin typeface="Arial"/>
                <a:cs typeface="Arial"/>
              </a:rPr>
              <a:t>multiple</a:t>
            </a:r>
            <a:r>
              <a:rPr sz="1406" kern="0" spc="-14" dirty="0">
                <a:solidFill>
                  <a:srgbClr val="050C13"/>
                </a:solidFill>
                <a:latin typeface="Arial"/>
                <a:cs typeface="Arial"/>
              </a:rPr>
              <a:t> </a:t>
            </a:r>
            <a:r>
              <a:rPr sz="1406" kern="0" spc="-32" dirty="0">
                <a:solidFill>
                  <a:srgbClr val="050C13"/>
                </a:solidFill>
                <a:latin typeface="Arial"/>
                <a:cs typeface="Arial"/>
              </a:rPr>
              <a:t>options</a:t>
            </a:r>
            <a:r>
              <a:rPr sz="1406" kern="0" spc="-54" dirty="0">
                <a:solidFill>
                  <a:srgbClr val="050C13"/>
                </a:solidFill>
                <a:latin typeface="Arial"/>
                <a:cs typeface="Arial"/>
              </a:rPr>
              <a:t> </a:t>
            </a:r>
            <a:r>
              <a:rPr sz="1406" kern="0" dirty="0">
                <a:solidFill>
                  <a:srgbClr val="050C13"/>
                </a:solidFill>
                <a:latin typeface="Arial"/>
                <a:cs typeface="Arial"/>
              </a:rPr>
              <a:t>for</a:t>
            </a:r>
            <a:r>
              <a:rPr sz="1406" kern="0" spc="-32" dirty="0">
                <a:solidFill>
                  <a:srgbClr val="050C13"/>
                </a:solidFill>
                <a:latin typeface="Arial"/>
                <a:cs typeface="Arial"/>
              </a:rPr>
              <a:t> </a:t>
            </a:r>
            <a:r>
              <a:rPr sz="1406" kern="0" spc="-36" dirty="0">
                <a:solidFill>
                  <a:srgbClr val="050C13"/>
                </a:solidFill>
                <a:latin typeface="Arial"/>
                <a:cs typeface="Arial"/>
              </a:rPr>
              <a:t>authorizing:</a:t>
            </a:r>
            <a:r>
              <a:rPr sz="1406" kern="0" spc="-32" dirty="0">
                <a:solidFill>
                  <a:srgbClr val="050C13"/>
                </a:solidFill>
                <a:latin typeface="Arial"/>
                <a:cs typeface="Arial"/>
              </a:rPr>
              <a:t> </a:t>
            </a:r>
            <a:r>
              <a:rPr sz="1406" kern="0" spc="-45" dirty="0">
                <a:solidFill>
                  <a:srgbClr val="050C13"/>
                </a:solidFill>
                <a:latin typeface="Arial"/>
                <a:cs typeface="Arial"/>
              </a:rPr>
              <a:t>Issue/update </a:t>
            </a:r>
            <a:r>
              <a:rPr sz="1406" kern="0" spc="-113" dirty="0">
                <a:solidFill>
                  <a:srgbClr val="050C13"/>
                </a:solidFill>
                <a:latin typeface="Arial"/>
                <a:cs typeface="Arial"/>
              </a:rPr>
              <a:t>access</a:t>
            </a:r>
            <a:r>
              <a:rPr sz="1406" kern="0" spc="-50" dirty="0">
                <a:solidFill>
                  <a:srgbClr val="050C13"/>
                </a:solidFill>
                <a:latin typeface="Arial"/>
                <a:cs typeface="Arial"/>
              </a:rPr>
              <a:t> </a:t>
            </a:r>
            <a:r>
              <a:rPr sz="1406" kern="0" spc="-23" dirty="0">
                <a:solidFill>
                  <a:srgbClr val="050C13"/>
                </a:solidFill>
                <a:latin typeface="Arial"/>
                <a:cs typeface="Arial"/>
              </a:rPr>
              <a:t>control</a:t>
            </a:r>
            <a:r>
              <a:rPr sz="1406" kern="0" spc="-68" dirty="0">
                <a:solidFill>
                  <a:srgbClr val="050C13"/>
                </a:solidFill>
                <a:latin typeface="Arial"/>
                <a:cs typeface="Arial"/>
              </a:rPr>
              <a:t> </a:t>
            </a:r>
            <a:r>
              <a:rPr sz="1406" kern="0" spc="-45" dirty="0">
                <a:solidFill>
                  <a:srgbClr val="050C13"/>
                </a:solidFill>
                <a:latin typeface="Arial"/>
                <a:cs typeface="Arial"/>
              </a:rPr>
              <a:t>rules,</a:t>
            </a:r>
            <a:r>
              <a:rPr sz="1406" kern="0" spc="-50" dirty="0">
                <a:solidFill>
                  <a:srgbClr val="050C13"/>
                </a:solidFill>
                <a:latin typeface="Arial"/>
                <a:cs typeface="Arial"/>
              </a:rPr>
              <a:t> </a:t>
            </a:r>
            <a:r>
              <a:rPr sz="1406" kern="0" spc="-95" dirty="0">
                <a:solidFill>
                  <a:srgbClr val="050C13"/>
                </a:solidFill>
                <a:latin typeface="Arial"/>
                <a:cs typeface="Arial"/>
              </a:rPr>
              <a:t>assign</a:t>
            </a:r>
            <a:r>
              <a:rPr sz="1406" kern="0" spc="-63" dirty="0">
                <a:solidFill>
                  <a:srgbClr val="050C13"/>
                </a:solidFill>
                <a:latin typeface="Arial"/>
                <a:cs typeface="Arial"/>
              </a:rPr>
              <a:t> </a:t>
            </a:r>
            <a:r>
              <a:rPr sz="1406" kern="0" spc="-86" dirty="0">
                <a:solidFill>
                  <a:srgbClr val="050C13"/>
                </a:solidFill>
                <a:latin typeface="Arial"/>
                <a:cs typeface="Arial"/>
              </a:rPr>
              <a:t>Role(s)</a:t>
            </a:r>
            <a:r>
              <a:rPr sz="1406" kern="0" spc="-54" dirty="0">
                <a:solidFill>
                  <a:srgbClr val="050C13"/>
                </a:solidFill>
                <a:latin typeface="Arial"/>
                <a:cs typeface="Arial"/>
              </a:rPr>
              <a:t> </a:t>
            </a:r>
            <a:r>
              <a:rPr sz="1406" kern="0" dirty="0">
                <a:solidFill>
                  <a:srgbClr val="050C13"/>
                </a:solidFill>
                <a:latin typeface="Arial"/>
                <a:cs typeface="Arial"/>
              </a:rPr>
              <a:t>to</a:t>
            </a:r>
            <a:r>
              <a:rPr sz="1406" kern="0" spc="-45" dirty="0">
                <a:solidFill>
                  <a:srgbClr val="050C13"/>
                </a:solidFill>
                <a:latin typeface="Arial"/>
                <a:cs typeface="Arial"/>
              </a:rPr>
              <a:t> </a:t>
            </a:r>
            <a:r>
              <a:rPr sz="1406" kern="0" dirty="0">
                <a:solidFill>
                  <a:srgbClr val="050C13"/>
                </a:solidFill>
                <a:latin typeface="Arial"/>
                <a:cs typeface="Arial"/>
              </a:rPr>
              <a:t>the</a:t>
            </a:r>
            <a:r>
              <a:rPr sz="1406" kern="0" spc="-45" dirty="0">
                <a:solidFill>
                  <a:srgbClr val="050C13"/>
                </a:solidFill>
                <a:latin typeface="Arial"/>
                <a:cs typeface="Arial"/>
              </a:rPr>
              <a:t> </a:t>
            </a:r>
            <a:r>
              <a:rPr sz="1406" kern="0" spc="-9" dirty="0">
                <a:solidFill>
                  <a:srgbClr val="050C13"/>
                </a:solidFill>
                <a:latin typeface="Arial"/>
                <a:cs typeface="Arial"/>
              </a:rPr>
              <a:t>Originator, </a:t>
            </a:r>
            <a:r>
              <a:rPr sz="1406" kern="0" spc="-82" dirty="0">
                <a:solidFill>
                  <a:srgbClr val="050C13"/>
                </a:solidFill>
                <a:latin typeface="Arial"/>
                <a:cs typeface="Arial"/>
              </a:rPr>
              <a:t>issue</a:t>
            </a:r>
            <a:r>
              <a:rPr sz="1406" kern="0" spc="-54" dirty="0">
                <a:solidFill>
                  <a:srgbClr val="050C13"/>
                </a:solidFill>
                <a:latin typeface="Arial"/>
                <a:cs typeface="Arial"/>
              </a:rPr>
              <a:t> </a:t>
            </a:r>
            <a:r>
              <a:rPr sz="1406" kern="0" spc="-199" dirty="0">
                <a:solidFill>
                  <a:srgbClr val="050C13"/>
                </a:solidFill>
                <a:latin typeface="Arial"/>
                <a:cs typeface="Arial"/>
              </a:rPr>
              <a:t>JSON</a:t>
            </a:r>
            <a:r>
              <a:rPr sz="1406" kern="0" spc="-68" dirty="0">
                <a:solidFill>
                  <a:srgbClr val="050C13"/>
                </a:solidFill>
                <a:latin typeface="Arial"/>
                <a:cs typeface="Arial"/>
              </a:rPr>
              <a:t> </a:t>
            </a:r>
            <a:r>
              <a:rPr sz="1406" kern="0" spc="-77" dirty="0">
                <a:solidFill>
                  <a:srgbClr val="050C13"/>
                </a:solidFill>
                <a:latin typeface="Arial"/>
                <a:cs typeface="Arial"/>
              </a:rPr>
              <a:t>Web</a:t>
            </a:r>
            <a:r>
              <a:rPr sz="1406" kern="0" spc="-50" dirty="0">
                <a:solidFill>
                  <a:srgbClr val="050C13"/>
                </a:solidFill>
                <a:latin typeface="Arial"/>
                <a:cs typeface="Arial"/>
              </a:rPr>
              <a:t> </a:t>
            </a:r>
            <a:r>
              <a:rPr sz="1406" kern="0" spc="-118" dirty="0">
                <a:solidFill>
                  <a:srgbClr val="050C13"/>
                </a:solidFill>
                <a:latin typeface="Arial"/>
                <a:cs typeface="Arial"/>
              </a:rPr>
              <a:t>Tokens</a:t>
            </a:r>
            <a:r>
              <a:rPr sz="1406" kern="0" spc="-59" dirty="0">
                <a:solidFill>
                  <a:srgbClr val="050C13"/>
                </a:solidFill>
                <a:latin typeface="Arial"/>
                <a:cs typeface="Arial"/>
              </a:rPr>
              <a:t> </a:t>
            </a:r>
            <a:r>
              <a:rPr sz="1406" kern="0" spc="-18" dirty="0">
                <a:solidFill>
                  <a:srgbClr val="050C13"/>
                </a:solidFill>
                <a:latin typeface="Arial"/>
                <a:cs typeface="Arial"/>
              </a:rPr>
              <a:t>(JWT</a:t>
            </a:r>
            <a:r>
              <a:rPr sz="1406" kern="0" spc="-18" dirty="0">
                <a:solidFill>
                  <a:srgbClr val="FF0000"/>
                </a:solidFill>
                <a:latin typeface="Arial"/>
                <a:cs typeface="Arial"/>
              </a:rPr>
              <a:t>)</a:t>
            </a:r>
            <a:endParaRPr sz="1406" kern="0">
              <a:solidFill>
                <a:sysClr val="windowText" lastClr="000000"/>
              </a:solidFill>
              <a:latin typeface="Arial"/>
              <a:cs typeface="Arial"/>
            </a:endParaRPr>
          </a:p>
          <a:p>
            <a:pPr marL="98465" algn="ctr" defTabSz="829178">
              <a:spcBef>
                <a:spcPts val="707"/>
              </a:spcBef>
            </a:pPr>
            <a:r>
              <a:rPr sz="1406" b="1" kern="0" spc="-77" dirty="0">
                <a:solidFill>
                  <a:srgbClr val="0033CC"/>
                </a:solidFill>
                <a:latin typeface="Arial"/>
                <a:cs typeface="Arial"/>
              </a:rPr>
              <a:t>Direct</a:t>
            </a:r>
            <a:r>
              <a:rPr sz="1406" b="1" kern="0" spc="-63" dirty="0">
                <a:solidFill>
                  <a:srgbClr val="0033CC"/>
                </a:solidFill>
                <a:latin typeface="Arial"/>
                <a:cs typeface="Arial"/>
              </a:rPr>
              <a:t> </a:t>
            </a:r>
            <a:r>
              <a:rPr sz="1406" b="1" kern="0" spc="-109" dirty="0">
                <a:solidFill>
                  <a:srgbClr val="0033CC"/>
                </a:solidFill>
                <a:latin typeface="Arial"/>
                <a:cs typeface="Arial"/>
              </a:rPr>
              <a:t>Dynamic</a:t>
            </a:r>
            <a:r>
              <a:rPr sz="1406" b="1" kern="0" spc="-68" dirty="0">
                <a:solidFill>
                  <a:srgbClr val="0033CC"/>
                </a:solidFill>
                <a:latin typeface="Arial"/>
                <a:cs typeface="Arial"/>
              </a:rPr>
              <a:t> </a:t>
            </a:r>
            <a:r>
              <a:rPr sz="1406" b="1" kern="0" spc="-9" dirty="0">
                <a:solidFill>
                  <a:srgbClr val="0033CC"/>
                </a:solidFill>
                <a:latin typeface="Arial"/>
                <a:cs typeface="Arial"/>
              </a:rPr>
              <a:t>Authorisation</a:t>
            </a:r>
            <a:endParaRPr sz="1406" kern="0">
              <a:solidFill>
                <a:sysClr val="windowText" lastClr="000000"/>
              </a:solidFill>
              <a:latin typeface="Arial"/>
              <a:cs typeface="Arial"/>
            </a:endParaRPr>
          </a:p>
          <a:p>
            <a:pPr marL="3190032" defTabSz="829178">
              <a:spcBef>
                <a:spcPts val="879"/>
              </a:spcBef>
            </a:pPr>
            <a:r>
              <a:rPr sz="1406" kern="0" dirty="0">
                <a:solidFill>
                  <a:sysClr val="windowText" lastClr="000000"/>
                </a:solidFill>
                <a:latin typeface="Arial"/>
                <a:cs typeface="Arial"/>
              </a:rPr>
              <a:t>1.</a:t>
            </a:r>
            <a:r>
              <a:rPr sz="1406" kern="0" spc="168" dirty="0">
                <a:solidFill>
                  <a:sysClr val="windowText" lastClr="000000"/>
                </a:solidFill>
                <a:latin typeface="Arial"/>
                <a:cs typeface="Arial"/>
              </a:rPr>
              <a:t> </a:t>
            </a:r>
            <a:r>
              <a:rPr sz="1406" kern="0" spc="-9" dirty="0">
                <a:solidFill>
                  <a:sysClr val="windowText" lastClr="000000"/>
                </a:solidFill>
                <a:latin typeface="Arial"/>
                <a:cs typeface="Arial"/>
              </a:rPr>
              <a:t>Request</a:t>
            </a:r>
            <a:endParaRPr sz="1406" kern="0">
              <a:solidFill>
                <a:sysClr val="windowText" lastClr="000000"/>
              </a:solidFill>
              <a:latin typeface="Arial"/>
              <a:cs typeface="Arial"/>
            </a:endParaRPr>
          </a:p>
        </p:txBody>
      </p:sp>
      <p:sp>
        <p:nvSpPr>
          <p:cNvPr id="14" name="object 14"/>
          <p:cNvSpPr txBox="1"/>
          <p:nvPr/>
        </p:nvSpPr>
        <p:spPr>
          <a:xfrm>
            <a:off x="6995197" y="5310890"/>
            <a:ext cx="924765" cy="457982"/>
          </a:xfrm>
          <a:prstGeom prst="rect">
            <a:avLst/>
          </a:prstGeom>
          <a:ln w="10667">
            <a:solidFill>
              <a:srgbClr val="050C13"/>
            </a:solidFill>
          </a:ln>
        </p:spPr>
        <p:txBody>
          <a:bodyPr vert="horz" wrap="square" lIns="0" tIns="72553" rIns="0" bIns="0" rtlCol="0">
            <a:spAutoFit/>
          </a:bodyPr>
          <a:lstStyle/>
          <a:p>
            <a:pPr marL="308063" defTabSz="829178">
              <a:lnSpc>
                <a:spcPts val="1478"/>
              </a:lnSpc>
              <a:spcBef>
                <a:spcPts val="571"/>
              </a:spcBef>
            </a:pPr>
            <a:r>
              <a:rPr sz="1406" b="1" kern="0" spc="-23" dirty="0">
                <a:solidFill>
                  <a:sysClr val="windowText" lastClr="000000"/>
                </a:solidFill>
                <a:latin typeface="Arial"/>
                <a:cs typeface="Arial"/>
              </a:rPr>
              <a:t>DAS</a:t>
            </a:r>
            <a:endParaRPr sz="1406" kern="0">
              <a:solidFill>
                <a:sysClr val="windowText" lastClr="000000"/>
              </a:solidFill>
              <a:latin typeface="Arial"/>
              <a:cs typeface="Arial"/>
            </a:endParaRPr>
          </a:p>
          <a:p>
            <a:pPr marL="220537" defTabSz="829178">
              <a:lnSpc>
                <a:spcPts val="1478"/>
              </a:lnSpc>
            </a:pPr>
            <a:r>
              <a:rPr sz="1406" b="1" kern="0" spc="-9" dirty="0">
                <a:solidFill>
                  <a:sysClr val="windowText" lastClr="000000"/>
                </a:solidFill>
                <a:latin typeface="Arial"/>
                <a:cs typeface="Arial"/>
              </a:rPr>
              <a:t>Server</a:t>
            </a:r>
            <a:endParaRPr sz="1406" kern="0">
              <a:solidFill>
                <a:sysClr val="windowText" lastClr="000000"/>
              </a:solidFill>
              <a:latin typeface="Arial"/>
              <a:cs typeface="Arial"/>
            </a:endParaRPr>
          </a:p>
        </p:txBody>
      </p:sp>
      <p:sp>
        <p:nvSpPr>
          <p:cNvPr id="15" name="object 15"/>
          <p:cNvSpPr txBox="1"/>
          <p:nvPr/>
        </p:nvSpPr>
        <p:spPr>
          <a:xfrm>
            <a:off x="4570759" y="4421853"/>
            <a:ext cx="1745882" cy="231458"/>
          </a:xfrm>
          <a:prstGeom prst="rect">
            <a:avLst/>
          </a:prstGeom>
        </p:spPr>
        <p:txBody>
          <a:bodyPr vert="horz" wrap="square" lIns="0" tIns="14971" rIns="0" bIns="0" rtlCol="0">
            <a:spAutoFit/>
          </a:bodyPr>
          <a:lstStyle/>
          <a:p>
            <a:pPr marL="11516" defTabSz="829178">
              <a:spcBef>
                <a:spcPts val="118"/>
              </a:spcBef>
            </a:pPr>
            <a:r>
              <a:rPr sz="1406" kern="0" dirty="0">
                <a:solidFill>
                  <a:sysClr val="windowText" lastClr="000000"/>
                </a:solidFill>
                <a:latin typeface="Arial"/>
                <a:cs typeface="Arial"/>
              </a:rPr>
              <a:t>4.</a:t>
            </a:r>
            <a:r>
              <a:rPr sz="1406" kern="0" spc="204" dirty="0">
                <a:solidFill>
                  <a:sysClr val="windowText" lastClr="000000"/>
                </a:solidFill>
                <a:latin typeface="Arial"/>
                <a:cs typeface="Arial"/>
              </a:rPr>
              <a:t> </a:t>
            </a:r>
            <a:r>
              <a:rPr sz="1406" kern="0" spc="-103" dirty="0">
                <a:solidFill>
                  <a:sysClr val="windowText" lastClr="000000"/>
                </a:solidFill>
                <a:latin typeface="Arial"/>
                <a:cs typeface="Arial"/>
              </a:rPr>
              <a:t>Response</a:t>
            </a:r>
            <a:r>
              <a:rPr sz="1406" kern="0" spc="-100" dirty="0">
                <a:solidFill>
                  <a:sysClr val="windowText" lastClr="000000"/>
                </a:solidFill>
                <a:latin typeface="Arial"/>
                <a:cs typeface="Arial"/>
              </a:rPr>
              <a:t> </a:t>
            </a:r>
            <a:r>
              <a:rPr sz="1406" kern="0" spc="-59" dirty="0">
                <a:solidFill>
                  <a:sysClr val="windowText" lastClr="000000"/>
                </a:solidFill>
                <a:latin typeface="Arial"/>
                <a:cs typeface="Arial"/>
              </a:rPr>
              <a:t>(‘success’)</a:t>
            </a:r>
            <a:endParaRPr sz="1406" kern="0">
              <a:solidFill>
                <a:sysClr val="windowText" lastClr="000000"/>
              </a:solidFill>
              <a:latin typeface="Arial"/>
              <a:cs typeface="Arial"/>
            </a:endParaRPr>
          </a:p>
        </p:txBody>
      </p:sp>
      <p:sp>
        <p:nvSpPr>
          <p:cNvPr id="16" name="object 16"/>
          <p:cNvSpPr txBox="1"/>
          <p:nvPr/>
        </p:nvSpPr>
        <p:spPr>
          <a:xfrm>
            <a:off x="7840484" y="4786691"/>
            <a:ext cx="1694058" cy="558151"/>
          </a:xfrm>
          <a:prstGeom prst="rect">
            <a:avLst/>
          </a:prstGeom>
        </p:spPr>
        <p:txBody>
          <a:bodyPr vert="horz" wrap="square" lIns="0" tIns="14971" rIns="0" bIns="0" rtlCol="0">
            <a:spAutoFit/>
          </a:bodyPr>
          <a:lstStyle/>
          <a:p>
            <a:pPr marL="11516" defTabSz="829178">
              <a:lnSpc>
                <a:spcPts val="1478"/>
              </a:lnSpc>
              <a:spcBef>
                <a:spcPts val="118"/>
              </a:spcBef>
            </a:pPr>
            <a:r>
              <a:rPr sz="1406" kern="0" dirty="0">
                <a:solidFill>
                  <a:srgbClr val="548234"/>
                </a:solidFill>
                <a:latin typeface="Arial"/>
                <a:cs typeface="Arial"/>
              </a:rPr>
              <a:t>3.</a:t>
            </a:r>
            <a:r>
              <a:rPr sz="1406" kern="0" spc="168" dirty="0">
                <a:solidFill>
                  <a:srgbClr val="548234"/>
                </a:solidFill>
                <a:latin typeface="Arial"/>
                <a:cs typeface="Arial"/>
              </a:rPr>
              <a:t> </a:t>
            </a:r>
            <a:r>
              <a:rPr sz="1406" kern="0" spc="-9" dirty="0">
                <a:solidFill>
                  <a:srgbClr val="548234"/>
                </a:solidFill>
                <a:latin typeface="Arial"/>
                <a:cs typeface="Arial"/>
              </a:rPr>
              <a:t>Request</a:t>
            </a:r>
            <a:endParaRPr sz="1406" kern="0">
              <a:solidFill>
                <a:sysClr val="windowText" lastClr="000000"/>
              </a:solidFill>
              <a:latin typeface="Arial"/>
              <a:cs typeface="Arial"/>
            </a:endParaRPr>
          </a:p>
          <a:p>
            <a:pPr marL="11516" marR="4607" defTabSz="829178">
              <a:lnSpc>
                <a:spcPct val="74800"/>
              </a:lnSpc>
              <a:spcBef>
                <a:spcPts val="221"/>
              </a:spcBef>
            </a:pPr>
            <a:r>
              <a:rPr sz="1406" kern="0" dirty="0">
                <a:solidFill>
                  <a:srgbClr val="548234"/>
                </a:solidFill>
                <a:latin typeface="Arial"/>
                <a:cs typeface="Arial"/>
              </a:rPr>
              <a:t>(with</a:t>
            </a:r>
            <a:r>
              <a:rPr sz="1406" kern="0" spc="-32" dirty="0">
                <a:solidFill>
                  <a:srgbClr val="548234"/>
                </a:solidFill>
                <a:latin typeface="Arial"/>
                <a:cs typeface="Arial"/>
              </a:rPr>
              <a:t> </a:t>
            </a:r>
            <a:r>
              <a:rPr sz="1406" kern="0" spc="-54" dirty="0">
                <a:solidFill>
                  <a:srgbClr val="548234"/>
                </a:solidFill>
                <a:latin typeface="Arial"/>
                <a:cs typeface="Arial"/>
              </a:rPr>
              <a:t>parameters</a:t>
            </a:r>
            <a:r>
              <a:rPr sz="1406" kern="0" spc="-36" dirty="0">
                <a:solidFill>
                  <a:srgbClr val="548234"/>
                </a:solidFill>
                <a:latin typeface="Arial"/>
                <a:cs typeface="Arial"/>
              </a:rPr>
              <a:t> </a:t>
            </a:r>
            <a:r>
              <a:rPr sz="1406" kern="0" spc="-18" dirty="0">
                <a:solidFill>
                  <a:srgbClr val="548234"/>
                </a:solidFill>
                <a:latin typeface="Arial"/>
                <a:cs typeface="Arial"/>
              </a:rPr>
              <a:t>from </a:t>
            </a:r>
            <a:r>
              <a:rPr sz="1406" kern="0" spc="-50" dirty="0">
                <a:solidFill>
                  <a:srgbClr val="548234"/>
                </a:solidFill>
                <a:latin typeface="Arial"/>
                <a:cs typeface="Arial"/>
              </a:rPr>
              <a:t>step</a:t>
            </a:r>
            <a:r>
              <a:rPr sz="1406" kern="0" spc="-73" dirty="0">
                <a:solidFill>
                  <a:srgbClr val="548234"/>
                </a:solidFill>
                <a:latin typeface="Arial"/>
                <a:cs typeface="Arial"/>
              </a:rPr>
              <a:t> </a:t>
            </a:r>
            <a:r>
              <a:rPr sz="1406" kern="0" spc="-23" dirty="0">
                <a:solidFill>
                  <a:srgbClr val="548234"/>
                </a:solidFill>
                <a:latin typeface="Arial"/>
                <a:cs typeface="Arial"/>
              </a:rPr>
              <a:t>1)</a:t>
            </a:r>
            <a:endParaRPr sz="1406" kern="0">
              <a:solidFill>
                <a:sysClr val="windowText" lastClr="000000"/>
              </a:solidFill>
              <a:latin typeface="Arial"/>
              <a:cs typeface="Arial"/>
            </a:endParaRPr>
          </a:p>
        </p:txBody>
      </p:sp>
      <p:sp>
        <p:nvSpPr>
          <p:cNvPr id="17" name="object 17"/>
          <p:cNvSpPr txBox="1"/>
          <p:nvPr/>
        </p:nvSpPr>
        <p:spPr>
          <a:xfrm>
            <a:off x="5814559" y="4753467"/>
            <a:ext cx="1284651" cy="556504"/>
          </a:xfrm>
          <a:prstGeom prst="rect">
            <a:avLst/>
          </a:prstGeom>
        </p:spPr>
        <p:txBody>
          <a:bodyPr vert="horz" wrap="square" lIns="0" tIns="68522" rIns="0" bIns="0" rtlCol="0">
            <a:spAutoFit/>
          </a:bodyPr>
          <a:lstStyle/>
          <a:p>
            <a:pPr marL="11516" marR="4607" indent="371403" algn="r" defTabSz="829178">
              <a:lnSpc>
                <a:spcPct val="75200"/>
              </a:lnSpc>
              <a:spcBef>
                <a:spcPts val="540"/>
              </a:spcBef>
            </a:pPr>
            <a:r>
              <a:rPr sz="1406" kern="0" spc="-45" dirty="0">
                <a:solidFill>
                  <a:srgbClr val="548234"/>
                </a:solidFill>
                <a:latin typeface="Arial"/>
                <a:cs typeface="Arial"/>
              </a:rPr>
              <a:t>3.</a:t>
            </a:r>
            <a:r>
              <a:rPr sz="1406" kern="0" spc="-68" dirty="0">
                <a:solidFill>
                  <a:srgbClr val="548234"/>
                </a:solidFill>
                <a:latin typeface="Arial"/>
                <a:cs typeface="Arial"/>
              </a:rPr>
              <a:t> </a:t>
            </a:r>
            <a:r>
              <a:rPr sz="1406" kern="0" spc="-100" dirty="0">
                <a:solidFill>
                  <a:srgbClr val="548234"/>
                </a:solidFill>
                <a:latin typeface="Arial"/>
                <a:cs typeface="Arial"/>
              </a:rPr>
              <a:t>Response </a:t>
            </a:r>
            <a:r>
              <a:rPr sz="1406" kern="0" dirty="0">
                <a:solidFill>
                  <a:srgbClr val="548234"/>
                </a:solidFill>
                <a:latin typeface="Arial"/>
                <a:cs typeface="Arial"/>
              </a:rPr>
              <a:t>(with</a:t>
            </a:r>
            <a:r>
              <a:rPr sz="1406" kern="0" spc="-50" dirty="0">
                <a:solidFill>
                  <a:srgbClr val="548234"/>
                </a:solidFill>
                <a:latin typeface="Arial"/>
                <a:cs typeface="Arial"/>
              </a:rPr>
              <a:t> </a:t>
            </a:r>
            <a:r>
              <a:rPr sz="1406" kern="0" spc="-109" dirty="0">
                <a:solidFill>
                  <a:srgbClr val="548234"/>
                </a:solidFill>
                <a:latin typeface="Arial"/>
                <a:cs typeface="Arial"/>
              </a:rPr>
              <a:t>Token</a:t>
            </a:r>
            <a:r>
              <a:rPr sz="1406" kern="0" spc="-68" dirty="0">
                <a:solidFill>
                  <a:srgbClr val="548234"/>
                </a:solidFill>
                <a:latin typeface="Arial"/>
                <a:cs typeface="Arial"/>
              </a:rPr>
              <a:t> </a:t>
            </a:r>
            <a:r>
              <a:rPr sz="1406" kern="0" spc="-23" dirty="0">
                <a:solidFill>
                  <a:srgbClr val="548234"/>
                </a:solidFill>
                <a:latin typeface="Arial"/>
                <a:cs typeface="Arial"/>
              </a:rPr>
              <a:t>or </a:t>
            </a:r>
            <a:r>
              <a:rPr sz="1406" kern="0" spc="-77" dirty="0">
                <a:solidFill>
                  <a:srgbClr val="548234"/>
                </a:solidFill>
                <a:latin typeface="Arial"/>
                <a:cs typeface="Arial"/>
              </a:rPr>
              <a:t>dynamicACPInfo)</a:t>
            </a:r>
            <a:endParaRPr sz="1406" kern="0">
              <a:solidFill>
                <a:sysClr val="windowText" lastClr="000000"/>
              </a:solidFill>
              <a:latin typeface="Arial"/>
              <a:cs typeface="Arial"/>
            </a:endParaRPr>
          </a:p>
        </p:txBody>
      </p:sp>
      <p:pic>
        <p:nvPicPr>
          <p:cNvPr id="18" name="object 18"/>
          <p:cNvPicPr/>
          <p:nvPr/>
        </p:nvPicPr>
        <p:blipFill>
          <a:blip r:embed="rId5" cstate="print"/>
          <a:stretch>
            <a:fillRect/>
          </a:stretch>
        </p:blipFill>
        <p:spPr>
          <a:xfrm>
            <a:off x="10468076" y="5728244"/>
            <a:ext cx="475395" cy="4256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18274" y="5844355"/>
            <a:ext cx="123801" cy="115416"/>
          </a:xfrm>
          <a:prstGeom prst="rect">
            <a:avLst/>
          </a:prstGeom>
        </p:spPr>
        <p:txBody>
          <a:bodyPr vert="horz" wrap="square" lIns="0" tIns="0" rIns="0" bIns="0" rtlCol="0">
            <a:spAutoFit/>
          </a:bodyPr>
          <a:lstStyle/>
          <a:p>
            <a:pPr defTabSz="829178">
              <a:lnSpc>
                <a:spcPts val="907"/>
              </a:lnSpc>
            </a:pPr>
            <a:r>
              <a:rPr sz="952" kern="0" spc="-68" dirty="0">
                <a:solidFill>
                  <a:srgbClr val="898989"/>
                </a:solidFill>
                <a:latin typeface="Arial"/>
                <a:cs typeface="Arial"/>
              </a:rPr>
              <a:t>19</a:t>
            </a:r>
            <a:endParaRPr sz="952" kern="0">
              <a:solidFill>
                <a:sysClr val="windowText" lastClr="000000"/>
              </a:solidFill>
              <a:latin typeface="Arial"/>
              <a:cs typeface="Arial"/>
            </a:endParaRPr>
          </a:p>
        </p:txBody>
      </p:sp>
      <p:pic>
        <p:nvPicPr>
          <p:cNvPr id="3" name="object 3"/>
          <p:cNvPicPr/>
          <p:nvPr/>
        </p:nvPicPr>
        <p:blipFill>
          <a:blip r:embed="rId2" cstate="print"/>
          <a:stretch>
            <a:fillRect/>
          </a:stretch>
        </p:blipFill>
        <p:spPr>
          <a:xfrm>
            <a:off x="5642255" y="1835249"/>
            <a:ext cx="4422287" cy="3506045"/>
          </a:xfrm>
          <a:prstGeom prst="rect">
            <a:avLst/>
          </a:prstGeom>
        </p:spPr>
      </p:pic>
      <p:pic>
        <p:nvPicPr>
          <p:cNvPr id="4" name="object 4"/>
          <p:cNvPicPr/>
          <p:nvPr/>
        </p:nvPicPr>
        <p:blipFill>
          <a:blip r:embed="rId3" cstate="print"/>
          <a:stretch>
            <a:fillRect/>
          </a:stretch>
        </p:blipFill>
        <p:spPr>
          <a:xfrm>
            <a:off x="10468076" y="5728244"/>
            <a:ext cx="475395" cy="425644"/>
          </a:xfrm>
          <a:prstGeom prst="rect">
            <a:avLst/>
          </a:prstGeom>
        </p:spPr>
      </p:pic>
      <p:sp>
        <p:nvSpPr>
          <p:cNvPr id="5" name="object 5"/>
          <p:cNvSpPr txBox="1">
            <a:spLocks noGrp="1"/>
          </p:cNvSpPr>
          <p:nvPr>
            <p:ph type="title"/>
          </p:nvPr>
        </p:nvSpPr>
        <p:spPr>
          <a:xfrm>
            <a:off x="1900851" y="939202"/>
            <a:ext cx="4020942" cy="402958"/>
          </a:xfrm>
          <a:prstGeom prst="rect">
            <a:avLst/>
          </a:prstGeom>
        </p:spPr>
        <p:txBody>
          <a:bodyPr vert="horz" wrap="square" lIns="0" tIns="12092" rIns="0" bIns="0" rtlCol="0">
            <a:spAutoFit/>
          </a:bodyPr>
          <a:lstStyle/>
          <a:p>
            <a:pPr marL="11516">
              <a:spcBef>
                <a:spcPts val="95"/>
              </a:spcBef>
            </a:pPr>
            <a:r>
              <a:rPr spc="-218" dirty="0"/>
              <a:t>Privacy</a:t>
            </a:r>
            <a:r>
              <a:rPr spc="-141" dirty="0"/>
              <a:t> </a:t>
            </a:r>
            <a:r>
              <a:rPr spc="-222" dirty="0"/>
              <a:t>Policy</a:t>
            </a:r>
            <a:r>
              <a:rPr spc="-103" dirty="0"/>
              <a:t> </a:t>
            </a:r>
            <a:r>
              <a:rPr spc="-159" dirty="0"/>
              <a:t>Manager</a:t>
            </a:r>
            <a:r>
              <a:rPr spc="-168" dirty="0"/>
              <a:t> </a:t>
            </a:r>
            <a:r>
              <a:rPr spc="-86" dirty="0"/>
              <a:t>(PPM)</a:t>
            </a:r>
          </a:p>
        </p:txBody>
      </p:sp>
      <p:pic>
        <p:nvPicPr>
          <p:cNvPr id="6" name="object 6"/>
          <p:cNvPicPr/>
          <p:nvPr/>
        </p:nvPicPr>
        <p:blipFill>
          <a:blip r:embed="rId4" cstate="print"/>
          <a:stretch>
            <a:fillRect/>
          </a:stretch>
        </p:blipFill>
        <p:spPr>
          <a:xfrm>
            <a:off x="2137592" y="1896056"/>
            <a:ext cx="128522" cy="135432"/>
          </a:xfrm>
          <a:prstGeom prst="rect">
            <a:avLst/>
          </a:prstGeom>
        </p:spPr>
      </p:pic>
      <p:sp>
        <p:nvSpPr>
          <p:cNvPr id="7" name="object 7"/>
          <p:cNvSpPr txBox="1"/>
          <p:nvPr/>
        </p:nvSpPr>
        <p:spPr>
          <a:xfrm>
            <a:off x="2356881" y="1832002"/>
            <a:ext cx="2831300" cy="3793891"/>
          </a:xfrm>
          <a:prstGeom prst="rect">
            <a:avLst/>
          </a:prstGeom>
        </p:spPr>
        <p:txBody>
          <a:bodyPr vert="horz" wrap="square" lIns="0" tIns="12668" rIns="0" bIns="0" rtlCol="0">
            <a:spAutoFit/>
          </a:bodyPr>
          <a:lstStyle/>
          <a:p>
            <a:pPr marL="11516" marR="823996" defTabSz="829178">
              <a:lnSpc>
                <a:spcPct val="101299"/>
              </a:lnSpc>
              <a:spcBef>
                <a:spcPts val="100"/>
              </a:spcBef>
            </a:pPr>
            <a:r>
              <a:rPr sz="1406" kern="0" spc="-100" dirty="0">
                <a:solidFill>
                  <a:srgbClr val="050C13"/>
                </a:solidFill>
                <a:latin typeface="Arial"/>
                <a:cs typeface="Arial"/>
              </a:rPr>
              <a:t>The</a:t>
            </a:r>
            <a:r>
              <a:rPr sz="1406" kern="0" spc="-50" dirty="0">
                <a:solidFill>
                  <a:srgbClr val="050C13"/>
                </a:solidFill>
                <a:latin typeface="Arial"/>
                <a:cs typeface="Arial"/>
              </a:rPr>
              <a:t> </a:t>
            </a:r>
            <a:r>
              <a:rPr sz="1406" kern="0" spc="-118" dirty="0">
                <a:solidFill>
                  <a:srgbClr val="050C13"/>
                </a:solidFill>
                <a:latin typeface="Arial"/>
                <a:cs typeface="Arial"/>
              </a:rPr>
              <a:t>PPM</a:t>
            </a:r>
            <a:r>
              <a:rPr sz="1406" kern="0" spc="-59" dirty="0">
                <a:solidFill>
                  <a:srgbClr val="050C13"/>
                </a:solidFill>
                <a:latin typeface="Arial"/>
                <a:cs typeface="Arial"/>
              </a:rPr>
              <a:t> </a:t>
            </a:r>
            <a:r>
              <a:rPr sz="1406" kern="0" spc="-77" dirty="0">
                <a:solidFill>
                  <a:srgbClr val="050C13"/>
                </a:solidFill>
                <a:latin typeface="Arial"/>
                <a:cs typeface="Arial"/>
              </a:rPr>
              <a:t>is</a:t>
            </a:r>
            <a:r>
              <a:rPr sz="1406" kern="0" spc="-54" dirty="0">
                <a:solidFill>
                  <a:srgbClr val="050C13"/>
                </a:solidFill>
                <a:latin typeface="Arial"/>
                <a:cs typeface="Arial"/>
              </a:rPr>
              <a:t> </a:t>
            </a:r>
            <a:r>
              <a:rPr sz="1406" kern="0" spc="-109" dirty="0">
                <a:solidFill>
                  <a:srgbClr val="050C13"/>
                </a:solidFill>
                <a:latin typeface="Arial"/>
                <a:cs typeface="Arial"/>
              </a:rPr>
              <a:t>a</a:t>
            </a:r>
            <a:r>
              <a:rPr sz="1406" kern="0" spc="-32" dirty="0">
                <a:solidFill>
                  <a:srgbClr val="050C13"/>
                </a:solidFill>
                <a:latin typeface="Arial"/>
                <a:cs typeface="Arial"/>
              </a:rPr>
              <a:t> </a:t>
            </a:r>
            <a:r>
              <a:rPr sz="1406" kern="0" spc="-59" dirty="0">
                <a:solidFill>
                  <a:srgbClr val="050C13"/>
                </a:solidFill>
                <a:latin typeface="Arial"/>
                <a:cs typeface="Arial"/>
              </a:rPr>
              <a:t>personal</a:t>
            </a:r>
            <a:r>
              <a:rPr sz="1406" kern="0" spc="-68" dirty="0">
                <a:solidFill>
                  <a:srgbClr val="050C13"/>
                </a:solidFill>
                <a:latin typeface="Arial"/>
                <a:cs typeface="Arial"/>
              </a:rPr>
              <a:t> </a:t>
            </a:r>
            <a:r>
              <a:rPr sz="1406" kern="0" spc="-23" dirty="0">
                <a:solidFill>
                  <a:srgbClr val="050C13"/>
                </a:solidFill>
                <a:latin typeface="Arial"/>
                <a:cs typeface="Arial"/>
              </a:rPr>
              <a:t>data </a:t>
            </a:r>
            <a:r>
              <a:rPr sz="1406" kern="0" spc="-54" dirty="0">
                <a:solidFill>
                  <a:srgbClr val="050C13"/>
                </a:solidFill>
                <a:latin typeface="Arial"/>
                <a:cs typeface="Arial"/>
              </a:rPr>
              <a:t>management</a:t>
            </a:r>
            <a:r>
              <a:rPr sz="1406" kern="0" spc="-45" dirty="0">
                <a:solidFill>
                  <a:srgbClr val="050C13"/>
                </a:solidFill>
                <a:latin typeface="Arial"/>
                <a:cs typeface="Arial"/>
              </a:rPr>
              <a:t> </a:t>
            </a:r>
            <a:r>
              <a:rPr sz="1406" kern="0" spc="-9" dirty="0">
                <a:solidFill>
                  <a:srgbClr val="050C13"/>
                </a:solidFill>
                <a:latin typeface="Arial"/>
                <a:cs typeface="Arial"/>
              </a:rPr>
              <a:t>framework</a:t>
            </a:r>
            <a:endParaRPr sz="1406" kern="0">
              <a:solidFill>
                <a:sysClr val="windowText" lastClr="000000"/>
              </a:solidFill>
              <a:latin typeface="Arial"/>
              <a:cs typeface="Arial"/>
            </a:endParaRPr>
          </a:p>
          <a:p>
            <a:pPr marL="11516" marR="247602" defTabSz="829178">
              <a:lnSpc>
                <a:spcPct val="101800"/>
              </a:lnSpc>
              <a:spcBef>
                <a:spcPts val="721"/>
              </a:spcBef>
            </a:pPr>
            <a:r>
              <a:rPr sz="1406" kern="0" spc="-100" dirty="0">
                <a:solidFill>
                  <a:srgbClr val="050C13"/>
                </a:solidFill>
                <a:latin typeface="Arial"/>
                <a:cs typeface="Arial"/>
              </a:rPr>
              <a:t>The</a:t>
            </a:r>
            <a:r>
              <a:rPr sz="1406" kern="0" spc="-54" dirty="0">
                <a:solidFill>
                  <a:srgbClr val="050C13"/>
                </a:solidFill>
                <a:latin typeface="Arial"/>
                <a:cs typeface="Arial"/>
              </a:rPr>
              <a:t> </a:t>
            </a:r>
            <a:r>
              <a:rPr sz="1406" kern="0" spc="-118" dirty="0">
                <a:solidFill>
                  <a:srgbClr val="050C13"/>
                </a:solidFill>
                <a:latin typeface="Arial"/>
                <a:cs typeface="Arial"/>
              </a:rPr>
              <a:t>PPM</a:t>
            </a:r>
            <a:r>
              <a:rPr sz="1406" kern="0" spc="-59" dirty="0">
                <a:solidFill>
                  <a:srgbClr val="050C13"/>
                </a:solidFill>
                <a:latin typeface="Arial"/>
                <a:cs typeface="Arial"/>
              </a:rPr>
              <a:t> </a:t>
            </a:r>
            <a:r>
              <a:rPr sz="1406" kern="0" spc="-50" dirty="0">
                <a:solidFill>
                  <a:srgbClr val="050C13"/>
                </a:solidFill>
                <a:latin typeface="Arial"/>
                <a:cs typeface="Arial"/>
              </a:rPr>
              <a:t>converts</a:t>
            </a:r>
            <a:r>
              <a:rPr sz="1406" kern="0" spc="-73" dirty="0">
                <a:solidFill>
                  <a:srgbClr val="050C13"/>
                </a:solidFill>
                <a:latin typeface="Arial"/>
                <a:cs typeface="Arial"/>
              </a:rPr>
              <a:t> </a:t>
            </a:r>
            <a:r>
              <a:rPr sz="1406" kern="0" spc="-109" dirty="0">
                <a:solidFill>
                  <a:srgbClr val="050C13"/>
                </a:solidFill>
                <a:latin typeface="Arial"/>
                <a:cs typeface="Arial"/>
              </a:rPr>
              <a:t>a</a:t>
            </a:r>
            <a:r>
              <a:rPr sz="1406" kern="0" spc="-36" dirty="0">
                <a:solidFill>
                  <a:srgbClr val="050C13"/>
                </a:solidFill>
                <a:latin typeface="Arial"/>
                <a:cs typeface="Arial"/>
              </a:rPr>
              <a:t> </a:t>
            </a:r>
            <a:r>
              <a:rPr sz="1406" kern="0" spc="-73" dirty="0">
                <a:solidFill>
                  <a:srgbClr val="050C13"/>
                </a:solidFill>
                <a:latin typeface="Arial"/>
                <a:cs typeface="Arial"/>
              </a:rPr>
              <a:t>User's </a:t>
            </a:r>
            <a:r>
              <a:rPr sz="1406" kern="0" spc="-9" dirty="0">
                <a:solidFill>
                  <a:srgbClr val="050C13"/>
                </a:solidFill>
                <a:latin typeface="Arial"/>
                <a:cs typeface="Arial"/>
              </a:rPr>
              <a:t>privacy </a:t>
            </a:r>
            <a:r>
              <a:rPr sz="1406" kern="0" spc="-59" dirty="0">
                <a:solidFill>
                  <a:srgbClr val="050C13"/>
                </a:solidFill>
                <a:latin typeface="Arial"/>
                <a:cs typeface="Arial"/>
              </a:rPr>
              <a:t>preferences</a:t>
            </a:r>
            <a:r>
              <a:rPr sz="1406" kern="0" spc="-41" dirty="0">
                <a:solidFill>
                  <a:srgbClr val="050C13"/>
                </a:solidFill>
                <a:latin typeface="Arial"/>
                <a:cs typeface="Arial"/>
              </a:rPr>
              <a:t> </a:t>
            </a:r>
            <a:r>
              <a:rPr sz="1406" kern="0" dirty="0">
                <a:solidFill>
                  <a:srgbClr val="050C13"/>
                </a:solidFill>
                <a:latin typeface="Arial"/>
                <a:cs typeface="Arial"/>
              </a:rPr>
              <a:t>into</a:t>
            </a:r>
            <a:r>
              <a:rPr sz="1406" kern="0" spc="-23" dirty="0">
                <a:solidFill>
                  <a:srgbClr val="050C13"/>
                </a:solidFill>
                <a:latin typeface="Arial"/>
                <a:cs typeface="Arial"/>
              </a:rPr>
              <a:t> </a:t>
            </a:r>
            <a:r>
              <a:rPr sz="1406" kern="0" spc="-118" dirty="0">
                <a:solidFill>
                  <a:srgbClr val="050C13"/>
                </a:solidFill>
                <a:latin typeface="Arial"/>
                <a:cs typeface="Arial"/>
              </a:rPr>
              <a:t>access</a:t>
            </a:r>
            <a:r>
              <a:rPr sz="1406" kern="0" spc="-54" dirty="0">
                <a:solidFill>
                  <a:srgbClr val="050C13"/>
                </a:solidFill>
                <a:latin typeface="Arial"/>
                <a:cs typeface="Arial"/>
              </a:rPr>
              <a:t> </a:t>
            </a:r>
            <a:r>
              <a:rPr sz="1406" kern="0" spc="-9" dirty="0">
                <a:solidFill>
                  <a:srgbClr val="050C13"/>
                </a:solidFill>
                <a:latin typeface="Arial"/>
                <a:cs typeface="Arial"/>
              </a:rPr>
              <a:t>control </a:t>
            </a:r>
            <a:r>
              <a:rPr sz="1406" kern="0" spc="-18" dirty="0">
                <a:solidFill>
                  <a:srgbClr val="050C13"/>
                </a:solidFill>
                <a:latin typeface="Arial"/>
                <a:cs typeface="Arial"/>
              </a:rPr>
              <a:t>information</a:t>
            </a:r>
            <a:r>
              <a:rPr sz="1406" kern="0" spc="-54" dirty="0">
                <a:solidFill>
                  <a:srgbClr val="050C13"/>
                </a:solidFill>
                <a:latin typeface="Arial"/>
                <a:cs typeface="Arial"/>
              </a:rPr>
              <a:t> </a:t>
            </a:r>
            <a:r>
              <a:rPr sz="1406" kern="0" dirty="0">
                <a:solidFill>
                  <a:srgbClr val="050C13"/>
                </a:solidFill>
                <a:latin typeface="Arial"/>
                <a:cs typeface="Arial"/>
              </a:rPr>
              <a:t>in</a:t>
            </a:r>
            <a:r>
              <a:rPr sz="1406" kern="0" spc="-36" dirty="0">
                <a:solidFill>
                  <a:srgbClr val="050C13"/>
                </a:solidFill>
                <a:latin typeface="Arial"/>
                <a:cs typeface="Arial"/>
              </a:rPr>
              <a:t> </a:t>
            </a:r>
            <a:r>
              <a:rPr sz="1406" kern="0" spc="-18" dirty="0">
                <a:solidFill>
                  <a:srgbClr val="050C13"/>
                </a:solidFill>
                <a:latin typeface="Arial"/>
                <a:cs typeface="Arial"/>
              </a:rPr>
              <a:t>order</a:t>
            </a:r>
            <a:r>
              <a:rPr sz="1406" kern="0" spc="-59" dirty="0">
                <a:solidFill>
                  <a:srgbClr val="050C13"/>
                </a:solidFill>
                <a:latin typeface="Arial"/>
                <a:cs typeface="Arial"/>
              </a:rPr>
              <a:t> </a:t>
            </a:r>
            <a:r>
              <a:rPr sz="1406" kern="0" dirty="0">
                <a:solidFill>
                  <a:srgbClr val="050C13"/>
                </a:solidFill>
                <a:latin typeface="Arial"/>
                <a:cs typeface="Arial"/>
              </a:rPr>
              <a:t>to</a:t>
            </a:r>
            <a:r>
              <a:rPr sz="1406" kern="0" spc="-54" dirty="0">
                <a:solidFill>
                  <a:srgbClr val="050C13"/>
                </a:solidFill>
                <a:latin typeface="Arial"/>
                <a:cs typeface="Arial"/>
              </a:rPr>
              <a:t> </a:t>
            </a:r>
            <a:r>
              <a:rPr sz="1406" kern="0" spc="-9" dirty="0">
                <a:solidFill>
                  <a:srgbClr val="050C13"/>
                </a:solidFill>
                <a:latin typeface="Arial"/>
                <a:cs typeface="Arial"/>
              </a:rPr>
              <a:t>protect</a:t>
            </a:r>
            <a:r>
              <a:rPr sz="1406" kern="0" spc="-86" dirty="0">
                <a:solidFill>
                  <a:srgbClr val="050C13"/>
                </a:solidFill>
                <a:latin typeface="Arial"/>
                <a:cs typeface="Arial"/>
              </a:rPr>
              <a:t> </a:t>
            </a:r>
            <a:r>
              <a:rPr sz="1406" kern="0" spc="-23" dirty="0">
                <a:solidFill>
                  <a:srgbClr val="050C13"/>
                </a:solidFill>
                <a:latin typeface="Arial"/>
                <a:cs typeface="Arial"/>
              </a:rPr>
              <a:t>the </a:t>
            </a:r>
            <a:r>
              <a:rPr sz="1406" kern="0" spc="-73" dirty="0">
                <a:solidFill>
                  <a:srgbClr val="050C13"/>
                </a:solidFill>
                <a:latin typeface="Arial"/>
                <a:cs typeface="Arial"/>
              </a:rPr>
              <a:t>User's</a:t>
            </a:r>
            <a:r>
              <a:rPr sz="1406" kern="0" spc="-59" dirty="0">
                <a:solidFill>
                  <a:srgbClr val="050C13"/>
                </a:solidFill>
                <a:latin typeface="Arial"/>
                <a:cs typeface="Arial"/>
              </a:rPr>
              <a:t> </a:t>
            </a:r>
            <a:r>
              <a:rPr sz="1406" kern="0" spc="-73" dirty="0">
                <a:solidFill>
                  <a:srgbClr val="050C13"/>
                </a:solidFill>
                <a:latin typeface="Arial"/>
                <a:cs typeface="Arial"/>
              </a:rPr>
              <a:t>Personally</a:t>
            </a:r>
            <a:r>
              <a:rPr sz="1406" kern="0" spc="-27" dirty="0">
                <a:solidFill>
                  <a:srgbClr val="050C13"/>
                </a:solidFill>
                <a:latin typeface="Arial"/>
                <a:cs typeface="Arial"/>
              </a:rPr>
              <a:t> </a:t>
            </a:r>
            <a:r>
              <a:rPr sz="1406" kern="0" spc="-9" dirty="0">
                <a:solidFill>
                  <a:srgbClr val="050C13"/>
                </a:solidFill>
                <a:latin typeface="Arial"/>
                <a:cs typeface="Arial"/>
              </a:rPr>
              <a:t>Identifiable </a:t>
            </a:r>
            <a:r>
              <a:rPr sz="1406" kern="0" spc="-23" dirty="0">
                <a:solidFill>
                  <a:srgbClr val="050C13"/>
                </a:solidFill>
                <a:latin typeface="Arial"/>
                <a:cs typeface="Arial"/>
              </a:rPr>
              <a:t>Information</a:t>
            </a:r>
            <a:r>
              <a:rPr sz="1406" kern="0" spc="-41" dirty="0">
                <a:solidFill>
                  <a:srgbClr val="050C13"/>
                </a:solidFill>
                <a:latin typeface="Arial"/>
                <a:cs typeface="Arial"/>
              </a:rPr>
              <a:t> </a:t>
            </a:r>
            <a:r>
              <a:rPr sz="1406" kern="0" spc="-68" dirty="0">
                <a:solidFill>
                  <a:srgbClr val="050C13"/>
                </a:solidFill>
                <a:latin typeface="Arial"/>
                <a:cs typeface="Arial"/>
              </a:rPr>
              <a:t>(PII)</a:t>
            </a:r>
            <a:r>
              <a:rPr sz="1406" kern="0" spc="-36" dirty="0">
                <a:solidFill>
                  <a:srgbClr val="050C13"/>
                </a:solidFill>
                <a:latin typeface="Arial"/>
                <a:cs typeface="Arial"/>
              </a:rPr>
              <a:t> </a:t>
            </a:r>
            <a:r>
              <a:rPr sz="1406" kern="0" dirty="0">
                <a:solidFill>
                  <a:srgbClr val="050C13"/>
                </a:solidFill>
                <a:latin typeface="Arial"/>
                <a:cs typeface="Arial"/>
              </a:rPr>
              <a:t>from</a:t>
            </a:r>
            <a:r>
              <a:rPr sz="1406" kern="0" spc="-59" dirty="0">
                <a:solidFill>
                  <a:srgbClr val="050C13"/>
                </a:solidFill>
                <a:latin typeface="Arial"/>
                <a:cs typeface="Arial"/>
              </a:rPr>
              <a:t> </a:t>
            </a:r>
            <a:r>
              <a:rPr sz="1406" kern="0" spc="-118" dirty="0">
                <a:solidFill>
                  <a:srgbClr val="050C13"/>
                </a:solidFill>
                <a:latin typeface="Arial"/>
                <a:cs typeface="Arial"/>
              </a:rPr>
              <a:t>access</a:t>
            </a:r>
            <a:r>
              <a:rPr sz="1406" kern="0" spc="-63" dirty="0">
                <a:solidFill>
                  <a:srgbClr val="050C13"/>
                </a:solidFill>
                <a:latin typeface="Arial"/>
                <a:cs typeface="Arial"/>
              </a:rPr>
              <a:t> </a:t>
            </a:r>
            <a:r>
              <a:rPr sz="1406" kern="0" spc="-23" dirty="0">
                <a:solidFill>
                  <a:srgbClr val="050C13"/>
                </a:solidFill>
                <a:latin typeface="Arial"/>
                <a:cs typeface="Arial"/>
              </a:rPr>
              <a:t>by </a:t>
            </a:r>
            <a:r>
              <a:rPr sz="1406" kern="0" spc="-41" dirty="0">
                <a:solidFill>
                  <a:srgbClr val="050C13"/>
                </a:solidFill>
                <a:latin typeface="Arial"/>
                <a:cs typeface="Arial"/>
              </a:rPr>
              <a:t>unauthorized</a:t>
            </a:r>
            <a:r>
              <a:rPr sz="1406" kern="0" dirty="0">
                <a:solidFill>
                  <a:srgbClr val="050C13"/>
                </a:solidFill>
                <a:latin typeface="Arial"/>
                <a:cs typeface="Arial"/>
              </a:rPr>
              <a:t> </a:t>
            </a:r>
            <a:r>
              <a:rPr sz="1406" kern="0" spc="-9" dirty="0">
                <a:solidFill>
                  <a:srgbClr val="050C13"/>
                </a:solidFill>
                <a:latin typeface="Arial"/>
                <a:cs typeface="Arial"/>
              </a:rPr>
              <a:t>parties</a:t>
            </a:r>
            <a:endParaRPr sz="1406" kern="0">
              <a:solidFill>
                <a:sysClr val="windowText" lastClr="000000"/>
              </a:solidFill>
              <a:latin typeface="Arial"/>
              <a:cs typeface="Arial"/>
            </a:endParaRPr>
          </a:p>
          <a:p>
            <a:pPr marL="11516" marR="27639" defTabSz="829178">
              <a:lnSpc>
                <a:spcPct val="101600"/>
              </a:lnSpc>
              <a:spcBef>
                <a:spcPts val="721"/>
              </a:spcBef>
            </a:pPr>
            <a:r>
              <a:rPr sz="1406" kern="0" spc="-118" dirty="0">
                <a:solidFill>
                  <a:srgbClr val="050C13"/>
                </a:solidFill>
                <a:latin typeface="Arial"/>
                <a:cs typeface="Arial"/>
              </a:rPr>
              <a:t>Access</a:t>
            </a:r>
            <a:r>
              <a:rPr sz="1406" kern="0" spc="-45" dirty="0">
                <a:solidFill>
                  <a:srgbClr val="050C13"/>
                </a:solidFill>
                <a:latin typeface="Arial"/>
                <a:cs typeface="Arial"/>
              </a:rPr>
              <a:t> </a:t>
            </a:r>
            <a:r>
              <a:rPr sz="1406" kern="0" spc="-23" dirty="0">
                <a:solidFill>
                  <a:srgbClr val="050C13"/>
                </a:solidFill>
                <a:latin typeface="Arial"/>
                <a:cs typeface="Arial"/>
              </a:rPr>
              <a:t>control</a:t>
            </a:r>
            <a:r>
              <a:rPr sz="1406" kern="0" spc="-45" dirty="0">
                <a:solidFill>
                  <a:srgbClr val="050C13"/>
                </a:solidFill>
                <a:latin typeface="Arial"/>
                <a:cs typeface="Arial"/>
              </a:rPr>
              <a:t> </a:t>
            </a:r>
            <a:r>
              <a:rPr sz="1406" kern="0" spc="-18" dirty="0">
                <a:solidFill>
                  <a:srgbClr val="050C13"/>
                </a:solidFill>
                <a:latin typeface="Arial"/>
                <a:cs typeface="Arial"/>
              </a:rPr>
              <a:t>information </a:t>
            </a:r>
            <a:r>
              <a:rPr sz="1406" kern="0" spc="-73" dirty="0">
                <a:solidFill>
                  <a:srgbClr val="050C13"/>
                </a:solidFill>
                <a:latin typeface="Arial"/>
                <a:cs typeface="Arial"/>
              </a:rPr>
              <a:t>consists</a:t>
            </a:r>
            <a:r>
              <a:rPr sz="1406" kern="0" spc="-63" dirty="0">
                <a:solidFill>
                  <a:srgbClr val="050C13"/>
                </a:solidFill>
                <a:latin typeface="Arial"/>
                <a:cs typeface="Arial"/>
              </a:rPr>
              <a:t> </a:t>
            </a:r>
            <a:r>
              <a:rPr sz="1406" kern="0" spc="-23" dirty="0">
                <a:solidFill>
                  <a:srgbClr val="050C13"/>
                </a:solidFill>
                <a:latin typeface="Arial"/>
                <a:cs typeface="Arial"/>
              </a:rPr>
              <a:t>of </a:t>
            </a:r>
            <a:r>
              <a:rPr sz="1406" kern="0" spc="-36" dirty="0">
                <a:solidFill>
                  <a:srgbClr val="050C13"/>
                </a:solidFill>
                <a:latin typeface="Arial"/>
                <a:cs typeface="Arial"/>
              </a:rPr>
              <a:t>static</a:t>
            </a:r>
            <a:r>
              <a:rPr sz="1406" kern="0" spc="-41" dirty="0">
                <a:solidFill>
                  <a:srgbClr val="050C13"/>
                </a:solidFill>
                <a:latin typeface="Arial"/>
                <a:cs typeface="Arial"/>
              </a:rPr>
              <a:t> </a:t>
            </a:r>
            <a:r>
              <a:rPr sz="1406" kern="0" spc="-63" dirty="0">
                <a:solidFill>
                  <a:srgbClr val="050C13"/>
                </a:solidFill>
                <a:latin typeface="Arial"/>
                <a:cs typeface="Arial"/>
              </a:rPr>
              <a:t>and</a:t>
            </a:r>
            <a:r>
              <a:rPr sz="1406" kern="0" spc="-36" dirty="0">
                <a:solidFill>
                  <a:srgbClr val="050C13"/>
                </a:solidFill>
                <a:latin typeface="Arial"/>
                <a:cs typeface="Arial"/>
              </a:rPr>
              <a:t> </a:t>
            </a:r>
            <a:r>
              <a:rPr sz="1406" kern="0" spc="-59" dirty="0">
                <a:solidFill>
                  <a:srgbClr val="050C13"/>
                </a:solidFill>
                <a:latin typeface="Arial"/>
                <a:cs typeface="Arial"/>
              </a:rPr>
              <a:t>dynamic</a:t>
            </a:r>
            <a:r>
              <a:rPr sz="1406" kern="0" spc="-18" dirty="0">
                <a:solidFill>
                  <a:srgbClr val="050C13"/>
                </a:solidFill>
                <a:latin typeface="Arial"/>
                <a:cs typeface="Arial"/>
              </a:rPr>
              <a:t> </a:t>
            </a:r>
            <a:r>
              <a:rPr sz="1406" kern="0" spc="-118" dirty="0">
                <a:solidFill>
                  <a:srgbClr val="050C13"/>
                </a:solidFill>
                <a:latin typeface="Arial"/>
                <a:cs typeface="Arial"/>
              </a:rPr>
              <a:t>access</a:t>
            </a:r>
            <a:r>
              <a:rPr sz="1406" kern="0" spc="-63" dirty="0">
                <a:solidFill>
                  <a:srgbClr val="050C13"/>
                </a:solidFill>
                <a:latin typeface="Arial"/>
                <a:cs typeface="Arial"/>
              </a:rPr>
              <a:t> </a:t>
            </a:r>
            <a:r>
              <a:rPr sz="1406" kern="0" spc="-9" dirty="0">
                <a:solidFill>
                  <a:srgbClr val="050C13"/>
                </a:solidFill>
                <a:latin typeface="Arial"/>
                <a:cs typeface="Arial"/>
              </a:rPr>
              <a:t>control </a:t>
            </a:r>
            <a:r>
              <a:rPr sz="1406" kern="0" spc="-50" dirty="0">
                <a:solidFill>
                  <a:srgbClr val="050C13"/>
                </a:solidFill>
                <a:latin typeface="Arial"/>
                <a:cs typeface="Arial"/>
              </a:rPr>
              <a:t>policies</a:t>
            </a:r>
            <a:r>
              <a:rPr sz="1406" kern="0" spc="-45" dirty="0">
                <a:solidFill>
                  <a:srgbClr val="050C13"/>
                </a:solidFill>
                <a:latin typeface="Arial"/>
                <a:cs typeface="Arial"/>
              </a:rPr>
              <a:t> </a:t>
            </a:r>
            <a:r>
              <a:rPr sz="1406" kern="0" spc="-18" dirty="0">
                <a:solidFill>
                  <a:srgbClr val="050C13"/>
                </a:solidFill>
                <a:latin typeface="Arial"/>
                <a:cs typeface="Arial"/>
              </a:rPr>
              <a:t>(ACP)</a:t>
            </a:r>
            <a:endParaRPr sz="1406" kern="0">
              <a:solidFill>
                <a:sysClr val="windowText" lastClr="000000"/>
              </a:solidFill>
              <a:latin typeface="Arial"/>
              <a:cs typeface="Arial"/>
            </a:endParaRPr>
          </a:p>
          <a:p>
            <a:pPr marL="11516" marR="4607" defTabSz="829178">
              <a:lnSpc>
                <a:spcPct val="101800"/>
              </a:lnSpc>
              <a:spcBef>
                <a:spcPts val="721"/>
              </a:spcBef>
            </a:pPr>
            <a:r>
              <a:rPr sz="1406" kern="0" spc="-127" dirty="0">
                <a:solidFill>
                  <a:srgbClr val="050C13"/>
                </a:solidFill>
                <a:latin typeface="Arial"/>
                <a:cs typeface="Arial"/>
              </a:rPr>
              <a:t>PPM</a:t>
            </a:r>
            <a:r>
              <a:rPr sz="1406" kern="0" spc="-59" dirty="0">
                <a:solidFill>
                  <a:srgbClr val="050C13"/>
                </a:solidFill>
                <a:latin typeface="Arial"/>
                <a:cs typeface="Arial"/>
              </a:rPr>
              <a:t> </a:t>
            </a:r>
            <a:r>
              <a:rPr sz="1406" kern="0" spc="-103" dirty="0">
                <a:solidFill>
                  <a:srgbClr val="050C13"/>
                </a:solidFill>
                <a:latin typeface="Arial"/>
                <a:cs typeface="Arial"/>
              </a:rPr>
              <a:t>uses</a:t>
            </a:r>
            <a:r>
              <a:rPr sz="1406" kern="0" spc="-63" dirty="0">
                <a:solidFill>
                  <a:srgbClr val="050C13"/>
                </a:solidFill>
                <a:latin typeface="Arial"/>
                <a:cs typeface="Arial"/>
              </a:rPr>
              <a:t> </a:t>
            </a:r>
            <a:r>
              <a:rPr sz="1406" kern="0" spc="-109" dirty="0">
                <a:solidFill>
                  <a:srgbClr val="050C13"/>
                </a:solidFill>
                <a:latin typeface="Arial"/>
                <a:cs typeface="Arial"/>
              </a:rPr>
              <a:t>a</a:t>
            </a:r>
            <a:r>
              <a:rPr sz="1406" kern="0" spc="-63" dirty="0">
                <a:solidFill>
                  <a:srgbClr val="050C13"/>
                </a:solidFill>
                <a:latin typeface="Arial"/>
                <a:cs typeface="Arial"/>
              </a:rPr>
              <a:t> </a:t>
            </a:r>
            <a:r>
              <a:rPr sz="1406" kern="0" spc="-77" dirty="0">
                <a:solidFill>
                  <a:srgbClr val="050C13"/>
                </a:solidFill>
                <a:latin typeface="Arial"/>
                <a:cs typeface="Arial"/>
              </a:rPr>
              <a:t>"Terms</a:t>
            </a:r>
            <a:r>
              <a:rPr sz="1406" kern="0" spc="-50" dirty="0">
                <a:solidFill>
                  <a:srgbClr val="050C13"/>
                </a:solidFill>
                <a:latin typeface="Arial"/>
                <a:cs typeface="Arial"/>
              </a:rPr>
              <a:t> </a:t>
            </a:r>
            <a:r>
              <a:rPr sz="1406" kern="0" spc="-63" dirty="0">
                <a:solidFill>
                  <a:srgbClr val="050C13"/>
                </a:solidFill>
                <a:latin typeface="Arial"/>
                <a:cs typeface="Arial"/>
              </a:rPr>
              <a:t>and</a:t>
            </a:r>
            <a:r>
              <a:rPr sz="1406" kern="0" spc="-54" dirty="0">
                <a:solidFill>
                  <a:srgbClr val="050C13"/>
                </a:solidFill>
                <a:latin typeface="Arial"/>
                <a:cs typeface="Arial"/>
              </a:rPr>
              <a:t> </a:t>
            </a:r>
            <a:r>
              <a:rPr sz="1406" kern="0" spc="-9" dirty="0">
                <a:solidFill>
                  <a:srgbClr val="050C13"/>
                </a:solidFill>
                <a:latin typeface="Arial"/>
                <a:cs typeface="Arial"/>
              </a:rPr>
              <a:t>Conditions </a:t>
            </a:r>
            <a:r>
              <a:rPr sz="1406" kern="0" spc="-32" dirty="0">
                <a:solidFill>
                  <a:srgbClr val="050C13"/>
                </a:solidFill>
                <a:latin typeface="Arial"/>
                <a:cs typeface="Arial"/>
              </a:rPr>
              <a:t>Markup</a:t>
            </a:r>
            <a:r>
              <a:rPr sz="1406" kern="0" spc="-41" dirty="0">
                <a:solidFill>
                  <a:srgbClr val="050C13"/>
                </a:solidFill>
                <a:latin typeface="Arial"/>
                <a:cs typeface="Arial"/>
              </a:rPr>
              <a:t> </a:t>
            </a:r>
            <a:r>
              <a:rPr sz="1406" kern="0" spc="-59" dirty="0">
                <a:solidFill>
                  <a:srgbClr val="050C13"/>
                </a:solidFill>
                <a:latin typeface="Arial"/>
                <a:cs typeface="Arial"/>
              </a:rPr>
              <a:t>language"</a:t>
            </a:r>
            <a:r>
              <a:rPr sz="1406" kern="0" spc="-18" dirty="0">
                <a:solidFill>
                  <a:srgbClr val="050C13"/>
                </a:solidFill>
                <a:latin typeface="Arial"/>
                <a:cs typeface="Arial"/>
              </a:rPr>
              <a:t> </a:t>
            </a:r>
            <a:r>
              <a:rPr sz="1406" kern="0" dirty="0">
                <a:solidFill>
                  <a:srgbClr val="050C13"/>
                </a:solidFill>
                <a:latin typeface="Arial"/>
                <a:cs typeface="Arial"/>
              </a:rPr>
              <a:t>to</a:t>
            </a:r>
            <a:r>
              <a:rPr sz="1406" kern="0" spc="-41" dirty="0">
                <a:solidFill>
                  <a:srgbClr val="050C13"/>
                </a:solidFill>
                <a:latin typeface="Arial"/>
                <a:cs typeface="Arial"/>
              </a:rPr>
              <a:t> </a:t>
            </a:r>
            <a:r>
              <a:rPr sz="1406" kern="0" spc="-9" dirty="0">
                <a:solidFill>
                  <a:srgbClr val="050C13"/>
                </a:solidFill>
                <a:latin typeface="Arial"/>
                <a:cs typeface="Arial"/>
              </a:rPr>
              <a:t>derive </a:t>
            </a:r>
            <a:r>
              <a:rPr sz="1406" kern="0" spc="-91" dirty="0">
                <a:solidFill>
                  <a:srgbClr val="050C13"/>
                </a:solidFill>
                <a:latin typeface="Arial"/>
                <a:cs typeface="Arial"/>
              </a:rPr>
              <a:t>consensus</a:t>
            </a:r>
            <a:r>
              <a:rPr sz="1406" kern="0" spc="-54" dirty="0">
                <a:solidFill>
                  <a:srgbClr val="050C13"/>
                </a:solidFill>
                <a:latin typeface="Arial"/>
                <a:cs typeface="Arial"/>
              </a:rPr>
              <a:t> </a:t>
            </a:r>
            <a:r>
              <a:rPr sz="1406" kern="0" spc="-36" dirty="0">
                <a:solidFill>
                  <a:srgbClr val="050C13"/>
                </a:solidFill>
                <a:latin typeface="Arial"/>
                <a:cs typeface="Arial"/>
              </a:rPr>
              <a:t>between</a:t>
            </a:r>
            <a:r>
              <a:rPr sz="1406" kern="0" spc="-41" dirty="0">
                <a:solidFill>
                  <a:srgbClr val="050C13"/>
                </a:solidFill>
                <a:latin typeface="Arial"/>
                <a:cs typeface="Arial"/>
              </a:rPr>
              <a:t> </a:t>
            </a:r>
            <a:r>
              <a:rPr sz="1406" kern="0" dirty="0">
                <a:solidFill>
                  <a:srgbClr val="050C13"/>
                </a:solidFill>
                <a:latin typeface="Arial"/>
                <a:cs typeface="Arial"/>
              </a:rPr>
              <a:t>the</a:t>
            </a:r>
            <a:r>
              <a:rPr sz="1406" kern="0" spc="-36" dirty="0">
                <a:solidFill>
                  <a:srgbClr val="050C13"/>
                </a:solidFill>
                <a:latin typeface="Arial"/>
                <a:cs typeface="Arial"/>
              </a:rPr>
              <a:t> </a:t>
            </a:r>
            <a:r>
              <a:rPr sz="1406" kern="0" spc="-73" dirty="0">
                <a:solidFill>
                  <a:srgbClr val="050C13"/>
                </a:solidFill>
                <a:latin typeface="Arial"/>
                <a:cs typeface="Arial"/>
              </a:rPr>
              <a:t>User's</a:t>
            </a:r>
            <a:r>
              <a:rPr sz="1406" kern="0" spc="-63" dirty="0">
                <a:solidFill>
                  <a:srgbClr val="050C13"/>
                </a:solidFill>
                <a:latin typeface="Arial"/>
                <a:cs typeface="Arial"/>
              </a:rPr>
              <a:t> </a:t>
            </a:r>
            <a:r>
              <a:rPr sz="1406" kern="0" spc="-27" dirty="0">
                <a:solidFill>
                  <a:srgbClr val="050C13"/>
                </a:solidFill>
                <a:latin typeface="Arial"/>
                <a:cs typeface="Arial"/>
              </a:rPr>
              <a:t>privacy </a:t>
            </a:r>
            <a:r>
              <a:rPr sz="1406" kern="0" spc="-59" dirty="0">
                <a:solidFill>
                  <a:srgbClr val="050C13"/>
                </a:solidFill>
                <a:latin typeface="Arial"/>
                <a:cs typeface="Arial"/>
              </a:rPr>
              <a:t>preferences</a:t>
            </a:r>
            <a:r>
              <a:rPr sz="1406" kern="0" spc="-45" dirty="0">
                <a:solidFill>
                  <a:srgbClr val="050C13"/>
                </a:solidFill>
                <a:latin typeface="Arial"/>
                <a:cs typeface="Arial"/>
              </a:rPr>
              <a:t> </a:t>
            </a:r>
            <a:r>
              <a:rPr sz="1406" kern="0" spc="-63" dirty="0">
                <a:solidFill>
                  <a:srgbClr val="050C13"/>
                </a:solidFill>
                <a:latin typeface="Arial"/>
                <a:cs typeface="Arial"/>
              </a:rPr>
              <a:t>and</a:t>
            </a:r>
            <a:r>
              <a:rPr sz="1406" kern="0" spc="-36" dirty="0">
                <a:solidFill>
                  <a:srgbClr val="050C13"/>
                </a:solidFill>
                <a:latin typeface="Arial"/>
                <a:cs typeface="Arial"/>
              </a:rPr>
              <a:t> </a:t>
            </a:r>
            <a:r>
              <a:rPr sz="1406" kern="0" spc="-73" dirty="0">
                <a:solidFill>
                  <a:srgbClr val="050C13"/>
                </a:solidFill>
                <a:latin typeface="Arial"/>
                <a:cs typeface="Arial"/>
              </a:rPr>
              <a:t>an</a:t>
            </a:r>
            <a:r>
              <a:rPr sz="1406" kern="0" spc="-18" dirty="0">
                <a:solidFill>
                  <a:srgbClr val="050C13"/>
                </a:solidFill>
                <a:latin typeface="Arial"/>
                <a:cs typeface="Arial"/>
              </a:rPr>
              <a:t> </a:t>
            </a:r>
            <a:r>
              <a:rPr sz="1406" kern="0" spc="-9" dirty="0">
                <a:solidFill>
                  <a:srgbClr val="050C13"/>
                </a:solidFill>
                <a:latin typeface="Arial"/>
                <a:cs typeface="Arial"/>
              </a:rPr>
              <a:t>Application </a:t>
            </a:r>
            <a:r>
              <a:rPr sz="1406" kern="0" spc="-77" dirty="0">
                <a:solidFill>
                  <a:srgbClr val="050C13"/>
                </a:solidFill>
                <a:latin typeface="Arial"/>
                <a:cs typeface="Arial"/>
              </a:rPr>
              <a:t>Service</a:t>
            </a:r>
            <a:r>
              <a:rPr sz="1406" kern="0" spc="-36" dirty="0">
                <a:solidFill>
                  <a:srgbClr val="050C13"/>
                </a:solidFill>
                <a:latin typeface="Arial"/>
                <a:cs typeface="Arial"/>
              </a:rPr>
              <a:t> </a:t>
            </a:r>
            <a:r>
              <a:rPr sz="1406" kern="0" spc="-54" dirty="0">
                <a:solidFill>
                  <a:srgbClr val="050C13"/>
                </a:solidFill>
                <a:latin typeface="Arial"/>
                <a:cs typeface="Arial"/>
              </a:rPr>
              <a:t>Provider's</a:t>
            </a:r>
            <a:r>
              <a:rPr sz="1406" kern="0" spc="-36" dirty="0">
                <a:solidFill>
                  <a:srgbClr val="050C13"/>
                </a:solidFill>
                <a:latin typeface="Arial"/>
                <a:cs typeface="Arial"/>
              </a:rPr>
              <a:t> </a:t>
            </a:r>
            <a:r>
              <a:rPr sz="1406" kern="0" spc="-54" dirty="0">
                <a:solidFill>
                  <a:srgbClr val="050C13"/>
                </a:solidFill>
                <a:latin typeface="Arial"/>
                <a:cs typeface="Arial"/>
              </a:rPr>
              <a:t>privacy</a:t>
            </a:r>
            <a:r>
              <a:rPr sz="1406" kern="0" spc="-45" dirty="0">
                <a:solidFill>
                  <a:srgbClr val="050C13"/>
                </a:solidFill>
                <a:latin typeface="Arial"/>
                <a:cs typeface="Arial"/>
              </a:rPr>
              <a:t> </a:t>
            </a:r>
            <a:r>
              <a:rPr sz="1406" kern="0" spc="-9" dirty="0">
                <a:solidFill>
                  <a:srgbClr val="050C13"/>
                </a:solidFill>
                <a:latin typeface="Arial"/>
                <a:cs typeface="Arial"/>
              </a:rPr>
              <a:t>policies</a:t>
            </a:r>
            <a:endParaRPr sz="1406" kern="0">
              <a:solidFill>
                <a:sysClr val="windowText" lastClr="000000"/>
              </a:solidFill>
              <a:latin typeface="Arial"/>
              <a:cs typeface="Arial"/>
            </a:endParaRPr>
          </a:p>
        </p:txBody>
      </p:sp>
      <p:pic>
        <p:nvPicPr>
          <p:cNvPr id="8" name="object 8"/>
          <p:cNvPicPr/>
          <p:nvPr/>
        </p:nvPicPr>
        <p:blipFill>
          <a:blip r:embed="rId5" cstate="print"/>
          <a:stretch>
            <a:fillRect/>
          </a:stretch>
        </p:blipFill>
        <p:spPr>
          <a:xfrm>
            <a:off x="2137592" y="2419821"/>
            <a:ext cx="128522" cy="135432"/>
          </a:xfrm>
          <a:prstGeom prst="rect">
            <a:avLst/>
          </a:prstGeom>
        </p:spPr>
      </p:pic>
      <p:pic>
        <p:nvPicPr>
          <p:cNvPr id="9" name="object 9"/>
          <p:cNvPicPr/>
          <p:nvPr/>
        </p:nvPicPr>
        <p:blipFill>
          <a:blip r:embed="rId6" cstate="print"/>
          <a:stretch>
            <a:fillRect/>
          </a:stretch>
        </p:blipFill>
        <p:spPr>
          <a:xfrm>
            <a:off x="2137592" y="3822515"/>
            <a:ext cx="128522" cy="135432"/>
          </a:xfrm>
          <a:prstGeom prst="rect">
            <a:avLst/>
          </a:prstGeom>
        </p:spPr>
      </p:pic>
      <p:pic>
        <p:nvPicPr>
          <p:cNvPr id="10" name="object 10"/>
          <p:cNvPicPr/>
          <p:nvPr/>
        </p:nvPicPr>
        <p:blipFill>
          <a:blip r:embed="rId7" cstate="print"/>
          <a:stretch>
            <a:fillRect/>
          </a:stretch>
        </p:blipFill>
        <p:spPr>
          <a:xfrm>
            <a:off x="2137592" y="4564629"/>
            <a:ext cx="128522" cy="1354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5DC3DA5-EA5E-0668-9F7F-20DB84ABEA66}"/>
              </a:ext>
            </a:extLst>
          </p:cNvPr>
          <p:cNvSpPr>
            <a:spLocks noGrp="1"/>
          </p:cNvSpPr>
          <p:nvPr>
            <p:ph type="title"/>
          </p:nvPr>
        </p:nvSpPr>
        <p:spPr>
          <a:xfrm>
            <a:off x="479394" y="1070800"/>
            <a:ext cx="3939688" cy="5583126"/>
          </a:xfrm>
        </p:spPr>
        <p:txBody>
          <a:bodyPr>
            <a:normAutofit/>
          </a:bodyPr>
          <a:lstStyle/>
          <a:p>
            <a:pPr algn="r"/>
            <a:r>
              <a:rPr lang="en-MY" sz="6800"/>
              <a:t>What is oneM2M?</a:t>
            </a:r>
            <a:endParaRPr lang="en-US" sz="68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26E7A15-08E7-A30A-E3A0-6238D2C7A508}"/>
              </a:ext>
            </a:extLst>
          </p:cNvPr>
          <p:cNvGraphicFramePr>
            <a:graphicFrameLocks noGrp="1"/>
          </p:cNvGraphicFramePr>
          <p:nvPr>
            <p:ph idx="1"/>
            <p:extLst>
              <p:ext uri="{D42A27DB-BD31-4B8C-83A1-F6EECF244321}">
                <p14:modId xmlns:p14="http://schemas.microsoft.com/office/powerpoint/2010/main" val="94504070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847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rred motion traffic">
            <a:extLst>
              <a:ext uri="{FF2B5EF4-FFF2-40B4-BE49-F238E27FC236}">
                <a16:creationId xmlns:a16="http://schemas.microsoft.com/office/drawing/2014/main" id="{6DD46464-B211-19DA-5B19-CDA230B86D21}"/>
              </a:ext>
            </a:extLst>
          </p:cNvPr>
          <p:cNvPicPr>
            <a:picLocks noChangeAspect="1"/>
          </p:cNvPicPr>
          <p:nvPr/>
        </p:nvPicPr>
        <p:blipFill rotWithShape="1">
          <a:blip r:embed="rId3"/>
          <a:srcRect l="31202" r="9532"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31391-5B96-4999-2CEA-A1489C39F0A3}"/>
              </a:ext>
            </a:extLst>
          </p:cNvPr>
          <p:cNvSpPr>
            <a:spLocks noGrp="1"/>
          </p:cNvSpPr>
          <p:nvPr>
            <p:ph type="title"/>
          </p:nvPr>
        </p:nvSpPr>
        <p:spPr>
          <a:xfrm>
            <a:off x="761801" y="328512"/>
            <a:ext cx="4778387" cy="1628970"/>
          </a:xfrm>
        </p:spPr>
        <p:txBody>
          <a:bodyPr anchor="ctr">
            <a:normAutofit/>
          </a:bodyPr>
          <a:lstStyle/>
          <a:p>
            <a:r>
              <a:rPr lang="en-MY" sz="4000" b="1" i="0">
                <a:effectLst/>
                <a:highlight>
                  <a:srgbClr val="FFFFFF"/>
                </a:highlight>
                <a:latin typeface="Google Sans"/>
              </a:rPr>
              <a:t>oneM2M Use Cases</a:t>
            </a:r>
            <a:endParaRPr lang="en-US" sz="4000"/>
          </a:p>
        </p:txBody>
      </p:sp>
      <p:sp>
        <p:nvSpPr>
          <p:cNvPr id="3" name="Content Placeholder 2">
            <a:extLst>
              <a:ext uri="{FF2B5EF4-FFF2-40B4-BE49-F238E27FC236}">
                <a16:creationId xmlns:a16="http://schemas.microsoft.com/office/drawing/2014/main" id="{19E3AB94-52CD-3FE6-5833-92FAA99FF51F}"/>
              </a:ext>
            </a:extLst>
          </p:cNvPr>
          <p:cNvSpPr>
            <a:spLocks noGrp="1"/>
          </p:cNvSpPr>
          <p:nvPr>
            <p:ph idx="1"/>
          </p:nvPr>
        </p:nvSpPr>
        <p:spPr>
          <a:xfrm>
            <a:off x="351692" y="2444262"/>
            <a:ext cx="5380893" cy="4413737"/>
          </a:xfrm>
        </p:spPr>
        <p:txBody>
          <a:bodyPr anchor="ctr">
            <a:normAutofit/>
          </a:bodyPr>
          <a:lstStyle/>
          <a:p>
            <a:pPr>
              <a:buFont typeface="Arial" panose="020B0604020202020204" pitchFamily="34" charset="0"/>
              <a:buChar char="•"/>
            </a:pPr>
            <a:r>
              <a:rPr lang="en-MY" sz="1600" b="0" i="0" dirty="0">
                <a:effectLst/>
                <a:highlight>
                  <a:srgbClr val="FFFFFF"/>
                </a:highlight>
                <a:latin typeface="Google Sans"/>
              </a:rPr>
              <a:t>Enables development of diverse IoT solutions across various sectors</a:t>
            </a:r>
          </a:p>
          <a:p>
            <a:pPr>
              <a:buFont typeface="Arial" panose="020B0604020202020204" pitchFamily="34" charset="0"/>
              <a:buChar char="•"/>
            </a:pPr>
            <a:r>
              <a:rPr lang="en-MY" sz="1600" b="0" i="0" dirty="0">
                <a:effectLst/>
                <a:highlight>
                  <a:srgbClr val="FFFFFF"/>
                </a:highlight>
                <a:latin typeface="Google Sans"/>
              </a:rPr>
              <a:t>Some key use cases include:</a:t>
            </a:r>
          </a:p>
          <a:p>
            <a:pPr marL="742950" lvl="1" indent="-285750">
              <a:buFont typeface="Arial" panose="020B0604020202020204" pitchFamily="34" charset="0"/>
              <a:buChar char="•"/>
            </a:pPr>
            <a:r>
              <a:rPr lang="en-MY" sz="1600" b="0" i="0" dirty="0">
                <a:effectLst/>
                <a:highlight>
                  <a:srgbClr val="FFFFFF"/>
                </a:highlight>
                <a:latin typeface="Google Sans"/>
              </a:rPr>
              <a:t>Smart cities: Optimize traffic management, resource utilization, and public safety through interconnected infrastructure</a:t>
            </a:r>
          </a:p>
          <a:p>
            <a:pPr marL="742950" lvl="1" indent="-285750">
              <a:buFont typeface="Arial" panose="020B0604020202020204" pitchFamily="34" charset="0"/>
              <a:buChar char="•"/>
            </a:pPr>
            <a:r>
              <a:rPr lang="en-MY" sz="1600" b="0" i="0" dirty="0">
                <a:effectLst/>
                <a:highlight>
                  <a:srgbClr val="FFFFFF"/>
                </a:highlight>
                <a:latin typeface="Google Sans"/>
              </a:rPr>
              <a:t>Connected cars: Enhance safety, improve traffic flow, and personalize driving experiences</a:t>
            </a:r>
          </a:p>
          <a:p>
            <a:pPr marL="742950" lvl="1" indent="-285750">
              <a:buFont typeface="Arial" panose="020B0604020202020204" pitchFamily="34" charset="0"/>
              <a:buChar char="•"/>
            </a:pPr>
            <a:r>
              <a:rPr lang="en-MY" sz="1600" b="0" i="0" dirty="0">
                <a:effectLst/>
                <a:highlight>
                  <a:srgbClr val="FFFFFF"/>
                </a:highlight>
                <a:latin typeface="Google Sans"/>
              </a:rPr>
              <a:t>Industrial automation: Monitor and control manufacturing processes for increased efficiency and productivity</a:t>
            </a:r>
          </a:p>
          <a:p>
            <a:pPr marL="742950" lvl="1" indent="-285750">
              <a:buFont typeface="Arial" panose="020B0604020202020204" pitchFamily="34" charset="0"/>
              <a:buChar char="•"/>
            </a:pPr>
            <a:r>
              <a:rPr lang="en-MY" sz="1600" b="0" i="0" dirty="0">
                <a:effectLst/>
                <a:highlight>
                  <a:srgbClr val="FFFFFF"/>
                </a:highlight>
                <a:latin typeface="Google Sans"/>
              </a:rPr>
              <a:t>Remote healthcare: Enable remote patient monitoring and facilitate telehealth services</a:t>
            </a:r>
          </a:p>
          <a:p>
            <a:pPr marL="742950" lvl="1" indent="-285750">
              <a:buFont typeface="Arial" panose="020B0604020202020204" pitchFamily="34" charset="0"/>
              <a:buChar char="•"/>
            </a:pPr>
            <a:r>
              <a:rPr lang="en-MY" sz="1600" b="0" i="0" dirty="0">
                <a:effectLst/>
                <a:highlight>
                  <a:srgbClr val="FFFFFF"/>
                </a:highlight>
                <a:latin typeface="Google Sans"/>
              </a:rPr>
              <a:t>Home automation: Manage smart home devices and create personalized living environments</a:t>
            </a:r>
          </a:p>
          <a:p>
            <a:endParaRPr lang="en-US" sz="1600" dirty="0"/>
          </a:p>
        </p:txBody>
      </p:sp>
    </p:spTree>
    <p:extLst>
      <p:ext uri="{BB962C8B-B14F-4D97-AF65-F5344CB8AC3E}">
        <p14:creationId xmlns:p14="http://schemas.microsoft.com/office/powerpoint/2010/main" val="1323020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ite puzzle with one red piece">
            <a:extLst>
              <a:ext uri="{FF2B5EF4-FFF2-40B4-BE49-F238E27FC236}">
                <a16:creationId xmlns:a16="http://schemas.microsoft.com/office/drawing/2014/main" id="{49001667-E250-E28E-7F46-7CA9835A5F37}"/>
              </a:ext>
            </a:extLst>
          </p:cNvPr>
          <p:cNvPicPr>
            <a:picLocks noChangeAspect="1"/>
          </p:cNvPicPr>
          <p:nvPr/>
        </p:nvPicPr>
        <p:blipFill rotWithShape="1">
          <a:blip r:embed="rId4"/>
          <a:srcRect l="28615" r="27010"/>
          <a:stretch/>
        </p:blipFill>
        <p:spPr>
          <a:xfrm>
            <a:off x="-1" y="-2"/>
            <a:ext cx="5410198" cy="6858002"/>
          </a:xfrm>
          <a:prstGeom prst="rect">
            <a:avLst/>
          </a:prstGeom>
        </p:spPr>
      </p:pic>
      <p:sp useBgFill="1">
        <p:nvSpPr>
          <p:cNvPr id="8" name="Rectangle 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E958C-3F0F-B08B-9263-2AE032FF17BC}"/>
              </a:ext>
            </a:extLst>
          </p:cNvPr>
          <p:cNvSpPr>
            <a:spLocks noGrp="1"/>
          </p:cNvSpPr>
          <p:nvPr>
            <p:ph type="title"/>
          </p:nvPr>
        </p:nvSpPr>
        <p:spPr>
          <a:xfrm>
            <a:off x="6115317" y="405685"/>
            <a:ext cx="5464968" cy="1559301"/>
          </a:xfrm>
        </p:spPr>
        <p:txBody>
          <a:bodyPr>
            <a:normAutofit/>
          </a:bodyPr>
          <a:lstStyle/>
          <a:p>
            <a:r>
              <a:rPr lang="en-MY" sz="4000" b="1" i="0">
                <a:effectLst/>
                <a:highlight>
                  <a:srgbClr val="FFFFFF"/>
                </a:highlight>
                <a:latin typeface="Google Sans"/>
              </a:rPr>
              <a:t>Conclusion</a:t>
            </a:r>
            <a:endParaRPr lang="en-US" sz="4000"/>
          </a:p>
        </p:txBody>
      </p:sp>
      <p:sp>
        <p:nvSpPr>
          <p:cNvPr id="3" name="Content Placeholder 2">
            <a:extLst>
              <a:ext uri="{FF2B5EF4-FFF2-40B4-BE49-F238E27FC236}">
                <a16:creationId xmlns:a16="http://schemas.microsoft.com/office/drawing/2014/main" id="{010F705F-FA53-D60A-46AA-F3E47F047EC8}"/>
              </a:ext>
            </a:extLst>
          </p:cNvPr>
          <p:cNvSpPr>
            <a:spLocks noGrp="1"/>
          </p:cNvSpPr>
          <p:nvPr>
            <p:ph idx="1"/>
          </p:nvPr>
        </p:nvSpPr>
        <p:spPr>
          <a:xfrm>
            <a:off x="6115317" y="2743200"/>
            <a:ext cx="5247340" cy="3496878"/>
          </a:xfrm>
        </p:spPr>
        <p:txBody>
          <a:bodyPr anchor="ctr">
            <a:normAutofit/>
          </a:bodyPr>
          <a:lstStyle/>
          <a:p>
            <a:pPr>
              <a:buFont typeface="Arial" panose="020B0604020202020204" pitchFamily="34" charset="0"/>
              <a:buChar char="•"/>
            </a:pPr>
            <a:r>
              <a:rPr lang="en-MY" sz="2000" b="0" i="0">
                <a:effectLst/>
                <a:highlight>
                  <a:srgbClr val="FFFFFF"/>
                </a:highlight>
                <a:latin typeface="Google Sans"/>
              </a:rPr>
              <a:t>oneM2M is a key enabler for the future of IoT</a:t>
            </a:r>
          </a:p>
          <a:p>
            <a:pPr>
              <a:buFont typeface="Arial" panose="020B0604020202020204" pitchFamily="34" charset="0"/>
              <a:buChar char="•"/>
            </a:pPr>
            <a:r>
              <a:rPr lang="en-MY" sz="2000" b="0" i="0">
                <a:effectLst/>
                <a:highlight>
                  <a:srgbClr val="FFFFFF"/>
                </a:highlight>
                <a:latin typeface="Google Sans"/>
              </a:rPr>
              <a:t>Provides a standardized platform for interoperable and secure communication</a:t>
            </a:r>
          </a:p>
          <a:p>
            <a:pPr>
              <a:buFont typeface="Arial" panose="020B0604020202020204" pitchFamily="34" charset="0"/>
              <a:buChar char="•"/>
            </a:pPr>
            <a:r>
              <a:rPr lang="en-MY" sz="2000" b="0" i="0">
                <a:effectLst/>
                <a:highlight>
                  <a:srgbClr val="FFFFFF"/>
                </a:highlight>
                <a:latin typeface="Google Sans"/>
              </a:rPr>
              <a:t>Fosters innovation and facilitates the development of diverse IoT solutions</a:t>
            </a:r>
          </a:p>
          <a:p>
            <a:pPr>
              <a:buFont typeface="Arial" panose="020B0604020202020204" pitchFamily="34" charset="0"/>
              <a:buChar char="•"/>
            </a:pPr>
            <a:r>
              <a:rPr lang="en-MY" sz="2000" b="0" i="0">
                <a:effectLst/>
                <a:highlight>
                  <a:srgbClr val="FFFFFF"/>
                </a:highlight>
                <a:latin typeface="Google Sans"/>
              </a:rPr>
              <a:t>Continued adoption will unlock the full potential of the connected world</a:t>
            </a:r>
          </a:p>
        </p:txBody>
      </p:sp>
    </p:spTree>
    <p:extLst>
      <p:ext uri="{BB962C8B-B14F-4D97-AF65-F5344CB8AC3E}">
        <p14:creationId xmlns:p14="http://schemas.microsoft.com/office/powerpoint/2010/main" val="131178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62B5-E7CA-54EC-8146-16AE3036C438}"/>
              </a:ext>
            </a:extLst>
          </p:cNvPr>
          <p:cNvSpPr>
            <a:spLocks noGrp="1"/>
          </p:cNvSpPr>
          <p:nvPr>
            <p:ph type="title"/>
          </p:nvPr>
        </p:nvSpPr>
        <p:spPr/>
        <p:txBody>
          <a:bodyPr/>
          <a:lstStyle/>
          <a:p>
            <a:r>
              <a:rPr lang="en-US" dirty="0"/>
              <a:t>Who is </a:t>
            </a:r>
            <a:r>
              <a:rPr lang="en-MY" b="0" i="0" u="none" strike="noStrike" dirty="0">
                <a:solidFill>
                  <a:srgbClr val="2E2E31"/>
                </a:solidFill>
                <a:effectLst/>
                <a:highlight>
                  <a:srgbClr val="F5F5F6"/>
                </a:highlight>
                <a:latin typeface="PT Sans" panose="020B0503020203020204" pitchFamily="34" charset="77"/>
              </a:rPr>
              <a:t>oneM2M?</a:t>
            </a:r>
            <a:endParaRPr lang="en-US" dirty="0"/>
          </a:p>
        </p:txBody>
      </p:sp>
      <p:sp>
        <p:nvSpPr>
          <p:cNvPr id="3" name="Content Placeholder 2">
            <a:extLst>
              <a:ext uri="{FF2B5EF4-FFF2-40B4-BE49-F238E27FC236}">
                <a16:creationId xmlns:a16="http://schemas.microsoft.com/office/drawing/2014/main" id="{77CBD81C-A305-B7E4-93B9-1534D52FAF72}"/>
              </a:ext>
            </a:extLst>
          </p:cNvPr>
          <p:cNvSpPr>
            <a:spLocks noGrp="1"/>
          </p:cNvSpPr>
          <p:nvPr>
            <p:ph idx="1"/>
          </p:nvPr>
        </p:nvSpPr>
        <p:spPr/>
        <p:txBody>
          <a:bodyPr>
            <a:normAutofit fontScale="85000" lnSpcReduction="10000"/>
          </a:bodyPr>
          <a:lstStyle/>
          <a:p>
            <a:pPr marL="0" indent="0">
              <a:buNone/>
            </a:pPr>
            <a:r>
              <a:rPr lang="en-MY" b="0" i="0" u="none" strike="noStrike" dirty="0">
                <a:solidFill>
                  <a:srgbClr val="2E2E31"/>
                </a:solidFill>
                <a:effectLst/>
                <a:highlight>
                  <a:srgbClr val="F5F5F6"/>
                </a:highlight>
                <a:latin typeface="PT Sans" panose="020B0503020203020204" pitchFamily="34" charset="77"/>
              </a:rPr>
              <a:t>oneM2M was launched in 2012. It is a global partnership initiative between eight of the world’s preeminent standards development organizations:</a:t>
            </a:r>
          </a:p>
          <a:p>
            <a:pPr lvl="1"/>
            <a:r>
              <a:rPr lang="en-MY" b="0" i="0" u="none" strike="noStrike" dirty="0">
                <a:solidFill>
                  <a:srgbClr val="2E2E31"/>
                </a:solidFill>
                <a:effectLst/>
                <a:highlight>
                  <a:srgbClr val="F5F5F6"/>
                </a:highlight>
                <a:latin typeface="PT Sans" panose="020B0503020203020204" pitchFamily="34" charset="77"/>
              </a:rPr>
              <a:t>ARIB (Japan), </a:t>
            </a:r>
          </a:p>
          <a:p>
            <a:pPr lvl="1"/>
            <a:r>
              <a:rPr lang="en-MY" b="0" i="0" u="none" strike="noStrike" dirty="0">
                <a:solidFill>
                  <a:srgbClr val="2E2E31"/>
                </a:solidFill>
                <a:effectLst/>
                <a:highlight>
                  <a:srgbClr val="F5F5F6"/>
                </a:highlight>
                <a:latin typeface="PT Sans" panose="020B0503020203020204" pitchFamily="34" charset="77"/>
              </a:rPr>
              <a:t>ATIS (U.S.), </a:t>
            </a:r>
          </a:p>
          <a:p>
            <a:pPr lvl="1"/>
            <a:r>
              <a:rPr lang="en-MY" b="0" i="0" u="none" strike="noStrike" dirty="0">
                <a:solidFill>
                  <a:srgbClr val="2E2E31"/>
                </a:solidFill>
                <a:effectLst/>
                <a:highlight>
                  <a:srgbClr val="F5F5F6"/>
                </a:highlight>
                <a:latin typeface="PT Sans" panose="020B0503020203020204" pitchFamily="34" charset="77"/>
              </a:rPr>
              <a:t>CCSA (China), </a:t>
            </a:r>
          </a:p>
          <a:p>
            <a:pPr lvl="1"/>
            <a:r>
              <a:rPr lang="en-MY" b="0" i="0" u="none" strike="noStrike" dirty="0">
                <a:solidFill>
                  <a:srgbClr val="2E2E31"/>
                </a:solidFill>
                <a:effectLst/>
                <a:highlight>
                  <a:srgbClr val="F5F5F6"/>
                </a:highlight>
                <a:latin typeface="PT Sans" panose="020B0503020203020204" pitchFamily="34" charset="77"/>
              </a:rPr>
              <a:t>ETSI (Europe), </a:t>
            </a:r>
          </a:p>
          <a:p>
            <a:pPr lvl="1"/>
            <a:r>
              <a:rPr lang="en-MY" b="0" i="0" u="none" strike="noStrike" dirty="0">
                <a:solidFill>
                  <a:srgbClr val="2E2E31"/>
                </a:solidFill>
                <a:effectLst/>
                <a:highlight>
                  <a:srgbClr val="F5F5F6"/>
                </a:highlight>
                <a:latin typeface="PT Sans" panose="020B0503020203020204" pitchFamily="34" charset="77"/>
              </a:rPr>
              <a:t>TIA (U.S.), </a:t>
            </a:r>
          </a:p>
          <a:p>
            <a:pPr lvl="1"/>
            <a:r>
              <a:rPr lang="en-MY" b="0" i="0" u="none" strike="noStrike" dirty="0">
                <a:solidFill>
                  <a:srgbClr val="2E2E31"/>
                </a:solidFill>
                <a:effectLst/>
                <a:highlight>
                  <a:srgbClr val="F5F5F6"/>
                </a:highlight>
                <a:latin typeface="PT Sans" panose="020B0503020203020204" pitchFamily="34" charset="77"/>
              </a:rPr>
              <a:t>TSDSI (India), </a:t>
            </a:r>
          </a:p>
          <a:p>
            <a:pPr lvl="1"/>
            <a:r>
              <a:rPr lang="en-MY" b="0" i="0" u="none" strike="noStrike" dirty="0">
                <a:solidFill>
                  <a:srgbClr val="2E2E31"/>
                </a:solidFill>
                <a:effectLst/>
                <a:highlight>
                  <a:srgbClr val="F5F5F6"/>
                </a:highlight>
                <a:latin typeface="PT Sans" panose="020B0503020203020204" pitchFamily="34" charset="77"/>
              </a:rPr>
              <a:t>TTA (Korea), and </a:t>
            </a:r>
          </a:p>
          <a:p>
            <a:pPr lvl="1"/>
            <a:r>
              <a:rPr lang="en-MY" b="0" i="0" u="none" strike="noStrike" dirty="0">
                <a:solidFill>
                  <a:srgbClr val="2E2E31"/>
                </a:solidFill>
                <a:effectLst/>
                <a:highlight>
                  <a:srgbClr val="F5F5F6"/>
                </a:highlight>
                <a:latin typeface="PT Sans" panose="020B0503020203020204" pitchFamily="34" charset="77"/>
              </a:rPr>
              <a:t>TTC (Japan) </a:t>
            </a:r>
          </a:p>
          <a:p>
            <a:pPr marL="0" indent="0">
              <a:buNone/>
            </a:pPr>
            <a:r>
              <a:rPr lang="en-MY" b="0" i="0" u="none" strike="noStrike" dirty="0">
                <a:solidFill>
                  <a:srgbClr val="2E2E31"/>
                </a:solidFill>
                <a:effectLst/>
                <a:highlight>
                  <a:srgbClr val="F5F5F6"/>
                </a:highlight>
                <a:latin typeface="PT Sans" panose="020B0503020203020204" pitchFamily="34" charset="77"/>
              </a:rPr>
              <a:t>together with industry fora and consortia (Global Platform) to develop specifications that ensure the most efficient deployment of Machine-to-Machine (M2M) communications systems and the Internet of Things (IoT).</a:t>
            </a:r>
            <a:endParaRPr lang="en-US" dirty="0"/>
          </a:p>
        </p:txBody>
      </p:sp>
    </p:spTree>
    <p:extLst>
      <p:ext uri="{BB962C8B-B14F-4D97-AF65-F5344CB8AC3E}">
        <p14:creationId xmlns:p14="http://schemas.microsoft.com/office/powerpoint/2010/main" val="148522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E090F2EE-F502-168E-1980-370B70B30E05}"/>
              </a:ext>
            </a:extLst>
          </p:cNvPr>
          <p:cNvGrpSpPr/>
          <p:nvPr/>
        </p:nvGrpSpPr>
        <p:grpSpPr>
          <a:xfrm>
            <a:off x="0" y="3750309"/>
            <a:ext cx="12192000" cy="2766695"/>
            <a:chOff x="0" y="3750309"/>
            <a:chExt cx="12192000" cy="2766695"/>
          </a:xfrm>
        </p:grpSpPr>
        <p:pic>
          <p:nvPicPr>
            <p:cNvPr id="5" name="object 3">
              <a:extLst>
                <a:ext uri="{FF2B5EF4-FFF2-40B4-BE49-F238E27FC236}">
                  <a16:creationId xmlns:a16="http://schemas.microsoft.com/office/drawing/2014/main" id="{77C6185C-CAE3-60CF-13F5-C1A14949589A}"/>
                </a:ext>
              </a:extLst>
            </p:cNvPr>
            <p:cNvPicPr/>
            <p:nvPr/>
          </p:nvPicPr>
          <p:blipFill>
            <a:blip r:embed="rId2" cstate="print"/>
            <a:stretch>
              <a:fillRect/>
            </a:stretch>
          </p:blipFill>
          <p:spPr>
            <a:xfrm>
              <a:off x="413289" y="4168177"/>
              <a:ext cx="2776156" cy="1247833"/>
            </a:xfrm>
            <a:prstGeom prst="rect">
              <a:avLst/>
            </a:prstGeom>
          </p:spPr>
        </p:pic>
        <p:sp>
          <p:nvSpPr>
            <p:cNvPr id="6" name="object 4">
              <a:extLst>
                <a:ext uri="{FF2B5EF4-FFF2-40B4-BE49-F238E27FC236}">
                  <a16:creationId xmlns:a16="http://schemas.microsoft.com/office/drawing/2014/main" id="{98BB13EE-B25F-4604-D60A-66750FC61D9F}"/>
                </a:ext>
              </a:extLst>
            </p:cNvPr>
            <p:cNvSpPr/>
            <p:nvPr/>
          </p:nvSpPr>
          <p:spPr>
            <a:xfrm>
              <a:off x="1440180" y="3756659"/>
              <a:ext cx="647700" cy="257810"/>
            </a:xfrm>
            <a:custGeom>
              <a:avLst/>
              <a:gdLst/>
              <a:ahLst/>
              <a:cxnLst/>
              <a:rect l="l" t="t" r="r" b="b"/>
              <a:pathLst>
                <a:path w="647700" h="257810">
                  <a:moveTo>
                    <a:pt x="518921" y="0"/>
                  </a:moveTo>
                  <a:lnTo>
                    <a:pt x="0" y="0"/>
                  </a:lnTo>
                  <a:lnTo>
                    <a:pt x="0" y="257556"/>
                  </a:lnTo>
                  <a:lnTo>
                    <a:pt x="518921" y="257556"/>
                  </a:lnTo>
                  <a:lnTo>
                    <a:pt x="647700" y="128777"/>
                  </a:lnTo>
                  <a:lnTo>
                    <a:pt x="518921" y="0"/>
                  </a:lnTo>
                  <a:close/>
                </a:path>
              </a:pathLst>
            </a:custGeom>
            <a:solidFill>
              <a:srgbClr val="A6A6A6"/>
            </a:solidFill>
          </p:spPr>
          <p:txBody>
            <a:bodyPr wrap="square" lIns="0" tIns="0" rIns="0" bIns="0" rtlCol="0"/>
            <a:lstStyle/>
            <a:p>
              <a:endParaRPr/>
            </a:p>
          </p:txBody>
        </p:sp>
        <p:sp>
          <p:nvSpPr>
            <p:cNvPr id="7" name="object 5">
              <a:extLst>
                <a:ext uri="{FF2B5EF4-FFF2-40B4-BE49-F238E27FC236}">
                  <a16:creationId xmlns:a16="http://schemas.microsoft.com/office/drawing/2014/main" id="{881B86CE-2A21-A009-3592-297A9CE5DBE0}"/>
                </a:ext>
              </a:extLst>
            </p:cNvPr>
            <p:cNvSpPr/>
            <p:nvPr/>
          </p:nvSpPr>
          <p:spPr>
            <a:xfrm>
              <a:off x="1440180" y="3756659"/>
              <a:ext cx="647700" cy="257810"/>
            </a:xfrm>
            <a:custGeom>
              <a:avLst/>
              <a:gdLst/>
              <a:ahLst/>
              <a:cxnLst/>
              <a:rect l="l" t="t" r="r" b="b"/>
              <a:pathLst>
                <a:path w="647700" h="257810">
                  <a:moveTo>
                    <a:pt x="0" y="0"/>
                  </a:moveTo>
                  <a:lnTo>
                    <a:pt x="518921" y="0"/>
                  </a:lnTo>
                  <a:lnTo>
                    <a:pt x="647700" y="128777"/>
                  </a:lnTo>
                  <a:lnTo>
                    <a:pt x="518921" y="257556"/>
                  </a:lnTo>
                  <a:lnTo>
                    <a:pt x="0" y="257556"/>
                  </a:lnTo>
                  <a:lnTo>
                    <a:pt x="0" y="0"/>
                  </a:lnTo>
                  <a:close/>
                </a:path>
              </a:pathLst>
            </a:custGeom>
            <a:ln w="12699">
              <a:solidFill>
                <a:srgbClr val="535053"/>
              </a:solidFill>
            </a:ln>
          </p:spPr>
          <p:txBody>
            <a:bodyPr wrap="square" lIns="0" tIns="0" rIns="0" bIns="0" rtlCol="0"/>
            <a:lstStyle/>
            <a:p>
              <a:endParaRPr/>
            </a:p>
          </p:txBody>
        </p:sp>
      </p:grpSp>
      <p:sp>
        <p:nvSpPr>
          <p:cNvPr id="9" name="object 8">
            <a:extLst>
              <a:ext uri="{FF2B5EF4-FFF2-40B4-BE49-F238E27FC236}">
                <a16:creationId xmlns:a16="http://schemas.microsoft.com/office/drawing/2014/main" id="{E6DDC085-A20E-9F48-F07C-59BD61D929C2}"/>
              </a:ext>
            </a:extLst>
          </p:cNvPr>
          <p:cNvSpPr txBox="1"/>
          <p:nvPr/>
        </p:nvSpPr>
        <p:spPr>
          <a:xfrm>
            <a:off x="1563369" y="3773170"/>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2012</a:t>
            </a:r>
            <a:endParaRPr sz="1200">
              <a:latin typeface="Arial"/>
              <a:cs typeface="Arial"/>
            </a:endParaRPr>
          </a:p>
        </p:txBody>
      </p:sp>
      <p:sp>
        <p:nvSpPr>
          <p:cNvPr id="10" name="object 9">
            <a:extLst>
              <a:ext uri="{FF2B5EF4-FFF2-40B4-BE49-F238E27FC236}">
                <a16:creationId xmlns:a16="http://schemas.microsoft.com/office/drawing/2014/main" id="{B1439059-EC4E-323E-4249-B32A769D7D91}"/>
              </a:ext>
            </a:extLst>
          </p:cNvPr>
          <p:cNvSpPr txBox="1"/>
          <p:nvPr/>
        </p:nvSpPr>
        <p:spPr>
          <a:xfrm>
            <a:off x="780389" y="2830830"/>
            <a:ext cx="1120775" cy="528955"/>
          </a:xfrm>
          <a:prstGeom prst="rect">
            <a:avLst/>
          </a:prstGeom>
        </p:spPr>
        <p:txBody>
          <a:bodyPr vert="horz" wrap="square" lIns="0" tIns="13335" rIns="0" bIns="0" rtlCol="0">
            <a:spAutoFit/>
          </a:bodyPr>
          <a:lstStyle/>
          <a:p>
            <a:pPr marL="12700" marR="5080" indent="1270" algn="ctr">
              <a:lnSpc>
                <a:spcPct val="100000"/>
              </a:lnSpc>
              <a:spcBef>
                <a:spcPts val="105"/>
              </a:spcBef>
            </a:pPr>
            <a:r>
              <a:rPr sz="1100" spc="-10" dirty="0">
                <a:solidFill>
                  <a:srgbClr val="C00000"/>
                </a:solidFill>
                <a:latin typeface="Arial"/>
                <a:cs typeface="Arial"/>
              </a:rPr>
              <a:t>oneM2M </a:t>
            </a:r>
            <a:r>
              <a:rPr sz="1100" spc="-50" dirty="0">
                <a:solidFill>
                  <a:srgbClr val="C00000"/>
                </a:solidFill>
                <a:latin typeface="Arial"/>
                <a:cs typeface="Arial"/>
              </a:rPr>
              <a:t>Partnership</a:t>
            </a:r>
            <a:r>
              <a:rPr sz="1100" spc="-10" dirty="0">
                <a:solidFill>
                  <a:srgbClr val="C00000"/>
                </a:solidFill>
                <a:latin typeface="Arial"/>
                <a:cs typeface="Arial"/>
              </a:rPr>
              <a:t> </a:t>
            </a:r>
            <a:r>
              <a:rPr sz="1100" spc="-30" dirty="0">
                <a:solidFill>
                  <a:srgbClr val="C00000"/>
                </a:solidFill>
                <a:latin typeface="Arial"/>
                <a:cs typeface="Arial"/>
              </a:rPr>
              <a:t>Project </a:t>
            </a:r>
            <a:r>
              <a:rPr sz="1100" spc="-10" dirty="0">
                <a:solidFill>
                  <a:srgbClr val="C00000"/>
                </a:solidFill>
                <a:latin typeface="Arial"/>
                <a:cs typeface="Arial"/>
              </a:rPr>
              <a:t>established</a:t>
            </a:r>
            <a:endParaRPr sz="1100">
              <a:latin typeface="Arial"/>
              <a:cs typeface="Arial"/>
            </a:endParaRPr>
          </a:p>
        </p:txBody>
      </p:sp>
      <p:grpSp>
        <p:nvGrpSpPr>
          <p:cNvPr id="11" name="object 10">
            <a:extLst>
              <a:ext uri="{FF2B5EF4-FFF2-40B4-BE49-F238E27FC236}">
                <a16:creationId xmlns:a16="http://schemas.microsoft.com/office/drawing/2014/main" id="{249E7B09-8753-E222-3060-AFE31277B543}"/>
              </a:ext>
            </a:extLst>
          </p:cNvPr>
          <p:cNvGrpSpPr/>
          <p:nvPr/>
        </p:nvGrpSpPr>
        <p:grpSpPr>
          <a:xfrm>
            <a:off x="898905" y="2169922"/>
            <a:ext cx="7579359" cy="4391025"/>
            <a:chOff x="898905" y="2169922"/>
            <a:chExt cx="7579359" cy="4391025"/>
          </a:xfrm>
        </p:grpSpPr>
        <p:sp>
          <p:nvSpPr>
            <p:cNvPr id="12" name="object 11">
              <a:extLst>
                <a:ext uri="{FF2B5EF4-FFF2-40B4-BE49-F238E27FC236}">
                  <a16:creationId xmlns:a16="http://schemas.microsoft.com/office/drawing/2014/main" id="{FD58F046-E22C-DC10-825F-A54A4FB6FA38}"/>
                </a:ext>
              </a:extLst>
            </p:cNvPr>
            <p:cNvSpPr/>
            <p:nvPr/>
          </p:nvSpPr>
          <p:spPr>
            <a:xfrm>
              <a:off x="905255" y="3361944"/>
              <a:ext cx="867410" cy="780415"/>
            </a:xfrm>
            <a:custGeom>
              <a:avLst/>
              <a:gdLst/>
              <a:ahLst/>
              <a:cxnLst/>
              <a:rect l="l" t="t" r="r" b="b"/>
              <a:pathLst>
                <a:path w="867410" h="780414">
                  <a:moveTo>
                    <a:pt x="433578" y="0"/>
                  </a:moveTo>
                  <a:lnTo>
                    <a:pt x="347192" y="318896"/>
                  </a:lnTo>
                  <a:lnTo>
                    <a:pt x="0" y="298068"/>
                  </a:lnTo>
                  <a:lnTo>
                    <a:pt x="293801" y="474344"/>
                  </a:lnTo>
                  <a:lnTo>
                    <a:pt x="165607" y="780287"/>
                  </a:lnTo>
                  <a:lnTo>
                    <a:pt x="433578" y="570356"/>
                  </a:lnTo>
                  <a:lnTo>
                    <a:pt x="701547" y="780287"/>
                  </a:lnTo>
                  <a:lnTo>
                    <a:pt x="573405" y="474344"/>
                  </a:lnTo>
                  <a:lnTo>
                    <a:pt x="867156" y="298068"/>
                  </a:lnTo>
                  <a:lnTo>
                    <a:pt x="519938" y="318896"/>
                  </a:lnTo>
                  <a:lnTo>
                    <a:pt x="433578" y="0"/>
                  </a:lnTo>
                  <a:close/>
                </a:path>
              </a:pathLst>
            </a:custGeom>
            <a:solidFill>
              <a:srgbClr val="535053"/>
            </a:solidFill>
          </p:spPr>
          <p:txBody>
            <a:bodyPr wrap="square" lIns="0" tIns="0" rIns="0" bIns="0" rtlCol="0"/>
            <a:lstStyle/>
            <a:p>
              <a:endParaRPr/>
            </a:p>
          </p:txBody>
        </p:sp>
        <p:sp>
          <p:nvSpPr>
            <p:cNvPr id="13" name="object 12">
              <a:extLst>
                <a:ext uri="{FF2B5EF4-FFF2-40B4-BE49-F238E27FC236}">
                  <a16:creationId xmlns:a16="http://schemas.microsoft.com/office/drawing/2014/main" id="{1A477B74-3891-A846-C739-3BD0099E0AF8}"/>
                </a:ext>
              </a:extLst>
            </p:cNvPr>
            <p:cNvSpPr/>
            <p:nvPr/>
          </p:nvSpPr>
          <p:spPr>
            <a:xfrm>
              <a:off x="905255" y="3361944"/>
              <a:ext cx="867410" cy="780415"/>
            </a:xfrm>
            <a:custGeom>
              <a:avLst/>
              <a:gdLst/>
              <a:ahLst/>
              <a:cxnLst/>
              <a:rect l="l" t="t" r="r" b="b"/>
              <a:pathLst>
                <a:path w="867410" h="780414">
                  <a:moveTo>
                    <a:pt x="0" y="298068"/>
                  </a:moveTo>
                  <a:lnTo>
                    <a:pt x="347192" y="318896"/>
                  </a:lnTo>
                  <a:lnTo>
                    <a:pt x="433578" y="0"/>
                  </a:lnTo>
                  <a:lnTo>
                    <a:pt x="519938" y="318896"/>
                  </a:lnTo>
                  <a:lnTo>
                    <a:pt x="867156" y="298068"/>
                  </a:lnTo>
                  <a:lnTo>
                    <a:pt x="573405" y="474344"/>
                  </a:lnTo>
                  <a:lnTo>
                    <a:pt x="701547" y="780287"/>
                  </a:lnTo>
                  <a:lnTo>
                    <a:pt x="433578" y="570356"/>
                  </a:lnTo>
                  <a:lnTo>
                    <a:pt x="165607" y="780287"/>
                  </a:lnTo>
                  <a:lnTo>
                    <a:pt x="293801" y="474344"/>
                  </a:lnTo>
                  <a:lnTo>
                    <a:pt x="0" y="298068"/>
                  </a:lnTo>
                  <a:close/>
                </a:path>
              </a:pathLst>
            </a:custGeom>
            <a:ln w="12700">
              <a:solidFill>
                <a:srgbClr val="C00000"/>
              </a:solidFill>
            </a:ln>
          </p:spPr>
          <p:txBody>
            <a:bodyPr wrap="square" lIns="0" tIns="0" rIns="0" bIns="0" rtlCol="0"/>
            <a:lstStyle/>
            <a:p>
              <a:endParaRPr/>
            </a:p>
          </p:txBody>
        </p:sp>
        <p:pic>
          <p:nvPicPr>
            <p:cNvPr id="14" name="object 13">
              <a:hlinkClick r:id="rId3"/>
              <a:extLst>
                <a:ext uri="{FF2B5EF4-FFF2-40B4-BE49-F238E27FC236}">
                  <a16:creationId xmlns:a16="http://schemas.microsoft.com/office/drawing/2014/main" id="{68B6C2B6-C1DC-D540-EE68-72BFD6F9B15A}"/>
                </a:ext>
              </a:extLst>
            </p:cNvPr>
            <p:cNvPicPr/>
            <p:nvPr/>
          </p:nvPicPr>
          <p:blipFill>
            <a:blip r:embed="rId4" cstate="print"/>
            <a:stretch>
              <a:fillRect/>
            </a:stretch>
          </p:blipFill>
          <p:spPr>
            <a:xfrm>
              <a:off x="6614159" y="5539739"/>
              <a:ext cx="1863852" cy="1021080"/>
            </a:xfrm>
            <a:prstGeom prst="rect">
              <a:avLst/>
            </a:prstGeom>
          </p:spPr>
        </p:pic>
        <p:sp>
          <p:nvSpPr>
            <p:cNvPr id="15" name="object 14">
              <a:extLst>
                <a:ext uri="{FF2B5EF4-FFF2-40B4-BE49-F238E27FC236}">
                  <a16:creationId xmlns:a16="http://schemas.microsoft.com/office/drawing/2014/main" id="{5BB78105-3FE3-A525-7FAB-FC4E0DCD9CEB}"/>
                </a:ext>
              </a:extLst>
            </p:cNvPr>
            <p:cNvSpPr/>
            <p:nvPr/>
          </p:nvSpPr>
          <p:spPr>
            <a:xfrm>
              <a:off x="8086344" y="4035551"/>
              <a:ext cx="0" cy="264160"/>
            </a:xfrm>
            <a:custGeom>
              <a:avLst/>
              <a:gdLst/>
              <a:ahLst/>
              <a:cxnLst/>
              <a:rect l="l" t="t" r="r" b="b"/>
              <a:pathLst>
                <a:path h="264160">
                  <a:moveTo>
                    <a:pt x="0" y="263779"/>
                  </a:moveTo>
                  <a:lnTo>
                    <a:pt x="0" y="0"/>
                  </a:lnTo>
                </a:path>
              </a:pathLst>
            </a:custGeom>
            <a:ln w="6350">
              <a:solidFill>
                <a:srgbClr val="3E3B3E"/>
              </a:solidFill>
              <a:prstDash val="sysDash"/>
            </a:ln>
          </p:spPr>
          <p:txBody>
            <a:bodyPr wrap="square" lIns="0" tIns="0" rIns="0" bIns="0" rtlCol="0"/>
            <a:lstStyle/>
            <a:p>
              <a:endParaRPr/>
            </a:p>
          </p:txBody>
        </p:sp>
        <p:pic>
          <p:nvPicPr>
            <p:cNvPr id="16" name="object 15">
              <a:extLst>
                <a:ext uri="{FF2B5EF4-FFF2-40B4-BE49-F238E27FC236}">
                  <a16:creationId xmlns:a16="http://schemas.microsoft.com/office/drawing/2014/main" id="{2F2FF25C-DA9B-89B6-EDAD-A3759557A836}"/>
                </a:ext>
              </a:extLst>
            </p:cNvPr>
            <p:cNvPicPr/>
            <p:nvPr/>
          </p:nvPicPr>
          <p:blipFill>
            <a:blip r:embed="rId5" cstate="print"/>
            <a:stretch>
              <a:fillRect/>
            </a:stretch>
          </p:blipFill>
          <p:spPr>
            <a:xfrm>
              <a:off x="2499105" y="2169922"/>
              <a:ext cx="5098288" cy="3459988"/>
            </a:xfrm>
            <a:prstGeom prst="rect">
              <a:avLst/>
            </a:prstGeom>
          </p:spPr>
        </p:pic>
      </p:grpSp>
      <p:sp>
        <p:nvSpPr>
          <p:cNvPr id="17" name="object 16">
            <a:extLst>
              <a:ext uri="{FF2B5EF4-FFF2-40B4-BE49-F238E27FC236}">
                <a16:creationId xmlns:a16="http://schemas.microsoft.com/office/drawing/2014/main" id="{7D1F9D39-113A-4561-F72A-690781726F9F}"/>
              </a:ext>
            </a:extLst>
          </p:cNvPr>
          <p:cNvSpPr txBox="1"/>
          <p:nvPr/>
        </p:nvSpPr>
        <p:spPr>
          <a:xfrm>
            <a:off x="5898260" y="4689094"/>
            <a:ext cx="660400" cy="391795"/>
          </a:xfrm>
          <a:prstGeom prst="rect">
            <a:avLst/>
          </a:prstGeom>
        </p:spPr>
        <p:txBody>
          <a:bodyPr vert="horz" wrap="square" lIns="0" tIns="12700" rIns="0" bIns="0" rtlCol="0">
            <a:spAutoFit/>
          </a:bodyPr>
          <a:lstStyle/>
          <a:p>
            <a:pPr marL="12700" marR="5080" algn="ctr">
              <a:lnSpc>
                <a:spcPct val="100000"/>
              </a:lnSpc>
              <a:spcBef>
                <a:spcPts val="100"/>
              </a:spcBef>
            </a:pPr>
            <a:r>
              <a:rPr sz="800" spc="-25" dirty="0">
                <a:solidFill>
                  <a:srgbClr val="544E70"/>
                </a:solidFill>
                <a:latin typeface="Arial"/>
                <a:cs typeface="Arial"/>
              </a:rPr>
              <a:t>oneM2M</a:t>
            </a:r>
            <a:r>
              <a:rPr sz="800" spc="-20" dirty="0">
                <a:solidFill>
                  <a:srgbClr val="544E70"/>
                </a:solidFill>
                <a:latin typeface="Arial"/>
                <a:cs typeface="Arial"/>
              </a:rPr>
              <a:t> </a:t>
            </a:r>
            <a:r>
              <a:rPr sz="800" spc="-110" dirty="0">
                <a:solidFill>
                  <a:srgbClr val="544E70"/>
                </a:solidFill>
                <a:latin typeface="Arial"/>
                <a:cs typeface="Arial"/>
              </a:rPr>
              <a:t>WS</a:t>
            </a:r>
            <a:r>
              <a:rPr sz="800" spc="-50" dirty="0">
                <a:solidFill>
                  <a:srgbClr val="544E70"/>
                </a:solidFill>
                <a:latin typeface="Arial"/>
                <a:cs typeface="Arial"/>
              </a:rPr>
              <a:t> &amp;</a:t>
            </a:r>
            <a:r>
              <a:rPr sz="800" spc="-10" dirty="0">
                <a:solidFill>
                  <a:srgbClr val="544E70"/>
                </a:solidFill>
                <a:latin typeface="Arial"/>
                <a:cs typeface="Arial"/>
              </a:rPr>
              <a:t> Developers Training</a:t>
            </a:r>
            <a:endParaRPr sz="800">
              <a:latin typeface="Arial"/>
              <a:cs typeface="Arial"/>
            </a:endParaRPr>
          </a:p>
        </p:txBody>
      </p:sp>
      <p:sp>
        <p:nvSpPr>
          <p:cNvPr id="18" name="object 17">
            <a:extLst>
              <a:ext uri="{FF2B5EF4-FFF2-40B4-BE49-F238E27FC236}">
                <a16:creationId xmlns:a16="http://schemas.microsoft.com/office/drawing/2014/main" id="{20B1EC71-B474-B224-B354-8024B6A60EFE}"/>
              </a:ext>
            </a:extLst>
          </p:cNvPr>
          <p:cNvSpPr txBox="1"/>
          <p:nvPr/>
        </p:nvSpPr>
        <p:spPr>
          <a:xfrm>
            <a:off x="7024496" y="3769867"/>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2021</a:t>
            </a:r>
            <a:endParaRPr sz="1200">
              <a:latin typeface="Arial"/>
              <a:cs typeface="Arial"/>
            </a:endParaRPr>
          </a:p>
        </p:txBody>
      </p:sp>
      <p:sp>
        <p:nvSpPr>
          <p:cNvPr id="19" name="object 18">
            <a:extLst>
              <a:ext uri="{FF2B5EF4-FFF2-40B4-BE49-F238E27FC236}">
                <a16:creationId xmlns:a16="http://schemas.microsoft.com/office/drawing/2014/main" id="{456E0B89-C195-D332-9679-13B4EF2B78A8}"/>
              </a:ext>
            </a:extLst>
          </p:cNvPr>
          <p:cNvSpPr txBox="1"/>
          <p:nvPr/>
        </p:nvSpPr>
        <p:spPr>
          <a:xfrm>
            <a:off x="4169409" y="3773170"/>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2017</a:t>
            </a:r>
            <a:endParaRPr sz="1200">
              <a:latin typeface="Arial"/>
              <a:cs typeface="Arial"/>
            </a:endParaRPr>
          </a:p>
        </p:txBody>
      </p:sp>
      <p:sp>
        <p:nvSpPr>
          <p:cNvPr id="20" name="object 19">
            <a:extLst>
              <a:ext uri="{FF2B5EF4-FFF2-40B4-BE49-F238E27FC236}">
                <a16:creationId xmlns:a16="http://schemas.microsoft.com/office/drawing/2014/main" id="{0CB25493-9F0D-119C-41DD-8FF74E6ECC1B}"/>
              </a:ext>
            </a:extLst>
          </p:cNvPr>
          <p:cNvSpPr txBox="1"/>
          <p:nvPr/>
        </p:nvSpPr>
        <p:spPr>
          <a:xfrm>
            <a:off x="3450716" y="3773170"/>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2016</a:t>
            </a:r>
            <a:endParaRPr sz="1200">
              <a:latin typeface="Arial"/>
              <a:cs typeface="Arial"/>
            </a:endParaRPr>
          </a:p>
        </p:txBody>
      </p:sp>
      <p:sp>
        <p:nvSpPr>
          <p:cNvPr id="21" name="object 20">
            <a:extLst>
              <a:ext uri="{FF2B5EF4-FFF2-40B4-BE49-F238E27FC236}">
                <a16:creationId xmlns:a16="http://schemas.microsoft.com/office/drawing/2014/main" id="{486D2A39-1C5D-1A8F-9B95-89C9601607A6}"/>
              </a:ext>
            </a:extLst>
          </p:cNvPr>
          <p:cNvSpPr txBox="1"/>
          <p:nvPr/>
        </p:nvSpPr>
        <p:spPr>
          <a:xfrm>
            <a:off x="2732658" y="3773170"/>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2015</a:t>
            </a:r>
            <a:endParaRPr sz="1200">
              <a:latin typeface="Arial"/>
              <a:cs typeface="Arial"/>
            </a:endParaRPr>
          </a:p>
        </p:txBody>
      </p:sp>
      <p:sp>
        <p:nvSpPr>
          <p:cNvPr id="22" name="object 21">
            <a:extLst>
              <a:ext uri="{FF2B5EF4-FFF2-40B4-BE49-F238E27FC236}">
                <a16:creationId xmlns:a16="http://schemas.microsoft.com/office/drawing/2014/main" id="{FB30268B-622F-AE21-C46C-4C830FD21B5C}"/>
              </a:ext>
            </a:extLst>
          </p:cNvPr>
          <p:cNvSpPr txBox="1"/>
          <p:nvPr/>
        </p:nvSpPr>
        <p:spPr>
          <a:xfrm>
            <a:off x="6312789" y="3769614"/>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2020</a:t>
            </a:r>
            <a:endParaRPr sz="1200">
              <a:latin typeface="Arial"/>
              <a:cs typeface="Arial"/>
            </a:endParaRPr>
          </a:p>
        </p:txBody>
      </p:sp>
      <p:sp>
        <p:nvSpPr>
          <p:cNvPr id="23" name="object 22">
            <a:extLst>
              <a:ext uri="{FF2B5EF4-FFF2-40B4-BE49-F238E27FC236}">
                <a16:creationId xmlns:a16="http://schemas.microsoft.com/office/drawing/2014/main" id="{551EC32A-BA4A-30E1-917A-A079C07EF6EB}"/>
              </a:ext>
            </a:extLst>
          </p:cNvPr>
          <p:cNvSpPr txBox="1"/>
          <p:nvPr/>
        </p:nvSpPr>
        <p:spPr>
          <a:xfrm>
            <a:off x="5598033" y="3769614"/>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2019</a:t>
            </a:r>
            <a:endParaRPr sz="1200">
              <a:latin typeface="Arial"/>
              <a:cs typeface="Arial"/>
            </a:endParaRPr>
          </a:p>
        </p:txBody>
      </p:sp>
      <p:sp>
        <p:nvSpPr>
          <p:cNvPr id="24" name="object 23">
            <a:extLst>
              <a:ext uri="{FF2B5EF4-FFF2-40B4-BE49-F238E27FC236}">
                <a16:creationId xmlns:a16="http://schemas.microsoft.com/office/drawing/2014/main" id="{82A24E3B-8898-90CE-15B6-05815E6059BC}"/>
              </a:ext>
            </a:extLst>
          </p:cNvPr>
          <p:cNvSpPr txBox="1"/>
          <p:nvPr/>
        </p:nvSpPr>
        <p:spPr>
          <a:xfrm>
            <a:off x="4887595" y="3773170"/>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2018</a:t>
            </a:r>
            <a:endParaRPr sz="1200">
              <a:latin typeface="Arial"/>
              <a:cs typeface="Arial"/>
            </a:endParaRPr>
          </a:p>
        </p:txBody>
      </p:sp>
      <p:sp>
        <p:nvSpPr>
          <p:cNvPr id="25" name="object 24">
            <a:extLst>
              <a:ext uri="{FF2B5EF4-FFF2-40B4-BE49-F238E27FC236}">
                <a16:creationId xmlns:a16="http://schemas.microsoft.com/office/drawing/2014/main" id="{1CED6F51-C64B-4852-BC8D-91B677FC6F5A}"/>
              </a:ext>
            </a:extLst>
          </p:cNvPr>
          <p:cNvSpPr txBox="1"/>
          <p:nvPr/>
        </p:nvSpPr>
        <p:spPr>
          <a:xfrm>
            <a:off x="4622038" y="4466971"/>
            <a:ext cx="1219835" cy="269240"/>
          </a:xfrm>
          <a:prstGeom prst="rect">
            <a:avLst/>
          </a:prstGeom>
        </p:spPr>
        <p:txBody>
          <a:bodyPr vert="horz" wrap="square" lIns="0" tIns="12065" rIns="0" bIns="0" rtlCol="0">
            <a:spAutoFit/>
          </a:bodyPr>
          <a:lstStyle/>
          <a:p>
            <a:pPr marL="12700">
              <a:lnSpc>
                <a:spcPct val="100000"/>
              </a:lnSpc>
              <a:spcBef>
                <a:spcPts val="95"/>
              </a:spcBef>
            </a:pPr>
            <a:r>
              <a:rPr sz="1600" b="1" spc="-85" dirty="0">
                <a:solidFill>
                  <a:srgbClr val="F6921E"/>
                </a:solidFill>
                <a:latin typeface="Arial"/>
                <a:cs typeface="Arial"/>
              </a:rPr>
              <a:t>Industry</a:t>
            </a:r>
            <a:r>
              <a:rPr sz="1600" b="1" spc="120" dirty="0">
                <a:solidFill>
                  <a:srgbClr val="F6921E"/>
                </a:solidFill>
                <a:latin typeface="Arial"/>
                <a:cs typeface="Arial"/>
              </a:rPr>
              <a:t> </a:t>
            </a:r>
            <a:r>
              <a:rPr sz="1600" b="1" spc="-150" dirty="0">
                <a:solidFill>
                  <a:srgbClr val="F6921E"/>
                </a:solidFill>
                <a:latin typeface="Arial"/>
                <a:cs typeface="Arial"/>
              </a:rPr>
              <a:t>Days</a:t>
            </a:r>
            <a:endParaRPr sz="1600">
              <a:latin typeface="Arial"/>
              <a:cs typeface="Arial"/>
            </a:endParaRPr>
          </a:p>
        </p:txBody>
      </p:sp>
      <p:grpSp>
        <p:nvGrpSpPr>
          <p:cNvPr id="26" name="object 25">
            <a:extLst>
              <a:ext uri="{FF2B5EF4-FFF2-40B4-BE49-F238E27FC236}">
                <a16:creationId xmlns:a16="http://schemas.microsoft.com/office/drawing/2014/main" id="{22AE0117-C0BC-4906-8318-0B0AD46B7438}"/>
              </a:ext>
            </a:extLst>
          </p:cNvPr>
          <p:cNvGrpSpPr/>
          <p:nvPr/>
        </p:nvGrpSpPr>
        <p:grpSpPr>
          <a:xfrm>
            <a:off x="7977885" y="2686557"/>
            <a:ext cx="208279" cy="1062990"/>
            <a:chOff x="7977885" y="2686557"/>
            <a:chExt cx="208279" cy="1062990"/>
          </a:xfrm>
        </p:grpSpPr>
        <p:pic>
          <p:nvPicPr>
            <p:cNvPr id="27" name="object 26">
              <a:extLst>
                <a:ext uri="{FF2B5EF4-FFF2-40B4-BE49-F238E27FC236}">
                  <a16:creationId xmlns:a16="http://schemas.microsoft.com/office/drawing/2014/main" id="{BF57705F-6979-F7A9-1DEE-7A576FF2F319}"/>
                </a:ext>
              </a:extLst>
            </p:cNvPr>
            <p:cNvPicPr/>
            <p:nvPr/>
          </p:nvPicPr>
          <p:blipFill>
            <a:blip r:embed="rId6" cstate="print"/>
            <a:stretch>
              <a:fillRect/>
            </a:stretch>
          </p:blipFill>
          <p:spPr>
            <a:xfrm>
              <a:off x="7977885" y="2686557"/>
              <a:ext cx="207772" cy="210819"/>
            </a:xfrm>
            <a:prstGeom prst="rect">
              <a:avLst/>
            </a:prstGeom>
          </p:spPr>
        </p:pic>
        <p:sp>
          <p:nvSpPr>
            <p:cNvPr id="28" name="object 27">
              <a:extLst>
                <a:ext uri="{FF2B5EF4-FFF2-40B4-BE49-F238E27FC236}">
                  <a16:creationId xmlns:a16="http://schemas.microsoft.com/office/drawing/2014/main" id="{EE388A4E-9944-503A-BBCB-E0B1E570564B}"/>
                </a:ext>
              </a:extLst>
            </p:cNvPr>
            <p:cNvSpPr/>
            <p:nvPr/>
          </p:nvSpPr>
          <p:spPr>
            <a:xfrm>
              <a:off x="8077199" y="2891027"/>
              <a:ext cx="9525" cy="855344"/>
            </a:xfrm>
            <a:custGeom>
              <a:avLst/>
              <a:gdLst/>
              <a:ahLst/>
              <a:cxnLst/>
              <a:rect l="l" t="t" r="r" b="b"/>
              <a:pathLst>
                <a:path w="9525" h="855345">
                  <a:moveTo>
                    <a:pt x="0" y="0"/>
                  </a:moveTo>
                  <a:lnTo>
                    <a:pt x="9017" y="855091"/>
                  </a:lnTo>
                </a:path>
              </a:pathLst>
            </a:custGeom>
            <a:ln w="6350">
              <a:solidFill>
                <a:srgbClr val="C00000"/>
              </a:solidFill>
            </a:ln>
          </p:spPr>
          <p:txBody>
            <a:bodyPr wrap="square" lIns="0" tIns="0" rIns="0" bIns="0" rtlCol="0"/>
            <a:lstStyle/>
            <a:p>
              <a:endParaRPr/>
            </a:p>
          </p:txBody>
        </p:sp>
      </p:grpSp>
      <p:sp>
        <p:nvSpPr>
          <p:cNvPr id="29" name="object 28">
            <a:extLst>
              <a:ext uri="{FF2B5EF4-FFF2-40B4-BE49-F238E27FC236}">
                <a16:creationId xmlns:a16="http://schemas.microsoft.com/office/drawing/2014/main" id="{B260E998-2DB6-88FB-1BA9-758982B0C71F}"/>
              </a:ext>
            </a:extLst>
          </p:cNvPr>
          <p:cNvSpPr txBox="1"/>
          <p:nvPr/>
        </p:nvSpPr>
        <p:spPr>
          <a:xfrm>
            <a:off x="2496692" y="2431161"/>
            <a:ext cx="566420" cy="193675"/>
          </a:xfrm>
          <a:prstGeom prst="rect">
            <a:avLst/>
          </a:prstGeom>
        </p:spPr>
        <p:txBody>
          <a:bodyPr vert="horz" wrap="square" lIns="0" tIns="13335" rIns="0" bIns="0" rtlCol="0">
            <a:spAutoFit/>
          </a:bodyPr>
          <a:lstStyle/>
          <a:p>
            <a:pPr marL="12700">
              <a:lnSpc>
                <a:spcPct val="100000"/>
              </a:lnSpc>
              <a:spcBef>
                <a:spcPts val="105"/>
              </a:spcBef>
            </a:pPr>
            <a:r>
              <a:rPr sz="1100" spc="-95" dirty="0">
                <a:solidFill>
                  <a:srgbClr val="C00000"/>
                </a:solidFill>
                <a:latin typeface="Arial"/>
                <a:cs typeface="Arial"/>
              </a:rPr>
              <a:t>Release</a:t>
            </a:r>
            <a:r>
              <a:rPr sz="1100" spc="-20" dirty="0">
                <a:solidFill>
                  <a:srgbClr val="C00000"/>
                </a:solidFill>
                <a:latin typeface="Arial"/>
                <a:cs typeface="Arial"/>
              </a:rPr>
              <a:t> </a:t>
            </a:r>
            <a:r>
              <a:rPr sz="1100" spc="-50" dirty="0">
                <a:solidFill>
                  <a:srgbClr val="C00000"/>
                </a:solidFill>
                <a:latin typeface="Arial"/>
                <a:cs typeface="Arial"/>
              </a:rPr>
              <a:t>1</a:t>
            </a:r>
            <a:endParaRPr sz="1100">
              <a:latin typeface="Arial"/>
              <a:cs typeface="Arial"/>
            </a:endParaRPr>
          </a:p>
        </p:txBody>
      </p:sp>
      <p:sp>
        <p:nvSpPr>
          <p:cNvPr id="30" name="object 29">
            <a:extLst>
              <a:ext uri="{FF2B5EF4-FFF2-40B4-BE49-F238E27FC236}">
                <a16:creationId xmlns:a16="http://schemas.microsoft.com/office/drawing/2014/main" id="{B514883C-F399-B799-7A24-64C9F5FCD67A}"/>
              </a:ext>
            </a:extLst>
          </p:cNvPr>
          <p:cNvSpPr txBox="1"/>
          <p:nvPr/>
        </p:nvSpPr>
        <p:spPr>
          <a:xfrm>
            <a:off x="3242310" y="2431161"/>
            <a:ext cx="566420" cy="193675"/>
          </a:xfrm>
          <a:prstGeom prst="rect">
            <a:avLst/>
          </a:prstGeom>
        </p:spPr>
        <p:txBody>
          <a:bodyPr vert="horz" wrap="square" lIns="0" tIns="13335" rIns="0" bIns="0" rtlCol="0">
            <a:spAutoFit/>
          </a:bodyPr>
          <a:lstStyle/>
          <a:p>
            <a:pPr marL="12700">
              <a:lnSpc>
                <a:spcPct val="100000"/>
              </a:lnSpc>
              <a:spcBef>
                <a:spcPts val="105"/>
              </a:spcBef>
            </a:pPr>
            <a:r>
              <a:rPr sz="1100" spc="-95" dirty="0">
                <a:solidFill>
                  <a:srgbClr val="C00000"/>
                </a:solidFill>
                <a:latin typeface="Arial"/>
                <a:cs typeface="Arial"/>
              </a:rPr>
              <a:t>Release</a:t>
            </a:r>
            <a:r>
              <a:rPr sz="1100" spc="-20" dirty="0">
                <a:solidFill>
                  <a:srgbClr val="C00000"/>
                </a:solidFill>
                <a:latin typeface="Arial"/>
                <a:cs typeface="Arial"/>
              </a:rPr>
              <a:t> </a:t>
            </a:r>
            <a:r>
              <a:rPr sz="1100" spc="-50" dirty="0">
                <a:solidFill>
                  <a:srgbClr val="C00000"/>
                </a:solidFill>
                <a:latin typeface="Arial"/>
                <a:cs typeface="Arial"/>
              </a:rPr>
              <a:t>2</a:t>
            </a:r>
            <a:endParaRPr sz="1100">
              <a:latin typeface="Arial"/>
              <a:cs typeface="Arial"/>
            </a:endParaRPr>
          </a:p>
        </p:txBody>
      </p:sp>
      <p:sp>
        <p:nvSpPr>
          <p:cNvPr id="31" name="object 30">
            <a:extLst>
              <a:ext uri="{FF2B5EF4-FFF2-40B4-BE49-F238E27FC236}">
                <a16:creationId xmlns:a16="http://schemas.microsoft.com/office/drawing/2014/main" id="{B333DDD6-407C-CF60-5720-FD2A42B7DF7B}"/>
              </a:ext>
            </a:extLst>
          </p:cNvPr>
          <p:cNvSpPr txBox="1"/>
          <p:nvPr/>
        </p:nvSpPr>
        <p:spPr>
          <a:xfrm>
            <a:off x="4569714" y="2291333"/>
            <a:ext cx="465455" cy="361315"/>
          </a:xfrm>
          <a:prstGeom prst="rect">
            <a:avLst/>
          </a:prstGeom>
        </p:spPr>
        <p:txBody>
          <a:bodyPr vert="horz" wrap="square" lIns="0" tIns="13335" rIns="0" bIns="0" rtlCol="0">
            <a:spAutoFit/>
          </a:bodyPr>
          <a:lstStyle/>
          <a:p>
            <a:pPr marL="157480" marR="5080" indent="-144780">
              <a:lnSpc>
                <a:spcPct val="100000"/>
              </a:lnSpc>
              <a:spcBef>
                <a:spcPts val="105"/>
              </a:spcBef>
            </a:pPr>
            <a:r>
              <a:rPr sz="1100" spc="-95" dirty="0">
                <a:solidFill>
                  <a:srgbClr val="C00000"/>
                </a:solidFill>
                <a:latin typeface="Arial"/>
                <a:cs typeface="Arial"/>
              </a:rPr>
              <a:t>Release </a:t>
            </a:r>
            <a:r>
              <a:rPr sz="1100" spc="-25" dirty="0">
                <a:solidFill>
                  <a:srgbClr val="C00000"/>
                </a:solidFill>
                <a:latin typeface="Arial"/>
                <a:cs typeface="Arial"/>
              </a:rPr>
              <a:t>2A</a:t>
            </a:r>
            <a:endParaRPr sz="1100">
              <a:latin typeface="Arial"/>
              <a:cs typeface="Arial"/>
            </a:endParaRPr>
          </a:p>
        </p:txBody>
      </p:sp>
      <p:sp>
        <p:nvSpPr>
          <p:cNvPr id="32" name="object 31">
            <a:extLst>
              <a:ext uri="{FF2B5EF4-FFF2-40B4-BE49-F238E27FC236}">
                <a16:creationId xmlns:a16="http://schemas.microsoft.com/office/drawing/2014/main" id="{C5FDBD8A-222B-07BD-476D-FC2BF205E710}"/>
              </a:ext>
            </a:extLst>
          </p:cNvPr>
          <p:cNvSpPr txBox="1"/>
          <p:nvPr/>
        </p:nvSpPr>
        <p:spPr>
          <a:xfrm>
            <a:off x="5220970" y="2310764"/>
            <a:ext cx="465455" cy="361315"/>
          </a:xfrm>
          <a:prstGeom prst="rect">
            <a:avLst/>
          </a:prstGeom>
        </p:spPr>
        <p:txBody>
          <a:bodyPr vert="horz" wrap="square" lIns="0" tIns="13335" rIns="0" bIns="0" rtlCol="0">
            <a:spAutoFit/>
          </a:bodyPr>
          <a:lstStyle/>
          <a:p>
            <a:pPr marL="196850" marR="5080" indent="-184785">
              <a:lnSpc>
                <a:spcPct val="100000"/>
              </a:lnSpc>
              <a:spcBef>
                <a:spcPts val="105"/>
              </a:spcBef>
            </a:pPr>
            <a:r>
              <a:rPr sz="1100" spc="-95" dirty="0">
                <a:solidFill>
                  <a:srgbClr val="C00000"/>
                </a:solidFill>
                <a:latin typeface="Arial"/>
                <a:cs typeface="Arial"/>
              </a:rPr>
              <a:t>Release </a:t>
            </a:r>
            <a:r>
              <a:rPr sz="1100" spc="-50" dirty="0">
                <a:solidFill>
                  <a:srgbClr val="C00000"/>
                </a:solidFill>
                <a:latin typeface="Arial"/>
                <a:cs typeface="Arial"/>
              </a:rPr>
              <a:t>3</a:t>
            </a:r>
            <a:endParaRPr sz="1100">
              <a:latin typeface="Arial"/>
              <a:cs typeface="Arial"/>
            </a:endParaRPr>
          </a:p>
        </p:txBody>
      </p:sp>
      <p:sp>
        <p:nvSpPr>
          <p:cNvPr id="33" name="object 32">
            <a:extLst>
              <a:ext uri="{FF2B5EF4-FFF2-40B4-BE49-F238E27FC236}">
                <a16:creationId xmlns:a16="http://schemas.microsoft.com/office/drawing/2014/main" id="{2C8C5A89-795D-5B23-3F13-5656040A976A}"/>
              </a:ext>
            </a:extLst>
          </p:cNvPr>
          <p:cNvSpPr txBox="1"/>
          <p:nvPr/>
        </p:nvSpPr>
        <p:spPr>
          <a:xfrm>
            <a:off x="7779257" y="2408047"/>
            <a:ext cx="566420" cy="193675"/>
          </a:xfrm>
          <a:prstGeom prst="rect">
            <a:avLst/>
          </a:prstGeom>
        </p:spPr>
        <p:txBody>
          <a:bodyPr vert="horz" wrap="square" lIns="0" tIns="13335" rIns="0" bIns="0" rtlCol="0">
            <a:spAutoFit/>
          </a:bodyPr>
          <a:lstStyle/>
          <a:p>
            <a:pPr marL="12700">
              <a:lnSpc>
                <a:spcPct val="100000"/>
              </a:lnSpc>
              <a:spcBef>
                <a:spcPts val="105"/>
              </a:spcBef>
            </a:pPr>
            <a:r>
              <a:rPr sz="1100" spc="-95" dirty="0">
                <a:solidFill>
                  <a:srgbClr val="C00000"/>
                </a:solidFill>
                <a:latin typeface="Arial"/>
                <a:cs typeface="Arial"/>
              </a:rPr>
              <a:t>Release</a:t>
            </a:r>
            <a:r>
              <a:rPr sz="1100" spc="-20" dirty="0">
                <a:solidFill>
                  <a:srgbClr val="C00000"/>
                </a:solidFill>
                <a:latin typeface="Arial"/>
                <a:cs typeface="Arial"/>
              </a:rPr>
              <a:t> </a:t>
            </a:r>
            <a:r>
              <a:rPr sz="1100" spc="-50" dirty="0">
                <a:solidFill>
                  <a:srgbClr val="C00000"/>
                </a:solidFill>
                <a:latin typeface="Arial"/>
                <a:cs typeface="Arial"/>
              </a:rPr>
              <a:t>4</a:t>
            </a:r>
            <a:endParaRPr sz="1100">
              <a:latin typeface="Arial"/>
              <a:cs typeface="Arial"/>
            </a:endParaRPr>
          </a:p>
        </p:txBody>
      </p:sp>
      <p:sp>
        <p:nvSpPr>
          <p:cNvPr id="34" name="object 33">
            <a:extLst>
              <a:ext uri="{FF2B5EF4-FFF2-40B4-BE49-F238E27FC236}">
                <a16:creationId xmlns:a16="http://schemas.microsoft.com/office/drawing/2014/main" id="{B3B7F649-E76B-E82C-3BCF-3BB02A51FFE2}"/>
              </a:ext>
            </a:extLst>
          </p:cNvPr>
          <p:cNvSpPr txBox="1"/>
          <p:nvPr/>
        </p:nvSpPr>
        <p:spPr>
          <a:xfrm>
            <a:off x="5449570" y="2935681"/>
            <a:ext cx="2510790" cy="269240"/>
          </a:xfrm>
          <a:prstGeom prst="rect">
            <a:avLst/>
          </a:prstGeom>
        </p:spPr>
        <p:txBody>
          <a:bodyPr vert="horz" wrap="square" lIns="0" tIns="12065" rIns="0" bIns="0" rtlCol="0">
            <a:spAutoFit/>
          </a:bodyPr>
          <a:lstStyle/>
          <a:p>
            <a:pPr marL="12700">
              <a:lnSpc>
                <a:spcPct val="100000"/>
              </a:lnSpc>
              <a:spcBef>
                <a:spcPts val="95"/>
              </a:spcBef>
            </a:pPr>
            <a:r>
              <a:rPr sz="1600" b="1" spc="-65" dirty="0">
                <a:solidFill>
                  <a:srgbClr val="92D050"/>
                </a:solidFill>
                <a:latin typeface="Arial"/>
                <a:cs typeface="Arial"/>
              </a:rPr>
              <a:t>oneM2M</a:t>
            </a:r>
            <a:r>
              <a:rPr sz="1600" b="1" spc="-5" dirty="0">
                <a:solidFill>
                  <a:srgbClr val="92D050"/>
                </a:solidFill>
                <a:latin typeface="Arial"/>
                <a:cs typeface="Arial"/>
              </a:rPr>
              <a:t> </a:t>
            </a:r>
            <a:r>
              <a:rPr sz="1600" b="1" spc="-135" dirty="0">
                <a:solidFill>
                  <a:srgbClr val="92D050"/>
                </a:solidFill>
                <a:latin typeface="Arial"/>
                <a:cs typeface="Arial"/>
              </a:rPr>
              <a:t>Hack-</a:t>
            </a:r>
            <a:r>
              <a:rPr sz="1600" b="1" spc="-85" dirty="0">
                <a:solidFill>
                  <a:srgbClr val="92D050"/>
                </a:solidFill>
                <a:latin typeface="Arial"/>
                <a:cs typeface="Arial"/>
              </a:rPr>
              <a:t>a-</a:t>
            </a:r>
            <a:r>
              <a:rPr sz="1600" b="1" spc="-140" dirty="0">
                <a:solidFill>
                  <a:srgbClr val="92D050"/>
                </a:solidFill>
                <a:latin typeface="Arial"/>
                <a:cs typeface="Arial"/>
              </a:rPr>
              <a:t>Thon</a:t>
            </a:r>
            <a:r>
              <a:rPr sz="1600" b="1" spc="-35" dirty="0">
                <a:solidFill>
                  <a:srgbClr val="92D050"/>
                </a:solidFill>
                <a:latin typeface="Arial"/>
                <a:cs typeface="Arial"/>
              </a:rPr>
              <a:t> </a:t>
            </a:r>
            <a:r>
              <a:rPr sz="1600" b="1" spc="-135" dirty="0">
                <a:solidFill>
                  <a:srgbClr val="92D050"/>
                </a:solidFill>
                <a:latin typeface="Arial"/>
                <a:cs typeface="Arial"/>
              </a:rPr>
              <a:t>Events</a:t>
            </a:r>
            <a:endParaRPr sz="1600">
              <a:latin typeface="Arial"/>
              <a:cs typeface="Arial"/>
            </a:endParaRPr>
          </a:p>
        </p:txBody>
      </p:sp>
      <p:pic>
        <p:nvPicPr>
          <p:cNvPr id="35" name="object 34">
            <a:extLst>
              <a:ext uri="{FF2B5EF4-FFF2-40B4-BE49-F238E27FC236}">
                <a16:creationId xmlns:a16="http://schemas.microsoft.com/office/drawing/2014/main" id="{870C0B16-7191-F0F7-1990-B58B2F4EA877}"/>
              </a:ext>
            </a:extLst>
          </p:cNvPr>
          <p:cNvPicPr/>
          <p:nvPr/>
        </p:nvPicPr>
        <p:blipFill>
          <a:blip r:embed="rId7" cstate="print"/>
          <a:stretch>
            <a:fillRect/>
          </a:stretch>
        </p:blipFill>
        <p:spPr>
          <a:xfrm>
            <a:off x="3253612" y="5705611"/>
            <a:ext cx="564135" cy="601436"/>
          </a:xfrm>
          <a:prstGeom prst="rect">
            <a:avLst/>
          </a:prstGeom>
        </p:spPr>
      </p:pic>
      <p:sp>
        <p:nvSpPr>
          <p:cNvPr id="36" name="object 35">
            <a:extLst>
              <a:ext uri="{FF2B5EF4-FFF2-40B4-BE49-F238E27FC236}">
                <a16:creationId xmlns:a16="http://schemas.microsoft.com/office/drawing/2014/main" id="{E89B30F1-7574-041A-21FA-528A3FF5A18A}"/>
              </a:ext>
            </a:extLst>
          </p:cNvPr>
          <p:cNvSpPr txBox="1"/>
          <p:nvPr/>
        </p:nvSpPr>
        <p:spPr>
          <a:xfrm>
            <a:off x="3863721" y="5613603"/>
            <a:ext cx="724535" cy="528955"/>
          </a:xfrm>
          <a:prstGeom prst="rect">
            <a:avLst/>
          </a:prstGeom>
        </p:spPr>
        <p:txBody>
          <a:bodyPr vert="horz" wrap="square" lIns="0" tIns="12700" rIns="0" bIns="0" rtlCol="0">
            <a:spAutoFit/>
          </a:bodyPr>
          <a:lstStyle/>
          <a:p>
            <a:pPr marL="12700" marR="5080" indent="635" algn="ctr">
              <a:lnSpc>
                <a:spcPct val="100000"/>
              </a:lnSpc>
              <a:spcBef>
                <a:spcPts val="100"/>
              </a:spcBef>
            </a:pPr>
            <a:r>
              <a:rPr sz="1100" spc="-10" dirty="0">
                <a:solidFill>
                  <a:srgbClr val="A4A4A4"/>
                </a:solidFill>
                <a:latin typeface="Arial"/>
                <a:cs typeface="Arial"/>
              </a:rPr>
              <a:t>oneM2M </a:t>
            </a:r>
            <a:r>
              <a:rPr sz="1100" spc="-35" dirty="0">
                <a:solidFill>
                  <a:srgbClr val="A4A4A4"/>
                </a:solidFill>
                <a:latin typeface="Arial"/>
                <a:cs typeface="Arial"/>
              </a:rPr>
              <a:t>Certification </a:t>
            </a:r>
            <a:r>
              <a:rPr sz="1100" spc="-10" dirty="0">
                <a:solidFill>
                  <a:srgbClr val="A4A4A4"/>
                </a:solidFill>
                <a:latin typeface="Arial"/>
                <a:cs typeface="Arial"/>
              </a:rPr>
              <a:t>launch</a:t>
            </a:r>
            <a:endParaRPr sz="1100">
              <a:latin typeface="Arial"/>
              <a:cs typeface="Arial"/>
            </a:endParaRPr>
          </a:p>
        </p:txBody>
      </p:sp>
      <p:sp>
        <p:nvSpPr>
          <p:cNvPr id="37" name="object 36">
            <a:extLst>
              <a:ext uri="{FF2B5EF4-FFF2-40B4-BE49-F238E27FC236}">
                <a16:creationId xmlns:a16="http://schemas.microsoft.com/office/drawing/2014/main" id="{0E558276-D721-3486-2227-0A397CFE4EE7}"/>
              </a:ext>
            </a:extLst>
          </p:cNvPr>
          <p:cNvSpPr txBox="1"/>
          <p:nvPr/>
        </p:nvSpPr>
        <p:spPr>
          <a:xfrm>
            <a:off x="5459984" y="5819647"/>
            <a:ext cx="724535" cy="528955"/>
          </a:xfrm>
          <a:prstGeom prst="rect">
            <a:avLst/>
          </a:prstGeom>
        </p:spPr>
        <p:txBody>
          <a:bodyPr vert="horz" wrap="square" lIns="0" tIns="12700" rIns="0" bIns="0" rtlCol="0">
            <a:spAutoFit/>
          </a:bodyPr>
          <a:lstStyle/>
          <a:p>
            <a:pPr marL="12700" marR="5080" indent="-2540" algn="ctr">
              <a:lnSpc>
                <a:spcPct val="100000"/>
              </a:lnSpc>
              <a:spcBef>
                <a:spcPts val="100"/>
              </a:spcBef>
            </a:pPr>
            <a:r>
              <a:rPr sz="1100" spc="-10" dirty="0">
                <a:solidFill>
                  <a:srgbClr val="A4A4A4"/>
                </a:solidFill>
                <a:latin typeface="Arial"/>
                <a:cs typeface="Arial"/>
              </a:rPr>
              <a:t>oneM2M </a:t>
            </a:r>
            <a:r>
              <a:rPr sz="1100" spc="-35" dirty="0">
                <a:solidFill>
                  <a:srgbClr val="A4A4A4"/>
                </a:solidFill>
                <a:latin typeface="Arial"/>
                <a:cs typeface="Arial"/>
              </a:rPr>
              <a:t>Certification </a:t>
            </a:r>
            <a:r>
              <a:rPr sz="1100" spc="-10" dirty="0">
                <a:solidFill>
                  <a:srgbClr val="A4A4A4"/>
                </a:solidFill>
                <a:latin typeface="Arial"/>
                <a:cs typeface="Arial"/>
              </a:rPr>
              <a:t>launch</a:t>
            </a:r>
            <a:endParaRPr sz="1100">
              <a:latin typeface="Arial"/>
              <a:cs typeface="Arial"/>
            </a:endParaRPr>
          </a:p>
        </p:txBody>
      </p:sp>
      <p:grpSp>
        <p:nvGrpSpPr>
          <p:cNvPr id="38" name="object 37">
            <a:extLst>
              <a:ext uri="{FF2B5EF4-FFF2-40B4-BE49-F238E27FC236}">
                <a16:creationId xmlns:a16="http://schemas.microsoft.com/office/drawing/2014/main" id="{CDAFE032-4B66-7EED-7153-A851BE78F6D7}"/>
              </a:ext>
            </a:extLst>
          </p:cNvPr>
          <p:cNvGrpSpPr/>
          <p:nvPr/>
        </p:nvGrpSpPr>
        <p:grpSpPr>
          <a:xfrm>
            <a:off x="5629402" y="2171445"/>
            <a:ext cx="2690495" cy="1849120"/>
            <a:chOff x="5629402" y="2171445"/>
            <a:chExt cx="2690495" cy="1849120"/>
          </a:xfrm>
        </p:grpSpPr>
        <p:pic>
          <p:nvPicPr>
            <p:cNvPr id="39" name="object 38">
              <a:extLst>
                <a:ext uri="{FF2B5EF4-FFF2-40B4-BE49-F238E27FC236}">
                  <a16:creationId xmlns:a16="http://schemas.microsoft.com/office/drawing/2014/main" id="{C776C584-CB12-17D7-27C1-F683687B5890}"/>
                </a:ext>
              </a:extLst>
            </p:cNvPr>
            <p:cNvPicPr/>
            <p:nvPr/>
          </p:nvPicPr>
          <p:blipFill>
            <a:blip r:embed="rId8" cstate="print"/>
            <a:stretch>
              <a:fillRect/>
            </a:stretch>
          </p:blipFill>
          <p:spPr>
            <a:xfrm>
              <a:off x="5629402" y="3200145"/>
              <a:ext cx="207772" cy="210819"/>
            </a:xfrm>
            <a:prstGeom prst="rect">
              <a:avLst/>
            </a:prstGeom>
          </p:spPr>
        </p:pic>
        <p:sp>
          <p:nvSpPr>
            <p:cNvPr id="40" name="object 39">
              <a:extLst>
                <a:ext uri="{FF2B5EF4-FFF2-40B4-BE49-F238E27FC236}">
                  <a16:creationId xmlns:a16="http://schemas.microsoft.com/office/drawing/2014/main" id="{96B7FDBD-0D01-5CD9-842A-2684E26E081F}"/>
                </a:ext>
              </a:extLst>
            </p:cNvPr>
            <p:cNvSpPr/>
            <p:nvPr/>
          </p:nvSpPr>
          <p:spPr>
            <a:xfrm>
              <a:off x="5733288" y="3404615"/>
              <a:ext cx="0" cy="334645"/>
            </a:xfrm>
            <a:custGeom>
              <a:avLst/>
              <a:gdLst/>
              <a:ahLst/>
              <a:cxnLst/>
              <a:rect l="l" t="t" r="r" b="b"/>
              <a:pathLst>
                <a:path h="334645">
                  <a:moveTo>
                    <a:pt x="0" y="0"/>
                  </a:moveTo>
                  <a:lnTo>
                    <a:pt x="0" y="334645"/>
                  </a:lnTo>
                </a:path>
              </a:pathLst>
            </a:custGeom>
            <a:ln w="6350">
              <a:solidFill>
                <a:srgbClr val="92D050"/>
              </a:solidFill>
            </a:ln>
          </p:spPr>
          <p:txBody>
            <a:bodyPr wrap="square" lIns="0" tIns="0" rIns="0" bIns="0" rtlCol="0"/>
            <a:lstStyle/>
            <a:p>
              <a:endParaRPr/>
            </a:p>
          </p:txBody>
        </p:sp>
        <p:pic>
          <p:nvPicPr>
            <p:cNvPr id="41" name="object 40">
              <a:extLst>
                <a:ext uri="{FF2B5EF4-FFF2-40B4-BE49-F238E27FC236}">
                  <a16:creationId xmlns:a16="http://schemas.microsoft.com/office/drawing/2014/main" id="{70AD12B6-D4D5-B449-4554-41EC028603A5}"/>
                </a:ext>
              </a:extLst>
            </p:cNvPr>
            <p:cNvPicPr/>
            <p:nvPr/>
          </p:nvPicPr>
          <p:blipFill>
            <a:blip r:embed="rId9" cstate="print"/>
            <a:stretch>
              <a:fillRect/>
            </a:stretch>
          </p:blipFill>
          <p:spPr>
            <a:xfrm>
              <a:off x="5830570" y="3189477"/>
              <a:ext cx="206247" cy="210820"/>
            </a:xfrm>
            <a:prstGeom prst="rect">
              <a:avLst/>
            </a:prstGeom>
          </p:spPr>
        </p:pic>
        <p:sp>
          <p:nvSpPr>
            <p:cNvPr id="42" name="object 41">
              <a:extLst>
                <a:ext uri="{FF2B5EF4-FFF2-40B4-BE49-F238E27FC236}">
                  <a16:creationId xmlns:a16="http://schemas.microsoft.com/office/drawing/2014/main" id="{29300EC6-350F-905E-8B2A-8631CB193C39}"/>
                </a:ext>
              </a:extLst>
            </p:cNvPr>
            <p:cNvSpPr/>
            <p:nvPr/>
          </p:nvSpPr>
          <p:spPr>
            <a:xfrm>
              <a:off x="5932932" y="3393947"/>
              <a:ext cx="0" cy="334645"/>
            </a:xfrm>
            <a:custGeom>
              <a:avLst/>
              <a:gdLst/>
              <a:ahLst/>
              <a:cxnLst/>
              <a:rect l="l" t="t" r="r" b="b"/>
              <a:pathLst>
                <a:path h="334645">
                  <a:moveTo>
                    <a:pt x="0" y="0"/>
                  </a:moveTo>
                  <a:lnTo>
                    <a:pt x="0" y="334644"/>
                  </a:lnTo>
                </a:path>
              </a:pathLst>
            </a:custGeom>
            <a:ln w="6350">
              <a:solidFill>
                <a:srgbClr val="92D050"/>
              </a:solidFill>
            </a:ln>
          </p:spPr>
          <p:txBody>
            <a:bodyPr wrap="square" lIns="0" tIns="0" rIns="0" bIns="0" rtlCol="0"/>
            <a:lstStyle/>
            <a:p>
              <a:endParaRPr/>
            </a:p>
          </p:txBody>
        </p:sp>
        <p:pic>
          <p:nvPicPr>
            <p:cNvPr id="43" name="object 42">
              <a:extLst>
                <a:ext uri="{FF2B5EF4-FFF2-40B4-BE49-F238E27FC236}">
                  <a16:creationId xmlns:a16="http://schemas.microsoft.com/office/drawing/2014/main" id="{39FFC92E-27AD-859A-99F5-975A51E12D2B}"/>
                </a:ext>
              </a:extLst>
            </p:cNvPr>
            <p:cNvPicPr/>
            <p:nvPr/>
          </p:nvPicPr>
          <p:blipFill>
            <a:blip r:embed="rId10" cstate="print"/>
            <a:stretch>
              <a:fillRect/>
            </a:stretch>
          </p:blipFill>
          <p:spPr>
            <a:xfrm>
              <a:off x="6191758" y="3192525"/>
              <a:ext cx="207771" cy="210820"/>
            </a:xfrm>
            <a:prstGeom prst="rect">
              <a:avLst/>
            </a:prstGeom>
          </p:spPr>
        </p:pic>
        <p:sp>
          <p:nvSpPr>
            <p:cNvPr id="44" name="object 43">
              <a:extLst>
                <a:ext uri="{FF2B5EF4-FFF2-40B4-BE49-F238E27FC236}">
                  <a16:creationId xmlns:a16="http://schemas.microsoft.com/office/drawing/2014/main" id="{28BCD65D-C4C5-8DD1-A749-59263CE73AC8}"/>
                </a:ext>
              </a:extLst>
            </p:cNvPr>
            <p:cNvSpPr/>
            <p:nvPr/>
          </p:nvSpPr>
          <p:spPr>
            <a:xfrm>
              <a:off x="6295644" y="3396995"/>
              <a:ext cx="0" cy="334645"/>
            </a:xfrm>
            <a:custGeom>
              <a:avLst/>
              <a:gdLst/>
              <a:ahLst/>
              <a:cxnLst/>
              <a:rect l="l" t="t" r="r" b="b"/>
              <a:pathLst>
                <a:path h="334645">
                  <a:moveTo>
                    <a:pt x="0" y="0"/>
                  </a:moveTo>
                  <a:lnTo>
                    <a:pt x="0" y="334644"/>
                  </a:lnTo>
                </a:path>
              </a:pathLst>
            </a:custGeom>
            <a:ln w="6350">
              <a:solidFill>
                <a:srgbClr val="92D050"/>
              </a:solidFill>
            </a:ln>
          </p:spPr>
          <p:txBody>
            <a:bodyPr wrap="square" lIns="0" tIns="0" rIns="0" bIns="0" rtlCol="0"/>
            <a:lstStyle/>
            <a:p>
              <a:endParaRPr/>
            </a:p>
          </p:txBody>
        </p:sp>
        <p:pic>
          <p:nvPicPr>
            <p:cNvPr id="45" name="object 44">
              <a:extLst>
                <a:ext uri="{FF2B5EF4-FFF2-40B4-BE49-F238E27FC236}">
                  <a16:creationId xmlns:a16="http://schemas.microsoft.com/office/drawing/2014/main" id="{9DBE36B8-2B60-43A9-E92D-F00A514A014F}"/>
                </a:ext>
              </a:extLst>
            </p:cNvPr>
            <p:cNvPicPr/>
            <p:nvPr/>
          </p:nvPicPr>
          <p:blipFill>
            <a:blip r:embed="rId11" cstate="print"/>
            <a:stretch>
              <a:fillRect/>
            </a:stretch>
          </p:blipFill>
          <p:spPr>
            <a:xfrm>
              <a:off x="6584950" y="2171445"/>
              <a:ext cx="206248" cy="210819"/>
            </a:xfrm>
            <a:prstGeom prst="rect">
              <a:avLst/>
            </a:prstGeom>
          </p:spPr>
        </p:pic>
        <p:sp>
          <p:nvSpPr>
            <p:cNvPr id="46" name="object 45">
              <a:extLst>
                <a:ext uri="{FF2B5EF4-FFF2-40B4-BE49-F238E27FC236}">
                  <a16:creationId xmlns:a16="http://schemas.microsoft.com/office/drawing/2014/main" id="{B1FEFDB8-A876-B417-F1ED-BDF3D0A9A0A3}"/>
                </a:ext>
              </a:extLst>
            </p:cNvPr>
            <p:cNvSpPr/>
            <p:nvPr/>
          </p:nvSpPr>
          <p:spPr>
            <a:xfrm>
              <a:off x="6688836" y="2375915"/>
              <a:ext cx="5080" cy="1362710"/>
            </a:xfrm>
            <a:custGeom>
              <a:avLst/>
              <a:gdLst/>
              <a:ahLst/>
              <a:cxnLst/>
              <a:rect l="l" t="t" r="r" b="b"/>
              <a:pathLst>
                <a:path w="5079" h="1362710">
                  <a:moveTo>
                    <a:pt x="0" y="0"/>
                  </a:moveTo>
                  <a:lnTo>
                    <a:pt x="5080" y="1362710"/>
                  </a:lnTo>
                </a:path>
              </a:pathLst>
            </a:custGeom>
            <a:ln w="6350">
              <a:solidFill>
                <a:srgbClr val="706895"/>
              </a:solidFill>
              <a:prstDash val="sysDash"/>
            </a:ln>
          </p:spPr>
          <p:txBody>
            <a:bodyPr wrap="square" lIns="0" tIns="0" rIns="0" bIns="0" rtlCol="0"/>
            <a:lstStyle/>
            <a:p>
              <a:endParaRPr/>
            </a:p>
          </p:txBody>
        </p:sp>
        <p:sp>
          <p:nvSpPr>
            <p:cNvPr id="47" name="object 46">
              <a:extLst>
                <a:ext uri="{FF2B5EF4-FFF2-40B4-BE49-F238E27FC236}">
                  <a16:creationId xmlns:a16="http://schemas.microsoft.com/office/drawing/2014/main" id="{F3F44B8C-BB17-7C05-FA46-139F07063AD4}"/>
                </a:ext>
              </a:extLst>
            </p:cNvPr>
            <p:cNvSpPr/>
            <p:nvPr/>
          </p:nvSpPr>
          <p:spPr>
            <a:xfrm>
              <a:off x="7510272" y="3752087"/>
              <a:ext cx="803275" cy="262255"/>
            </a:xfrm>
            <a:custGeom>
              <a:avLst/>
              <a:gdLst/>
              <a:ahLst/>
              <a:cxnLst/>
              <a:rect l="l" t="t" r="r" b="b"/>
              <a:pathLst>
                <a:path w="803275" h="262254">
                  <a:moveTo>
                    <a:pt x="672083" y="0"/>
                  </a:moveTo>
                  <a:lnTo>
                    <a:pt x="0" y="0"/>
                  </a:lnTo>
                  <a:lnTo>
                    <a:pt x="131063" y="131063"/>
                  </a:lnTo>
                  <a:lnTo>
                    <a:pt x="0" y="262128"/>
                  </a:lnTo>
                  <a:lnTo>
                    <a:pt x="672083" y="262128"/>
                  </a:lnTo>
                  <a:lnTo>
                    <a:pt x="803148" y="131063"/>
                  </a:lnTo>
                  <a:lnTo>
                    <a:pt x="672083" y="0"/>
                  </a:lnTo>
                  <a:close/>
                </a:path>
              </a:pathLst>
            </a:custGeom>
            <a:solidFill>
              <a:srgbClr val="A6A6A6"/>
            </a:solidFill>
          </p:spPr>
          <p:txBody>
            <a:bodyPr wrap="square" lIns="0" tIns="0" rIns="0" bIns="0" rtlCol="0"/>
            <a:lstStyle/>
            <a:p>
              <a:endParaRPr/>
            </a:p>
          </p:txBody>
        </p:sp>
        <p:sp>
          <p:nvSpPr>
            <p:cNvPr id="48" name="object 47">
              <a:extLst>
                <a:ext uri="{FF2B5EF4-FFF2-40B4-BE49-F238E27FC236}">
                  <a16:creationId xmlns:a16="http://schemas.microsoft.com/office/drawing/2014/main" id="{1F9D9313-1DE2-39D1-4CA1-D839A6A6841D}"/>
                </a:ext>
              </a:extLst>
            </p:cNvPr>
            <p:cNvSpPr/>
            <p:nvPr/>
          </p:nvSpPr>
          <p:spPr>
            <a:xfrm>
              <a:off x="7510272" y="3752087"/>
              <a:ext cx="803275" cy="262255"/>
            </a:xfrm>
            <a:custGeom>
              <a:avLst/>
              <a:gdLst/>
              <a:ahLst/>
              <a:cxnLst/>
              <a:rect l="l" t="t" r="r" b="b"/>
              <a:pathLst>
                <a:path w="803275" h="262254">
                  <a:moveTo>
                    <a:pt x="0" y="0"/>
                  </a:moveTo>
                  <a:lnTo>
                    <a:pt x="672083" y="0"/>
                  </a:lnTo>
                  <a:lnTo>
                    <a:pt x="803148" y="131063"/>
                  </a:lnTo>
                  <a:lnTo>
                    <a:pt x="672083" y="262128"/>
                  </a:lnTo>
                  <a:lnTo>
                    <a:pt x="0" y="262128"/>
                  </a:lnTo>
                  <a:lnTo>
                    <a:pt x="131063" y="131063"/>
                  </a:lnTo>
                  <a:lnTo>
                    <a:pt x="0" y="0"/>
                  </a:lnTo>
                  <a:close/>
                </a:path>
              </a:pathLst>
            </a:custGeom>
            <a:ln w="12700">
              <a:solidFill>
                <a:srgbClr val="535053"/>
              </a:solidFill>
            </a:ln>
          </p:spPr>
          <p:txBody>
            <a:bodyPr wrap="square" lIns="0" tIns="0" rIns="0" bIns="0" rtlCol="0"/>
            <a:lstStyle/>
            <a:p>
              <a:endParaRPr/>
            </a:p>
          </p:txBody>
        </p:sp>
      </p:grpSp>
      <p:sp>
        <p:nvSpPr>
          <p:cNvPr id="49" name="object 48">
            <a:extLst>
              <a:ext uri="{FF2B5EF4-FFF2-40B4-BE49-F238E27FC236}">
                <a16:creationId xmlns:a16="http://schemas.microsoft.com/office/drawing/2014/main" id="{8BBEC6C2-814E-11E1-3B93-EEC0DFDF10FB}"/>
              </a:ext>
            </a:extLst>
          </p:cNvPr>
          <p:cNvSpPr txBox="1"/>
          <p:nvPr/>
        </p:nvSpPr>
        <p:spPr>
          <a:xfrm>
            <a:off x="4759833" y="1779854"/>
            <a:ext cx="1884680" cy="269240"/>
          </a:xfrm>
          <a:prstGeom prst="rect">
            <a:avLst/>
          </a:prstGeom>
        </p:spPr>
        <p:txBody>
          <a:bodyPr vert="horz" wrap="square" lIns="0" tIns="12065" rIns="0" bIns="0" rtlCol="0">
            <a:spAutoFit/>
          </a:bodyPr>
          <a:lstStyle/>
          <a:p>
            <a:pPr marL="12700">
              <a:lnSpc>
                <a:spcPct val="100000"/>
              </a:lnSpc>
              <a:spcBef>
                <a:spcPts val="95"/>
              </a:spcBef>
            </a:pPr>
            <a:r>
              <a:rPr sz="1600" spc="-40" dirty="0">
                <a:solidFill>
                  <a:srgbClr val="706895"/>
                </a:solidFill>
                <a:latin typeface="Arial"/>
                <a:cs typeface="Arial"/>
              </a:rPr>
              <a:t>Interoperability</a:t>
            </a:r>
            <a:r>
              <a:rPr sz="1600" spc="20" dirty="0">
                <a:solidFill>
                  <a:srgbClr val="706895"/>
                </a:solidFill>
                <a:latin typeface="Arial"/>
                <a:cs typeface="Arial"/>
              </a:rPr>
              <a:t> </a:t>
            </a:r>
            <a:r>
              <a:rPr sz="1600" spc="-95" dirty="0">
                <a:solidFill>
                  <a:srgbClr val="706895"/>
                </a:solidFill>
                <a:latin typeface="Arial"/>
                <a:cs typeface="Arial"/>
              </a:rPr>
              <a:t>Events</a:t>
            </a:r>
            <a:endParaRPr sz="1600">
              <a:latin typeface="Arial"/>
              <a:cs typeface="Arial"/>
            </a:endParaRPr>
          </a:p>
        </p:txBody>
      </p:sp>
      <p:sp>
        <p:nvSpPr>
          <p:cNvPr id="50" name="object 49">
            <a:extLst>
              <a:ext uri="{FF2B5EF4-FFF2-40B4-BE49-F238E27FC236}">
                <a16:creationId xmlns:a16="http://schemas.microsoft.com/office/drawing/2014/main" id="{C52CE6A3-0BDD-8DEE-1C44-1BAC4C9D3EA1}"/>
              </a:ext>
            </a:extLst>
          </p:cNvPr>
          <p:cNvSpPr txBox="1"/>
          <p:nvPr/>
        </p:nvSpPr>
        <p:spPr>
          <a:xfrm>
            <a:off x="7744206" y="3770757"/>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2022</a:t>
            </a:r>
            <a:endParaRPr sz="1200">
              <a:latin typeface="Arial"/>
              <a:cs typeface="Arial"/>
            </a:endParaRPr>
          </a:p>
        </p:txBody>
      </p:sp>
      <p:grpSp>
        <p:nvGrpSpPr>
          <p:cNvPr id="51" name="object 50">
            <a:extLst>
              <a:ext uri="{FF2B5EF4-FFF2-40B4-BE49-F238E27FC236}">
                <a16:creationId xmlns:a16="http://schemas.microsoft.com/office/drawing/2014/main" id="{6D273C73-211C-3593-54A9-496393905755}"/>
              </a:ext>
            </a:extLst>
          </p:cNvPr>
          <p:cNvGrpSpPr/>
          <p:nvPr/>
        </p:nvGrpSpPr>
        <p:grpSpPr>
          <a:xfrm>
            <a:off x="9856978" y="2686557"/>
            <a:ext cx="208279" cy="1062990"/>
            <a:chOff x="9856978" y="2686557"/>
            <a:chExt cx="208279" cy="1062990"/>
          </a:xfrm>
        </p:grpSpPr>
        <p:pic>
          <p:nvPicPr>
            <p:cNvPr id="52" name="object 51">
              <a:extLst>
                <a:ext uri="{FF2B5EF4-FFF2-40B4-BE49-F238E27FC236}">
                  <a16:creationId xmlns:a16="http://schemas.microsoft.com/office/drawing/2014/main" id="{BCC139D9-A99D-327B-61BA-5855A84E6C12}"/>
                </a:ext>
              </a:extLst>
            </p:cNvPr>
            <p:cNvPicPr/>
            <p:nvPr/>
          </p:nvPicPr>
          <p:blipFill>
            <a:blip r:embed="rId12" cstate="print"/>
            <a:stretch>
              <a:fillRect/>
            </a:stretch>
          </p:blipFill>
          <p:spPr>
            <a:xfrm>
              <a:off x="9856978" y="2686557"/>
              <a:ext cx="207772" cy="210819"/>
            </a:xfrm>
            <a:prstGeom prst="rect">
              <a:avLst/>
            </a:prstGeom>
          </p:spPr>
        </p:pic>
        <p:sp>
          <p:nvSpPr>
            <p:cNvPr id="53" name="object 52">
              <a:extLst>
                <a:ext uri="{FF2B5EF4-FFF2-40B4-BE49-F238E27FC236}">
                  <a16:creationId xmlns:a16="http://schemas.microsoft.com/office/drawing/2014/main" id="{97615099-5FC7-594D-F0DD-ACD202AFADE8}"/>
                </a:ext>
              </a:extLst>
            </p:cNvPr>
            <p:cNvSpPr/>
            <p:nvPr/>
          </p:nvSpPr>
          <p:spPr>
            <a:xfrm>
              <a:off x="9951720" y="2891027"/>
              <a:ext cx="9525" cy="855344"/>
            </a:xfrm>
            <a:custGeom>
              <a:avLst/>
              <a:gdLst/>
              <a:ahLst/>
              <a:cxnLst/>
              <a:rect l="l" t="t" r="r" b="b"/>
              <a:pathLst>
                <a:path w="9525" h="855345">
                  <a:moveTo>
                    <a:pt x="0" y="0"/>
                  </a:moveTo>
                  <a:lnTo>
                    <a:pt x="9016" y="855091"/>
                  </a:lnTo>
                </a:path>
              </a:pathLst>
            </a:custGeom>
            <a:ln w="6350">
              <a:solidFill>
                <a:srgbClr val="C00000"/>
              </a:solidFill>
              <a:prstDash val="sysDash"/>
            </a:ln>
          </p:spPr>
          <p:txBody>
            <a:bodyPr wrap="square" lIns="0" tIns="0" rIns="0" bIns="0" rtlCol="0"/>
            <a:lstStyle/>
            <a:p>
              <a:endParaRPr/>
            </a:p>
          </p:txBody>
        </p:sp>
      </p:grpSp>
      <p:sp>
        <p:nvSpPr>
          <p:cNvPr id="54" name="object 53">
            <a:extLst>
              <a:ext uri="{FF2B5EF4-FFF2-40B4-BE49-F238E27FC236}">
                <a16:creationId xmlns:a16="http://schemas.microsoft.com/office/drawing/2014/main" id="{B93B93DF-E1CF-76B1-FC38-81F70688E698}"/>
              </a:ext>
            </a:extLst>
          </p:cNvPr>
          <p:cNvSpPr txBox="1"/>
          <p:nvPr/>
        </p:nvSpPr>
        <p:spPr>
          <a:xfrm>
            <a:off x="9656444" y="2288794"/>
            <a:ext cx="615950" cy="361315"/>
          </a:xfrm>
          <a:prstGeom prst="rect">
            <a:avLst/>
          </a:prstGeom>
        </p:spPr>
        <p:txBody>
          <a:bodyPr vert="horz" wrap="square" lIns="0" tIns="13335" rIns="0" bIns="0" rtlCol="0">
            <a:spAutoFit/>
          </a:bodyPr>
          <a:lstStyle/>
          <a:p>
            <a:pPr marL="12700" marR="5080" indent="24130">
              <a:lnSpc>
                <a:spcPct val="100000"/>
              </a:lnSpc>
              <a:spcBef>
                <a:spcPts val="105"/>
              </a:spcBef>
            </a:pPr>
            <a:r>
              <a:rPr sz="1100" spc="-95" dirty="0">
                <a:solidFill>
                  <a:srgbClr val="C00000"/>
                </a:solidFill>
                <a:latin typeface="Arial"/>
                <a:cs typeface="Arial"/>
              </a:rPr>
              <a:t>Release</a:t>
            </a:r>
            <a:r>
              <a:rPr sz="1100" spc="-20" dirty="0">
                <a:solidFill>
                  <a:srgbClr val="C00000"/>
                </a:solidFill>
                <a:latin typeface="Arial"/>
                <a:cs typeface="Arial"/>
              </a:rPr>
              <a:t> </a:t>
            </a:r>
            <a:r>
              <a:rPr sz="1100" spc="-50" dirty="0">
                <a:solidFill>
                  <a:srgbClr val="C00000"/>
                </a:solidFill>
                <a:latin typeface="Arial"/>
                <a:cs typeface="Arial"/>
              </a:rPr>
              <a:t>5 </a:t>
            </a:r>
            <a:r>
              <a:rPr sz="1100" spc="-10" dirty="0">
                <a:solidFill>
                  <a:srgbClr val="C00000"/>
                </a:solidFill>
                <a:latin typeface="Arial"/>
                <a:cs typeface="Arial"/>
              </a:rPr>
              <a:t>initial</a:t>
            </a:r>
            <a:r>
              <a:rPr sz="1100" spc="-85" dirty="0">
                <a:solidFill>
                  <a:srgbClr val="C00000"/>
                </a:solidFill>
                <a:latin typeface="Arial"/>
                <a:cs typeface="Arial"/>
              </a:rPr>
              <a:t> </a:t>
            </a:r>
            <a:r>
              <a:rPr sz="1100" spc="-45" dirty="0">
                <a:solidFill>
                  <a:srgbClr val="C00000"/>
                </a:solidFill>
                <a:latin typeface="Arial"/>
                <a:cs typeface="Arial"/>
              </a:rPr>
              <a:t>plan</a:t>
            </a:r>
            <a:endParaRPr sz="1100">
              <a:latin typeface="Arial"/>
              <a:cs typeface="Arial"/>
            </a:endParaRPr>
          </a:p>
        </p:txBody>
      </p:sp>
      <p:grpSp>
        <p:nvGrpSpPr>
          <p:cNvPr id="55" name="object 54">
            <a:extLst>
              <a:ext uri="{FF2B5EF4-FFF2-40B4-BE49-F238E27FC236}">
                <a16:creationId xmlns:a16="http://schemas.microsoft.com/office/drawing/2014/main" id="{EA345657-8D39-377E-B550-008BF6C13024}"/>
              </a:ext>
            </a:extLst>
          </p:cNvPr>
          <p:cNvGrpSpPr/>
          <p:nvPr/>
        </p:nvGrpSpPr>
        <p:grpSpPr>
          <a:xfrm>
            <a:off x="8218678" y="3744214"/>
            <a:ext cx="810260" cy="276860"/>
            <a:chOff x="8218678" y="3744214"/>
            <a:chExt cx="810260" cy="276860"/>
          </a:xfrm>
        </p:grpSpPr>
        <p:sp>
          <p:nvSpPr>
            <p:cNvPr id="56" name="object 55">
              <a:extLst>
                <a:ext uri="{FF2B5EF4-FFF2-40B4-BE49-F238E27FC236}">
                  <a16:creationId xmlns:a16="http://schemas.microsoft.com/office/drawing/2014/main" id="{4548A25E-A0CB-EC3F-A1FD-D6A007AE9013}"/>
                </a:ext>
              </a:extLst>
            </p:cNvPr>
            <p:cNvSpPr/>
            <p:nvPr/>
          </p:nvSpPr>
          <p:spPr>
            <a:xfrm>
              <a:off x="8225028" y="3750564"/>
              <a:ext cx="797560" cy="264160"/>
            </a:xfrm>
            <a:custGeom>
              <a:avLst/>
              <a:gdLst/>
              <a:ahLst/>
              <a:cxnLst/>
              <a:rect l="l" t="t" r="r" b="b"/>
              <a:pathLst>
                <a:path w="797559" h="264160">
                  <a:moveTo>
                    <a:pt x="665226" y="0"/>
                  </a:moveTo>
                  <a:lnTo>
                    <a:pt x="0" y="0"/>
                  </a:lnTo>
                  <a:lnTo>
                    <a:pt x="131825" y="131825"/>
                  </a:lnTo>
                  <a:lnTo>
                    <a:pt x="0" y="263652"/>
                  </a:lnTo>
                  <a:lnTo>
                    <a:pt x="665226" y="263652"/>
                  </a:lnTo>
                  <a:lnTo>
                    <a:pt x="797051" y="131825"/>
                  </a:lnTo>
                  <a:lnTo>
                    <a:pt x="665226" y="0"/>
                  </a:lnTo>
                  <a:close/>
                </a:path>
              </a:pathLst>
            </a:custGeom>
            <a:solidFill>
              <a:srgbClr val="AEABAB"/>
            </a:solidFill>
          </p:spPr>
          <p:txBody>
            <a:bodyPr wrap="square" lIns="0" tIns="0" rIns="0" bIns="0" rtlCol="0"/>
            <a:lstStyle/>
            <a:p>
              <a:endParaRPr/>
            </a:p>
          </p:txBody>
        </p:sp>
        <p:sp>
          <p:nvSpPr>
            <p:cNvPr id="57" name="object 56">
              <a:extLst>
                <a:ext uri="{FF2B5EF4-FFF2-40B4-BE49-F238E27FC236}">
                  <a16:creationId xmlns:a16="http://schemas.microsoft.com/office/drawing/2014/main" id="{E196C6BD-B49C-A9D2-7DB8-6676837EC133}"/>
                </a:ext>
              </a:extLst>
            </p:cNvPr>
            <p:cNvSpPr/>
            <p:nvPr/>
          </p:nvSpPr>
          <p:spPr>
            <a:xfrm>
              <a:off x="8225028" y="3750564"/>
              <a:ext cx="797560" cy="264160"/>
            </a:xfrm>
            <a:custGeom>
              <a:avLst/>
              <a:gdLst/>
              <a:ahLst/>
              <a:cxnLst/>
              <a:rect l="l" t="t" r="r" b="b"/>
              <a:pathLst>
                <a:path w="797559" h="264160">
                  <a:moveTo>
                    <a:pt x="0" y="0"/>
                  </a:moveTo>
                  <a:lnTo>
                    <a:pt x="665226" y="0"/>
                  </a:lnTo>
                  <a:lnTo>
                    <a:pt x="797051" y="131825"/>
                  </a:lnTo>
                  <a:lnTo>
                    <a:pt x="665226" y="263652"/>
                  </a:lnTo>
                  <a:lnTo>
                    <a:pt x="0" y="263652"/>
                  </a:lnTo>
                  <a:lnTo>
                    <a:pt x="131825" y="131825"/>
                  </a:lnTo>
                  <a:lnTo>
                    <a:pt x="0" y="0"/>
                  </a:lnTo>
                  <a:close/>
                </a:path>
              </a:pathLst>
            </a:custGeom>
            <a:ln w="12700">
              <a:solidFill>
                <a:srgbClr val="535053"/>
              </a:solidFill>
            </a:ln>
          </p:spPr>
          <p:txBody>
            <a:bodyPr wrap="square" lIns="0" tIns="0" rIns="0" bIns="0" rtlCol="0"/>
            <a:lstStyle/>
            <a:p>
              <a:endParaRPr/>
            </a:p>
          </p:txBody>
        </p:sp>
      </p:grpSp>
      <p:sp>
        <p:nvSpPr>
          <p:cNvPr id="58" name="object 57">
            <a:extLst>
              <a:ext uri="{FF2B5EF4-FFF2-40B4-BE49-F238E27FC236}">
                <a16:creationId xmlns:a16="http://schemas.microsoft.com/office/drawing/2014/main" id="{8422FAB1-3E1F-3078-147A-B0CABEF54B02}"/>
              </a:ext>
            </a:extLst>
          </p:cNvPr>
          <p:cNvSpPr txBox="1"/>
          <p:nvPr/>
        </p:nvSpPr>
        <p:spPr>
          <a:xfrm>
            <a:off x="8455914" y="3769867"/>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2023</a:t>
            </a:r>
            <a:endParaRPr sz="1200">
              <a:latin typeface="Arial"/>
              <a:cs typeface="Arial"/>
            </a:endParaRPr>
          </a:p>
        </p:txBody>
      </p:sp>
      <p:grpSp>
        <p:nvGrpSpPr>
          <p:cNvPr id="59" name="object 58">
            <a:extLst>
              <a:ext uri="{FF2B5EF4-FFF2-40B4-BE49-F238E27FC236}">
                <a16:creationId xmlns:a16="http://schemas.microsoft.com/office/drawing/2014/main" id="{417AF6E0-1961-9AE8-F8A6-6864967B99F1}"/>
              </a:ext>
            </a:extLst>
          </p:cNvPr>
          <p:cNvGrpSpPr/>
          <p:nvPr/>
        </p:nvGrpSpPr>
        <p:grpSpPr>
          <a:xfrm>
            <a:off x="6059170" y="3200145"/>
            <a:ext cx="3679825" cy="1436370"/>
            <a:chOff x="6059170" y="3200145"/>
            <a:chExt cx="3679825" cy="1436370"/>
          </a:xfrm>
        </p:grpSpPr>
        <p:pic>
          <p:nvPicPr>
            <p:cNvPr id="60" name="object 59">
              <a:extLst>
                <a:ext uri="{FF2B5EF4-FFF2-40B4-BE49-F238E27FC236}">
                  <a16:creationId xmlns:a16="http://schemas.microsoft.com/office/drawing/2014/main" id="{41DF932F-4E00-1326-24A3-869F87FAAD69}"/>
                </a:ext>
              </a:extLst>
            </p:cNvPr>
            <p:cNvPicPr/>
            <p:nvPr/>
          </p:nvPicPr>
          <p:blipFill>
            <a:blip r:embed="rId13" cstate="print"/>
            <a:stretch>
              <a:fillRect/>
            </a:stretch>
          </p:blipFill>
          <p:spPr>
            <a:xfrm>
              <a:off x="6866890" y="3200145"/>
              <a:ext cx="206248" cy="210819"/>
            </a:xfrm>
            <a:prstGeom prst="rect">
              <a:avLst/>
            </a:prstGeom>
          </p:spPr>
        </p:pic>
        <p:sp>
          <p:nvSpPr>
            <p:cNvPr id="61" name="object 60">
              <a:extLst>
                <a:ext uri="{FF2B5EF4-FFF2-40B4-BE49-F238E27FC236}">
                  <a16:creationId xmlns:a16="http://schemas.microsoft.com/office/drawing/2014/main" id="{F4A2D4C5-40D5-A011-6D31-174BA7F881BE}"/>
                </a:ext>
              </a:extLst>
            </p:cNvPr>
            <p:cNvSpPr/>
            <p:nvPr/>
          </p:nvSpPr>
          <p:spPr>
            <a:xfrm>
              <a:off x="6969252" y="3404615"/>
              <a:ext cx="0" cy="334645"/>
            </a:xfrm>
            <a:custGeom>
              <a:avLst/>
              <a:gdLst/>
              <a:ahLst/>
              <a:cxnLst/>
              <a:rect l="l" t="t" r="r" b="b"/>
              <a:pathLst>
                <a:path h="334645">
                  <a:moveTo>
                    <a:pt x="0" y="0"/>
                  </a:moveTo>
                  <a:lnTo>
                    <a:pt x="0" y="334645"/>
                  </a:lnTo>
                </a:path>
              </a:pathLst>
            </a:custGeom>
            <a:ln w="6350">
              <a:solidFill>
                <a:srgbClr val="92D050"/>
              </a:solidFill>
            </a:ln>
          </p:spPr>
          <p:txBody>
            <a:bodyPr wrap="square" lIns="0" tIns="0" rIns="0" bIns="0" rtlCol="0"/>
            <a:lstStyle/>
            <a:p>
              <a:endParaRPr/>
            </a:p>
          </p:txBody>
        </p:sp>
        <p:pic>
          <p:nvPicPr>
            <p:cNvPr id="62" name="object 61">
              <a:extLst>
                <a:ext uri="{FF2B5EF4-FFF2-40B4-BE49-F238E27FC236}">
                  <a16:creationId xmlns:a16="http://schemas.microsoft.com/office/drawing/2014/main" id="{D00C087D-D64A-50B4-2B62-F0F19E052828}"/>
                </a:ext>
              </a:extLst>
            </p:cNvPr>
            <p:cNvPicPr/>
            <p:nvPr/>
          </p:nvPicPr>
          <p:blipFill>
            <a:blip r:embed="rId14" cstate="print"/>
            <a:stretch>
              <a:fillRect/>
            </a:stretch>
          </p:blipFill>
          <p:spPr>
            <a:xfrm>
              <a:off x="6059170" y="4405629"/>
              <a:ext cx="236727" cy="230631"/>
            </a:xfrm>
            <a:prstGeom prst="rect">
              <a:avLst/>
            </a:prstGeom>
          </p:spPr>
        </p:pic>
        <p:sp>
          <p:nvSpPr>
            <p:cNvPr id="63" name="object 62">
              <a:extLst>
                <a:ext uri="{FF2B5EF4-FFF2-40B4-BE49-F238E27FC236}">
                  <a16:creationId xmlns:a16="http://schemas.microsoft.com/office/drawing/2014/main" id="{5654A97B-6D9A-8824-B67D-B6E13BA8C30A}"/>
                </a:ext>
              </a:extLst>
            </p:cNvPr>
            <p:cNvSpPr/>
            <p:nvPr/>
          </p:nvSpPr>
          <p:spPr>
            <a:xfrm>
              <a:off x="6178296" y="4029455"/>
              <a:ext cx="0" cy="382905"/>
            </a:xfrm>
            <a:custGeom>
              <a:avLst/>
              <a:gdLst/>
              <a:ahLst/>
              <a:cxnLst/>
              <a:rect l="l" t="t" r="r" b="b"/>
              <a:pathLst>
                <a:path h="382904">
                  <a:moveTo>
                    <a:pt x="0" y="382651"/>
                  </a:moveTo>
                  <a:lnTo>
                    <a:pt x="0" y="0"/>
                  </a:lnTo>
                </a:path>
              </a:pathLst>
            </a:custGeom>
            <a:ln w="6350">
              <a:solidFill>
                <a:srgbClr val="3E3B3E"/>
              </a:solidFill>
              <a:prstDash val="sysDash"/>
            </a:ln>
          </p:spPr>
          <p:txBody>
            <a:bodyPr wrap="square" lIns="0" tIns="0" rIns="0" bIns="0" rtlCol="0"/>
            <a:lstStyle/>
            <a:p>
              <a:endParaRPr/>
            </a:p>
          </p:txBody>
        </p:sp>
        <p:sp>
          <p:nvSpPr>
            <p:cNvPr id="64" name="object 63">
              <a:extLst>
                <a:ext uri="{FF2B5EF4-FFF2-40B4-BE49-F238E27FC236}">
                  <a16:creationId xmlns:a16="http://schemas.microsoft.com/office/drawing/2014/main" id="{9358C6F6-94AE-8638-AFCE-5B56707CB3B0}"/>
                </a:ext>
              </a:extLst>
            </p:cNvPr>
            <p:cNvSpPr/>
            <p:nvPr/>
          </p:nvSpPr>
          <p:spPr>
            <a:xfrm>
              <a:off x="8933688" y="3750563"/>
              <a:ext cx="798830" cy="264160"/>
            </a:xfrm>
            <a:custGeom>
              <a:avLst/>
              <a:gdLst/>
              <a:ahLst/>
              <a:cxnLst/>
              <a:rect l="l" t="t" r="r" b="b"/>
              <a:pathLst>
                <a:path w="798829" h="264160">
                  <a:moveTo>
                    <a:pt x="666750" y="0"/>
                  </a:moveTo>
                  <a:lnTo>
                    <a:pt x="0" y="0"/>
                  </a:lnTo>
                  <a:lnTo>
                    <a:pt x="131825" y="131825"/>
                  </a:lnTo>
                  <a:lnTo>
                    <a:pt x="0" y="263652"/>
                  </a:lnTo>
                  <a:lnTo>
                    <a:pt x="666750" y="263652"/>
                  </a:lnTo>
                  <a:lnTo>
                    <a:pt x="798576" y="131825"/>
                  </a:lnTo>
                  <a:lnTo>
                    <a:pt x="666750" y="0"/>
                  </a:lnTo>
                  <a:close/>
                </a:path>
              </a:pathLst>
            </a:custGeom>
            <a:solidFill>
              <a:srgbClr val="C00000"/>
            </a:solidFill>
          </p:spPr>
          <p:txBody>
            <a:bodyPr wrap="square" lIns="0" tIns="0" rIns="0" bIns="0" rtlCol="0"/>
            <a:lstStyle/>
            <a:p>
              <a:endParaRPr/>
            </a:p>
          </p:txBody>
        </p:sp>
        <p:sp>
          <p:nvSpPr>
            <p:cNvPr id="65" name="object 64">
              <a:extLst>
                <a:ext uri="{FF2B5EF4-FFF2-40B4-BE49-F238E27FC236}">
                  <a16:creationId xmlns:a16="http://schemas.microsoft.com/office/drawing/2014/main" id="{624ACB14-3723-5B5E-8935-29AE4AE9445B}"/>
                </a:ext>
              </a:extLst>
            </p:cNvPr>
            <p:cNvSpPr/>
            <p:nvPr/>
          </p:nvSpPr>
          <p:spPr>
            <a:xfrm>
              <a:off x="8933688" y="3750563"/>
              <a:ext cx="798830" cy="264160"/>
            </a:xfrm>
            <a:custGeom>
              <a:avLst/>
              <a:gdLst/>
              <a:ahLst/>
              <a:cxnLst/>
              <a:rect l="l" t="t" r="r" b="b"/>
              <a:pathLst>
                <a:path w="798829" h="264160">
                  <a:moveTo>
                    <a:pt x="0" y="0"/>
                  </a:moveTo>
                  <a:lnTo>
                    <a:pt x="666750" y="0"/>
                  </a:lnTo>
                  <a:lnTo>
                    <a:pt x="798576" y="131825"/>
                  </a:lnTo>
                  <a:lnTo>
                    <a:pt x="666750" y="263652"/>
                  </a:lnTo>
                  <a:lnTo>
                    <a:pt x="0" y="263652"/>
                  </a:lnTo>
                  <a:lnTo>
                    <a:pt x="131825" y="131825"/>
                  </a:lnTo>
                  <a:lnTo>
                    <a:pt x="0" y="0"/>
                  </a:lnTo>
                  <a:close/>
                </a:path>
              </a:pathLst>
            </a:custGeom>
            <a:ln w="12700">
              <a:solidFill>
                <a:srgbClr val="C00000"/>
              </a:solidFill>
            </a:ln>
          </p:spPr>
          <p:txBody>
            <a:bodyPr wrap="square" lIns="0" tIns="0" rIns="0" bIns="0" rtlCol="0"/>
            <a:lstStyle/>
            <a:p>
              <a:endParaRPr/>
            </a:p>
          </p:txBody>
        </p:sp>
      </p:grpSp>
      <p:sp>
        <p:nvSpPr>
          <p:cNvPr id="66" name="object 65">
            <a:extLst>
              <a:ext uri="{FF2B5EF4-FFF2-40B4-BE49-F238E27FC236}">
                <a16:creationId xmlns:a16="http://schemas.microsoft.com/office/drawing/2014/main" id="{12DB228F-3F84-3A6F-6A60-F4A4C799BAE8}"/>
              </a:ext>
            </a:extLst>
          </p:cNvPr>
          <p:cNvSpPr txBox="1"/>
          <p:nvPr/>
        </p:nvSpPr>
        <p:spPr>
          <a:xfrm>
            <a:off x="9165081" y="3769614"/>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2024</a:t>
            </a:r>
            <a:endParaRPr sz="1200">
              <a:latin typeface="Arial"/>
              <a:cs typeface="Arial"/>
            </a:endParaRPr>
          </a:p>
        </p:txBody>
      </p:sp>
      <p:grpSp>
        <p:nvGrpSpPr>
          <p:cNvPr id="67" name="object 66">
            <a:extLst>
              <a:ext uri="{FF2B5EF4-FFF2-40B4-BE49-F238E27FC236}">
                <a16:creationId xmlns:a16="http://schemas.microsoft.com/office/drawing/2014/main" id="{7BB99156-F3E4-AE3F-3A1C-C0EBF95C5B77}"/>
              </a:ext>
            </a:extLst>
          </p:cNvPr>
          <p:cNvGrpSpPr/>
          <p:nvPr/>
        </p:nvGrpSpPr>
        <p:grpSpPr>
          <a:xfrm>
            <a:off x="5444851" y="2171445"/>
            <a:ext cx="5002530" cy="3703954"/>
            <a:chOff x="5444851" y="2171445"/>
            <a:chExt cx="5002530" cy="3703954"/>
          </a:xfrm>
        </p:grpSpPr>
        <p:pic>
          <p:nvPicPr>
            <p:cNvPr id="68" name="object 67">
              <a:extLst>
                <a:ext uri="{FF2B5EF4-FFF2-40B4-BE49-F238E27FC236}">
                  <a16:creationId xmlns:a16="http://schemas.microsoft.com/office/drawing/2014/main" id="{74FDD29D-E2AB-3661-C22E-86CC7A2A7641}"/>
                </a:ext>
              </a:extLst>
            </p:cNvPr>
            <p:cNvPicPr/>
            <p:nvPr/>
          </p:nvPicPr>
          <p:blipFill>
            <a:blip r:embed="rId15" cstate="print"/>
            <a:stretch>
              <a:fillRect/>
            </a:stretch>
          </p:blipFill>
          <p:spPr>
            <a:xfrm>
              <a:off x="8060181" y="2171445"/>
              <a:ext cx="207772" cy="210819"/>
            </a:xfrm>
            <a:prstGeom prst="rect">
              <a:avLst/>
            </a:prstGeom>
          </p:spPr>
        </p:pic>
        <p:sp>
          <p:nvSpPr>
            <p:cNvPr id="69" name="object 68">
              <a:extLst>
                <a:ext uri="{FF2B5EF4-FFF2-40B4-BE49-F238E27FC236}">
                  <a16:creationId xmlns:a16="http://schemas.microsoft.com/office/drawing/2014/main" id="{026C3B92-BFBA-9D82-605F-8D1B4B563527}"/>
                </a:ext>
              </a:extLst>
            </p:cNvPr>
            <p:cNvSpPr/>
            <p:nvPr/>
          </p:nvSpPr>
          <p:spPr>
            <a:xfrm>
              <a:off x="8159495" y="2375915"/>
              <a:ext cx="5080" cy="1362710"/>
            </a:xfrm>
            <a:custGeom>
              <a:avLst/>
              <a:gdLst/>
              <a:ahLst/>
              <a:cxnLst/>
              <a:rect l="l" t="t" r="r" b="b"/>
              <a:pathLst>
                <a:path w="5079" h="1362710">
                  <a:moveTo>
                    <a:pt x="0" y="0"/>
                  </a:moveTo>
                  <a:lnTo>
                    <a:pt x="5079" y="1362710"/>
                  </a:lnTo>
                </a:path>
              </a:pathLst>
            </a:custGeom>
            <a:ln w="6350">
              <a:solidFill>
                <a:srgbClr val="706895"/>
              </a:solidFill>
              <a:prstDash val="sysDash"/>
            </a:ln>
          </p:spPr>
          <p:txBody>
            <a:bodyPr wrap="square" lIns="0" tIns="0" rIns="0" bIns="0" rtlCol="0"/>
            <a:lstStyle/>
            <a:p>
              <a:endParaRPr/>
            </a:p>
          </p:txBody>
        </p:sp>
        <p:pic>
          <p:nvPicPr>
            <p:cNvPr id="70" name="object 69">
              <a:extLst>
                <a:ext uri="{FF2B5EF4-FFF2-40B4-BE49-F238E27FC236}">
                  <a16:creationId xmlns:a16="http://schemas.microsoft.com/office/drawing/2014/main" id="{086595A8-EB25-F371-DFBE-06F8B9216831}"/>
                </a:ext>
              </a:extLst>
            </p:cNvPr>
            <p:cNvPicPr/>
            <p:nvPr/>
          </p:nvPicPr>
          <p:blipFill>
            <a:blip r:embed="rId16" cstate="print"/>
            <a:stretch>
              <a:fillRect/>
            </a:stretch>
          </p:blipFill>
          <p:spPr>
            <a:xfrm>
              <a:off x="7851393" y="3186429"/>
              <a:ext cx="207772" cy="210820"/>
            </a:xfrm>
            <a:prstGeom prst="rect">
              <a:avLst/>
            </a:prstGeom>
          </p:spPr>
        </p:pic>
        <p:sp>
          <p:nvSpPr>
            <p:cNvPr id="71" name="object 70">
              <a:extLst>
                <a:ext uri="{FF2B5EF4-FFF2-40B4-BE49-F238E27FC236}">
                  <a16:creationId xmlns:a16="http://schemas.microsoft.com/office/drawing/2014/main" id="{871C7A8E-6933-4944-2728-8EED09668B5E}"/>
                </a:ext>
              </a:extLst>
            </p:cNvPr>
            <p:cNvSpPr/>
            <p:nvPr/>
          </p:nvSpPr>
          <p:spPr>
            <a:xfrm>
              <a:off x="7955279" y="3390899"/>
              <a:ext cx="0" cy="334645"/>
            </a:xfrm>
            <a:custGeom>
              <a:avLst/>
              <a:gdLst/>
              <a:ahLst/>
              <a:cxnLst/>
              <a:rect l="l" t="t" r="r" b="b"/>
              <a:pathLst>
                <a:path h="334645">
                  <a:moveTo>
                    <a:pt x="0" y="0"/>
                  </a:moveTo>
                  <a:lnTo>
                    <a:pt x="0" y="334644"/>
                  </a:lnTo>
                </a:path>
              </a:pathLst>
            </a:custGeom>
            <a:ln w="6350">
              <a:solidFill>
                <a:srgbClr val="92D050"/>
              </a:solidFill>
            </a:ln>
          </p:spPr>
          <p:txBody>
            <a:bodyPr wrap="square" lIns="0" tIns="0" rIns="0" bIns="0" rtlCol="0"/>
            <a:lstStyle/>
            <a:p>
              <a:endParaRPr/>
            </a:p>
          </p:txBody>
        </p:sp>
        <p:pic>
          <p:nvPicPr>
            <p:cNvPr id="72" name="object 71">
              <a:extLst>
                <a:ext uri="{FF2B5EF4-FFF2-40B4-BE49-F238E27FC236}">
                  <a16:creationId xmlns:a16="http://schemas.microsoft.com/office/drawing/2014/main" id="{316413CA-84AC-107A-CD98-9CC83B4C54A8}"/>
                </a:ext>
              </a:extLst>
            </p:cNvPr>
            <p:cNvPicPr/>
            <p:nvPr/>
          </p:nvPicPr>
          <p:blipFill>
            <a:blip r:embed="rId17" cstate="print"/>
            <a:stretch>
              <a:fillRect/>
            </a:stretch>
          </p:blipFill>
          <p:spPr>
            <a:xfrm>
              <a:off x="5444851" y="5641410"/>
              <a:ext cx="588694" cy="233839"/>
            </a:xfrm>
            <a:prstGeom prst="rect">
              <a:avLst/>
            </a:prstGeom>
          </p:spPr>
        </p:pic>
        <p:pic>
          <p:nvPicPr>
            <p:cNvPr id="73" name="object 72">
              <a:extLst>
                <a:ext uri="{FF2B5EF4-FFF2-40B4-BE49-F238E27FC236}">
                  <a16:creationId xmlns:a16="http://schemas.microsoft.com/office/drawing/2014/main" id="{C923DE4E-6F6D-C50F-A5D4-6D68B1826075}"/>
                </a:ext>
              </a:extLst>
            </p:cNvPr>
            <p:cNvPicPr/>
            <p:nvPr/>
          </p:nvPicPr>
          <p:blipFill>
            <a:blip r:embed="rId14" cstate="print"/>
            <a:stretch>
              <a:fillRect/>
            </a:stretch>
          </p:blipFill>
          <p:spPr>
            <a:xfrm>
              <a:off x="7901685" y="4410201"/>
              <a:ext cx="236728" cy="230631"/>
            </a:xfrm>
            <a:prstGeom prst="rect">
              <a:avLst/>
            </a:prstGeom>
          </p:spPr>
        </p:pic>
        <p:sp>
          <p:nvSpPr>
            <p:cNvPr id="74" name="object 73">
              <a:extLst>
                <a:ext uri="{FF2B5EF4-FFF2-40B4-BE49-F238E27FC236}">
                  <a16:creationId xmlns:a16="http://schemas.microsoft.com/office/drawing/2014/main" id="{144DD74E-E40E-ED99-2031-73BA30C007DC}"/>
                </a:ext>
              </a:extLst>
            </p:cNvPr>
            <p:cNvSpPr/>
            <p:nvPr/>
          </p:nvSpPr>
          <p:spPr>
            <a:xfrm>
              <a:off x="8020811" y="4034027"/>
              <a:ext cx="0" cy="382905"/>
            </a:xfrm>
            <a:custGeom>
              <a:avLst/>
              <a:gdLst/>
              <a:ahLst/>
              <a:cxnLst/>
              <a:rect l="l" t="t" r="r" b="b"/>
              <a:pathLst>
                <a:path h="382904">
                  <a:moveTo>
                    <a:pt x="0" y="382651"/>
                  </a:moveTo>
                  <a:lnTo>
                    <a:pt x="0" y="0"/>
                  </a:lnTo>
                </a:path>
              </a:pathLst>
            </a:custGeom>
            <a:ln w="6350">
              <a:solidFill>
                <a:srgbClr val="3E3B3E"/>
              </a:solidFill>
              <a:prstDash val="sysDash"/>
            </a:ln>
          </p:spPr>
          <p:txBody>
            <a:bodyPr wrap="square" lIns="0" tIns="0" rIns="0" bIns="0" rtlCol="0"/>
            <a:lstStyle/>
            <a:p>
              <a:endParaRPr/>
            </a:p>
          </p:txBody>
        </p:sp>
        <p:pic>
          <p:nvPicPr>
            <p:cNvPr id="75" name="object 74">
              <a:extLst>
                <a:ext uri="{FF2B5EF4-FFF2-40B4-BE49-F238E27FC236}">
                  <a16:creationId xmlns:a16="http://schemas.microsoft.com/office/drawing/2014/main" id="{38DFC9D0-3EBE-7143-8CF4-A82B2885AA0F}"/>
                </a:ext>
              </a:extLst>
            </p:cNvPr>
            <p:cNvPicPr/>
            <p:nvPr/>
          </p:nvPicPr>
          <p:blipFill>
            <a:blip r:embed="rId18" cstate="print"/>
            <a:stretch>
              <a:fillRect/>
            </a:stretch>
          </p:blipFill>
          <p:spPr>
            <a:xfrm>
              <a:off x="6958329" y="4411725"/>
              <a:ext cx="238251" cy="232156"/>
            </a:xfrm>
            <a:prstGeom prst="rect">
              <a:avLst/>
            </a:prstGeom>
          </p:spPr>
        </p:pic>
        <p:sp>
          <p:nvSpPr>
            <p:cNvPr id="76" name="object 75">
              <a:extLst>
                <a:ext uri="{FF2B5EF4-FFF2-40B4-BE49-F238E27FC236}">
                  <a16:creationId xmlns:a16="http://schemas.microsoft.com/office/drawing/2014/main" id="{16F87EA0-37C6-764D-B419-75AC9E15F175}"/>
                </a:ext>
              </a:extLst>
            </p:cNvPr>
            <p:cNvSpPr/>
            <p:nvPr/>
          </p:nvSpPr>
          <p:spPr>
            <a:xfrm>
              <a:off x="7077455" y="4035551"/>
              <a:ext cx="0" cy="382905"/>
            </a:xfrm>
            <a:custGeom>
              <a:avLst/>
              <a:gdLst/>
              <a:ahLst/>
              <a:cxnLst/>
              <a:rect l="l" t="t" r="r" b="b"/>
              <a:pathLst>
                <a:path h="382904">
                  <a:moveTo>
                    <a:pt x="0" y="382650"/>
                  </a:moveTo>
                  <a:lnTo>
                    <a:pt x="0" y="0"/>
                  </a:lnTo>
                </a:path>
              </a:pathLst>
            </a:custGeom>
            <a:ln w="6350">
              <a:solidFill>
                <a:srgbClr val="3E3B3E"/>
              </a:solidFill>
              <a:prstDash val="sysDash"/>
            </a:ln>
          </p:spPr>
          <p:txBody>
            <a:bodyPr wrap="square" lIns="0" tIns="0" rIns="0" bIns="0" rtlCol="0"/>
            <a:lstStyle/>
            <a:p>
              <a:endParaRPr/>
            </a:p>
          </p:txBody>
        </p:sp>
        <p:pic>
          <p:nvPicPr>
            <p:cNvPr id="77" name="object 76">
              <a:extLst>
                <a:ext uri="{FF2B5EF4-FFF2-40B4-BE49-F238E27FC236}">
                  <a16:creationId xmlns:a16="http://schemas.microsoft.com/office/drawing/2014/main" id="{96C1991B-D3F9-4C52-BEC3-5A3D126867AF}"/>
                </a:ext>
              </a:extLst>
            </p:cNvPr>
            <p:cNvPicPr/>
            <p:nvPr/>
          </p:nvPicPr>
          <p:blipFill>
            <a:blip r:embed="rId13" cstate="print"/>
            <a:stretch>
              <a:fillRect/>
            </a:stretch>
          </p:blipFill>
          <p:spPr>
            <a:xfrm>
              <a:off x="8460993" y="3207765"/>
              <a:ext cx="206248" cy="210820"/>
            </a:xfrm>
            <a:prstGeom prst="rect">
              <a:avLst/>
            </a:prstGeom>
          </p:spPr>
        </p:pic>
        <p:sp>
          <p:nvSpPr>
            <p:cNvPr id="78" name="object 77">
              <a:extLst>
                <a:ext uri="{FF2B5EF4-FFF2-40B4-BE49-F238E27FC236}">
                  <a16:creationId xmlns:a16="http://schemas.microsoft.com/office/drawing/2014/main" id="{3FADF1FD-3EE9-D63B-0862-115BE21073CC}"/>
                </a:ext>
              </a:extLst>
            </p:cNvPr>
            <p:cNvSpPr/>
            <p:nvPr/>
          </p:nvSpPr>
          <p:spPr>
            <a:xfrm>
              <a:off x="8564879" y="3412235"/>
              <a:ext cx="0" cy="334645"/>
            </a:xfrm>
            <a:custGeom>
              <a:avLst/>
              <a:gdLst/>
              <a:ahLst/>
              <a:cxnLst/>
              <a:rect l="l" t="t" r="r" b="b"/>
              <a:pathLst>
                <a:path h="334645">
                  <a:moveTo>
                    <a:pt x="0" y="0"/>
                  </a:moveTo>
                  <a:lnTo>
                    <a:pt x="0" y="334644"/>
                  </a:lnTo>
                </a:path>
              </a:pathLst>
            </a:custGeom>
            <a:ln w="6350">
              <a:solidFill>
                <a:srgbClr val="92D050"/>
              </a:solidFill>
            </a:ln>
          </p:spPr>
          <p:txBody>
            <a:bodyPr wrap="square" lIns="0" tIns="0" rIns="0" bIns="0" rtlCol="0"/>
            <a:lstStyle/>
            <a:p>
              <a:endParaRPr/>
            </a:p>
          </p:txBody>
        </p:sp>
        <p:sp>
          <p:nvSpPr>
            <p:cNvPr id="79" name="object 78">
              <a:extLst>
                <a:ext uri="{FF2B5EF4-FFF2-40B4-BE49-F238E27FC236}">
                  <a16:creationId xmlns:a16="http://schemas.microsoft.com/office/drawing/2014/main" id="{CA7D3161-3648-4B50-04A5-C86629CE7AB9}"/>
                </a:ext>
              </a:extLst>
            </p:cNvPr>
            <p:cNvSpPr/>
            <p:nvPr/>
          </p:nvSpPr>
          <p:spPr>
            <a:xfrm>
              <a:off x="9643871" y="3747515"/>
              <a:ext cx="797560" cy="259079"/>
            </a:xfrm>
            <a:custGeom>
              <a:avLst/>
              <a:gdLst/>
              <a:ahLst/>
              <a:cxnLst/>
              <a:rect l="l" t="t" r="r" b="b"/>
              <a:pathLst>
                <a:path w="797559" h="259079">
                  <a:moveTo>
                    <a:pt x="667511" y="0"/>
                  </a:moveTo>
                  <a:lnTo>
                    <a:pt x="0" y="0"/>
                  </a:lnTo>
                  <a:lnTo>
                    <a:pt x="129539" y="129539"/>
                  </a:lnTo>
                  <a:lnTo>
                    <a:pt x="0" y="259079"/>
                  </a:lnTo>
                  <a:lnTo>
                    <a:pt x="667511" y="259079"/>
                  </a:lnTo>
                  <a:lnTo>
                    <a:pt x="797051" y="129539"/>
                  </a:lnTo>
                  <a:lnTo>
                    <a:pt x="667511" y="0"/>
                  </a:lnTo>
                  <a:close/>
                </a:path>
              </a:pathLst>
            </a:custGeom>
            <a:solidFill>
              <a:srgbClr val="D9D9D9"/>
            </a:solidFill>
          </p:spPr>
          <p:txBody>
            <a:bodyPr wrap="square" lIns="0" tIns="0" rIns="0" bIns="0" rtlCol="0"/>
            <a:lstStyle/>
            <a:p>
              <a:endParaRPr/>
            </a:p>
          </p:txBody>
        </p:sp>
        <p:sp>
          <p:nvSpPr>
            <p:cNvPr id="80" name="object 79">
              <a:extLst>
                <a:ext uri="{FF2B5EF4-FFF2-40B4-BE49-F238E27FC236}">
                  <a16:creationId xmlns:a16="http://schemas.microsoft.com/office/drawing/2014/main" id="{C6DED522-AD12-3A5C-7763-FFDDE3D48B08}"/>
                </a:ext>
              </a:extLst>
            </p:cNvPr>
            <p:cNvSpPr/>
            <p:nvPr/>
          </p:nvSpPr>
          <p:spPr>
            <a:xfrm>
              <a:off x="9643871" y="3747515"/>
              <a:ext cx="797560" cy="259079"/>
            </a:xfrm>
            <a:custGeom>
              <a:avLst/>
              <a:gdLst/>
              <a:ahLst/>
              <a:cxnLst/>
              <a:rect l="l" t="t" r="r" b="b"/>
              <a:pathLst>
                <a:path w="797559" h="259079">
                  <a:moveTo>
                    <a:pt x="0" y="0"/>
                  </a:moveTo>
                  <a:lnTo>
                    <a:pt x="667511" y="0"/>
                  </a:lnTo>
                  <a:lnTo>
                    <a:pt x="797051" y="129539"/>
                  </a:lnTo>
                  <a:lnTo>
                    <a:pt x="667511" y="259079"/>
                  </a:lnTo>
                  <a:lnTo>
                    <a:pt x="0" y="259079"/>
                  </a:lnTo>
                  <a:lnTo>
                    <a:pt x="129539" y="129539"/>
                  </a:lnTo>
                  <a:lnTo>
                    <a:pt x="0" y="0"/>
                  </a:lnTo>
                  <a:close/>
                </a:path>
              </a:pathLst>
            </a:custGeom>
            <a:ln w="12699">
              <a:solidFill>
                <a:srgbClr val="C00000"/>
              </a:solidFill>
            </a:ln>
          </p:spPr>
          <p:txBody>
            <a:bodyPr wrap="square" lIns="0" tIns="0" rIns="0" bIns="0" rtlCol="0"/>
            <a:lstStyle/>
            <a:p>
              <a:endParaRPr/>
            </a:p>
          </p:txBody>
        </p:sp>
      </p:grpSp>
      <p:sp>
        <p:nvSpPr>
          <p:cNvPr id="81" name="object 80">
            <a:extLst>
              <a:ext uri="{FF2B5EF4-FFF2-40B4-BE49-F238E27FC236}">
                <a16:creationId xmlns:a16="http://schemas.microsoft.com/office/drawing/2014/main" id="{985E1D1F-AAFE-DDD6-6CCA-FB03339CE0D1}"/>
              </a:ext>
            </a:extLst>
          </p:cNvPr>
          <p:cNvSpPr txBox="1"/>
          <p:nvPr/>
        </p:nvSpPr>
        <p:spPr>
          <a:xfrm>
            <a:off x="7673085" y="4694046"/>
            <a:ext cx="700405" cy="879475"/>
          </a:xfrm>
          <a:prstGeom prst="rect">
            <a:avLst/>
          </a:prstGeom>
        </p:spPr>
        <p:txBody>
          <a:bodyPr vert="horz" wrap="square" lIns="0" tIns="12700" rIns="0" bIns="0" rtlCol="0">
            <a:spAutoFit/>
          </a:bodyPr>
          <a:lstStyle/>
          <a:p>
            <a:pPr marL="21590" marR="12065" algn="ctr">
              <a:lnSpc>
                <a:spcPct val="100000"/>
              </a:lnSpc>
              <a:spcBef>
                <a:spcPts val="100"/>
              </a:spcBef>
            </a:pPr>
            <a:r>
              <a:rPr sz="800" spc="-25" dirty="0">
                <a:solidFill>
                  <a:srgbClr val="544E70"/>
                </a:solidFill>
                <a:latin typeface="Arial"/>
                <a:cs typeface="Arial"/>
              </a:rPr>
              <a:t>oneM2M</a:t>
            </a:r>
            <a:r>
              <a:rPr sz="800" spc="-20" dirty="0">
                <a:solidFill>
                  <a:srgbClr val="544E70"/>
                </a:solidFill>
                <a:latin typeface="Arial"/>
                <a:cs typeface="Arial"/>
              </a:rPr>
              <a:t> </a:t>
            </a:r>
            <a:r>
              <a:rPr sz="800" spc="-25" dirty="0">
                <a:solidFill>
                  <a:srgbClr val="544E70"/>
                </a:solidFill>
                <a:latin typeface="Arial"/>
                <a:cs typeface="Arial"/>
              </a:rPr>
              <a:t>White</a:t>
            </a:r>
            <a:r>
              <a:rPr sz="800" spc="-10" dirty="0">
                <a:solidFill>
                  <a:srgbClr val="544E70"/>
                </a:solidFill>
                <a:latin typeface="Arial"/>
                <a:cs typeface="Arial"/>
              </a:rPr>
              <a:t> Paper</a:t>
            </a:r>
            <a:endParaRPr sz="800">
              <a:latin typeface="Arial"/>
              <a:cs typeface="Arial"/>
            </a:endParaRPr>
          </a:p>
          <a:p>
            <a:pPr marL="12700" marR="5080" algn="ctr">
              <a:lnSpc>
                <a:spcPct val="100000"/>
              </a:lnSpc>
              <a:spcBef>
                <a:spcPts val="5"/>
              </a:spcBef>
            </a:pPr>
            <a:r>
              <a:rPr sz="800" i="1" spc="-45" dirty="0">
                <a:solidFill>
                  <a:srgbClr val="C00000"/>
                </a:solidFill>
                <a:latin typeface="Arial"/>
                <a:cs typeface="Arial"/>
              </a:rPr>
              <a:t>How</a:t>
            </a:r>
            <a:r>
              <a:rPr sz="800" i="1" spc="-20" dirty="0">
                <a:solidFill>
                  <a:srgbClr val="C00000"/>
                </a:solidFill>
                <a:latin typeface="Arial"/>
                <a:cs typeface="Arial"/>
              </a:rPr>
              <a:t> </a:t>
            </a:r>
            <a:r>
              <a:rPr sz="800" i="1" spc="-35" dirty="0">
                <a:solidFill>
                  <a:srgbClr val="C00000"/>
                </a:solidFill>
                <a:latin typeface="Arial"/>
                <a:cs typeface="Arial"/>
              </a:rPr>
              <a:t>oneM2M</a:t>
            </a:r>
            <a:r>
              <a:rPr sz="800" i="1" spc="-20" dirty="0">
                <a:solidFill>
                  <a:srgbClr val="C00000"/>
                </a:solidFill>
                <a:latin typeface="Arial"/>
                <a:cs typeface="Arial"/>
              </a:rPr>
              <a:t> </a:t>
            </a:r>
            <a:r>
              <a:rPr sz="800" i="1" spc="-55" dirty="0">
                <a:solidFill>
                  <a:srgbClr val="C00000"/>
                </a:solidFill>
                <a:latin typeface="Arial"/>
                <a:cs typeface="Arial"/>
              </a:rPr>
              <a:t>is</a:t>
            </a:r>
            <a:r>
              <a:rPr sz="800" i="1" spc="-10" dirty="0">
                <a:solidFill>
                  <a:srgbClr val="C00000"/>
                </a:solidFill>
                <a:latin typeface="Arial"/>
                <a:cs typeface="Arial"/>
              </a:rPr>
              <a:t> Enabling</a:t>
            </a:r>
            <a:endParaRPr sz="800">
              <a:latin typeface="Arial"/>
              <a:cs typeface="Arial"/>
            </a:endParaRPr>
          </a:p>
          <a:p>
            <a:pPr marL="36830" marR="28575" indent="635" algn="ctr">
              <a:lnSpc>
                <a:spcPct val="100000"/>
              </a:lnSpc>
            </a:pPr>
            <a:r>
              <a:rPr sz="800" i="1" spc="-20" dirty="0">
                <a:solidFill>
                  <a:srgbClr val="C00000"/>
                </a:solidFill>
                <a:latin typeface="Arial"/>
                <a:cs typeface="Arial"/>
              </a:rPr>
              <a:t>More </a:t>
            </a:r>
            <a:r>
              <a:rPr sz="800" i="1" spc="-55" dirty="0">
                <a:solidFill>
                  <a:srgbClr val="C00000"/>
                </a:solidFill>
                <a:latin typeface="Arial"/>
                <a:cs typeface="Arial"/>
              </a:rPr>
              <a:t>Sustainable</a:t>
            </a:r>
            <a:r>
              <a:rPr sz="800" i="1" spc="45" dirty="0">
                <a:solidFill>
                  <a:srgbClr val="C00000"/>
                </a:solidFill>
                <a:latin typeface="Arial"/>
                <a:cs typeface="Arial"/>
              </a:rPr>
              <a:t> </a:t>
            </a:r>
            <a:r>
              <a:rPr sz="800" i="1" spc="-55" dirty="0">
                <a:solidFill>
                  <a:srgbClr val="C00000"/>
                </a:solidFill>
                <a:latin typeface="Arial"/>
                <a:cs typeface="Arial"/>
              </a:rPr>
              <a:t>IoT</a:t>
            </a:r>
            <a:r>
              <a:rPr sz="800" i="1" spc="-10" dirty="0">
                <a:solidFill>
                  <a:srgbClr val="C00000"/>
                </a:solidFill>
                <a:latin typeface="Arial"/>
                <a:cs typeface="Arial"/>
              </a:rPr>
              <a:t> Deployments</a:t>
            </a:r>
            <a:endParaRPr sz="800">
              <a:latin typeface="Arial"/>
              <a:cs typeface="Arial"/>
            </a:endParaRPr>
          </a:p>
        </p:txBody>
      </p:sp>
      <p:sp>
        <p:nvSpPr>
          <p:cNvPr id="82" name="object 81">
            <a:extLst>
              <a:ext uri="{FF2B5EF4-FFF2-40B4-BE49-F238E27FC236}">
                <a16:creationId xmlns:a16="http://schemas.microsoft.com/office/drawing/2014/main" id="{8417CCCE-0883-48FF-1C2F-90439E6CB2FC}"/>
              </a:ext>
            </a:extLst>
          </p:cNvPr>
          <p:cNvSpPr txBox="1"/>
          <p:nvPr/>
        </p:nvSpPr>
        <p:spPr>
          <a:xfrm>
            <a:off x="6787388" y="4695901"/>
            <a:ext cx="684530" cy="514350"/>
          </a:xfrm>
          <a:prstGeom prst="rect">
            <a:avLst/>
          </a:prstGeom>
        </p:spPr>
        <p:txBody>
          <a:bodyPr vert="horz" wrap="square" lIns="0" tIns="13335" rIns="0" bIns="0" rtlCol="0">
            <a:spAutoFit/>
          </a:bodyPr>
          <a:lstStyle/>
          <a:p>
            <a:pPr algn="ctr">
              <a:lnSpc>
                <a:spcPct val="100000"/>
              </a:lnSpc>
              <a:spcBef>
                <a:spcPts val="105"/>
              </a:spcBef>
            </a:pPr>
            <a:r>
              <a:rPr sz="800" spc="-25" dirty="0">
                <a:solidFill>
                  <a:srgbClr val="544E70"/>
                </a:solidFill>
                <a:latin typeface="Arial"/>
                <a:cs typeface="Arial"/>
              </a:rPr>
              <a:t>oneM2M </a:t>
            </a:r>
            <a:r>
              <a:rPr sz="800" spc="-10" dirty="0">
                <a:solidFill>
                  <a:srgbClr val="544E70"/>
                </a:solidFill>
                <a:latin typeface="Arial"/>
                <a:cs typeface="Arial"/>
              </a:rPr>
              <a:t>White</a:t>
            </a:r>
            <a:endParaRPr sz="800">
              <a:latin typeface="Arial"/>
              <a:cs typeface="Arial"/>
            </a:endParaRPr>
          </a:p>
          <a:p>
            <a:pPr algn="ctr">
              <a:lnSpc>
                <a:spcPct val="100000"/>
              </a:lnSpc>
            </a:pPr>
            <a:r>
              <a:rPr sz="800" spc="-10" dirty="0">
                <a:solidFill>
                  <a:srgbClr val="544E70"/>
                </a:solidFill>
                <a:latin typeface="Arial"/>
                <a:cs typeface="Arial"/>
              </a:rPr>
              <a:t>Paper</a:t>
            </a:r>
            <a:endParaRPr sz="800">
              <a:latin typeface="Arial"/>
              <a:cs typeface="Arial"/>
            </a:endParaRPr>
          </a:p>
          <a:p>
            <a:pPr marL="67310" marR="60325" indent="-1905" algn="ctr">
              <a:lnSpc>
                <a:spcPct val="100000"/>
              </a:lnSpc>
            </a:pPr>
            <a:r>
              <a:rPr sz="800" i="1" spc="-65" dirty="0">
                <a:solidFill>
                  <a:srgbClr val="C00000"/>
                </a:solidFill>
                <a:latin typeface="Arial"/>
                <a:cs typeface="Arial"/>
              </a:rPr>
              <a:t>IoT</a:t>
            </a:r>
            <a:r>
              <a:rPr sz="800" i="1" spc="-30" dirty="0">
                <a:solidFill>
                  <a:srgbClr val="C00000"/>
                </a:solidFill>
                <a:latin typeface="Arial"/>
                <a:cs typeface="Arial"/>
              </a:rPr>
              <a:t> </a:t>
            </a:r>
            <a:r>
              <a:rPr sz="800" i="1" spc="-25" dirty="0">
                <a:solidFill>
                  <a:srgbClr val="C00000"/>
                </a:solidFill>
                <a:latin typeface="Arial"/>
                <a:cs typeface="Arial"/>
              </a:rPr>
              <a:t>for</a:t>
            </a:r>
            <a:r>
              <a:rPr sz="800" i="1" spc="500" dirty="0">
                <a:solidFill>
                  <a:srgbClr val="C00000"/>
                </a:solidFill>
                <a:latin typeface="Arial"/>
                <a:cs typeface="Arial"/>
              </a:rPr>
              <a:t> </a:t>
            </a:r>
            <a:r>
              <a:rPr sz="800" i="1" spc="-40" dirty="0">
                <a:solidFill>
                  <a:srgbClr val="C00000"/>
                </a:solidFill>
                <a:latin typeface="Arial"/>
                <a:cs typeface="Arial"/>
              </a:rPr>
              <a:t>Sustainability</a:t>
            </a:r>
            <a:endParaRPr sz="800">
              <a:latin typeface="Arial"/>
              <a:cs typeface="Arial"/>
            </a:endParaRPr>
          </a:p>
        </p:txBody>
      </p:sp>
      <p:sp>
        <p:nvSpPr>
          <p:cNvPr id="83" name="object 82">
            <a:extLst>
              <a:ext uri="{FF2B5EF4-FFF2-40B4-BE49-F238E27FC236}">
                <a16:creationId xmlns:a16="http://schemas.microsoft.com/office/drawing/2014/main" id="{D6D7C30B-4395-263D-BDD1-DD427DFA7230}"/>
              </a:ext>
            </a:extLst>
          </p:cNvPr>
          <p:cNvSpPr txBox="1"/>
          <p:nvPr/>
        </p:nvSpPr>
        <p:spPr>
          <a:xfrm>
            <a:off x="9875266" y="3764407"/>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2025</a:t>
            </a:r>
            <a:endParaRPr sz="1200">
              <a:latin typeface="Arial"/>
              <a:cs typeface="Arial"/>
            </a:endParaRPr>
          </a:p>
        </p:txBody>
      </p:sp>
      <p:sp>
        <p:nvSpPr>
          <p:cNvPr id="84" name="object 83">
            <a:extLst>
              <a:ext uri="{FF2B5EF4-FFF2-40B4-BE49-F238E27FC236}">
                <a16:creationId xmlns:a16="http://schemas.microsoft.com/office/drawing/2014/main" id="{2612EDDF-9E4F-C6D2-C8E2-7231D54015EE}"/>
              </a:ext>
            </a:extLst>
          </p:cNvPr>
          <p:cNvSpPr txBox="1"/>
          <p:nvPr/>
        </p:nvSpPr>
        <p:spPr>
          <a:xfrm>
            <a:off x="9148430" y="5548198"/>
            <a:ext cx="53975" cy="102235"/>
          </a:xfrm>
          <a:prstGeom prst="rect">
            <a:avLst/>
          </a:prstGeom>
        </p:spPr>
        <p:txBody>
          <a:bodyPr vert="horz" wrap="square" lIns="0" tIns="0" rIns="0" bIns="0" rtlCol="0">
            <a:spAutoFit/>
          </a:bodyPr>
          <a:lstStyle/>
          <a:p>
            <a:pPr>
              <a:lnSpc>
                <a:spcPts val="765"/>
              </a:lnSpc>
            </a:pPr>
            <a:r>
              <a:rPr sz="800" i="1" spc="-200" dirty="0">
                <a:solidFill>
                  <a:srgbClr val="C00000"/>
                </a:solidFill>
                <a:latin typeface="Arial"/>
                <a:cs typeface="Arial"/>
              </a:rPr>
              <a:t>C</a:t>
            </a:r>
            <a:endParaRPr sz="800">
              <a:latin typeface="Arial"/>
              <a:cs typeface="Arial"/>
            </a:endParaRPr>
          </a:p>
        </p:txBody>
      </p:sp>
      <p:sp>
        <p:nvSpPr>
          <p:cNvPr id="85" name="object 84">
            <a:extLst>
              <a:ext uri="{FF2B5EF4-FFF2-40B4-BE49-F238E27FC236}">
                <a16:creationId xmlns:a16="http://schemas.microsoft.com/office/drawing/2014/main" id="{3753EAF5-C944-1555-5E4F-580A873B0756}"/>
              </a:ext>
            </a:extLst>
          </p:cNvPr>
          <p:cNvSpPr txBox="1"/>
          <p:nvPr/>
        </p:nvSpPr>
        <p:spPr>
          <a:xfrm>
            <a:off x="8508238" y="4656582"/>
            <a:ext cx="701675" cy="1123315"/>
          </a:xfrm>
          <a:prstGeom prst="rect">
            <a:avLst/>
          </a:prstGeom>
        </p:spPr>
        <p:txBody>
          <a:bodyPr vert="horz" wrap="square" lIns="0" tIns="12700" rIns="0" bIns="0" rtlCol="0">
            <a:spAutoFit/>
          </a:bodyPr>
          <a:lstStyle/>
          <a:p>
            <a:pPr marL="17145" marR="5080" algn="ctr">
              <a:lnSpc>
                <a:spcPct val="100000"/>
              </a:lnSpc>
              <a:spcBef>
                <a:spcPts val="100"/>
              </a:spcBef>
            </a:pPr>
            <a:r>
              <a:rPr sz="800" spc="-25" dirty="0">
                <a:solidFill>
                  <a:srgbClr val="544E70"/>
                </a:solidFill>
                <a:latin typeface="Arial"/>
                <a:cs typeface="Arial"/>
              </a:rPr>
              <a:t>oneM2M</a:t>
            </a:r>
            <a:r>
              <a:rPr sz="800" spc="-20" dirty="0">
                <a:solidFill>
                  <a:srgbClr val="544E70"/>
                </a:solidFill>
                <a:latin typeface="Arial"/>
                <a:cs typeface="Arial"/>
              </a:rPr>
              <a:t> </a:t>
            </a:r>
            <a:r>
              <a:rPr sz="800" dirty="0">
                <a:solidFill>
                  <a:srgbClr val="544E70"/>
                </a:solidFill>
                <a:latin typeface="Arial"/>
                <a:cs typeface="Arial"/>
              </a:rPr>
              <a:t>&amp;</a:t>
            </a:r>
            <a:r>
              <a:rPr sz="800" spc="-40" dirty="0">
                <a:solidFill>
                  <a:srgbClr val="544E70"/>
                </a:solidFill>
                <a:latin typeface="Arial"/>
                <a:cs typeface="Arial"/>
              </a:rPr>
              <a:t> </a:t>
            </a:r>
            <a:r>
              <a:rPr sz="800" spc="-120" dirty="0">
                <a:solidFill>
                  <a:srgbClr val="544E70"/>
                </a:solidFill>
                <a:latin typeface="Arial"/>
                <a:cs typeface="Arial"/>
              </a:rPr>
              <a:t>ETSI</a:t>
            </a:r>
            <a:r>
              <a:rPr sz="800" spc="500" dirty="0">
                <a:solidFill>
                  <a:srgbClr val="544E70"/>
                </a:solidFill>
                <a:latin typeface="Arial"/>
                <a:cs typeface="Arial"/>
              </a:rPr>
              <a:t> </a:t>
            </a:r>
            <a:r>
              <a:rPr sz="800" spc="-110" dirty="0">
                <a:solidFill>
                  <a:srgbClr val="544E70"/>
                </a:solidFill>
                <a:latin typeface="Arial"/>
                <a:cs typeface="Arial"/>
              </a:rPr>
              <a:t>ISG</a:t>
            </a:r>
            <a:r>
              <a:rPr sz="800" spc="-55" dirty="0">
                <a:solidFill>
                  <a:srgbClr val="544E70"/>
                </a:solidFill>
                <a:latin typeface="Arial"/>
                <a:cs typeface="Arial"/>
              </a:rPr>
              <a:t> </a:t>
            </a:r>
            <a:r>
              <a:rPr sz="800" spc="-100" dirty="0">
                <a:solidFill>
                  <a:srgbClr val="544E70"/>
                </a:solidFill>
                <a:latin typeface="Arial"/>
                <a:cs typeface="Arial"/>
              </a:rPr>
              <a:t>MEC</a:t>
            </a:r>
            <a:r>
              <a:rPr sz="800" spc="-35" dirty="0">
                <a:solidFill>
                  <a:srgbClr val="544E70"/>
                </a:solidFill>
                <a:latin typeface="Arial"/>
                <a:cs typeface="Arial"/>
              </a:rPr>
              <a:t> </a:t>
            </a:r>
            <a:r>
              <a:rPr sz="800" spc="-10" dirty="0">
                <a:solidFill>
                  <a:srgbClr val="544E70"/>
                </a:solidFill>
                <a:latin typeface="Arial"/>
                <a:cs typeface="Arial"/>
              </a:rPr>
              <a:t>White Paper</a:t>
            </a:r>
            <a:endParaRPr sz="800">
              <a:latin typeface="Arial"/>
              <a:cs typeface="Arial"/>
            </a:endParaRPr>
          </a:p>
          <a:p>
            <a:pPr marL="12065" marR="24765" indent="25400" algn="ctr">
              <a:lnSpc>
                <a:spcPct val="100000"/>
              </a:lnSpc>
              <a:spcBef>
                <a:spcPts val="5"/>
              </a:spcBef>
            </a:pPr>
            <a:r>
              <a:rPr sz="800" i="1" spc="-50" dirty="0">
                <a:solidFill>
                  <a:srgbClr val="C00000"/>
                </a:solidFill>
                <a:latin typeface="Arial"/>
                <a:cs typeface="Arial"/>
              </a:rPr>
              <a:t>Enabling</a:t>
            </a:r>
            <a:r>
              <a:rPr sz="800" i="1" spc="-10" dirty="0">
                <a:solidFill>
                  <a:srgbClr val="C00000"/>
                </a:solidFill>
                <a:latin typeface="Arial"/>
                <a:cs typeface="Arial"/>
              </a:rPr>
              <a:t> Multi- </a:t>
            </a:r>
            <a:r>
              <a:rPr sz="800" i="1" spc="-80" dirty="0">
                <a:solidFill>
                  <a:srgbClr val="C00000"/>
                </a:solidFill>
                <a:latin typeface="Arial"/>
                <a:cs typeface="Arial"/>
              </a:rPr>
              <a:t>access</a:t>
            </a:r>
            <a:r>
              <a:rPr sz="800" i="1" spc="-5" dirty="0">
                <a:solidFill>
                  <a:srgbClr val="C00000"/>
                </a:solidFill>
                <a:latin typeface="Arial"/>
                <a:cs typeface="Arial"/>
              </a:rPr>
              <a:t> </a:t>
            </a:r>
            <a:r>
              <a:rPr sz="800" i="1" spc="-20" dirty="0">
                <a:solidFill>
                  <a:srgbClr val="C00000"/>
                </a:solidFill>
                <a:latin typeface="Arial"/>
                <a:cs typeface="Arial"/>
              </a:rPr>
              <a:t>Edge </a:t>
            </a:r>
            <a:r>
              <a:rPr sz="800" i="1" spc="-50" dirty="0">
                <a:solidFill>
                  <a:srgbClr val="C00000"/>
                </a:solidFill>
                <a:latin typeface="Arial"/>
                <a:cs typeface="Arial"/>
              </a:rPr>
              <a:t>Computing</a:t>
            </a:r>
            <a:r>
              <a:rPr sz="800" i="1" spc="20" dirty="0">
                <a:solidFill>
                  <a:srgbClr val="C00000"/>
                </a:solidFill>
                <a:latin typeface="Arial"/>
                <a:cs typeface="Arial"/>
              </a:rPr>
              <a:t> </a:t>
            </a:r>
            <a:r>
              <a:rPr sz="800" i="1" spc="-25" dirty="0">
                <a:solidFill>
                  <a:srgbClr val="C00000"/>
                </a:solidFill>
                <a:latin typeface="Arial"/>
                <a:cs typeface="Arial"/>
              </a:rPr>
              <a:t>in</a:t>
            </a:r>
            <a:r>
              <a:rPr sz="800" i="1" spc="500" dirty="0">
                <a:solidFill>
                  <a:srgbClr val="C00000"/>
                </a:solidFill>
                <a:latin typeface="Arial"/>
                <a:cs typeface="Arial"/>
              </a:rPr>
              <a:t> </a:t>
            </a:r>
            <a:r>
              <a:rPr sz="800" i="1" spc="-50" dirty="0">
                <a:solidFill>
                  <a:srgbClr val="C00000"/>
                </a:solidFill>
                <a:latin typeface="Arial"/>
                <a:cs typeface="Arial"/>
              </a:rPr>
              <a:t>IoT:</a:t>
            </a:r>
            <a:r>
              <a:rPr sz="800" i="1" spc="-35" dirty="0">
                <a:solidFill>
                  <a:srgbClr val="C00000"/>
                </a:solidFill>
                <a:latin typeface="Arial"/>
                <a:cs typeface="Arial"/>
              </a:rPr>
              <a:t> </a:t>
            </a:r>
            <a:r>
              <a:rPr sz="800" i="1" spc="-50" dirty="0">
                <a:solidFill>
                  <a:srgbClr val="C00000"/>
                </a:solidFill>
                <a:latin typeface="Arial"/>
                <a:cs typeface="Arial"/>
              </a:rPr>
              <a:t>How</a:t>
            </a:r>
            <a:r>
              <a:rPr sz="800" i="1" spc="-35" dirty="0">
                <a:solidFill>
                  <a:srgbClr val="C00000"/>
                </a:solidFill>
                <a:latin typeface="Arial"/>
                <a:cs typeface="Arial"/>
              </a:rPr>
              <a:t> </a:t>
            </a:r>
            <a:r>
              <a:rPr sz="800" i="1" spc="-25" dirty="0">
                <a:solidFill>
                  <a:srgbClr val="C00000"/>
                </a:solidFill>
                <a:latin typeface="Arial"/>
                <a:cs typeface="Arial"/>
              </a:rPr>
              <a:t>to</a:t>
            </a:r>
            <a:r>
              <a:rPr sz="800" i="1" spc="500" dirty="0">
                <a:solidFill>
                  <a:srgbClr val="C00000"/>
                </a:solidFill>
                <a:latin typeface="Arial"/>
                <a:cs typeface="Arial"/>
              </a:rPr>
              <a:t> </a:t>
            </a:r>
            <a:r>
              <a:rPr sz="800" i="1" spc="-45" dirty="0">
                <a:solidFill>
                  <a:srgbClr val="C00000"/>
                </a:solidFill>
                <a:latin typeface="Arial"/>
                <a:cs typeface="Arial"/>
              </a:rPr>
              <a:t>deploy</a:t>
            </a:r>
            <a:r>
              <a:rPr sz="800" i="1" dirty="0">
                <a:solidFill>
                  <a:srgbClr val="C00000"/>
                </a:solidFill>
                <a:latin typeface="Arial"/>
                <a:cs typeface="Arial"/>
              </a:rPr>
              <a:t> </a:t>
            </a:r>
            <a:r>
              <a:rPr sz="800" i="1" spc="-120" dirty="0">
                <a:solidFill>
                  <a:srgbClr val="C00000"/>
                </a:solidFill>
                <a:latin typeface="Arial"/>
                <a:cs typeface="Arial"/>
              </a:rPr>
              <a:t>ETSI</a:t>
            </a:r>
            <a:r>
              <a:rPr sz="800" i="1" spc="-45" dirty="0">
                <a:solidFill>
                  <a:srgbClr val="C00000"/>
                </a:solidFill>
                <a:latin typeface="Arial"/>
                <a:cs typeface="Arial"/>
              </a:rPr>
              <a:t> </a:t>
            </a:r>
            <a:r>
              <a:rPr sz="800" i="1" spc="-25" dirty="0">
                <a:solidFill>
                  <a:srgbClr val="C00000"/>
                </a:solidFill>
                <a:latin typeface="Arial"/>
                <a:cs typeface="Arial"/>
              </a:rPr>
              <a:t>ME</a:t>
            </a:r>
            <a:r>
              <a:rPr sz="800" i="1" spc="500" dirty="0">
                <a:solidFill>
                  <a:srgbClr val="C00000"/>
                </a:solidFill>
                <a:latin typeface="Arial"/>
                <a:cs typeface="Arial"/>
              </a:rPr>
              <a:t> </a:t>
            </a:r>
            <a:r>
              <a:rPr sz="800" i="1" spc="-50" dirty="0">
                <a:solidFill>
                  <a:srgbClr val="C00000"/>
                </a:solidFill>
                <a:latin typeface="Arial"/>
                <a:cs typeface="Arial"/>
              </a:rPr>
              <a:t>and</a:t>
            </a:r>
            <a:r>
              <a:rPr sz="800" i="1" spc="-35" dirty="0">
                <a:solidFill>
                  <a:srgbClr val="C00000"/>
                </a:solidFill>
                <a:latin typeface="Arial"/>
                <a:cs typeface="Arial"/>
              </a:rPr>
              <a:t> </a:t>
            </a:r>
            <a:r>
              <a:rPr sz="800" i="1" spc="-10" dirty="0">
                <a:solidFill>
                  <a:srgbClr val="C00000"/>
                </a:solidFill>
                <a:latin typeface="Arial"/>
                <a:cs typeface="Arial"/>
              </a:rPr>
              <a:t>oneM2M</a:t>
            </a:r>
            <a:endParaRPr sz="800">
              <a:latin typeface="Arial"/>
              <a:cs typeface="Arial"/>
            </a:endParaRPr>
          </a:p>
        </p:txBody>
      </p:sp>
      <p:grpSp>
        <p:nvGrpSpPr>
          <p:cNvPr id="86" name="object 85">
            <a:extLst>
              <a:ext uri="{FF2B5EF4-FFF2-40B4-BE49-F238E27FC236}">
                <a16:creationId xmlns:a16="http://schemas.microsoft.com/office/drawing/2014/main" id="{93D331FC-4F8D-9FA8-7DA0-EE194A7071E0}"/>
              </a:ext>
            </a:extLst>
          </p:cNvPr>
          <p:cNvGrpSpPr/>
          <p:nvPr/>
        </p:nvGrpSpPr>
        <p:grpSpPr>
          <a:xfrm>
            <a:off x="3893565" y="3206242"/>
            <a:ext cx="7262495" cy="3266440"/>
            <a:chOff x="3893565" y="3206242"/>
            <a:chExt cx="7262495" cy="3266440"/>
          </a:xfrm>
        </p:grpSpPr>
        <p:pic>
          <p:nvPicPr>
            <p:cNvPr id="87" name="object 86">
              <a:extLst>
                <a:ext uri="{FF2B5EF4-FFF2-40B4-BE49-F238E27FC236}">
                  <a16:creationId xmlns:a16="http://schemas.microsoft.com/office/drawing/2014/main" id="{123B8556-74DE-B75E-3C08-E1E135B98252}"/>
                </a:ext>
              </a:extLst>
            </p:cNvPr>
            <p:cNvPicPr/>
            <p:nvPr/>
          </p:nvPicPr>
          <p:blipFill>
            <a:blip r:embed="rId19" cstate="print"/>
            <a:stretch>
              <a:fillRect/>
            </a:stretch>
          </p:blipFill>
          <p:spPr>
            <a:xfrm>
              <a:off x="8447277" y="4437634"/>
              <a:ext cx="236727" cy="230632"/>
            </a:xfrm>
            <a:prstGeom prst="rect">
              <a:avLst/>
            </a:prstGeom>
          </p:spPr>
        </p:pic>
        <p:sp>
          <p:nvSpPr>
            <p:cNvPr id="88" name="object 87">
              <a:extLst>
                <a:ext uri="{FF2B5EF4-FFF2-40B4-BE49-F238E27FC236}">
                  <a16:creationId xmlns:a16="http://schemas.microsoft.com/office/drawing/2014/main" id="{AE52A994-FA2D-7EF8-4CA3-694024875955}"/>
                </a:ext>
              </a:extLst>
            </p:cNvPr>
            <p:cNvSpPr/>
            <p:nvPr/>
          </p:nvSpPr>
          <p:spPr>
            <a:xfrm>
              <a:off x="8558783" y="4014216"/>
              <a:ext cx="6350" cy="430530"/>
            </a:xfrm>
            <a:custGeom>
              <a:avLst/>
              <a:gdLst/>
              <a:ahLst/>
              <a:cxnLst/>
              <a:rect l="l" t="t" r="r" b="b"/>
              <a:pathLst>
                <a:path w="6350" h="430529">
                  <a:moveTo>
                    <a:pt x="6096" y="430148"/>
                  </a:moveTo>
                  <a:lnTo>
                    <a:pt x="0" y="0"/>
                  </a:lnTo>
                </a:path>
              </a:pathLst>
            </a:custGeom>
            <a:ln w="6350">
              <a:solidFill>
                <a:srgbClr val="3E3B3E"/>
              </a:solidFill>
              <a:prstDash val="sysDash"/>
            </a:ln>
          </p:spPr>
          <p:txBody>
            <a:bodyPr wrap="square" lIns="0" tIns="0" rIns="0" bIns="0" rtlCol="0"/>
            <a:lstStyle/>
            <a:p>
              <a:endParaRPr/>
            </a:p>
          </p:txBody>
        </p:sp>
        <p:pic>
          <p:nvPicPr>
            <p:cNvPr id="89" name="object 88">
              <a:extLst>
                <a:ext uri="{FF2B5EF4-FFF2-40B4-BE49-F238E27FC236}">
                  <a16:creationId xmlns:a16="http://schemas.microsoft.com/office/drawing/2014/main" id="{91D9F1BD-D311-0800-4B24-AD7C597B54E4}"/>
                </a:ext>
              </a:extLst>
            </p:cNvPr>
            <p:cNvPicPr/>
            <p:nvPr/>
          </p:nvPicPr>
          <p:blipFill>
            <a:blip r:embed="rId20" cstate="print"/>
            <a:stretch>
              <a:fillRect/>
            </a:stretch>
          </p:blipFill>
          <p:spPr>
            <a:xfrm>
              <a:off x="9165335" y="4800612"/>
              <a:ext cx="1156458" cy="1671481"/>
            </a:xfrm>
            <a:prstGeom prst="rect">
              <a:avLst/>
            </a:prstGeom>
          </p:spPr>
        </p:pic>
        <p:pic>
          <p:nvPicPr>
            <p:cNvPr id="90" name="object 89">
              <a:extLst>
                <a:ext uri="{FF2B5EF4-FFF2-40B4-BE49-F238E27FC236}">
                  <a16:creationId xmlns:a16="http://schemas.microsoft.com/office/drawing/2014/main" id="{6460EF5F-9298-90C3-C174-6F08951C57CB}"/>
                </a:ext>
              </a:extLst>
            </p:cNvPr>
            <p:cNvPicPr/>
            <p:nvPr/>
          </p:nvPicPr>
          <p:blipFill>
            <a:blip r:embed="rId9" cstate="print"/>
            <a:stretch>
              <a:fillRect/>
            </a:stretch>
          </p:blipFill>
          <p:spPr>
            <a:xfrm>
              <a:off x="9226041" y="3206242"/>
              <a:ext cx="206248" cy="210820"/>
            </a:xfrm>
            <a:prstGeom prst="rect">
              <a:avLst/>
            </a:prstGeom>
          </p:spPr>
        </p:pic>
        <p:sp>
          <p:nvSpPr>
            <p:cNvPr id="91" name="object 90">
              <a:extLst>
                <a:ext uri="{FF2B5EF4-FFF2-40B4-BE49-F238E27FC236}">
                  <a16:creationId xmlns:a16="http://schemas.microsoft.com/office/drawing/2014/main" id="{11963B32-C7A9-E800-16ED-8B0080FB885E}"/>
                </a:ext>
              </a:extLst>
            </p:cNvPr>
            <p:cNvSpPr/>
            <p:nvPr/>
          </p:nvSpPr>
          <p:spPr>
            <a:xfrm>
              <a:off x="9328403" y="3410712"/>
              <a:ext cx="0" cy="334645"/>
            </a:xfrm>
            <a:custGeom>
              <a:avLst/>
              <a:gdLst/>
              <a:ahLst/>
              <a:cxnLst/>
              <a:rect l="l" t="t" r="r" b="b"/>
              <a:pathLst>
                <a:path h="334645">
                  <a:moveTo>
                    <a:pt x="0" y="0"/>
                  </a:moveTo>
                  <a:lnTo>
                    <a:pt x="0" y="334644"/>
                  </a:lnTo>
                </a:path>
              </a:pathLst>
            </a:custGeom>
            <a:ln w="6350">
              <a:solidFill>
                <a:srgbClr val="92D050"/>
              </a:solidFill>
            </a:ln>
          </p:spPr>
          <p:txBody>
            <a:bodyPr wrap="square" lIns="0" tIns="0" rIns="0" bIns="0" rtlCol="0"/>
            <a:lstStyle/>
            <a:p>
              <a:endParaRPr/>
            </a:p>
          </p:txBody>
        </p:sp>
        <p:pic>
          <p:nvPicPr>
            <p:cNvPr id="92" name="object 91">
              <a:extLst>
                <a:ext uri="{FF2B5EF4-FFF2-40B4-BE49-F238E27FC236}">
                  <a16:creationId xmlns:a16="http://schemas.microsoft.com/office/drawing/2014/main" id="{D4656BC5-FDDC-52E9-6E61-BCD51FB65414}"/>
                </a:ext>
              </a:extLst>
            </p:cNvPr>
            <p:cNvPicPr/>
            <p:nvPr/>
          </p:nvPicPr>
          <p:blipFill>
            <a:blip r:embed="rId21" cstate="print"/>
            <a:stretch>
              <a:fillRect/>
            </a:stretch>
          </p:blipFill>
          <p:spPr>
            <a:xfrm>
              <a:off x="4305045" y="4251706"/>
              <a:ext cx="236727" cy="230631"/>
            </a:xfrm>
            <a:prstGeom prst="rect">
              <a:avLst/>
            </a:prstGeom>
          </p:spPr>
        </p:pic>
        <p:pic>
          <p:nvPicPr>
            <p:cNvPr id="93" name="object 92">
              <a:extLst>
                <a:ext uri="{FF2B5EF4-FFF2-40B4-BE49-F238E27FC236}">
                  <a16:creationId xmlns:a16="http://schemas.microsoft.com/office/drawing/2014/main" id="{AF856719-61B1-0BB1-7975-27380D36A192}"/>
                </a:ext>
              </a:extLst>
            </p:cNvPr>
            <p:cNvPicPr/>
            <p:nvPr/>
          </p:nvPicPr>
          <p:blipFill>
            <a:blip r:embed="rId22" cstate="print"/>
            <a:stretch>
              <a:fillRect/>
            </a:stretch>
          </p:blipFill>
          <p:spPr>
            <a:xfrm>
              <a:off x="3893565" y="4256278"/>
              <a:ext cx="238251" cy="232156"/>
            </a:xfrm>
            <a:prstGeom prst="rect">
              <a:avLst/>
            </a:prstGeom>
          </p:spPr>
        </p:pic>
        <p:pic>
          <p:nvPicPr>
            <p:cNvPr id="94" name="object 93">
              <a:extLst>
                <a:ext uri="{FF2B5EF4-FFF2-40B4-BE49-F238E27FC236}">
                  <a16:creationId xmlns:a16="http://schemas.microsoft.com/office/drawing/2014/main" id="{D8A5E6A0-A0C8-5A2F-E541-716E80240982}"/>
                </a:ext>
              </a:extLst>
            </p:cNvPr>
            <p:cNvPicPr/>
            <p:nvPr/>
          </p:nvPicPr>
          <p:blipFill>
            <a:blip r:embed="rId23" cstate="print"/>
            <a:stretch>
              <a:fillRect/>
            </a:stretch>
          </p:blipFill>
          <p:spPr>
            <a:xfrm>
              <a:off x="7967217" y="4248658"/>
              <a:ext cx="236727" cy="230631"/>
            </a:xfrm>
            <a:prstGeom prst="rect">
              <a:avLst/>
            </a:prstGeom>
          </p:spPr>
        </p:pic>
        <p:sp>
          <p:nvSpPr>
            <p:cNvPr id="95" name="object 94">
              <a:extLst>
                <a:ext uri="{FF2B5EF4-FFF2-40B4-BE49-F238E27FC236}">
                  <a16:creationId xmlns:a16="http://schemas.microsoft.com/office/drawing/2014/main" id="{BFBEEB14-B059-D84A-CF21-32B52DC7ECB9}"/>
                </a:ext>
              </a:extLst>
            </p:cNvPr>
            <p:cNvSpPr/>
            <p:nvPr/>
          </p:nvSpPr>
          <p:spPr>
            <a:xfrm>
              <a:off x="10352531" y="3747516"/>
              <a:ext cx="797560" cy="259079"/>
            </a:xfrm>
            <a:custGeom>
              <a:avLst/>
              <a:gdLst/>
              <a:ahLst/>
              <a:cxnLst/>
              <a:rect l="l" t="t" r="r" b="b"/>
              <a:pathLst>
                <a:path w="797559" h="259079">
                  <a:moveTo>
                    <a:pt x="667512" y="0"/>
                  </a:moveTo>
                  <a:lnTo>
                    <a:pt x="0" y="0"/>
                  </a:lnTo>
                  <a:lnTo>
                    <a:pt x="129540" y="129539"/>
                  </a:lnTo>
                  <a:lnTo>
                    <a:pt x="0" y="259079"/>
                  </a:lnTo>
                  <a:lnTo>
                    <a:pt x="667512" y="259079"/>
                  </a:lnTo>
                  <a:lnTo>
                    <a:pt x="797051" y="129539"/>
                  </a:lnTo>
                  <a:lnTo>
                    <a:pt x="667512" y="0"/>
                  </a:lnTo>
                  <a:close/>
                </a:path>
              </a:pathLst>
            </a:custGeom>
            <a:solidFill>
              <a:srgbClr val="D9D9D9"/>
            </a:solidFill>
          </p:spPr>
          <p:txBody>
            <a:bodyPr wrap="square" lIns="0" tIns="0" rIns="0" bIns="0" rtlCol="0"/>
            <a:lstStyle/>
            <a:p>
              <a:endParaRPr/>
            </a:p>
          </p:txBody>
        </p:sp>
        <p:sp>
          <p:nvSpPr>
            <p:cNvPr id="96" name="object 95">
              <a:extLst>
                <a:ext uri="{FF2B5EF4-FFF2-40B4-BE49-F238E27FC236}">
                  <a16:creationId xmlns:a16="http://schemas.microsoft.com/office/drawing/2014/main" id="{D12AF39F-29E5-CE2B-5A4D-871908CB7E84}"/>
                </a:ext>
              </a:extLst>
            </p:cNvPr>
            <p:cNvSpPr/>
            <p:nvPr/>
          </p:nvSpPr>
          <p:spPr>
            <a:xfrm>
              <a:off x="10352531" y="3747516"/>
              <a:ext cx="797560" cy="259079"/>
            </a:xfrm>
            <a:custGeom>
              <a:avLst/>
              <a:gdLst/>
              <a:ahLst/>
              <a:cxnLst/>
              <a:rect l="l" t="t" r="r" b="b"/>
              <a:pathLst>
                <a:path w="797559" h="259079">
                  <a:moveTo>
                    <a:pt x="0" y="0"/>
                  </a:moveTo>
                  <a:lnTo>
                    <a:pt x="667512" y="0"/>
                  </a:lnTo>
                  <a:lnTo>
                    <a:pt x="797051" y="129539"/>
                  </a:lnTo>
                  <a:lnTo>
                    <a:pt x="667512" y="259079"/>
                  </a:lnTo>
                  <a:lnTo>
                    <a:pt x="0" y="259079"/>
                  </a:lnTo>
                  <a:lnTo>
                    <a:pt x="129540" y="129539"/>
                  </a:lnTo>
                  <a:lnTo>
                    <a:pt x="0" y="0"/>
                  </a:lnTo>
                  <a:close/>
                </a:path>
              </a:pathLst>
            </a:custGeom>
            <a:ln w="12699">
              <a:solidFill>
                <a:srgbClr val="C00000"/>
              </a:solidFill>
            </a:ln>
          </p:spPr>
          <p:txBody>
            <a:bodyPr wrap="square" lIns="0" tIns="0" rIns="0" bIns="0" rtlCol="0"/>
            <a:lstStyle/>
            <a:p>
              <a:endParaRPr/>
            </a:p>
          </p:txBody>
        </p:sp>
      </p:grpSp>
      <p:sp>
        <p:nvSpPr>
          <p:cNvPr id="97" name="object 96">
            <a:extLst>
              <a:ext uri="{FF2B5EF4-FFF2-40B4-BE49-F238E27FC236}">
                <a16:creationId xmlns:a16="http://schemas.microsoft.com/office/drawing/2014/main" id="{7B5FF477-13CC-9ACE-8AAE-AD73B6CA3804}"/>
              </a:ext>
            </a:extLst>
          </p:cNvPr>
          <p:cNvSpPr txBox="1"/>
          <p:nvPr/>
        </p:nvSpPr>
        <p:spPr>
          <a:xfrm>
            <a:off x="7944357" y="1602689"/>
            <a:ext cx="1570990" cy="586105"/>
          </a:xfrm>
          <a:prstGeom prst="rect">
            <a:avLst/>
          </a:prstGeom>
        </p:spPr>
        <p:txBody>
          <a:bodyPr vert="horz" wrap="square" lIns="0" tIns="13335" rIns="0" bIns="0" rtlCol="0">
            <a:spAutoFit/>
          </a:bodyPr>
          <a:lstStyle/>
          <a:p>
            <a:pPr marL="195580" algn="ctr">
              <a:lnSpc>
                <a:spcPct val="100000"/>
              </a:lnSpc>
              <a:spcBef>
                <a:spcPts val="105"/>
              </a:spcBef>
            </a:pPr>
            <a:r>
              <a:rPr sz="1400" spc="-85" dirty="0">
                <a:latin typeface="Arial"/>
                <a:cs typeface="Arial"/>
              </a:rPr>
              <a:t>Academia</a:t>
            </a:r>
            <a:r>
              <a:rPr sz="1400" spc="-35" dirty="0">
                <a:latin typeface="Arial"/>
                <a:cs typeface="Arial"/>
              </a:rPr>
              <a:t> Relation</a:t>
            </a:r>
            <a:endParaRPr sz="1400">
              <a:latin typeface="Arial"/>
              <a:cs typeface="Arial"/>
            </a:endParaRPr>
          </a:p>
          <a:p>
            <a:pPr marL="196215" algn="ctr">
              <a:lnSpc>
                <a:spcPts val="1540"/>
              </a:lnSpc>
              <a:spcBef>
                <a:spcPts val="5"/>
              </a:spcBef>
            </a:pPr>
            <a:r>
              <a:rPr sz="1400" spc="-10" dirty="0">
                <a:latin typeface="Arial"/>
                <a:cs typeface="Arial"/>
              </a:rPr>
              <a:t>Group</a:t>
            </a:r>
            <a:endParaRPr sz="1400">
              <a:latin typeface="Arial"/>
              <a:cs typeface="Arial"/>
            </a:endParaRPr>
          </a:p>
          <a:p>
            <a:pPr marL="12700">
              <a:lnSpc>
                <a:spcPts val="1180"/>
              </a:lnSpc>
            </a:pPr>
            <a:r>
              <a:rPr sz="1100" spc="-25" dirty="0">
                <a:solidFill>
                  <a:srgbClr val="706895"/>
                </a:solidFill>
                <a:latin typeface="Arial"/>
                <a:cs typeface="Arial"/>
              </a:rPr>
              <a:t>Interop</a:t>
            </a:r>
            <a:r>
              <a:rPr sz="1100" spc="-35" dirty="0">
                <a:solidFill>
                  <a:srgbClr val="706895"/>
                </a:solidFill>
                <a:latin typeface="Arial"/>
                <a:cs typeface="Arial"/>
              </a:rPr>
              <a:t> </a:t>
            </a:r>
            <a:r>
              <a:rPr sz="1100" spc="-50" dirty="0">
                <a:solidFill>
                  <a:srgbClr val="706895"/>
                </a:solidFill>
                <a:latin typeface="Arial"/>
                <a:cs typeface="Arial"/>
              </a:rPr>
              <a:t>8</a:t>
            </a:r>
            <a:endParaRPr sz="1100">
              <a:latin typeface="Arial"/>
              <a:cs typeface="Arial"/>
            </a:endParaRPr>
          </a:p>
        </p:txBody>
      </p:sp>
      <p:pic>
        <p:nvPicPr>
          <p:cNvPr id="98" name="object 97">
            <a:extLst>
              <a:ext uri="{FF2B5EF4-FFF2-40B4-BE49-F238E27FC236}">
                <a16:creationId xmlns:a16="http://schemas.microsoft.com/office/drawing/2014/main" id="{3423748B-738C-C90F-004B-0145153CA542}"/>
              </a:ext>
            </a:extLst>
          </p:cNvPr>
          <p:cNvPicPr/>
          <p:nvPr/>
        </p:nvPicPr>
        <p:blipFill>
          <a:blip r:embed="rId24" cstate="print"/>
          <a:stretch>
            <a:fillRect/>
          </a:stretch>
        </p:blipFill>
        <p:spPr>
          <a:xfrm>
            <a:off x="3832859" y="1059180"/>
            <a:ext cx="661415" cy="783336"/>
          </a:xfrm>
          <a:prstGeom prst="rect">
            <a:avLst/>
          </a:prstGeom>
        </p:spPr>
      </p:pic>
      <p:sp>
        <p:nvSpPr>
          <p:cNvPr id="99" name="object 98">
            <a:extLst>
              <a:ext uri="{FF2B5EF4-FFF2-40B4-BE49-F238E27FC236}">
                <a16:creationId xmlns:a16="http://schemas.microsoft.com/office/drawing/2014/main" id="{E2F152F6-CDBC-D79C-9B7A-4DF6F8BFCFA4}"/>
              </a:ext>
            </a:extLst>
          </p:cNvPr>
          <p:cNvSpPr txBox="1"/>
          <p:nvPr/>
        </p:nvSpPr>
        <p:spPr>
          <a:xfrm>
            <a:off x="2326004" y="1336928"/>
            <a:ext cx="1358265" cy="391160"/>
          </a:xfrm>
          <a:prstGeom prst="rect">
            <a:avLst/>
          </a:prstGeom>
        </p:spPr>
        <p:txBody>
          <a:bodyPr vert="horz" wrap="square" lIns="0" tIns="12700" rIns="0" bIns="0" rtlCol="0">
            <a:spAutoFit/>
          </a:bodyPr>
          <a:lstStyle/>
          <a:p>
            <a:pPr marL="12700" marR="5080" indent="261620">
              <a:lnSpc>
                <a:spcPct val="100000"/>
              </a:lnSpc>
              <a:spcBef>
                <a:spcPts val="100"/>
              </a:spcBef>
            </a:pPr>
            <a:r>
              <a:rPr sz="1200" spc="-20" dirty="0">
                <a:latin typeface="Arial"/>
                <a:cs typeface="Arial"/>
              </a:rPr>
              <a:t>Transposition</a:t>
            </a:r>
            <a:r>
              <a:rPr sz="1200" spc="20" dirty="0">
                <a:latin typeface="Arial"/>
                <a:cs typeface="Arial"/>
              </a:rPr>
              <a:t> </a:t>
            </a:r>
            <a:r>
              <a:rPr sz="1200" spc="-25" dirty="0">
                <a:latin typeface="Arial"/>
                <a:cs typeface="Arial"/>
              </a:rPr>
              <a:t>to </a:t>
            </a:r>
            <a:r>
              <a:rPr sz="1200" spc="-35" dirty="0">
                <a:latin typeface="Arial"/>
                <a:cs typeface="Arial"/>
              </a:rPr>
              <a:t>ITU-</a:t>
            </a:r>
            <a:r>
              <a:rPr sz="1200" spc="-120" dirty="0">
                <a:latin typeface="Arial"/>
                <a:cs typeface="Arial"/>
              </a:rPr>
              <a:t>T</a:t>
            </a:r>
            <a:r>
              <a:rPr sz="1200" spc="15" dirty="0">
                <a:latin typeface="Arial"/>
                <a:cs typeface="Arial"/>
              </a:rPr>
              <a:t> </a:t>
            </a:r>
            <a:r>
              <a:rPr sz="1200" spc="-85" dirty="0">
                <a:latin typeface="Arial"/>
                <a:cs typeface="Arial"/>
              </a:rPr>
              <a:t>SG20</a:t>
            </a:r>
            <a:r>
              <a:rPr sz="1200" spc="25" dirty="0">
                <a:latin typeface="Arial"/>
                <a:cs typeface="Arial"/>
              </a:rPr>
              <a:t> </a:t>
            </a:r>
            <a:r>
              <a:rPr sz="1200" spc="-75" dirty="0">
                <a:latin typeface="Arial"/>
                <a:cs typeface="Arial"/>
              </a:rPr>
              <a:t>Y.4500.x</a:t>
            </a:r>
            <a:endParaRPr sz="1200">
              <a:latin typeface="Arial"/>
              <a:cs typeface="Arial"/>
            </a:endParaRPr>
          </a:p>
        </p:txBody>
      </p:sp>
      <p:grpSp>
        <p:nvGrpSpPr>
          <p:cNvPr id="100" name="object 99">
            <a:extLst>
              <a:ext uri="{FF2B5EF4-FFF2-40B4-BE49-F238E27FC236}">
                <a16:creationId xmlns:a16="http://schemas.microsoft.com/office/drawing/2014/main" id="{9567D9EF-4B50-3BC2-01CC-3C7F17DEBBE6}"/>
              </a:ext>
            </a:extLst>
          </p:cNvPr>
          <p:cNvGrpSpPr/>
          <p:nvPr/>
        </p:nvGrpSpPr>
        <p:grpSpPr>
          <a:xfrm>
            <a:off x="8264397" y="1311910"/>
            <a:ext cx="342265" cy="339090"/>
            <a:chOff x="8264397" y="1311910"/>
            <a:chExt cx="342265" cy="339090"/>
          </a:xfrm>
        </p:grpSpPr>
        <p:sp>
          <p:nvSpPr>
            <p:cNvPr id="101" name="object 100">
              <a:extLst>
                <a:ext uri="{FF2B5EF4-FFF2-40B4-BE49-F238E27FC236}">
                  <a16:creationId xmlns:a16="http://schemas.microsoft.com/office/drawing/2014/main" id="{E3CDAC23-F074-7C09-A9B4-B996663A0B24}"/>
                </a:ext>
              </a:extLst>
            </p:cNvPr>
            <p:cNvSpPr/>
            <p:nvPr/>
          </p:nvSpPr>
          <p:spPr>
            <a:xfrm>
              <a:off x="8270747" y="1318260"/>
              <a:ext cx="329565" cy="326390"/>
            </a:xfrm>
            <a:custGeom>
              <a:avLst/>
              <a:gdLst/>
              <a:ahLst/>
              <a:cxnLst/>
              <a:rect l="l" t="t" r="r" b="b"/>
              <a:pathLst>
                <a:path w="329565" h="326389">
                  <a:moveTo>
                    <a:pt x="164592" y="0"/>
                  </a:moveTo>
                  <a:lnTo>
                    <a:pt x="131825" y="133223"/>
                  </a:lnTo>
                  <a:lnTo>
                    <a:pt x="0" y="124587"/>
                  </a:lnTo>
                  <a:lnTo>
                    <a:pt x="111505" y="198247"/>
                  </a:lnTo>
                  <a:lnTo>
                    <a:pt x="62865" y="326136"/>
                  </a:lnTo>
                  <a:lnTo>
                    <a:pt x="164592" y="238378"/>
                  </a:lnTo>
                  <a:lnTo>
                    <a:pt x="266319" y="326136"/>
                  </a:lnTo>
                  <a:lnTo>
                    <a:pt x="217677" y="198247"/>
                  </a:lnTo>
                  <a:lnTo>
                    <a:pt x="329183" y="124587"/>
                  </a:lnTo>
                  <a:lnTo>
                    <a:pt x="197357" y="133223"/>
                  </a:lnTo>
                  <a:lnTo>
                    <a:pt x="164592" y="0"/>
                  </a:lnTo>
                  <a:close/>
                </a:path>
              </a:pathLst>
            </a:custGeom>
            <a:solidFill>
              <a:srgbClr val="535053"/>
            </a:solidFill>
          </p:spPr>
          <p:txBody>
            <a:bodyPr wrap="square" lIns="0" tIns="0" rIns="0" bIns="0" rtlCol="0"/>
            <a:lstStyle/>
            <a:p>
              <a:endParaRPr/>
            </a:p>
          </p:txBody>
        </p:sp>
        <p:sp>
          <p:nvSpPr>
            <p:cNvPr id="102" name="object 101">
              <a:extLst>
                <a:ext uri="{FF2B5EF4-FFF2-40B4-BE49-F238E27FC236}">
                  <a16:creationId xmlns:a16="http://schemas.microsoft.com/office/drawing/2014/main" id="{25A1D119-E504-0618-3FC6-1701068BEB1B}"/>
                </a:ext>
              </a:extLst>
            </p:cNvPr>
            <p:cNvSpPr/>
            <p:nvPr/>
          </p:nvSpPr>
          <p:spPr>
            <a:xfrm>
              <a:off x="8270747" y="1318260"/>
              <a:ext cx="329565" cy="326390"/>
            </a:xfrm>
            <a:custGeom>
              <a:avLst/>
              <a:gdLst/>
              <a:ahLst/>
              <a:cxnLst/>
              <a:rect l="l" t="t" r="r" b="b"/>
              <a:pathLst>
                <a:path w="329565" h="326389">
                  <a:moveTo>
                    <a:pt x="0" y="124587"/>
                  </a:moveTo>
                  <a:lnTo>
                    <a:pt x="131825" y="133223"/>
                  </a:lnTo>
                  <a:lnTo>
                    <a:pt x="164592" y="0"/>
                  </a:lnTo>
                  <a:lnTo>
                    <a:pt x="197357" y="133223"/>
                  </a:lnTo>
                  <a:lnTo>
                    <a:pt x="329183" y="124587"/>
                  </a:lnTo>
                  <a:lnTo>
                    <a:pt x="217677" y="198247"/>
                  </a:lnTo>
                  <a:lnTo>
                    <a:pt x="266319" y="326136"/>
                  </a:lnTo>
                  <a:lnTo>
                    <a:pt x="164592" y="238378"/>
                  </a:lnTo>
                  <a:lnTo>
                    <a:pt x="62865" y="326136"/>
                  </a:lnTo>
                  <a:lnTo>
                    <a:pt x="111505" y="198247"/>
                  </a:lnTo>
                  <a:lnTo>
                    <a:pt x="0" y="124587"/>
                  </a:lnTo>
                  <a:close/>
                </a:path>
              </a:pathLst>
            </a:custGeom>
            <a:ln w="12700">
              <a:solidFill>
                <a:srgbClr val="C00000"/>
              </a:solidFill>
            </a:ln>
          </p:spPr>
          <p:txBody>
            <a:bodyPr wrap="square" lIns="0" tIns="0" rIns="0" bIns="0" rtlCol="0"/>
            <a:lstStyle/>
            <a:p>
              <a:endParaRPr/>
            </a:p>
          </p:txBody>
        </p:sp>
      </p:grpSp>
      <p:sp>
        <p:nvSpPr>
          <p:cNvPr id="103" name="object 102">
            <a:extLst>
              <a:ext uri="{FF2B5EF4-FFF2-40B4-BE49-F238E27FC236}">
                <a16:creationId xmlns:a16="http://schemas.microsoft.com/office/drawing/2014/main" id="{324F7A71-7702-2B9A-B00F-F794A98986BD}"/>
              </a:ext>
            </a:extLst>
          </p:cNvPr>
          <p:cNvSpPr txBox="1"/>
          <p:nvPr/>
        </p:nvSpPr>
        <p:spPr>
          <a:xfrm>
            <a:off x="10584306" y="3764407"/>
            <a:ext cx="33655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2026</a:t>
            </a:r>
            <a:endParaRPr sz="1200">
              <a:latin typeface="Arial"/>
              <a:cs typeface="Arial"/>
            </a:endParaRPr>
          </a:p>
        </p:txBody>
      </p:sp>
      <p:grpSp>
        <p:nvGrpSpPr>
          <p:cNvPr id="104" name="object 103">
            <a:extLst>
              <a:ext uri="{FF2B5EF4-FFF2-40B4-BE49-F238E27FC236}">
                <a16:creationId xmlns:a16="http://schemas.microsoft.com/office/drawing/2014/main" id="{0419B92A-6183-0E62-8EF4-C6F25F0829FE}"/>
              </a:ext>
            </a:extLst>
          </p:cNvPr>
          <p:cNvGrpSpPr/>
          <p:nvPr/>
        </p:nvGrpSpPr>
        <p:grpSpPr>
          <a:xfrm>
            <a:off x="8663685" y="4023359"/>
            <a:ext cx="236854" cy="443865"/>
            <a:chOff x="8663685" y="4023359"/>
            <a:chExt cx="236854" cy="443865"/>
          </a:xfrm>
        </p:grpSpPr>
        <p:sp>
          <p:nvSpPr>
            <p:cNvPr id="105" name="object 104">
              <a:extLst>
                <a:ext uri="{FF2B5EF4-FFF2-40B4-BE49-F238E27FC236}">
                  <a16:creationId xmlns:a16="http://schemas.microsoft.com/office/drawing/2014/main" id="{C6655B7E-500C-5320-941C-D328A223CF49}"/>
                </a:ext>
              </a:extLst>
            </p:cNvPr>
            <p:cNvSpPr/>
            <p:nvPr/>
          </p:nvSpPr>
          <p:spPr>
            <a:xfrm>
              <a:off x="8782811" y="4023359"/>
              <a:ext cx="0" cy="264160"/>
            </a:xfrm>
            <a:custGeom>
              <a:avLst/>
              <a:gdLst/>
              <a:ahLst/>
              <a:cxnLst/>
              <a:rect l="l" t="t" r="r" b="b"/>
              <a:pathLst>
                <a:path h="264160">
                  <a:moveTo>
                    <a:pt x="0" y="263778"/>
                  </a:moveTo>
                  <a:lnTo>
                    <a:pt x="0" y="0"/>
                  </a:lnTo>
                </a:path>
              </a:pathLst>
            </a:custGeom>
            <a:ln w="6350">
              <a:solidFill>
                <a:srgbClr val="3E3B3E"/>
              </a:solidFill>
              <a:prstDash val="sysDash"/>
            </a:ln>
          </p:spPr>
          <p:txBody>
            <a:bodyPr wrap="square" lIns="0" tIns="0" rIns="0" bIns="0" rtlCol="0"/>
            <a:lstStyle/>
            <a:p>
              <a:endParaRPr/>
            </a:p>
          </p:txBody>
        </p:sp>
        <p:pic>
          <p:nvPicPr>
            <p:cNvPr id="106" name="object 105">
              <a:extLst>
                <a:ext uri="{FF2B5EF4-FFF2-40B4-BE49-F238E27FC236}">
                  <a16:creationId xmlns:a16="http://schemas.microsoft.com/office/drawing/2014/main" id="{FC458DEE-5ABD-B0C1-4DAC-E8AFEBDC3FC5}"/>
                </a:ext>
              </a:extLst>
            </p:cNvPr>
            <p:cNvPicPr/>
            <p:nvPr/>
          </p:nvPicPr>
          <p:blipFill>
            <a:blip r:embed="rId25" cstate="print"/>
            <a:stretch>
              <a:fillRect/>
            </a:stretch>
          </p:blipFill>
          <p:spPr>
            <a:xfrm>
              <a:off x="8663685" y="4236465"/>
              <a:ext cx="236728" cy="230631"/>
            </a:xfrm>
            <a:prstGeom prst="rect">
              <a:avLst/>
            </a:prstGeom>
          </p:spPr>
        </p:pic>
      </p:grpSp>
      <p:sp>
        <p:nvSpPr>
          <p:cNvPr id="107" name="object 7">
            <a:extLst>
              <a:ext uri="{FF2B5EF4-FFF2-40B4-BE49-F238E27FC236}">
                <a16:creationId xmlns:a16="http://schemas.microsoft.com/office/drawing/2014/main" id="{A7F7F85F-8561-DABB-4F2B-314AD109512E}"/>
              </a:ext>
            </a:extLst>
          </p:cNvPr>
          <p:cNvSpPr txBox="1">
            <a:spLocks noGrp="1"/>
          </p:cNvSpPr>
          <p:nvPr>
            <p:ph type="title"/>
          </p:nvPr>
        </p:nvSpPr>
        <p:spPr>
          <a:xfrm>
            <a:off x="413410" y="13461"/>
            <a:ext cx="9232265" cy="1068070"/>
          </a:xfrm>
          <a:prstGeom prst="rect">
            <a:avLst/>
          </a:prstGeom>
        </p:spPr>
        <p:txBody>
          <a:bodyPr vert="horz" wrap="square" lIns="0" tIns="225425" rIns="0" bIns="0" rtlCol="0">
            <a:spAutoFit/>
          </a:bodyPr>
          <a:lstStyle/>
          <a:p>
            <a:pPr marL="12700">
              <a:lnSpc>
                <a:spcPct val="100000"/>
              </a:lnSpc>
              <a:spcBef>
                <a:spcPts val="95"/>
              </a:spcBef>
            </a:pPr>
            <a:r>
              <a:rPr sz="4000" spc="155" dirty="0"/>
              <a:t>oneM2M</a:t>
            </a:r>
            <a:r>
              <a:rPr sz="4000" spc="-55" dirty="0"/>
              <a:t> </a:t>
            </a:r>
            <a:r>
              <a:rPr sz="4000" spc="-75" dirty="0"/>
              <a:t>Key-</a:t>
            </a:r>
            <a:r>
              <a:rPr sz="4000" spc="-160" dirty="0"/>
              <a:t>Events</a:t>
            </a:r>
            <a:r>
              <a:rPr sz="4000" spc="-30" dirty="0"/>
              <a:t> </a:t>
            </a:r>
            <a:r>
              <a:rPr sz="4000" spc="-10" dirty="0"/>
              <a:t>Timeline</a:t>
            </a:r>
            <a:endParaRPr sz="4000"/>
          </a:p>
        </p:txBody>
      </p:sp>
    </p:spTree>
    <p:extLst>
      <p:ext uri="{BB962C8B-B14F-4D97-AF65-F5344CB8AC3E}">
        <p14:creationId xmlns:p14="http://schemas.microsoft.com/office/powerpoint/2010/main" val="288262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429F0E7B-78EC-BA58-CFA6-6D48D3688815}"/>
              </a:ext>
            </a:extLst>
          </p:cNvPr>
          <p:cNvSpPr txBox="1">
            <a:spLocks/>
          </p:cNvSpPr>
          <p:nvPr/>
        </p:nvSpPr>
        <p:spPr>
          <a:xfrm>
            <a:off x="1785428" y="156719"/>
            <a:ext cx="9232265" cy="1068070"/>
          </a:xfrm>
          <a:prstGeom prst="rect">
            <a:avLst/>
          </a:prstGeom>
        </p:spPr>
        <p:txBody>
          <a:bodyPr vert="horz" wrap="square" lIns="0" tIns="7429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gn="ctr">
              <a:lnSpc>
                <a:spcPts val="3890"/>
              </a:lnSpc>
              <a:spcBef>
                <a:spcPts val="585"/>
              </a:spcBef>
            </a:pPr>
            <a:r>
              <a:rPr lang="en-MY" sz="3600" spc="-45" dirty="0"/>
              <a:t>Developers</a:t>
            </a:r>
            <a:r>
              <a:rPr lang="en-MY" sz="3600" dirty="0"/>
              <a:t> </a:t>
            </a:r>
            <a:r>
              <a:rPr lang="en-MY" sz="3600" spc="-135" dirty="0"/>
              <a:t>use</a:t>
            </a:r>
            <a:r>
              <a:rPr lang="en-MY" sz="3600" spc="-25" dirty="0"/>
              <a:t> </a:t>
            </a:r>
            <a:r>
              <a:rPr lang="en-MY" sz="3600" dirty="0"/>
              <a:t>platform</a:t>
            </a:r>
            <a:r>
              <a:rPr lang="en-MY" sz="3600" spc="-25" dirty="0"/>
              <a:t> </a:t>
            </a:r>
            <a:r>
              <a:rPr lang="en-MY" sz="3600" spc="-10" dirty="0"/>
              <a:t>tools</a:t>
            </a:r>
            <a:r>
              <a:rPr lang="en-MY" sz="3600" spc="-20" dirty="0"/>
              <a:t> </a:t>
            </a:r>
            <a:r>
              <a:rPr lang="en-MY" sz="3600" spc="80" dirty="0"/>
              <a:t>to</a:t>
            </a:r>
            <a:r>
              <a:rPr lang="en-MY" sz="3600" spc="-40" dirty="0"/>
              <a:t> </a:t>
            </a:r>
            <a:r>
              <a:rPr lang="en-MY" sz="3600" dirty="0"/>
              <a:t>build</a:t>
            </a:r>
            <a:r>
              <a:rPr lang="en-MY" sz="3600" spc="-25" dirty="0"/>
              <a:t> and </a:t>
            </a:r>
            <a:r>
              <a:rPr lang="en-MY" sz="3600" dirty="0"/>
              <a:t>support</a:t>
            </a:r>
            <a:r>
              <a:rPr lang="en-MY" sz="3600" spc="-40" dirty="0"/>
              <a:t> </a:t>
            </a:r>
            <a:r>
              <a:rPr lang="en-MY" sz="3600" dirty="0"/>
              <a:t>IoT</a:t>
            </a:r>
            <a:r>
              <a:rPr lang="en-MY" sz="3600" spc="-50" dirty="0"/>
              <a:t> </a:t>
            </a:r>
            <a:r>
              <a:rPr lang="en-MY" sz="3600" spc="-10" dirty="0"/>
              <a:t>systems</a:t>
            </a:r>
            <a:endParaRPr lang="en-MY" sz="3600" dirty="0"/>
          </a:p>
        </p:txBody>
      </p:sp>
      <p:grpSp>
        <p:nvGrpSpPr>
          <p:cNvPr id="6" name="object 4">
            <a:extLst>
              <a:ext uri="{FF2B5EF4-FFF2-40B4-BE49-F238E27FC236}">
                <a16:creationId xmlns:a16="http://schemas.microsoft.com/office/drawing/2014/main" id="{38ED8364-949D-9164-A828-40A1A9886223}"/>
              </a:ext>
            </a:extLst>
          </p:cNvPr>
          <p:cNvGrpSpPr/>
          <p:nvPr/>
        </p:nvGrpSpPr>
        <p:grpSpPr>
          <a:xfrm>
            <a:off x="7751254" y="5655754"/>
            <a:ext cx="522605" cy="525780"/>
            <a:chOff x="7751254" y="5655754"/>
            <a:chExt cx="522605" cy="525780"/>
          </a:xfrm>
        </p:grpSpPr>
        <p:sp>
          <p:nvSpPr>
            <p:cNvPr id="7" name="object 5">
              <a:extLst>
                <a:ext uri="{FF2B5EF4-FFF2-40B4-BE49-F238E27FC236}">
                  <a16:creationId xmlns:a16="http://schemas.microsoft.com/office/drawing/2014/main" id="{CC3868E6-0D38-5846-5B76-4C4809F9C925}"/>
                </a:ext>
              </a:extLst>
            </p:cNvPr>
            <p:cNvSpPr/>
            <p:nvPr/>
          </p:nvSpPr>
          <p:spPr>
            <a:xfrm>
              <a:off x="7765542" y="5670041"/>
              <a:ext cx="494030" cy="497205"/>
            </a:xfrm>
            <a:custGeom>
              <a:avLst/>
              <a:gdLst/>
              <a:ahLst/>
              <a:cxnLst/>
              <a:rect l="l" t="t" r="r" b="b"/>
              <a:pathLst>
                <a:path w="494029" h="497204">
                  <a:moveTo>
                    <a:pt x="246887" y="0"/>
                  </a:moveTo>
                  <a:lnTo>
                    <a:pt x="197118" y="5046"/>
                  </a:lnTo>
                  <a:lnTo>
                    <a:pt x="150768" y="19520"/>
                  </a:lnTo>
                  <a:lnTo>
                    <a:pt x="108830" y="42423"/>
                  </a:lnTo>
                  <a:lnTo>
                    <a:pt x="72294" y="72756"/>
                  </a:lnTo>
                  <a:lnTo>
                    <a:pt x="42152" y="109520"/>
                  </a:lnTo>
                  <a:lnTo>
                    <a:pt x="19395" y="151717"/>
                  </a:lnTo>
                  <a:lnTo>
                    <a:pt x="5014" y="198347"/>
                  </a:lnTo>
                  <a:lnTo>
                    <a:pt x="0" y="248412"/>
                  </a:lnTo>
                  <a:lnTo>
                    <a:pt x="5014" y="298476"/>
                  </a:lnTo>
                  <a:lnTo>
                    <a:pt x="19395" y="345106"/>
                  </a:lnTo>
                  <a:lnTo>
                    <a:pt x="42152" y="387303"/>
                  </a:lnTo>
                  <a:lnTo>
                    <a:pt x="72294" y="424067"/>
                  </a:lnTo>
                  <a:lnTo>
                    <a:pt x="108830" y="454400"/>
                  </a:lnTo>
                  <a:lnTo>
                    <a:pt x="150768" y="477303"/>
                  </a:lnTo>
                  <a:lnTo>
                    <a:pt x="197118" y="491777"/>
                  </a:lnTo>
                  <a:lnTo>
                    <a:pt x="246887" y="496824"/>
                  </a:lnTo>
                  <a:lnTo>
                    <a:pt x="296657" y="491777"/>
                  </a:lnTo>
                  <a:lnTo>
                    <a:pt x="343007" y="477303"/>
                  </a:lnTo>
                  <a:lnTo>
                    <a:pt x="384945" y="454400"/>
                  </a:lnTo>
                  <a:lnTo>
                    <a:pt x="421481" y="424067"/>
                  </a:lnTo>
                  <a:lnTo>
                    <a:pt x="451623" y="387303"/>
                  </a:lnTo>
                  <a:lnTo>
                    <a:pt x="474380" y="345106"/>
                  </a:lnTo>
                  <a:lnTo>
                    <a:pt x="488761" y="298476"/>
                  </a:lnTo>
                  <a:lnTo>
                    <a:pt x="493775" y="248412"/>
                  </a:lnTo>
                  <a:lnTo>
                    <a:pt x="488761" y="198347"/>
                  </a:lnTo>
                  <a:lnTo>
                    <a:pt x="474380" y="151717"/>
                  </a:lnTo>
                  <a:lnTo>
                    <a:pt x="451623" y="109520"/>
                  </a:lnTo>
                  <a:lnTo>
                    <a:pt x="421481" y="72756"/>
                  </a:lnTo>
                  <a:lnTo>
                    <a:pt x="384945" y="42423"/>
                  </a:lnTo>
                  <a:lnTo>
                    <a:pt x="343007" y="19520"/>
                  </a:lnTo>
                  <a:lnTo>
                    <a:pt x="296657" y="5046"/>
                  </a:lnTo>
                  <a:lnTo>
                    <a:pt x="246887" y="0"/>
                  </a:lnTo>
                  <a:close/>
                </a:path>
              </a:pathLst>
            </a:custGeom>
            <a:solidFill>
              <a:srgbClr val="005380"/>
            </a:solidFill>
          </p:spPr>
          <p:txBody>
            <a:bodyPr wrap="square" lIns="0" tIns="0" rIns="0" bIns="0" rtlCol="0"/>
            <a:lstStyle/>
            <a:p>
              <a:endParaRPr/>
            </a:p>
          </p:txBody>
        </p:sp>
        <p:sp>
          <p:nvSpPr>
            <p:cNvPr id="8" name="object 6">
              <a:extLst>
                <a:ext uri="{FF2B5EF4-FFF2-40B4-BE49-F238E27FC236}">
                  <a16:creationId xmlns:a16="http://schemas.microsoft.com/office/drawing/2014/main" id="{26880218-C50A-4094-186E-986218E65748}"/>
                </a:ext>
              </a:extLst>
            </p:cNvPr>
            <p:cNvSpPr/>
            <p:nvPr/>
          </p:nvSpPr>
          <p:spPr>
            <a:xfrm>
              <a:off x="7765542" y="5670041"/>
              <a:ext cx="494030" cy="497205"/>
            </a:xfrm>
            <a:custGeom>
              <a:avLst/>
              <a:gdLst/>
              <a:ahLst/>
              <a:cxnLst/>
              <a:rect l="l" t="t" r="r" b="b"/>
              <a:pathLst>
                <a:path w="494029" h="497204">
                  <a:moveTo>
                    <a:pt x="0" y="248412"/>
                  </a:moveTo>
                  <a:lnTo>
                    <a:pt x="5014" y="198347"/>
                  </a:lnTo>
                  <a:lnTo>
                    <a:pt x="19395" y="151717"/>
                  </a:lnTo>
                  <a:lnTo>
                    <a:pt x="42152" y="109520"/>
                  </a:lnTo>
                  <a:lnTo>
                    <a:pt x="72294" y="72756"/>
                  </a:lnTo>
                  <a:lnTo>
                    <a:pt x="108830" y="42423"/>
                  </a:lnTo>
                  <a:lnTo>
                    <a:pt x="150768" y="19520"/>
                  </a:lnTo>
                  <a:lnTo>
                    <a:pt x="197118" y="5046"/>
                  </a:lnTo>
                  <a:lnTo>
                    <a:pt x="246887" y="0"/>
                  </a:lnTo>
                  <a:lnTo>
                    <a:pt x="296657" y="5046"/>
                  </a:lnTo>
                  <a:lnTo>
                    <a:pt x="343007" y="19520"/>
                  </a:lnTo>
                  <a:lnTo>
                    <a:pt x="384945" y="42423"/>
                  </a:lnTo>
                  <a:lnTo>
                    <a:pt x="421481" y="72756"/>
                  </a:lnTo>
                  <a:lnTo>
                    <a:pt x="451623" y="109520"/>
                  </a:lnTo>
                  <a:lnTo>
                    <a:pt x="474380" y="151717"/>
                  </a:lnTo>
                  <a:lnTo>
                    <a:pt x="488761" y="198347"/>
                  </a:lnTo>
                  <a:lnTo>
                    <a:pt x="493775" y="248412"/>
                  </a:lnTo>
                  <a:lnTo>
                    <a:pt x="488761" y="298476"/>
                  </a:lnTo>
                  <a:lnTo>
                    <a:pt x="474380" y="345106"/>
                  </a:lnTo>
                  <a:lnTo>
                    <a:pt x="451623" y="387303"/>
                  </a:lnTo>
                  <a:lnTo>
                    <a:pt x="421481" y="424067"/>
                  </a:lnTo>
                  <a:lnTo>
                    <a:pt x="384945" y="454400"/>
                  </a:lnTo>
                  <a:lnTo>
                    <a:pt x="343007" y="477303"/>
                  </a:lnTo>
                  <a:lnTo>
                    <a:pt x="296657" y="491777"/>
                  </a:lnTo>
                  <a:lnTo>
                    <a:pt x="246887" y="496824"/>
                  </a:lnTo>
                  <a:lnTo>
                    <a:pt x="197118" y="491777"/>
                  </a:lnTo>
                  <a:lnTo>
                    <a:pt x="150768" y="477303"/>
                  </a:lnTo>
                  <a:lnTo>
                    <a:pt x="108830" y="454400"/>
                  </a:lnTo>
                  <a:lnTo>
                    <a:pt x="72294" y="424067"/>
                  </a:lnTo>
                  <a:lnTo>
                    <a:pt x="42152" y="387303"/>
                  </a:lnTo>
                  <a:lnTo>
                    <a:pt x="19395" y="345106"/>
                  </a:lnTo>
                  <a:lnTo>
                    <a:pt x="5014" y="298476"/>
                  </a:lnTo>
                  <a:lnTo>
                    <a:pt x="0" y="248412"/>
                  </a:lnTo>
                  <a:close/>
                </a:path>
              </a:pathLst>
            </a:custGeom>
            <a:ln w="28575">
              <a:solidFill>
                <a:srgbClr val="005380"/>
              </a:solidFill>
            </a:ln>
          </p:spPr>
          <p:txBody>
            <a:bodyPr wrap="square" lIns="0" tIns="0" rIns="0" bIns="0" rtlCol="0"/>
            <a:lstStyle/>
            <a:p>
              <a:endParaRPr/>
            </a:p>
          </p:txBody>
        </p:sp>
      </p:grpSp>
      <p:sp>
        <p:nvSpPr>
          <p:cNvPr id="9" name="object 7">
            <a:extLst>
              <a:ext uri="{FF2B5EF4-FFF2-40B4-BE49-F238E27FC236}">
                <a16:creationId xmlns:a16="http://schemas.microsoft.com/office/drawing/2014/main" id="{558F4D37-F55F-689B-4842-12A8EC605CBD}"/>
              </a:ext>
            </a:extLst>
          </p:cNvPr>
          <p:cNvSpPr txBox="1"/>
          <p:nvPr/>
        </p:nvSpPr>
        <p:spPr>
          <a:xfrm>
            <a:off x="7929753" y="5753506"/>
            <a:ext cx="166370" cy="300355"/>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FFFFFF"/>
                </a:solidFill>
                <a:latin typeface="Arial"/>
                <a:cs typeface="Arial"/>
              </a:rPr>
              <a:t>D</a:t>
            </a:r>
            <a:endParaRPr sz="1800">
              <a:latin typeface="Arial"/>
              <a:cs typeface="Arial"/>
            </a:endParaRPr>
          </a:p>
        </p:txBody>
      </p:sp>
      <p:grpSp>
        <p:nvGrpSpPr>
          <p:cNvPr id="10" name="object 8">
            <a:extLst>
              <a:ext uri="{FF2B5EF4-FFF2-40B4-BE49-F238E27FC236}">
                <a16:creationId xmlns:a16="http://schemas.microsoft.com/office/drawing/2014/main" id="{B1E9DFDD-A0AD-8E7C-BF90-B6175FEF704A}"/>
              </a:ext>
            </a:extLst>
          </p:cNvPr>
          <p:cNvGrpSpPr/>
          <p:nvPr/>
        </p:nvGrpSpPr>
        <p:grpSpPr>
          <a:xfrm>
            <a:off x="8750998" y="5655754"/>
            <a:ext cx="522605" cy="525780"/>
            <a:chOff x="8750998" y="5655754"/>
            <a:chExt cx="522605" cy="525780"/>
          </a:xfrm>
        </p:grpSpPr>
        <p:sp>
          <p:nvSpPr>
            <p:cNvPr id="11" name="object 9">
              <a:extLst>
                <a:ext uri="{FF2B5EF4-FFF2-40B4-BE49-F238E27FC236}">
                  <a16:creationId xmlns:a16="http://schemas.microsoft.com/office/drawing/2014/main" id="{09A546F5-23B9-DDCC-C7DE-38A9922208F1}"/>
                </a:ext>
              </a:extLst>
            </p:cNvPr>
            <p:cNvSpPr/>
            <p:nvPr/>
          </p:nvSpPr>
          <p:spPr>
            <a:xfrm>
              <a:off x="8765285" y="5670041"/>
              <a:ext cx="494030" cy="497205"/>
            </a:xfrm>
            <a:custGeom>
              <a:avLst/>
              <a:gdLst/>
              <a:ahLst/>
              <a:cxnLst/>
              <a:rect l="l" t="t" r="r" b="b"/>
              <a:pathLst>
                <a:path w="494029" h="497204">
                  <a:moveTo>
                    <a:pt x="246888" y="0"/>
                  </a:moveTo>
                  <a:lnTo>
                    <a:pt x="197118" y="5046"/>
                  </a:lnTo>
                  <a:lnTo>
                    <a:pt x="150768" y="19520"/>
                  </a:lnTo>
                  <a:lnTo>
                    <a:pt x="108830" y="42423"/>
                  </a:lnTo>
                  <a:lnTo>
                    <a:pt x="72294" y="72756"/>
                  </a:lnTo>
                  <a:lnTo>
                    <a:pt x="42152" y="109520"/>
                  </a:lnTo>
                  <a:lnTo>
                    <a:pt x="19395" y="151717"/>
                  </a:lnTo>
                  <a:lnTo>
                    <a:pt x="5014" y="198347"/>
                  </a:lnTo>
                  <a:lnTo>
                    <a:pt x="0" y="248412"/>
                  </a:lnTo>
                  <a:lnTo>
                    <a:pt x="5014" y="298476"/>
                  </a:lnTo>
                  <a:lnTo>
                    <a:pt x="19395" y="345106"/>
                  </a:lnTo>
                  <a:lnTo>
                    <a:pt x="42152" y="387303"/>
                  </a:lnTo>
                  <a:lnTo>
                    <a:pt x="72294" y="424067"/>
                  </a:lnTo>
                  <a:lnTo>
                    <a:pt x="108830" y="454400"/>
                  </a:lnTo>
                  <a:lnTo>
                    <a:pt x="150768" y="477303"/>
                  </a:lnTo>
                  <a:lnTo>
                    <a:pt x="197118" y="491777"/>
                  </a:lnTo>
                  <a:lnTo>
                    <a:pt x="246888" y="496824"/>
                  </a:lnTo>
                  <a:lnTo>
                    <a:pt x="296657" y="491777"/>
                  </a:lnTo>
                  <a:lnTo>
                    <a:pt x="343007" y="477303"/>
                  </a:lnTo>
                  <a:lnTo>
                    <a:pt x="384945" y="454400"/>
                  </a:lnTo>
                  <a:lnTo>
                    <a:pt x="421481" y="424067"/>
                  </a:lnTo>
                  <a:lnTo>
                    <a:pt x="451623" y="387303"/>
                  </a:lnTo>
                  <a:lnTo>
                    <a:pt x="474380" y="345106"/>
                  </a:lnTo>
                  <a:lnTo>
                    <a:pt x="488761" y="298476"/>
                  </a:lnTo>
                  <a:lnTo>
                    <a:pt x="493775" y="248412"/>
                  </a:lnTo>
                  <a:lnTo>
                    <a:pt x="488761" y="198347"/>
                  </a:lnTo>
                  <a:lnTo>
                    <a:pt x="474380" y="151717"/>
                  </a:lnTo>
                  <a:lnTo>
                    <a:pt x="451623" y="109520"/>
                  </a:lnTo>
                  <a:lnTo>
                    <a:pt x="421481" y="72756"/>
                  </a:lnTo>
                  <a:lnTo>
                    <a:pt x="384945" y="42423"/>
                  </a:lnTo>
                  <a:lnTo>
                    <a:pt x="343007" y="19520"/>
                  </a:lnTo>
                  <a:lnTo>
                    <a:pt x="296657" y="5046"/>
                  </a:lnTo>
                  <a:lnTo>
                    <a:pt x="246888" y="0"/>
                  </a:lnTo>
                  <a:close/>
                </a:path>
              </a:pathLst>
            </a:custGeom>
            <a:solidFill>
              <a:srgbClr val="005380"/>
            </a:solidFill>
          </p:spPr>
          <p:txBody>
            <a:bodyPr wrap="square" lIns="0" tIns="0" rIns="0" bIns="0" rtlCol="0"/>
            <a:lstStyle/>
            <a:p>
              <a:endParaRPr/>
            </a:p>
          </p:txBody>
        </p:sp>
        <p:sp>
          <p:nvSpPr>
            <p:cNvPr id="12" name="object 10">
              <a:extLst>
                <a:ext uri="{FF2B5EF4-FFF2-40B4-BE49-F238E27FC236}">
                  <a16:creationId xmlns:a16="http://schemas.microsoft.com/office/drawing/2014/main" id="{A1E57BAF-FD5A-F014-D475-A881BEA3117F}"/>
                </a:ext>
              </a:extLst>
            </p:cNvPr>
            <p:cNvSpPr/>
            <p:nvPr/>
          </p:nvSpPr>
          <p:spPr>
            <a:xfrm>
              <a:off x="8765285" y="5670041"/>
              <a:ext cx="494030" cy="497205"/>
            </a:xfrm>
            <a:custGeom>
              <a:avLst/>
              <a:gdLst/>
              <a:ahLst/>
              <a:cxnLst/>
              <a:rect l="l" t="t" r="r" b="b"/>
              <a:pathLst>
                <a:path w="494029" h="497204">
                  <a:moveTo>
                    <a:pt x="0" y="248412"/>
                  </a:moveTo>
                  <a:lnTo>
                    <a:pt x="5014" y="198347"/>
                  </a:lnTo>
                  <a:lnTo>
                    <a:pt x="19395" y="151717"/>
                  </a:lnTo>
                  <a:lnTo>
                    <a:pt x="42152" y="109520"/>
                  </a:lnTo>
                  <a:lnTo>
                    <a:pt x="72294" y="72756"/>
                  </a:lnTo>
                  <a:lnTo>
                    <a:pt x="108830" y="42423"/>
                  </a:lnTo>
                  <a:lnTo>
                    <a:pt x="150768" y="19520"/>
                  </a:lnTo>
                  <a:lnTo>
                    <a:pt x="197118" y="5046"/>
                  </a:lnTo>
                  <a:lnTo>
                    <a:pt x="246888" y="0"/>
                  </a:lnTo>
                  <a:lnTo>
                    <a:pt x="296657" y="5046"/>
                  </a:lnTo>
                  <a:lnTo>
                    <a:pt x="343007" y="19520"/>
                  </a:lnTo>
                  <a:lnTo>
                    <a:pt x="384945" y="42423"/>
                  </a:lnTo>
                  <a:lnTo>
                    <a:pt x="421481" y="72756"/>
                  </a:lnTo>
                  <a:lnTo>
                    <a:pt x="451623" y="109520"/>
                  </a:lnTo>
                  <a:lnTo>
                    <a:pt x="474380" y="151717"/>
                  </a:lnTo>
                  <a:lnTo>
                    <a:pt x="488761" y="198347"/>
                  </a:lnTo>
                  <a:lnTo>
                    <a:pt x="493775" y="248412"/>
                  </a:lnTo>
                  <a:lnTo>
                    <a:pt x="488761" y="298476"/>
                  </a:lnTo>
                  <a:lnTo>
                    <a:pt x="474380" y="345106"/>
                  </a:lnTo>
                  <a:lnTo>
                    <a:pt x="451623" y="387303"/>
                  </a:lnTo>
                  <a:lnTo>
                    <a:pt x="421481" y="424067"/>
                  </a:lnTo>
                  <a:lnTo>
                    <a:pt x="384945" y="454400"/>
                  </a:lnTo>
                  <a:lnTo>
                    <a:pt x="343007" y="477303"/>
                  </a:lnTo>
                  <a:lnTo>
                    <a:pt x="296657" y="491777"/>
                  </a:lnTo>
                  <a:lnTo>
                    <a:pt x="246888" y="496824"/>
                  </a:lnTo>
                  <a:lnTo>
                    <a:pt x="197118" y="491777"/>
                  </a:lnTo>
                  <a:lnTo>
                    <a:pt x="150768" y="477303"/>
                  </a:lnTo>
                  <a:lnTo>
                    <a:pt x="108830" y="454400"/>
                  </a:lnTo>
                  <a:lnTo>
                    <a:pt x="72294" y="424067"/>
                  </a:lnTo>
                  <a:lnTo>
                    <a:pt x="42152" y="387303"/>
                  </a:lnTo>
                  <a:lnTo>
                    <a:pt x="19395" y="345106"/>
                  </a:lnTo>
                  <a:lnTo>
                    <a:pt x="5014" y="298476"/>
                  </a:lnTo>
                  <a:lnTo>
                    <a:pt x="0" y="248412"/>
                  </a:lnTo>
                  <a:close/>
                </a:path>
              </a:pathLst>
            </a:custGeom>
            <a:ln w="28575">
              <a:solidFill>
                <a:srgbClr val="005380"/>
              </a:solidFill>
            </a:ln>
          </p:spPr>
          <p:txBody>
            <a:bodyPr wrap="square" lIns="0" tIns="0" rIns="0" bIns="0" rtlCol="0"/>
            <a:lstStyle/>
            <a:p>
              <a:endParaRPr/>
            </a:p>
          </p:txBody>
        </p:sp>
      </p:grpSp>
      <p:sp>
        <p:nvSpPr>
          <p:cNvPr id="13" name="object 11">
            <a:extLst>
              <a:ext uri="{FF2B5EF4-FFF2-40B4-BE49-F238E27FC236}">
                <a16:creationId xmlns:a16="http://schemas.microsoft.com/office/drawing/2014/main" id="{512C6EE7-3EBC-90AB-19ED-75FDBE9C0AF5}"/>
              </a:ext>
            </a:extLst>
          </p:cNvPr>
          <p:cNvSpPr txBox="1"/>
          <p:nvPr/>
        </p:nvSpPr>
        <p:spPr>
          <a:xfrm>
            <a:off x="8928861" y="5753506"/>
            <a:ext cx="166370" cy="300355"/>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FFFFFF"/>
                </a:solidFill>
                <a:latin typeface="Arial"/>
                <a:cs typeface="Arial"/>
              </a:rPr>
              <a:t>D</a:t>
            </a:r>
            <a:endParaRPr sz="1800">
              <a:latin typeface="Arial"/>
              <a:cs typeface="Arial"/>
            </a:endParaRPr>
          </a:p>
        </p:txBody>
      </p:sp>
      <p:sp>
        <p:nvSpPr>
          <p:cNvPr id="14" name="object 12">
            <a:extLst>
              <a:ext uri="{FF2B5EF4-FFF2-40B4-BE49-F238E27FC236}">
                <a16:creationId xmlns:a16="http://schemas.microsoft.com/office/drawing/2014/main" id="{B13EF009-994D-CD16-94B0-1C4C705FD489}"/>
              </a:ext>
            </a:extLst>
          </p:cNvPr>
          <p:cNvSpPr txBox="1"/>
          <p:nvPr/>
        </p:nvSpPr>
        <p:spPr>
          <a:xfrm>
            <a:off x="7632954" y="2279142"/>
            <a:ext cx="1569720" cy="457200"/>
          </a:xfrm>
          <a:prstGeom prst="rect">
            <a:avLst/>
          </a:prstGeom>
          <a:solidFill>
            <a:srgbClr val="005380"/>
          </a:solidFill>
          <a:ln w="28575">
            <a:solidFill>
              <a:srgbClr val="005380"/>
            </a:solidFill>
          </a:ln>
        </p:spPr>
        <p:txBody>
          <a:bodyPr vert="horz" wrap="square" lIns="0" tIns="74930" rIns="0" bIns="0" rtlCol="0">
            <a:spAutoFit/>
          </a:bodyPr>
          <a:lstStyle/>
          <a:p>
            <a:pPr marL="259715">
              <a:lnSpc>
                <a:spcPct val="100000"/>
              </a:lnSpc>
              <a:spcBef>
                <a:spcPts val="590"/>
              </a:spcBef>
            </a:pPr>
            <a:r>
              <a:rPr sz="1800" spc="-10" dirty="0">
                <a:solidFill>
                  <a:srgbClr val="FFFFFF"/>
                </a:solidFill>
                <a:latin typeface="Arial"/>
                <a:cs typeface="Arial"/>
              </a:rPr>
              <a:t>Application</a:t>
            </a:r>
            <a:endParaRPr sz="1800">
              <a:latin typeface="Arial"/>
              <a:cs typeface="Arial"/>
            </a:endParaRPr>
          </a:p>
        </p:txBody>
      </p:sp>
      <p:pic>
        <p:nvPicPr>
          <p:cNvPr id="15" name="object 13">
            <a:extLst>
              <a:ext uri="{FF2B5EF4-FFF2-40B4-BE49-F238E27FC236}">
                <a16:creationId xmlns:a16="http://schemas.microsoft.com/office/drawing/2014/main" id="{EA45DFC6-5EBF-0899-E695-96C75D02ADBB}"/>
              </a:ext>
            </a:extLst>
          </p:cNvPr>
          <p:cNvPicPr/>
          <p:nvPr/>
        </p:nvPicPr>
        <p:blipFill>
          <a:blip r:embed="rId3" cstate="print"/>
          <a:stretch>
            <a:fillRect/>
          </a:stretch>
        </p:blipFill>
        <p:spPr>
          <a:xfrm>
            <a:off x="199644" y="2264854"/>
            <a:ext cx="3368040" cy="4054983"/>
          </a:xfrm>
          <a:prstGeom prst="rect">
            <a:avLst/>
          </a:prstGeom>
        </p:spPr>
      </p:pic>
      <p:sp>
        <p:nvSpPr>
          <p:cNvPr id="16" name="object 14">
            <a:extLst>
              <a:ext uri="{FF2B5EF4-FFF2-40B4-BE49-F238E27FC236}">
                <a16:creationId xmlns:a16="http://schemas.microsoft.com/office/drawing/2014/main" id="{26ECED72-D367-FA25-79AB-E9C897FA459A}"/>
              </a:ext>
            </a:extLst>
          </p:cNvPr>
          <p:cNvSpPr txBox="1"/>
          <p:nvPr/>
        </p:nvSpPr>
        <p:spPr>
          <a:xfrm>
            <a:off x="1119327" y="5894019"/>
            <a:ext cx="16637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FFFFFF"/>
                </a:solidFill>
                <a:latin typeface="Arial"/>
                <a:cs typeface="Arial"/>
              </a:rPr>
              <a:t>D</a:t>
            </a:r>
            <a:endParaRPr sz="1800">
              <a:latin typeface="Arial"/>
              <a:cs typeface="Arial"/>
            </a:endParaRPr>
          </a:p>
        </p:txBody>
      </p:sp>
      <p:sp>
        <p:nvSpPr>
          <p:cNvPr id="17" name="object 15">
            <a:extLst>
              <a:ext uri="{FF2B5EF4-FFF2-40B4-BE49-F238E27FC236}">
                <a16:creationId xmlns:a16="http://schemas.microsoft.com/office/drawing/2014/main" id="{6744E30B-2B66-2882-209D-56CCBC503C11}"/>
              </a:ext>
            </a:extLst>
          </p:cNvPr>
          <p:cNvSpPr txBox="1"/>
          <p:nvPr/>
        </p:nvSpPr>
        <p:spPr>
          <a:xfrm>
            <a:off x="2359914" y="5894019"/>
            <a:ext cx="16637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FFFFFF"/>
                </a:solidFill>
                <a:latin typeface="Arial"/>
                <a:cs typeface="Arial"/>
              </a:rPr>
              <a:t>D</a:t>
            </a:r>
            <a:endParaRPr sz="1800">
              <a:latin typeface="Arial"/>
              <a:cs typeface="Arial"/>
            </a:endParaRPr>
          </a:p>
        </p:txBody>
      </p:sp>
      <p:sp>
        <p:nvSpPr>
          <p:cNvPr id="18" name="object 16">
            <a:extLst>
              <a:ext uri="{FF2B5EF4-FFF2-40B4-BE49-F238E27FC236}">
                <a16:creationId xmlns:a16="http://schemas.microsoft.com/office/drawing/2014/main" id="{9500D01E-D025-8CBE-FC93-DC560D962DDB}"/>
              </a:ext>
            </a:extLst>
          </p:cNvPr>
          <p:cNvSpPr txBox="1"/>
          <p:nvPr/>
        </p:nvSpPr>
        <p:spPr>
          <a:xfrm>
            <a:off x="560019" y="4068317"/>
            <a:ext cx="2644140" cy="299720"/>
          </a:xfrm>
          <a:prstGeom prst="rect">
            <a:avLst/>
          </a:prstGeom>
        </p:spPr>
        <p:txBody>
          <a:bodyPr vert="horz" wrap="square" lIns="0" tIns="12700" rIns="0" bIns="0" rtlCol="0">
            <a:spAutoFit/>
          </a:bodyPr>
          <a:lstStyle/>
          <a:p>
            <a:pPr marL="12700">
              <a:lnSpc>
                <a:spcPct val="100000"/>
              </a:lnSpc>
              <a:spcBef>
                <a:spcPts val="100"/>
              </a:spcBef>
            </a:pPr>
            <a:r>
              <a:rPr sz="1800" spc="-100" dirty="0">
                <a:solidFill>
                  <a:srgbClr val="FFFFFF"/>
                </a:solidFill>
                <a:latin typeface="Arial"/>
                <a:cs typeface="Arial"/>
              </a:rPr>
              <a:t>Connected</a:t>
            </a:r>
            <a:r>
              <a:rPr sz="1800" spc="-25" dirty="0">
                <a:solidFill>
                  <a:srgbClr val="FFFFFF"/>
                </a:solidFill>
                <a:latin typeface="Arial"/>
                <a:cs typeface="Arial"/>
              </a:rPr>
              <a:t> </a:t>
            </a:r>
            <a:r>
              <a:rPr sz="1800" spc="-130" dirty="0">
                <a:solidFill>
                  <a:srgbClr val="FFFFFF"/>
                </a:solidFill>
                <a:latin typeface="Arial"/>
                <a:cs typeface="Arial"/>
              </a:rPr>
              <a:t>Devices</a:t>
            </a:r>
            <a:r>
              <a:rPr sz="1800" spc="-35" dirty="0">
                <a:solidFill>
                  <a:srgbClr val="FFFFFF"/>
                </a:solidFill>
                <a:latin typeface="Arial"/>
                <a:cs typeface="Arial"/>
              </a:rPr>
              <a:t> </a:t>
            </a:r>
            <a:r>
              <a:rPr sz="1800" spc="-40" dirty="0">
                <a:solidFill>
                  <a:srgbClr val="FFFFFF"/>
                </a:solidFill>
                <a:latin typeface="Arial"/>
                <a:cs typeface="Arial"/>
              </a:rPr>
              <a:t>Platform</a:t>
            </a:r>
            <a:endParaRPr sz="1800">
              <a:latin typeface="Arial"/>
              <a:cs typeface="Arial"/>
            </a:endParaRPr>
          </a:p>
        </p:txBody>
      </p:sp>
      <p:sp>
        <p:nvSpPr>
          <p:cNvPr id="19" name="object 17">
            <a:extLst>
              <a:ext uri="{FF2B5EF4-FFF2-40B4-BE49-F238E27FC236}">
                <a16:creationId xmlns:a16="http://schemas.microsoft.com/office/drawing/2014/main" id="{55B8343F-51BF-E95C-AFBF-8A361ACD431A}"/>
              </a:ext>
            </a:extLst>
          </p:cNvPr>
          <p:cNvSpPr txBox="1"/>
          <p:nvPr/>
        </p:nvSpPr>
        <p:spPr>
          <a:xfrm>
            <a:off x="1345819" y="2341879"/>
            <a:ext cx="107378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Arial"/>
                <a:cs typeface="Arial"/>
              </a:rPr>
              <a:t>Application</a:t>
            </a:r>
            <a:endParaRPr sz="1800">
              <a:latin typeface="Arial"/>
              <a:cs typeface="Arial"/>
            </a:endParaRPr>
          </a:p>
        </p:txBody>
      </p:sp>
      <p:sp>
        <p:nvSpPr>
          <p:cNvPr id="20" name="object 18">
            <a:extLst>
              <a:ext uri="{FF2B5EF4-FFF2-40B4-BE49-F238E27FC236}">
                <a16:creationId xmlns:a16="http://schemas.microsoft.com/office/drawing/2014/main" id="{91C994C0-5115-B56B-2C83-9281B49EB934}"/>
              </a:ext>
            </a:extLst>
          </p:cNvPr>
          <p:cNvSpPr txBox="1"/>
          <p:nvPr/>
        </p:nvSpPr>
        <p:spPr>
          <a:xfrm>
            <a:off x="331419" y="3231260"/>
            <a:ext cx="3101975" cy="299720"/>
          </a:xfrm>
          <a:prstGeom prst="rect">
            <a:avLst/>
          </a:prstGeom>
        </p:spPr>
        <p:txBody>
          <a:bodyPr vert="horz" wrap="square" lIns="0" tIns="12700" rIns="0" bIns="0" rtlCol="0">
            <a:spAutoFit/>
          </a:bodyPr>
          <a:lstStyle/>
          <a:p>
            <a:pPr marL="12700">
              <a:lnSpc>
                <a:spcPct val="100000"/>
              </a:lnSpc>
              <a:spcBef>
                <a:spcPts val="100"/>
              </a:spcBef>
            </a:pPr>
            <a:r>
              <a:rPr sz="1800" spc="-60" dirty="0">
                <a:solidFill>
                  <a:srgbClr val="FFFFFF"/>
                </a:solidFill>
                <a:latin typeface="Arial"/>
                <a:cs typeface="Arial"/>
              </a:rPr>
              <a:t>Application</a:t>
            </a:r>
            <a:r>
              <a:rPr sz="1800" spc="-40" dirty="0">
                <a:solidFill>
                  <a:srgbClr val="FFFFFF"/>
                </a:solidFill>
                <a:latin typeface="Arial"/>
                <a:cs typeface="Arial"/>
              </a:rPr>
              <a:t> </a:t>
            </a:r>
            <a:r>
              <a:rPr sz="1800" spc="-90" dirty="0">
                <a:solidFill>
                  <a:srgbClr val="FFFFFF"/>
                </a:solidFill>
                <a:latin typeface="Arial"/>
                <a:cs typeface="Arial"/>
              </a:rPr>
              <a:t>Enablement</a:t>
            </a:r>
            <a:r>
              <a:rPr sz="1800" spc="-40" dirty="0">
                <a:solidFill>
                  <a:srgbClr val="FFFFFF"/>
                </a:solidFill>
                <a:latin typeface="Arial"/>
                <a:cs typeface="Arial"/>
              </a:rPr>
              <a:t> </a:t>
            </a:r>
            <a:r>
              <a:rPr sz="1800" spc="-30" dirty="0">
                <a:solidFill>
                  <a:srgbClr val="FFFFFF"/>
                </a:solidFill>
                <a:latin typeface="Arial"/>
                <a:cs typeface="Arial"/>
              </a:rPr>
              <a:t>Platform</a:t>
            </a:r>
            <a:endParaRPr sz="1800">
              <a:latin typeface="Arial"/>
              <a:cs typeface="Arial"/>
            </a:endParaRPr>
          </a:p>
        </p:txBody>
      </p:sp>
      <p:sp>
        <p:nvSpPr>
          <p:cNvPr id="21" name="object 19">
            <a:extLst>
              <a:ext uri="{FF2B5EF4-FFF2-40B4-BE49-F238E27FC236}">
                <a16:creationId xmlns:a16="http://schemas.microsoft.com/office/drawing/2014/main" id="{3353FC17-80D5-AC1C-BAF4-F206A7A298CE}"/>
              </a:ext>
            </a:extLst>
          </p:cNvPr>
          <p:cNvSpPr txBox="1"/>
          <p:nvPr/>
        </p:nvSpPr>
        <p:spPr>
          <a:xfrm>
            <a:off x="867562" y="4860797"/>
            <a:ext cx="1586865" cy="574675"/>
          </a:xfrm>
          <a:prstGeom prst="rect">
            <a:avLst/>
          </a:prstGeom>
        </p:spPr>
        <p:txBody>
          <a:bodyPr vert="horz" wrap="square" lIns="0" tIns="12700" rIns="0" bIns="0" rtlCol="0">
            <a:spAutoFit/>
          </a:bodyPr>
          <a:lstStyle/>
          <a:p>
            <a:pPr algn="ctr">
              <a:lnSpc>
                <a:spcPct val="100000"/>
              </a:lnSpc>
              <a:spcBef>
                <a:spcPts val="100"/>
              </a:spcBef>
            </a:pPr>
            <a:r>
              <a:rPr sz="1800" spc="-75" dirty="0">
                <a:solidFill>
                  <a:srgbClr val="535053"/>
                </a:solidFill>
                <a:latin typeface="Arial"/>
                <a:cs typeface="Arial"/>
              </a:rPr>
              <a:t>Communications</a:t>
            </a:r>
            <a:endParaRPr sz="1800">
              <a:latin typeface="Arial"/>
              <a:cs typeface="Arial"/>
            </a:endParaRPr>
          </a:p>
          <a:p>
            <a:pPr marL="1905" algn="ctr">
              <a:lnSpc>
                <a:spcPct val="100000"/>
              </a:lnSpc>
            </a:pPr>
            <a:r>
              <a:rPr sz="1800" spc="-10" dirty="0">
                <a:solidFill>
                  <a:srgbClr val="535053"/>
                </a:solidFill>
                <a:latin typeface="Arial"/>
                <a:cs typeface="Arial"/>
              </a:rPr>
              <a:t>Networks</a:t>
            </a:r>
            <a:endParaRPr sz="1800">
              <a:latin typeface="Arial"/>
              <a:cs typeface="Arial"/>
            </a:endParaRPr>
          </a:p>
        </p:txBody>
      </p:sp>
      <p:grpSp>
        <p:nvGrpSpPr>
          <p:cNvPr id="22" name="object 20">
            <a:extLst>
              <a:ext uri="{FF2B5EF4-FFF2-40B4-BE49-F238E27FC236}">
                <a16:creationId xmlns:a16="http://schemas.microsoft.com/office/drawing/2014/main" id="{CEADB59E-23C2-FCBE-3378-66FDE915FF47}"/>
              </a:ext>
            </a:extLst>
          </p:cNvPr>
          <p:cNvGrpSpPr/>
          <p:nvPr/>
        </p:nvGrpSpPr>
        <p:grpSpPr>
          <a:xfrm>
            <a:off x="6935141" y="2736342"/>
            <a:ext cx="2964180" cy="2934970"/>
            <a:chOff x="6935141" y="2736342"/>
            <a:chExt cx="2964180" cy="2934970"/>
          </a:xfrm>
        </p:grpSpPr>
        <p:sp>
          <p:nvSpPr>
            <p:cNvPr id="23" name="object 21">
              <a:extLst>
                <a:ext uri="{FF2B5EF4-FFF2-40B4-BE49-F238E27FC236}">
                  <a16:creationId xmlns:a16="http://schemas.microsoft.com/office/drawing/2014/main" id="{239D4417-1594-9416-2BC6-DEB6DED07D15}"/>
                </a:ext>
              </a:extLst>
            </p:cNvPr>
            <p:cNvSpPr/>
            <p:nvPr/>
          </p:nvSpPr>
          <p:spPr>
            <a:xfrm>
              <a:off x="7985125" y="2736341"/>
              <a:ext cx="1049020" cy="2934970"/>
            </a:xfrm>
            <a:custGeom>
              <a:avLst/>
              <a:gdLst/>
              <a:ahLst/>
              <a:cxnLst/>
              <a:rect l="l" t="t" r="r" b="b"/>
              <a:pathLst>
                <a:path w="1049020" h="2934970">
                  <a:moveTo>
                    <a:pt x="59055" y="2798064"/>
                  </a:moveTo>
                  <a:lnTo>
                    <a:pt x="33782" y="2794508"/>
                  </a:lnTo>
                  <a:lnTo>
                    <a:pt x="30353" y="2819654"/>
                  </a:lnTo>
                  <a:lnTo>
                    <a:pt x="55499" y="2823210"/>
                  </a:lnTo>
                  <a:lnTo>
                    <a:pt x="59055" y="2798064"/>
                  </a:lnTo>
                  <a:close/>
                </a:path>
                <a:path w="1049020" h="2934970">
                  <a:moveTo>
                    <a:pt x="65913" y="2747645"/>
                  </a:moveTo>
                  <a:lnTo>
                    <a:pt x="40767" y="2744216"/>
                  </a:lnTo>
                  <a:lnTo>
                    <a:pt x="37338" y="2769362"/>
                  </a:lnTo>
                  <a:lnTo>
                    <a:pt x="62484" y="2772791"/>
                  </a:lnTo>
                  <a:lnTo>
                    <a:pt x="65913" y="2747645"/>
                  </a:lnTo>
                  <a:close/>
                </a:path>
                <a:path w="1049020" h="2934970">
                  <a:moveTo>
                    <a:pt x="72898" y="2697353"/>
                  </a:moveTo>
                  <a:lnTo>
                    <a:pt x="47752" y="2693924"/>
                  </a:lnTo>
                  <a:lnTo>
                    <a:pt x="44323" y="2719070"/>
                  </a:lnTo>
                  <a:lnTo>
                    <a:pt x="69469" y="2722499"/>
                  </a:lnTo>
                  <a:lnTo>
                    <a:pt x="72898" y="2697353"/>
                  </a:lnTo>
                  <a:close/>
                </a:path>
                <a:path w="1049020" h="2934970">
                  <a:moveTo>
                    <a:pt x="75438" y="2864383"/>
                  </a:moveTo>
                  <a:lnTo>
                    <a:pt x="50292" y="2860916"/>
                  </a:lnTo>
                  <a:lnTo>
                    <a:pt x="52070" y="2848356"/>
                  </a:lnTo>
                  <a:lnTo>
                    <a:pt x="26924" y="2844800"/>
                  </a:lnTo>
                  <a:lnTo>
                    <a:pt x="25133" y="2857436"/>
                  </a:lnTo>
                  <a:lnTo>
                    <a:pt x="0" y="2853956"/>
                  </a:lnTo>
                  <a:lnTo>
                    <a:pt x="27305" y="2934665"/>
                  </a:lnTo>
                  <a:lnTo>
                    <a:pt x="69189" y="2873502"/>
                  </a:lnTo>
                  <a:lnTo>
                    <a:pt x="75438" y="2864383"/>
                  </a:lnTo>
                  <a:close/>
                </a:path>
                <a:path w="1049020" h="2934970">
                  <a:moveTo>
                    <a:pt x="79883" y="2647061"/>
                  </a:moveTo>
                  <a:lnTo>
                    <a:pt x="54737" y="2643632"/>
                  </a:lnTo>
                  <a:lnTo>
                    <a:pt x="51181" y="2668778"/>
                  </a:lnTo>
                  <a:lnTo>
                    <a:pt x="76327" y="2672207"/>
                  </a:lnTo>
                  <a:lnTo>
                    <a:pt x="79883" y="2647061"/>
                  </a:lnTo>
                  <a:close/>
                </a:path>
                <a:path w="1049020" h="2934970">
                  <a:moveTo>
                    <a:pt x="86868" y="2596769"/>
                  </a:moveTo>
                  <a:lnTo>
                    <a:pt x="61595" y="2593213"/>
                  </a:lnTo>
                  <a:lnTo>
                    <a:pt x="58166" y="2618359"/>
                  </a:lnTo>
                  <a:lnTo>
                    <a:pt x="83312" y="2621915"/>
                  </a:lnTo>
                  <a:lnTo>
                    <a:pt x="86868" y="2596769"/>
                  </a:lnTo>
                  <a:close/>
                </a:path>
                <a:path w="1049020" h="2934970">
                  <a:moveTo>
                    <a:pt x="93726" y="2546350"/>
                  </a:moveTo>
                  <a:lnTo>
                    <a:pt x="68580" y="2542921"/>
                  </a:lnTo>
                  <a:lnTo>
                    <a:pt x="65151" y="2568067"/>
                  </a:lnTo>
                  <a:lnTo>
                    <a:pt x="90297" y="2571623"/>
                  </a:lnTo>
                  <a:lnTo>
                    <a:pt x="93726" y="2546350"/>
                  </a:lnTo>
                  <a:close/>
                </a:path>
                <a:path w="1049020" h="2934970">
                  <a:moveTo>
                    <a:pt x="100711" y="2496058"/>
                  </a:moveTo>
                  <a:lnTo>
                    <a:pt x="75565" y="2492629"/>
                  </a:lnTo>
                  <a:lnTo>
                    <a:pt x="72136" y="2517775"/>
                  </a:lnTo>
                  <a:lnTo>
                    <a:pt x="97282" y="2521204"/>
                  </a:lnTo>
                  <a:lnTo>
                    <a:pt x="100711" y="2496058"/>
                  </a:lnTo>
                  <a:close/>
                </a:path>
                <a:path w="1049020" h="2934970">
                  <a:moveTo>
                    <a:pt x="107696" y="2445766"/>
                  </a:moveTo>
                  <a:lnTo>
                    <a:pt x="82550" y="2442337"/>
                  </a:lnTo>
                  <a:lnTo>
                    <a:pt x="78994" y="2467483"/>
                  </a:lnTo>
                  <a:lnTo>
                    <a:pt x="104140" y="2470924"/>
                  </a:lnTo>
                  <a:lnTo>
                    <a:pt x="107696" y="2445766"/>
                  </a:lnTo>
                  <a:close/>
                </a:path>
                <a:path w="1049020" h="2934970">
                  <a:moveTo>
                    <a:pt x="114554" y="2395474"/>
                  </a:moveTo>
                  <a:lnTo>
                    <a:pt x="89408" y="2391918"/>
                  </a:lnTo>
                  <a:lnTo>
                    <a:pt x="85979" y="2417064"/>
                  </a:lnTo>
                  <a:lnTo>
                    <a:pt x="111125" y="2420620"/>
                  </a:lnTo>
                  <a:lnTo>
                    <a:pt x="114554" y="2395474"/>
                  </a:lnTo>
                  <a:close/>
                </a:path>
                <a:path w="1049020" h="2934970">
                  <a:moveTo>
                    <a:pt x="121539" y="2345055"/>
                  </a:moveTo>
                  <a:lnTo>
                    <a:pt x="96393" y="2341626"/>
                  </a:lnTo>
                  <a:lnTo>
                    <a:pt x="92964" y="2366772"/>
                  </a:lnTo>
                  <a:lnTo>
                    <a:pt x="118110" y="2370328"/>
                  </a:lnTo>
                  <a:lnTo>
                    <a:pt x="121539" y="2345055"/>
                  </a:lnTo>
                  <a:close/>
                </a:path>
                <a:path w="1049020" h="2934970">
                  <a:moveTo>
                    <a:pt x="128524" y="2294763"/>
                  </a:moveTo>
                  <a:lnTo>
                    <a:pt x="103378" y="2291334"/>
                  </a:lnTo>
                  <a:lnTo>
                    <a:pt x="99822" y="2316480"/>
                  </a:lnTo>
                  <a:lnTo>
                    <a:pt x="125095" y="2319909"/>
                  </a:lnTo>
                  <a:lnTo>
                    <a:pt x="128524" y="2294763"/>
                  </a:lnTo>
                  <a:close/>
                </a:path>
                <a:path w="1049020" h="2934970">
                  <a:moveTo>
                    <a:pt x="135509" y="2244471"/>
                  </a:moveTo>
                  <a:lnTo>
                    <a:pt x="110363" y="2241042"/>
                  </a:lnTo>
                  <a:lnTo>
                    <a:pt x="106807" y="2266188"/>
                  </a:lnTo>
                  <a:lnTo>
                    <a:pt x="131953" y="2269617"/>
                  </a:lnTo>
                  <a:lnTo>
                    <a:pt x="135509" y="2244471"/>
                  </a:lnTo>
                  <a:close/>
                </a:path>
                <a:path w="1049020" h="2934970">
                  <a:moveTo>
                    <a:pt x="142367" y="2194179"/>
                  </a:moveTo>
                  <a:lnTo>
                    <a:pt x="117221" y="2190623"/>
                  </a:lnTo>
                  <a:lnTo>
                    <a:pt x="113792" y="2215896"/>
                  </a:lnTo>
                  <a:lnTo>
                    <a:pt x="138938" y="2219325"/>
                  </a:lnTo>
                  <a:lnTo>
                    <a:pt x="142367" y="2194179"/>
                  </a:lnTo>
                  <a:close/>
                </a:path>
                <a:path w="1049020" h="2934970">
                  <a:moveTo>
                    <a:pt x="149352" y="2143887"/>
                  </a:moveTo>
                  <a:lnTo>
                    <a:pt x="124206" y="2140331"/>
                  </a:lnTo>
                  <a:lnTo>
                    <a:pt x="120777" y="2165477"/>
                  </a:lnTo>
                  <a:lnTo>
                    <a:pt x="145923" y="2169033"/>
                  </a:lnTo>
                  <a:lnTo>
                    <a:pt x="149352" y="2143887"/>
                  </a:lnTo>
                  <a:close/>
                </a:path>
                <a:path w="1049020" h="2934970">
                  <a:moveTo>
                    <a:pt x="156337" y="2093468"/>
                  </a:moveTo>
                  <a:lnTo>
                    <a:pt x="131191" y="2090039"/>
                  </a:lnTo>
                  <a:lnTo>
                    <a:pt x="127635" y="2115185"/>
                  </a:lnTo>
                  <a:lnTo>
                    <a:pt x="152908" y="2118614"/>
                  </a:lnTo>
                  <a:lnTo>
                    <a:pt x="156337" y="2093468"/>
                  </a:lnTo>
                  <a:close/>
                </a:path>
                <a:path w="1049020" h="2934970">
                  <a:moveTo>
                    <a:pt x="163322" y="2043176"/>
                  </a:moveTo>
                  <a:lnTo>
                    <a:pt x="138176" y="2039747"/>
                  </a:lnTo>
                  <a:lnTo>
                    <a:pt x="134620" y="2064893"/>
                  </a:lnTo>
                  <a:lnTo>
                    <a:pt x="159766" y="2068322"/>
                  </a:lnTo>
                  <a:lnTo>
                    <a:pt x="163322" y="2043176"/>
                  </a:lnTo>
                  <a:close/>
                </a:path>
                <a:path w="1049020" h="2934970">
                  <a:moveTo>
                    <a:pt x="170180" y="1992884"/>
                  </a:moveTo>
                  <a:lnTo>
                    <a:pt x="145034" y="1989328"/>
                  </a:lnTo>
                  <a:lnTo>
                    <a:pt x="141605" y="2014601"/>
                  </a:lnTo>
                  <a:lnTo>
                    <a:pt x="166751" y="2018030"/>
                  </a:lnTo>
                  <a:lnTo>
                    <a:pt x="170180" y="1992884"/>
                  </a:lnTo>
                  <a:close/>
                </a:path>
                <a:path w="1049020" h="2934970">
                  <a:moveTo>
                    <a:pt x="177165" y="1942592"/>
                  </a:moveTo>
                  <a:lnTo>
                    <a:pt x="152019" y="1939036"/>
                  </a:lnTo>
                  <a:lnTo>
                    <a:pt x="148590" y="1964182"/>
                  </a:lnTo>
                  <a:lnTo>
                    <a:pt x="173736" y="1967738"/>
                  </a:lnTo>
                  <a:lnTo>
                    <a:pt x="177165" y="1942592"/>
                  </a:lnTo>
                  <a:close/>
                </a:path>
                <a:path w="1049020" h="2934970">
                  <a:moveTo>
                    <a:pt x="184150" y="1892173"/>
                  </a:moveTo>
                  <a:lnTo>
                    <a:pt x="159004" y="1888744"/>
                  </a:lnTo>
                  <a:lnTo>
                    <a:pt x="155448" y="1913890"/>
                  </a:lnTo>
                  <a:lnTo>
                    <a:pt x="180721" y="1917319"/>
                  </a:lnTo>
                  <a:lnTo>
                    <a:pt x="184150" y="1892173"/>
                  </a:lnTo>
                  <a:close/>
                </a:path>
                <a:path w="1049020" h="2934970">
                  <a:moveTo>
                    <a:pt x="191135" y="1841881"/>
                  </a:moveTo>
                  <a:lnTo>
                    <a:pt x="165862" y="1838452"/>
                  </a:lnTo>
                  <a:lnTo>
                    <a:pt x="162433" y="1863598"/>
                  </a:lnTo>
                  <a:lnTo>
                    <a:pt x="187579" y="1867027"/>
                  </a:lnTo>
                  <a:lnTo>
                    <a:pt x="191135" y="1841881"/>
                  </a:lnTo>
                  <a:close/>
                </a:path>
                <a:path w="1049020" h="2934970">
                  <a:moveTo>
                    <a:pt x="197993" y="1791589"/>
                  </a:moveTo>
                  <a:lnTo>
                    <a:pt x="172847" y="1788160"/>
                  </a:lnTo>
                  <a:lnTo>
                    <a:pt x="169418" y="1813306"/>
                  </a:lnTo>
                  <a:lnTo>
                    <a:pt x="194564" y="1816735"/>
                  </a:lnTo>
                  <a:lnTo>
                    <a:pt x="197993" y="1791589"/>
                  </a:lnTo>
                  <a:close/>
                </a:path>
                <a:path w="1049020" h="2934970">
                  <a:moveTo>
                    <a:pt x="204978" y="1741297"/>
                  </a:moveTo>
                  <a:lnTo>
                    <a:pt x="179832" y="1737741"/>
                  </a:lnTo>
                  <a:lnTo>
                    <a:pt x="176403" y="1762887"/>
                  </a:lnTo>
                  <a:lnTo>
                    <a:pt x="201549" y="1766443"/>
                  </a:lnTo>
                  <a:lnTo>
                    <a:pt x="204978" y="1741297"/>
                  </a:lnTo>
                  <a:close/>
                </a:path>
                <a:path w="1049020" h="2934970">
                  <a:moveTo>
                    <a:pt x="211963" y="1690878"/>
                  </a:moveTo>
                  <a:lnTo>
                    <a:pt x="186817" y="1687449"/>
                  </a:lnTo>
                  <a:lnTo>
                    <a:pt x="183261" y="1712595"/>
                  </a:lnTo>
                  <a:lnTo>
                    <a:pt x="208407" y="1716151"/>
                  </a:lnTo>
                  <a:lnTo>
                    <a:pt x="211963" y="1690878"/>
                  </a:lnTo>
                  <a:close/>
                </a:path>
                <a:path w="1049020" h="2934970">
                  <a:moveTo>
                    <a:pt x="218948" y="1640586"/>
                  </a:moveTo>
                  <a:lnTo>
                    <a:pt x="193675" y="1637157"/>
                  </a:lnTo>
                  <a:lnTo>
                    <a:pt x="190246" y="1662303"/>
                  </a:lnTo>
                  <a:lnTo>
                    <a:pt x="215392" y="1665732"/>
                  </a:lnTo>
                  <a:lnTo>
                    <a:pt x="218948" y="1640586"/>
                  </a:lnTo>
                  <a:close/>
                </a:path>
                <a:path w="1049020" h="2934970">
                  <a:moveTo>
                    <a:pt x="225806" y="1590294"/>
                  </a:moveTo>
                  <a:lnTo>
                    <a:pt x="200660" y="1586865"/>
                  </a:lnTo>
                  <a:lnTo>
                    <a:pt x="197231" y="1612011"/>
                  </a:lnTo>
                  <a:lnTo>
                    <a:pt x="222377" y="1615440"/>
                  </a:lnTo>
                  <a:lnTo>
                    <a:pt x="225806" y="1590294"/>
                  </a:lnTo>
                  <a:close/>
                </a:path>
                <a:path w="1049020" h="2934970">
                  <a:moveTo>
                    <a:pt x="232791" y="1540002"/>
                  </a:moveTo>
                  <a:lnTo>
                    <a:pt x="207645" y="1536446"/>
                  </a:lnTo>
                  <a:lnTo>
                    <a:pt x="204216" y="1561592"/>
                  </a:lnTo>
                  <a:lnTo>
                    <a:pt x="229362" y="1565148"/>
                  </a:lnTo>
                  <a:lnTo>
                    <a:pt x="232791" y="1540002"/>
                  </a:lnTo>
                  <a:close/>
                </a:path>
                <a:path w="1049020" h="2934970">
                  <a:moveTo>
                    <a:pt x="239776" y="1489583"/>
                  </a:moveTo>
                  <a:lnTo>
                    <a:pt x="214630" y="1486154"/>
                  </a:lnTo>
                  <a:lnTo>
                    <a:pt x="211074" y="1511300"/>
                  </a:lnTo>
                  <a:lnTo>
                    <a:pt x="236220" y="1514856"/>
                  </a:lnTo>
                  <a:lnTo>
                    <a:pt x="239776" y="1489583"/>
                  </a:lnTo>
                  <a:close/>
                </a:path>
                <a:path w="1049020" h="2934970">
                  <a:moveTo>
                    <a:pt x="246761" y="1439291"/>
                  </a:moveTo>
                  <a:lnTo>
                    <a:pt x="221488" y="1435862"/>
                  </a:lnTo>
                  <a:lnTo>
                    <a:pt x="218059" y="1461008"/>
                  </a:lnTo>
                  <a:lnTo>
                    <a:pt x="243205" y="1464437"/>
                  </a:lnTo>
                  <a:lnTo>
                    <a:pt x="246761" y="1439291"/>
                  </a:lnTo>
                  <a:close/>
                </a:path>
                <a:path w="1049020" h="2934970">
                  <a:moveTo>
                    <a:pt x="253619" y="1388999"/>
                  </a:moveTo>
                  <a:lnTo>
                    <a:pt x="228473" y="1385570"/>
                  </a:lnTo>
                  <a:lnTo>
                    <a:pt x="225044" y="1410716"/>
                  </a:lnTo>
                  <a:lnTo>
                    <a:pt x="250190" y="1414145"/>
                  </a:lnTo>
                  <a:lnTo>
                    <a:pt x="253619" y="1388999"/>
                  </a:lnTo>
                  <a:close/>
                </a:path>
                <a:path w="1049020" h="2934970">
                  <a:moveTo>
                    <a:pt x="260604" y="1338707"/>
                  </a:moveTo>
                  <a:lnTo>
                    <a:pt x="235458" y="1335151"/>
                  </a:lnTo>
                  <a:lnTo>
                    <a:pt x="232029" y="1360297"/>
                  </a:lnTo>
                  <a:lnTo>
                    <a:pt x="257175" y="1363853"/>
                  </a:lnTo>
                  <a:lnTo>
                    <a:pt x="260604" y="1338707"/>
                  </a:lnTo>
                  <a:close/>
                </a:path>
                <a:path w="1049020" h="2934970">
                  <a:moveTo>
                    <a:pt x="267589" y="1288415"/>
                  </a:moveTo>
                  <a:lnTo>
                    <a:pt x="242443" y="1284859"/>
                  </a:lnTo>
                  <a:lnTo>
                    <a:pt x="238887" y="1310005"/>
                  </a:lnTo>
                  <a:lnTo>
                    <a:pt x="264033" y="1313561"/>
                  </a:lnTo>
                  <a:lnTo>
                    <a:pt x="267589" y="1288415"/>
                  </a:lnTo>
                  <a:close/>
                </a:path>
                <a:path w="1049020" h="2934970">
                  <a:moveTo>
                    <a:pt x="274447" y="1237996"/>
                  </a:moveTo>
                  <a:lnTo>
                    <a:pt x="249301" y="1234567"/>
                  </a:lnTo>
                  <a:lnTo>
                    <a:pt x="245872" y="1259713"/>
                  </a:lnTo>
                  <a:lnTo>
                    <a:pt x="271018" y="1263142"/>
                  </a:lnTo>
                  <a:lnTo>
                    <a:pt x="274447" y="1237996"/>
                  </a:lnTo>
                  <a:close/>
                </a:path>
                <a:path w="1049020" h="2934970">
                  <a:moveTo>
                    <a:pt x="281432" y="1187704"/>
                  </a:moveTo>
                  <a:lnTo>
                    <a:pt x="256286" y="1184275"/>
                  </a:lnTo>
                  <a:lnTo>
                    <a:pt x="252857" y="1209421"/>
                  </a:lnTo>
                  <a:lnTo>
                    <a:pt x="278003" y="1212850"/>
                  </a:lnTo>
                  <a:lnTo>
                    <a:pt x="281432" y="1187704"/>
                  </a:lnTo>
                  <a:close/>
                </a:path>
                <a:path w="1049020" h="2934970">
                  <a:moveTo>
                    <a:pt x="288417" y="1137412"/>
                  </a:moveTo>
                  <a:lnTo>
                    <a:pt x="263271" y="1133856"/>
                  </a:lnTo>
                  <a:lnTo>
                    <a:pt x="259715" y="1159129"/>
                  </a:lnTo>
                  <a:lnTo>
                    <a:pt x="284988" y="1162558"/>
                  </a:lnTo>
                  <a:lnTo>
                    <a:pt x="288417" y="1137412"/>
                  </a:lnTo>
                  <a:close/>
                </a:path>
                <a:path w="1049020" h="2934970">
                  <a:moveTo>
                    <a:pt x="295402" y="1087120"/>
                  </a:moveTo>
                  <a:lnTo>
                    <a:pt x="270256" y="1083564"/>
                  </a:lnTo>
                  <a:lnTo>
                    <a:pt x="266700" y="1108710"/>
                  </a:lnTo>
                  <a:lnTo>
                    <a:pt x="291846" y="1112266"/>
                  </a:lnTo>
                  <a:lnTo>
                    <a:pt x="295402" y="1087120"/>
                  </a:lnTo>
                  <a:close/>
                </a:path>
                <a:path w="1049020" h="2934970">
                  <a:moveTo>
                    <a:pt x="302260" y="1036701"/>
                  </a:moveTo>
                  <a:lnTo>
                    <a:pt x="277114" y="1033272"/>
                  </a:lnTo>
                  <a:lnTo>
                    <a:pt x="273685" y="1058418"/>
                  </a:lnTo>
                  <a:lnTo>
                    <a:pt x="298831" y="1061847"/>
                  </a:lnTo>
                  <a:lnTo>
                    <a:pt x="302260" y="1036701"/>
                  </a:lnTo>
                  <a:close/>
                </a:path>
                <a:path w="1049020" h="2934970">
                  <a:moveTo>
                    <a:pt x="309245" y="986409"/>
                  </a:moveTo>
                  <a:lnTo>
                    <a:pt x="284099" y="982980"/>
                  </a:lnTo>
                  <a:lnTo>
                    <a:pt x="280670" y="1008126"/>
                  </a:lnTo>
                  <a:lnTo>
                    <a:pt x="305816" y="1011555"/>
                  </a:lnTo>
                  <a:lnTo>
                    <a:pt x="309245" y="986409"/>
                  </a:lnTo>
                  <a:close/>
                </a:path>
                <a:path w="1049020" h="2934970">
                  <a:moveTo>
                    <a:pt x="316230" y="936117"/>
                  </a:moveTo>
                  <a:lnTo>
                    <a:pt x="291084" y="932561"/>
                  </a:lnTo>
                  <a:lnTo>
                    <a:pt x="287528" y="957834"/>
                  </a:lnTo>
                  <a:lnTo>
                    <a:pt x="312801" y="961263"/>
                  </a:lnTo>
                  <a:lnTo>
                    <a:pt x="316230" y="936117"/>
                  </a:lnTo>
                  <a:close/>
                </a:path>
                <a:path w="1049020" h="2934970">
                  <a:moveTo>
                    <a:pt x="323215" y="885825"/>
                  </a:moveTo>
                  <a:lnTo>
                    <a:pt x="298069" y="882269"/>
                  </a:lnTo>
                  <a:lnTo>
                    <a:pt x="294513" y="907415"/>
                  </a:lnTo>
                  <a:lnTo>
                    <a:pt x="319659" y="910971"/>
                  </a:lnTo>
                  <a:lnTo>
                    <a:pt x="323215" y="885825"/>
                  </a:lnTo>
                  <a:close/>
                </a:path>
                <a:path w="1049020" h="2934970">
                  <a:moveTo>
                    <a:pt x="330073" y="835406"/>
                  </a:moveTo>
                  <a:lnTo>
                    <a:pt x="304927" y="831989"/>
                  </a:lnTo>
                  <a:lnTo>
                    <a:pt x="301498" y="857123"/>
                  </a:lnTo>
                  <a:lnTo>
                    <a:pt x="326644" y="860691"/>
                  </a:lnTo>
                  <a:lnTo>
                    <a:pt x="330073" y="835406"/>
                  </a:lnTo>
                  <a:close/>
                </a:path>
                <a:path w="1049020" h="2934970">
                  <a:moveTo>
                    <a:pt x="337058" y="785114"/>
                  </a:moveTo>
                  <a:lnTo>
                    <a:pt x="311912" y="781685"/>
                  </a:lnTo>
                  <a:lnTo>
                    <a:pt x="308483" y="806831"/>
                  </a:lnTo>
                  <a:lnTo>
                    <a:pt x="333629" y="810260"/>
                  </a:lnTo>
                  <a:lnTo>
                    <a:pt x="337058" y="785114"/>
                  </a:lnTo>
                  <a:close/>
                </a:path>
                <a:path w="1049020" h="2934970">
                  <a:moveTo>
                    <a:pt x="344043" y="734822"/>
                  </a:moveTo>
                  <a:lnTo>
                    <a:pt x="318897" y="731393"/>
                  </a:lnTo>
                  <a:lnTo>
                    <a:pt x="315341" y="756539"/>
                  </a:lnTo>
                  <a:lnTo>
                    <a:pt x="340614" y="759968"/>
                  </a:lnTo>
                  <a:lnTo>
                    <a:pt x="344043" y="734822"/>
                  </a:lnTo>
                  <a:close/>
                </a:path>
                <a:path w="1049020" h="2934970">
                  <a:moveTo>
                    <a:pt x="351028" y="684530"/>
                  </a:moveTo>
                  <a:lnTo>
                    <a:pt x="325882" y="680974"/>
                  </a:lnTo>
                  <a:lnTo>
                    <a:pt x="322326" y="706120"/>
                  </a:lnTo>
                  <a:lnTo>
                    <a:pt x="347472" y="709676"/>
                  </a:lnTo>
                  <a:lnTo>
                    <a:pt x="351028" y="684530"/>
                  </a:lnTo>
                  <a:close/>
                </a:path>
                <a:path w="1049020" h="2934970">
                  <a:moveTo>
                    <a:pt x="357886" y="634111"/>
                  </a:moveTo>
                  <a:lnTo>
                    <a:pt x="332740" y="630682"/>
                  </a:lnTo>
                  <a:lnTo>
                    <a:pt x="329311" y="655828"/>
                  </a:lnTo>
                  <a:lnTo>
                    <a:pt x="354457" y="659384"/>
                  </a:lnTo>
                  <a:lnTo>
                    <a:pt x="357886" y="634111"/>
                  </a:lnTo>
                  <a:close/>
                </a:path>
                <a:path w="1049020" h="2934970">
                  <a:moveTo>
                    <a:pt x="364871" y="583819"/>
                  </a:moveTo>
                  <a:lnTo>
                    <a:pt x="339725" y="580390"/>
                  </a:lnTo>
                  <a:lnTo>
                    <a:pt x="336296" y="605536"/>
                  </a:lnTo>
                  <a:lnTo>
                    <a:pt x="361442" y="608965"/>
                  </a:lnTo>
                  <a:lnTo>
                    <a:pt x="364871" y="583819"/>
                  </a:lnTo>
                  <a:close/>
                </a:path>
                <a:path w="1049020" h="2934970">
                  <a:moveTo>
                    <a:pt x="371856" y="533527"/>
                  </a:moveTo>
                  <a:lnTo>
                    <a:pt x="346710" y="530098"/>
                  </a:lnTo>
                  <a:lnTo>
                    <a:pt x="343154" y="555244"/>
                  </a:lnTo>
                  <a:lnTo>
                    <a:pt x="368300" y="558673"/>
                  </a:lnTo>
                  <a:lnTo>
                    <a:pt x="371856" y="533527"/>
                  </a:lnTo>
                  <a:close/>
                </a:path>
                <a:path w="1049020" h="2934970">
                  <a:moveTo>
                    <a:pt x="378841" y="483235"/>
                  </a:moveTo>
                  <a:lnTo>
                    <a:pt x="353568" y="479679"/>
                  </a:lnTo>
                  <a:lnTo>
                    <a:pt x="350139" y="504825"/>
                  </a:lnTo>
                  <a:lnTo>
                    <a:pt x="375285" y="508381"/>
                  </a:lnTo>
                  <a:lnTo>
                    <a:pt x="378841" y="483235"/>
                  </a:lnTo>
                  <a:close/>
                </a:path>
                <a:path w="1049020" h="2934970">
                  <a:moveTo>
                    <a:pt x="385699" y="432816"/>
                  </a:moveTo>
                  <a:lnTo>
                    <a:pt x="360553" y="429387"/>
                  </a:lnTo>
                  <a:lnTo>
                    <a:pt x="357124" y="454533"/>
                  </a:lnTo>
                  <a:lnTo>
                    <a:pt x="382270" y="458089"/>
                  </a:lnTo>
                  <a:lnTo>
                    <a:pt x="385699" y="432816"/>
                  </a:lnTo>
                  <a:close/>
                </a:path>
                <a:path w="1049020" h="2934970">
                  <a:moveTo>
                    <a:pt x="392684" y="382524"/>
                  </a:moveTo>
                  <a:lnTo>
                    <a:pt x="367538" y="379095"/>
                  </a:lnTo>
                  <a:lnTo>
                    <a:pt x="364109" y="404241"/>
                  </a:lnTo>
                  <a:lnTo>
                    <a:pt x="389255" y="407670"/>
                  </a:lnTo>
                  <a:lnTo>
                    <a:pt x="392684" y="382524"/>
                  </a:lnTo>
                  <a:close/>
                </a:path>
                <a:path w="1049020" h="2934970">
                  <a:moveTo>
                    <a:pt x="399669" y="332232"/>
                  </a:moveTo>
                  <a:lnTo>
                    <a:pt x="374523" y="328803"/>
                  </a:lnTo>
                  <a:lnTo>
                    <a:pt x="370967" y="353949"/>
                  </a:lnTo>
                  <a:lnTo>
                    <a:pt x="396113" y="357378"/>
                  </a:lnTo>
                  <a:lnTo>
                    <a:pt x="399669" y="332232"/>
                  </a:lnTo>
                  <a:close/>
                </a:path>
                <a:path w="1049020" h="2934970">
                  <a:moveTo>
                    <a:pt x="406654" y="281940"/>
                  </a:moveTo>
                  <a:lnTo>
                    <a:pt x="381381" y="278384"/>
                  </a:lnTo>
                  <a:lnTo>
                    <a:pt x="377952" y="303657"/>
                  </a:lnTo>
                  <a:lnTo>
                    <a:pt x="403098" y="307086"/>
                  </a:lnTo>
                  <a:lnTo>
                    <a:pt x="406654" y="281940"/>
                  </a:lnTo>
                  <a:close/>
                </a:path>
                <a:path w="1049020" h="2934970">
                  <a:moveTo>
                    <a:pt x="413512" y="231648"/>
                  </a:moveTo>
                  <a:lnTo>
                    <a:pt x="388366" y="228092"/>
                  </a:lnTo>
                  <a:lnTo>
                    <a:pt x="384937" y="253238"/>
                  </a:lnTo>
                  <a:lnTo>
                    <a:pt x="410083" y="256794"/>
                  </a:lnTo>
                  <a:lnTo>
                    <a:pt x="413512" y="231648"/>
                  </a:lnTo>
                  <a:close/>
                </a:path>
                <a:path w="1049020" h="2934970">
                  <a:moveTo>
                    <a:pt x="420497" y="181229"/>
                  </a:moveTo>
                  <a:lnTo>
                    <a:pt x="395351" y="177800"/>
                  </a:lnTo>
                  <a:lnTo>
                    <a:pt x="391922" y="202946"/>
                  </a:lnTo>
                  <a:lnTo>
                    <a:pt x="417068" y="206375"/>
                  </a:lnTo>
                  <a:lnTo>
                    <a:pt x="420497" y="181229"/>
                  </a:lnTo>
                  <a:close/>
                </a:path>
                <a:path w="1049020" h="2934970">
                  <a:moveTo>
                    <a:pt x="427482" y="130937"/>
                  </a:moveTo>
                  <a:lnTo>
                    <a:pt x="402336" y="127508"/>
                  </a:lnTo>
                  <a:lnTo>
                    <a:pt x="398780" y="152654"/>
                  </a:lnTo>
                  <a:lnTo>
                    <a:pt x="423926" y="156083"/>
                  </a:lnTo>
                  <a:lnTo>
                    <a:pt x="427482" y="130937"/>
                  </a:lnTo>
                  <a:close/>
                </a:path>
                <a:path w="1049020" h="2934970">
                  <a:moveTo>
                    <a:pt x="472186" y="131318"/>
                  </a:moveTo>
                  <a:lnTo>
                    <a:pt x="467233" y="106426"/>
                  </a:lnTo>
                  <a:lnTo>
                    <a:pt x="442341" y="111506"/>
                  </a:lnTo>
                  <a:lnTo>
                    <a:pt x="447294" y="136398"/>
                  </a:lnTo>
                  <a:lnTo>
                    <a:pt x="472186" y="131318"/>
                  </a:lnTo>
                  <a:close/>
                </a:path>
                <a:path w="1049020" h="2934970">
                  <a:moveTo>
                    <a:pt x="482346" y="181102"/>
                  </a:moveTo>
                  <a:lnTo>
                    <a:pt x="477266" y="156210"/>
                  </a:lnTo>
                  <a:lnTo>
                    <a:pt x="452374" y="161290"/>
                  </a:lnTo>
                  <a:lnTo>
                    <a:pt x="457454" y="186182"/>
                  </a:lnTo>
                  <a:lnTo>
                    <a:pt x="482346" y="181102"/>
                  </a:lnTo>
                  <a:close/>
                </a:path>
                <a:path w="1049020" h="2934970">
                  <a:moveTo>
                    <a:pt x="485140" y="67183"/>
                  </a:moveTo>
                  <a:lnTo>
                    <a:pt x="479285" y="59690"/>
                  </a:lnTo>
                  <a:lnTo>
                    <a:pt x="432689" y="0"/>
                  </a:lnTo>
                  <a:lnTo>
                    <a:pt x="384556" y="70231"/>
                  </a:lnTo>
                  <a:lnTo>
                    <a:pt x="412673" y="74117"/>
                  </a:lnTo>
                  <a:lnTo>
                    <a:pt x="411772" y="77457"/>
                  </a:lnTo>
                  <a:lnTo>
                    <a:pt x="409194" y="77089"/>
                  </a:lnTo>
                  <a:lnTo>
                    <a:pt x="405765" y="102362"/>
                  </a:lnTo>
                  <a:lnTo>
                    <a:pt x="430911" y="105791"/>
                  </a:lnTo>
                  <a:lnTo>
                    <a:pt x="434467" y="80645"/>
                  </a:lnTo>
                  <a:lnTo>
                    <a:pt x="425132" y="79336"/>
                  </a:lnTo>
                  <a:lnTo>
                    <a:pt x="435356" y="77266"/>
                  </a:lnTo>
                  <a:lnTo>
                    <a:pt x="437261" y="86614"/>
                  </a:lnTo>
                  <a:lnTo>
                    <a:pt x="462153" y="81534"/>
                  </a:lnTo>
                  <a:lnTo>
                    <a:pt x="460248" y="72224"/>
                  </a:lnTo>
                  <a:lnTo>
                    <a:pt x="485140" y="67183"/>
                  </a:lnTo>
                  <a:close/>
                </a:path>
                <a:path w="1049020" h="2934970">
                  <a:moveTo>
                    <a:pt x="492379" y="231013"/>
                  </a:moveTo>
                  <a:lnTo>
                    <a:pt x="487299" y="205994"/>
                  </a:lnTo>
                  <a:lnTo>
                    <a:pt x="462407" y="211074"/>
                  </a:lnTo>
                  <a:lnTo>
                    <a:pt x="467487" y="235966"/>
                  </a:lnTo>
                  <a:lnTo>
                    <a:pt x="492379" y="231013"/>
                  </a:lnTo>
                  <a:close/>
                </a:path>
                <a:path w="1049020" h="2934970">
                  <a:moveTo>
                    <a:pt x="502412" y="280797"/>
                  </a:moveTo>
                  <a:lnTo>
                    <a:pt x="497459" y="255905"/>
                  </a:lnTo>
                  <a:lnTo>
                    <a:pt x="472440" y="260858"/>
                  </a:lnTo>
                  <a:lnTo>
                    <a:pt x="477520" y="285750"/>
                  </a:lnTo>
                  <a:lnTo>
                    <a:pt x="502412" y="280797"/>
                  </a:lnTo>
                  <a:close/>
                </a:path>
                <a:path w="1049020" h="2934970">
                  <a:moveTo>
                    <a:pt x="512445" y="330581"/>
                  </a:moveTo>
                  <a:lnTo>
                    <a:pt x="507492" y="305689"/>
                  </a:lnTo>
                  <a:lnTo>
                    <a:pt x="482600" y="310642"/>
                  </a:lnTo>
                  <a:lnTo>
                    <a:pt x="487553" y="335534"/>
                  </a:lnTo>
                  <a:lnTo>
                    <a:pt x="512445" y="330581"/>
                  </a:lnTo>
                  <a:close/>
                </a:path>
                <a:path w="1049020" h="2934970">
                  <a:moveTo>
                    <a:pt x="522605" y="380365"/>
                  </a:moveTo>
                  <a:lnTo>
                    <a:pt x="517525" y="355473"/>
                  </a:lnTo>
                  <a:lnTo>
                    <a:pt x="492633" y="360426"/>
                  </a:lnTo>
                  <a:lnTo>
                    <a:pt x="497713" y="385318"/>
                  </a:lnTo>
                  <a:lnTo>
                    <a:pt x="522605" y="380365"/>
                  </a:lnTo>
                  <a:close/>
                </a:path>
                <a:path w="1049020" h="2934970">
                  <a:moveTo>
                    <a:pt x="532638" y="430149"/>
                  </a:moveTo>
                  <a:lnTo>
                    <a:pt x="527558" y="405257"/>
                  </a:lnTo>
                  <a:lnTo>
                    <a:pt x="502666" y="410210"/>
                  </a:lnTo>
                  <a:lnTo>
                    <a:pt x="507746" y="435102"/>
                  </a:lnTo>
                  <a:lnTo>
                    <a:pt x="532638" y="430149"/>
                  </a:lnTo>
                  <a:close/>
                </a:path>
                <a:path w="1049020" h="2934970">
                  <a:moveTo>
                    <a:pt x="542671" y="479933"/>
                  </a:moveTo>
                  <a:lnTo>
                    <a:pt x="537718" y="455041"/>
                  </a:lnTo>
                  <a:lnTo>
                    <a:pt x="512826" y="459994"/>
                  </a:lnTo>
                  <a:lnTo>
                    <a:pt x="517779" y="484886"/>
                  </a:lnTo>
                  <a:lnTo>
                    <a:pt x="542671" y="479933"/>
                  </a:lnTo>
                  <a:close/>
                </a:path>
                <a:path w="1049020" h="2934970">
                  <a:moveTo>
                    <a:pt x="552831" y="529717"/>
                  </a:moveTo>
                  <a:lnTo>
                    <a:pt x="547751" y="504825"/>
                  </a:lnTo>
                  <a:lnTo>
                    <a:pt x="522859" y="509905"/>
                  </a:lnTo>
                  <a:lnTo>
                    <a:pt x="527939" y="534797"/>
                  </a:lnTo>
                  <a:lnTo>
                    <a:pt x="552831" y="529717"/>
                  </a:lnTo>
                  <a:close/>
                </a:path>
                <a:path w="1049020" h="2934970">
                  <a:moveTo>
                    <a:pt x="562864" y="579501"/>
                  </a:moveTo>
                  <a:lnTo>
                    <a:pt x="557784" y="554609"/>
                  </a:lnTo>
                  <a:lnTo>
                    <a:pt x="532892" y="559689"/>
                  </a:lnTo>
                  <a:lnTo>
                    <a:pt x="537972" y="584581"/>
                  </a:lnTo>
                  <a:lnTo>
                    <a:pt x="562864" y="579501"/>
                  </a:lnTo>
                  <a:close/>
                </a:path>
                <a:path w="1049020" h="2934970">
                  <a:moveTo>
                    <a:pt x="572897" y="629285"/>
                  </a:moveTo>
                  <a:lnTo>
                    <a:pt x="567944" y="604393"/>
                  </a:lnTo>
                  <a:lnTo>
                    <a:pt x="543052" y="609473"/>
                  </a:lnTo>
                  <a:lnTo>
                    <a:pt x="548005" y="634365"/>
                  </a:lnTo>
                  <a:lnTo>
                    <a:pt x="572897" y="629285"/>
                  </a:lnTo>
                  <a:close/>
                </a:path>
                <a:path w="1049020" h="2934970">
                  <a:moveTo>
                    <a:pt x="583057" y="679069"/>
                  </a:moveTo>
                  <a:lnTo>
                    <a:pt x="577977" y="654177"/>
                  </a:lnTo>
                  <a:lnTo>
                    <a:pt x="553085" y="659257"/>
                  </a:lnTo>
                  <a:lnTo>
                    <a:pt x="558165" y="684149"/>
                  </a:lnTo>
                  <a:lnTo>
                    <a:pt x="583057" y="679069"/>
                  </a:lnTo>
                  <a:close/>
                </a:path>
                <a:path w="1049020" h="2934970">
                  <a:moveTo>
                    <a:pt x="593090" y="728853"/>
                  </a:moveTo>
                  <a:lnTo>
                    <a:pt x="588010" y="703961"/>
                  </a:lnTo>
                  <a:lnTo>
                    <a:pt x="563118" y="709041"/>
                  </a:lnTo>
                  <a:lnTo>
                    <a:pt x="568198" y="733933"/>
                  </a:lnTo>
                  <a:lnTo>
                    <a:pt x="593090" y="728853"/>
                  </a:lnTo>
                  <a:close/>
                </a:path>
                <a:path w="1049020" h="2934970">
                  <a:moveTo>
                    <a:pt x="603123" y="778637"/>
                  </a:moveTo>
                  <a:lnTo>
                    <a:pt x="598170" y="753745"/>
                  </a:lnTo>
                  <a:lnTo>
                    <a:pt x="573278" y="758825"/>
                  </a:lnTo>
                  <a:lnTo>
                    <a:pt x="578231" y="783717"/>
                  </a:lnTo>
                  <a:lnTo>
                    <a:pt x="603123" y="778637"/>
                  </a:lnTo>
                  <a:close/>
                </a:path>
                <a:path w="1049020" h="2934970">
                  <a:moveTo>
                    <a:pt x="613283" y="828421"/>
                  </a:moveTo>
                  <a:lnTo>
                    <a:pt x="608203" y="803541"/>
                  </a:lnTo>
                  <a:lnTo>
                    <a:pt x="583311" y="808609"/>
                  </a:lnTo>
                  <a:lnTo>
                    <a:pt x="588391" y="833501"/>
                  </a:lnTo>
                  <a:lnTo>
                    <a:pt x="613283" y="828421"/>
                  </a:lnTo>
                  <a:close/>
                </a:path>
                <a:path w="1049020" h="2934970">
                  <a:moveTo>
                    <a:pt x="623316" y="878205"/>
                  </a:moveTo>
                  <a:lnTo>
                    <a:pt x="618236" y="853313"/>
                  </a:lnTo>
                  <a:lnTo>
                    <a:pt x="593344" y="858393"/>
                  </a:lnTo>
                  <a:lnTo>
                    <a:pt x="598424" y="883285"/>
                  </a:lnTo>
                  <a:lnTo>
                    <a:pt x="623316" y="878205"/>
                  </a:lnTo>
                  <a:close/>
                </a:path>
                <a:path w="1049020" h="2934970">
                  <a:moveTo>
                    <a:pt x="633349" y="927989"/>
                  </a:moveTo>
                  <a:lnTo>
                    <a:pt x="628396" y="903097"/>
                  </a:lnTo>
                  <a:lnTo>
                    <a:pt x="603377" y="908177"/>
                  </a:lnTo>
                  <a:lnTo>
                    <a:pt x="608457" y="933069"/>
                  </a:lnTo>
                  <a:lnTo>
                    <a:pt x="633349" y="927989"/>
                  </a:lnTo>
                  <a:close/>
                </a:path>
                <a:path w="1049020" h="2934970">
                  <a:moveTo>
                    <a:pt x="643382" y="977773"/>
                  </a:moveTo>
                  <a:lnTo>
                    <a:pt x="638429" y="952881"/>
                  </a:lnTo>
                  <a:lnTo>
                    <a:pt x="613537" y="957961"/>
                  </a:lnTo>
                  <a:lnTo>
                    <a:pt x="618490" y="982853"/>
                  </a:lnTo>
                  <a:lnTo>
                    <a:pt x="643382" y="977773"/>
                  </a:lnTo>
                  <a:close/>
                </a:path>
                <a:path w="1049020" h="2934970">
                  <a:moveTo>
                    <a:pt x="653542" y="1027557"/>
                  </a:moveTo>
                  <a:lnTo>
                    <a:pt x="648462" y="1002665"/>
                  </a:lnTo>
                  <a:lnTo>
                    <a:pt x="623570" y="1007745"/>
                  </a:lnTo>
                  <a:lnTo>
                    <a:pt x="628650" y="1032637"/>
                  </a:lnTo>
                  <a:lnTo>
                    <a:pt x="653542" y="1027557"/>
                  </a:lnTo>
                  <a:close/>
                </a:path>
                <a:path w="1049020" h="2934970">
                  <a:moveTo>
                    <a:pt x="663575" y="1077468"/>
                  </a:moveTo>
                  <a:lnTo>
                    <a:pt x="658495" y="1052576"/>
                  </a:lnTo>
                  <a:lnTo>
                    <a:pt x="633603" y="1057529"/>
                  </a:lnTo>
                  <a:lnTo>
                    <a:pt x="638683" y="1082421"/>
                  </a:lnTo>
                  <a:lnTo>
                    <a:pt x="663575" y="1077468"/>
                  </a:lnTo>
                  <a:close/>
                </a:path>
                <a:path w="1049020" h="2934970">
                  <a:moveTo>
                    <a:pt x="673608" y="1127252"/>
                  </a:moveTo>
                  <a:lnTo>
                    <a:pt x="668655" y="1102360"/>
                  </a:lnTo>
                  <a:lnTo>
                    <a:pt x="643763" y="1107313"/>
                  </a:lnTo>
                  <a:lnTo>
                    <a:pt x="648716" y="1132205"/>
                  </a:lnTo>
                  <a:lnTo>
                    <a:pt x="673608" y="1127252"/>
                  </a:lnTo>
                  <a:close/>
                </a:path>
                <a:path w="1049020" h="2934970">
                  <a:moveTo>
                    <a:pt x="683768" y="1177036"/>
                  </a:moveTo>
                  <a:lnTo>
                    <a:pt x="678688" y="1152144"/>
                  </a:lnTo>
                  <a:lnTo>
                    <a:pt x="653796" y="1157097"/>
                  </a:lnTo>
                  <a:lnTo>
                    <a:pt x="658876" y="1181989"/>
                  </a:lnTo>
                  <a:lnTo>
                    <a:pt x="683768" y="1177036"/>
                  </a:lnTo>
                  <a:close/>
                </a:path>
                <a:path w="1049020" h="2934970">
                  <a:moveTo>
                    <a:pt x="693801" y="1226820"/>
                  </a:moveTo>
                  <a:lnTo>
                    <a:pt x="688721" y="1201928"/>
                  </a:lnTo>
                  <a:lnTo>
                    <a:pt x="663829" y="1206881"/>
                  </a:lnTo>
                  <a:lnTo>
                    <a:pt x="668909" y="1231773"/>
                  </a:lnTo>
                  <a:lnTo>
                    <a:pt x="693801" y="1226820"/>
                  </a:lnTo>
                  <a:close/>
                </a:path>
                <a:path w="1049020" h="2934970">
                  <a:moveTo>
                    <a:pt x="703834" y="1276604"/>
                  </a:moveTo>
                  <a:lnTo>
                    <a:pt x="698881" y="1251712"/>
                  </a:lnTo>
                  <a:lnTo>
                    <a:pt x="673989" y="1256665"/>
                  </a:lnTo>
                  <a:lnTo>
                    <a:pt x="678942" y="1281557"/>
                  </a:lnTo>
                  <a:lnTo>
                    <a:pt x="703834" y="1276604"/>
                  </a:lnTo>
                  <a:close/>
                </a:path>
                <a:path w="1049020" h="2934970">
                  <a:moveTo>
                    <a:pt x="713994" y="1326388"/>
                  </a:moveTo>
                  <a:lnTo>
                    <a:pt x="708914" y="1301496"/>
                  </a:lnTo>
                  <a:lnTo>
                    <a:pt x="684022" y="1306449"/>
                  </a:lnTo>
                  <a:lnTo>
                    <a:pt x="689102" y="1331341"/>
                  </a:lnTo>
                  <a:lnTo>
                    <a:pt x="713994" y="1326388"/>
                  </a:lnTo>
                  <a:close/>
                </a:path>
                <a:path w="1049020" h="2934970">
                  <a:moveTo>
                    <a:pt x="724027" y="1376172"/>
                  </a:moveTo>
                  <a:lnTo>
                    <a:pt x="718947" y="1351280"/>
                  </a:lnTo>
                  <a:lnTo>
                    <a:pt x="694055" y="1356360"/>
                  </a:lnTo>
                  <a:lnTo>
                    <a:pt x="699135" y="1381252"/>
                  </a:lnTo>
                  <a:lnTo>
                    <a:pt x="724027" y="1376172"/>
                  </a:lnTo>
                  <a:close/>
                </a:path>
                <a:path w="1049020" h="2934970">
                  <a:moveTo>
                    <a:pt x="734060" y="1425956"/>
                  </a:moveTo>
                  <a:lnTo>
                    <a:pt x="729107" y="1401064"/>
                  </a:lnTo>
                  <a:lnTo>
                    <a:pt x="704215" y="1406144"/>
                  </a:lnTo>
                  <a:lnTo>
                    <a:pt x="709168" y="1431036"/>
                  </a:lnTo>
                  <a:lnTo>
                    <a:pt x="734060" y="1425956"/>
                  </a:lnTo>
                  <a:close/>
                </a:path>
                <a:path w="1049020" h="2934970">
                  <a:moveTo>
                    <a:pt x="744220" y="1475740"/>
                  </a:moveTo>
                  <a:lnTo>
                    <a:pt x="739140" y="1450848"/>
                  </a:lnTo>
                  <a:lnTo>
                    <a:pt x="714248" y="1455928"/>
                  </a:lnTo>
                  <a:lnTo>
                    <a:pt x="719201" y="1480820"/>
                  </a:lnTo>
                  <a:lnTo>
                    <a:pt x="744220" y="1475740"/>
                  </a:lnTo>
                  <a:close/>
                </a:path>
                <a:path w="1049020" h="2934970">
                  <a:moveTo>
                    <a:pt x="754253" y="1525524"/>
                  </a:moveTo>
                  <a:lnTo>
                    <a:pt x="749173" y="1500632"/>
                  </a:lnTo>
                  <a:lnTo>
                    <a:pt x="724281" y="1505712"/>
                  </a:lnTo>
                  <a:lnTo>
                    <a:pt x="729361" y="1530604"/>
                  </a:lnTo>
                  <a:lnTo>
                    <a:pt x="754253" y="1525524"/>
                  </a:lnTo>
                  <a:close/>
                </a:path>
                <a:path w="1049020" h="2934970">
                  <a:moveTo>
                    <a:pt x="764286" y="1575308"/>
                  </a:moveTo>
                  <a:lnTo>
                    <a:pt x="759206" y="1550416"/>
                  </a:lnTo>
                  <a:lnTo>
                    <a:pt x="734314" y="1555496"/>
                  </a:lnTo>
                  <a:lnTo>
                    <a:pt x="739394" y="1580388"/>
                  </a:lnTo>
                  <a:lnTo>
                    <a:pt x="764286" y="1575308"/>
                  </a:lnTo>
                  <a:close/>
                </a:path>
                <a:path w="1049020" h="2934970">
                  <a:moveTo>
                    <a:pt x="774319" y="1625092"/>
                  </a:moveTo>
                  <a:lnTo>
                    <a:pt x="769366" y="1600200"/>
                  </a:lnTo>
                  <a:lnTo>
                    <a:pt x="744474" y="1605280"/>
                  </a:lnTo>
                  <a:lnTo>
                    <a:pt x="749427" y="1630172"/>
                  </a:lnTo>
                  <a:lnTo>
                    <a:pt x="774319" y="1625092"/>
                  </a:lnTo>
                  <a:close/>
                </a:path>
                <a:path w="1049020" h="2934970">
                  <a:moveTo>
                    <a:pt x="784479" y="1674876"/>
                  </a:moveTo>
                  <a:lnTo>
                    <a:pt x="779399" y="1649984"/>
                  </a:lnTo>
                  <a:lnTo>
                    <a:pt x="754507" y="1655064"/>
                  </a:lnTo>
                  <a:lnTo>
                    <a:pt x="759587" y="1679956"/>
                  </a:lnTo>
                  <a:lnTo>
                    <a:pt x="784479" y="1674876"/>
                  </a:lnTo>
                  <a:close/>
                </a:path>
                <a:path w="1049020" h="2934970">
                  <a:moveTo>
                    <a:pt x="794512" y="1724660"/>
                  </a:moveTo>
                  <a:lnTo>
                    <a:pt x="789432" y="1699768"/>
                  </a:lnTo>
                  <a:lnTo>
                    <a:pt x="764540" y="1704848"/>
                  </a:lnTo>
                  <a:lnTo>
                    <a:pt x="769620" y="1729740"/>
                  </a:lnTo>
                  <a:lnTo>
                    <a:pt x="794512" y="1724660"/>
                  </a:lnTo>
                  <a:close/>
                </a:path>
                <a:path w="1049020" h="2934970">
                  <a:moveTo>
                    <a:pt x="804545" y="1774444"/>
                  </a:moveTo>
                  <a:lnTo>
                    <a:pt x="799592" y="1749552"/>
                  </a:lnTo>
                  <a:lnTo>
                    <a:pt x="774700" y="1754632"/>
                  </a:lnTo>
                  <a:lnTo>
                    <a:pt x="779653" y="1779524"/>
                  </a:lnTo>
                  <a:lnTo>
                    <a:pt x="804545" y="1774444"/>
                  </a:lnTo>
                  <a:close/>
                </a:path>
                <a:path w="1049020" h="2934970">
                  <a:moveTo>
                    <a:pt x="814705" y="1824228"/>
                  </a:moveTo>
                  <a:lnTo>
                    <a:pt x="809625" y="1799336"/>
                  </a:lnTo>
                  <a:lnTo>
                    <a:pt x="784733" y="1804416"/>
                  </a:lnTo>
                  <a:lnTo>
                    <a:pt x="789813" y="1829308"/>
                  </a:lnTo>
                  <a:lnTo>
                    <a:pt x="814705" y="1824228"/>
                  </a:lnTo>
                  <a:close/>
                </a:path>
                <a:path w="1049020" h="2934970">
                  <a:moveTo>
                    <a:pt x="824738" y="1874012"/>
                  </a:moveTo>
                  <a:lnTo>
                    <a:pt x="819658" y="1849120"/>
                  </a:lnTo>
                  <a:lnTo>
                    <a:pt x="794766" y="1854200"/>
                  </a:lnTo>
                  <a:lnTo>
                    <a:pt x="799846" y="1879092"/>
                  </a:lnTo>
                  <a:lnTo>
                    <a:pt x="824738" y="1874012"/>
                  </a:lnTo>
                  <a:close/>
                </a:path>
                <a:path w="1049020" h="2934970">
                  <a:moveTo>
                    <a:pt x="834771" y="1923923"/>
                  </a:moveTo>
                  <a:lnTo>
                    <a:pt x="829818" y="1899031"/>
                  </a:lnTo>
                  <a:lnTo>
                    <a:pt x="804926" y="1903984"/>
                  </a:lnTo>
                  <a:lnTo>
                    <a:pt x="809879" y="1928876"/>
                  </a:lnTo>
                  <a:lnTo>
                    <a:pt x="834771" y="1923923"/>
                  </a:lnTo>
                  <a:close/>
                </a:path>
                <a:path w="1049020" h="2934970">
                  <a:moveTo>
                    <a:pt x="844931" y="1973707"/>
                  </a:moveTo>
                  <a:lnTo>
                    <a:pt x="839851" y="1948815"/>
                  </a:lnTo>
                  <a:lnTo>
                    <a:pt x="814959" y="1953768"/>
                  </a:lnTo>
                  <a:lnTo>
                    <a:pt x="820039" y="1978660"/>
                  </a:lnTo>
                  <a:lnTo>
                    <a:pt x="844931" y="1973707"/>
                  </a:lnTo>
                  <a:close/>
                </a:path>
                <a:path w="1049020" h="2934970">
                  <a:moveTo>
                    <a:pt x="854964" y="2023491"/>
                  </a:moveTo>
                  <a:lnTo>
                    <a:pt x="849884" y="1998599"/>
                  </a:lnTo>
                  <a:lnTo>
                    <a:pt x="824992" y="2003552"/>
                  </a:lnTo>
                  <a:lnTo>
                    <a:pt x="830072" y="2028444"/>
                  </a:lnTo>
                  <a:lnTo>
                    <a:pt x="854964" y="2023491"/>
                  </a:lnTo>
                  <a:close/>
                </a:path>
                <a:path w="1049020" h="2934970">
                  <a:moveTo>
                    <a:pt x="864997" y="2073275"/>
                  </a:moveTo>
                  <a:lnTo>
                    <a:pt x="860044" y="2048383"/>
                  </a:lnTo>
                  <a:lnTo>
                    <a:pt x="835152" y="2053336"/>
                  </a:lnTo>
                  <a:lnTo>
                    <a:pt x="840105" y="2078228"/>
                  </a:lnTo>
                  <a:lnTo>
                    <a:pt x="864997" y="2073275"/>
                  </a:lnTo>
                  <a:close/>
                </a:path>
                <a:path w="1049020" h="2934970">
                  <a:moveTo>
                    <a:pt x="875030" y="2123059"/>
                  </a:moveTo>
                  <a:lnTo>
                    <a:pt x="870077" y="2098167"/>
                  </a:lnTo>
                  <a:lnTo>
                    <a:pt x="845185" y="2103120"/>
                  </a:lnTo>
                  <a:lnTo>
                    <a:pt x="850138" y="2128012"/>
                  </a:lnTo>
                  <a:lnTo>
                    <a:pt x="875030" y="2123059"/>
                  </a:lnTo>
                  <a:close/>
                </a:path>
                <a:path w="1049020" h="2934970">
                  <a:moveTo>
                    <a:pt x="885190" y="2172843"/>
                  </a:moveTo>
                  <a:lnTo>
                    <a:pt x="880110" y="2147951"/>
                  </a:lnTo>
                  <a:lnTo>
                    <a:pt x="855218" y="2152904"/>
                  </a:lnTo>
                  <a:lnTo>
                    <a:pt x="860298" y="2177796"/>
                  </a:lnTo>
                  <a:lnTo>
                    <a:pt x="885190" y="2172843"/>
                  </a:lnTo>
                  <a:close/>
                </a:path>
                <a:path w="1049020" h="2934970">
                  <a:moveTo>
                    <a:pt x="895223" y="2222627"/>
                  </a:moveTo>
                  <a:lnTo>
                    <a:pt x="890143" y="2197735"/>
                  </a:lnTo>
                  <a:lnTo>
                    <a:pt x="865251" y="2202815"/>
                  </a:lnTo>
                  <a:lnTo>
                    <a:pt x="870331" y="2227707"/>
                  </a:lnTo>
                  <a:lnTo>
                    <a:pt x="895223" y="2222627"/>
                  </a:lnTo>
                  <a:close/>
                </a:path>
                <a:path w="1049020" h="2934970">
                  <a:moveTo>
                    <a:pt x="905256" y="2272411"/>
                  </a:moveTo>
                  <a:lnTo>
                    <a:pt x="900303" y="2247519"/>
                  </a:lnTo>
                  <a:lnTo>
                    <a:pt x="875411" y="2252599"/>
                  </a:lnTo>
                  <a:lnTo>
                    <a:pt x="880364" y="2277491"/>
                  </a:lnTo>
                  <a:lnTo>
                    <a:pt x="905256" y="2272411"/>
                  </a:lnTo>
                  <a:close/>
                </a:path>
                <a:path w="1049020" h="2934970">
                  <a:moveTo>
                    <a:pt x="915416" y="2322195"/>
                  </a:moveTo>
                  <a:lnTo>
                    <a:pt x="910336" y="2297303"/>
                  </a:lnTo>
                  <a:lnTo>
                    <a:pt x="885444" y="2302383"/>
                  </a:lnTo>
                  <a:lnTo>
                    <a:pt x="890524" y="2327275"/>
                  </a:lnTo>
                  <a:lnTo>
                    <a:pt x="915416" y="2322195"/>
                  </a:lnTo>
                  <a:close/>
                </a:path>
                <a:path w="1049020" h="2934970">
                  <a:moveTo>
                    <a:pt x="925449" y="2371979"/>
                  </a:moveTo>
                  <a:lnTo>
                    <a:pt x="920369" y="2347087"/>
                  </a:lnTo>
                  <a:lnTo>
                    <a:pt x="895477" y="2352167"/>
                  </a:lnTo>
                  <a:lnTo>
                    <a:pt x="900557" y="2377059"/>
                  </a:lnTo>
                  <a:lnTo>
                    <a:pt x="925449" y="2371979"/>
                  </a:lnTo>
                  <a:close/>
                </a:path>
                <a:path w="1049020" h="2934970">
                  <a:moveTo>
                    <a:pt x="935482" y="2421763"/>
                  </a:moveTo>
                  <a:lnTo>
                    <a:pt x="930529" y="2396871"/>
                  </a:lnTo>
                  <a:lnTo>
                    <a:pt x="905637" y="2401951"/>
                  </a:lnTo>
                  <a:lnTo>
                    <a:pt x="910590" y="2426843"/>
                  </a:lnTo>
                  <a:lnTo>
                    <a:pt x="935482" y="2421763"/>
                  </a:lnTo>
                  <a:close/>
                </a:path>
                <a:path w="1049020" h="2934970">
                  <a:moveTo>
                    <a:pt x="945642" y="2471547"/>
                  </a:moveTo>
                  <a:lnTo>
                    <a:pt x="940562" y="2446655"/>
                  </a:lnTo>
                  <a:lnTo>
                    <a:pt x="915670" y="2451735"/>
                  </a:lnTo>
                  <a:lnTo>
                    <a:pt x="920750" y="2476627"/>
                  </a:lnTo>
                  <a:lnTo>
                    <a:pt x="945642" y="2471547"/>
                  </a:lnTo>
                  <a:close/>
                </a:path>
                <a:path w="1049020" h="2934970">
                  <a:moveTo>
                    <a:pt x="955675" y="2521331"/>
                  </a:moveTo>
                  <a:lnTo>
                    <a:pt x="950595" y="2496439"/>
                  </a:lnTo>
                  <a:lnTo>
                    <a:pt x="925703" y="2501519"/>
                  </a:lnTo>
                  <a:lnTo>
                    <a:pt x="930783" y="2526411"/>
                  </a:lnTo>
                  <a:lnTo>
                    <a:pt x="955675" y="2521331"/>
                  </a:lnTo>
                  <a:close/>
                </a:path>
                <a:path w="1049020" h="2934970">
                  <a:moveTo>
                    <a:pt x="965708" y="2571115"/>
                  </a:moveTo>
                  <a:lnTo>
                    <a:pt x="960755" y="2546223"/>
                  </a:lnTo>
                  <a:lnTo>
                    <a:pt x="935863" y="2551303"/>
                  </a:lnTo>
                  <a:lnTo>
                    <a:pt x="940816" y="2576195"/>
                  </a:lnTo>
                  <a:lnTo>
                    <a:pt x="965708" y="2571115"/>
                  </a:lnTo>
                  <a:close/>
                </a:path>
                <a:path w="1049020" h="2934970">
                  <a:moveTo>
                    <a:pt x="975868" y="2620899"/>
                  </a:moveTo>
                  <a:lnTo>
                    <a:pt x="970788" y="2596007"/>
                  </a:lnTo>
                  <a:lnTo>
                    <a:pt x="945896" y="2601087"/>
                  </a:lnTo>
                  <a:lnTo>
                    <a:pt x="950976" y="2625979"/>
                  </a:lnTo>
                  <a:lnTo>
                    <a:pt x="975868" y="2620899"/>
                  </a:lnTo>
                  <a:close/>
                </a:path>
                <a:path w="1049020" h="2934970">
                  <a:moveTo>
                    <a:pt x="985901" y="2670683"/>
                  </a:moveTo>
                  <a:lnTo>
                    <a:pt x="980821" y="2645791"/>
                  </a:lnTo>
                  <a:lnTo>
                    <a:pt x="955929" y="2650871"/>
                  </a:lnTo>
                  <a:lnTo>
                    <a:pt x="961009" y="2675763"/>
                  </a:lnTo>
                  <a:lnTo>
                    <a:pt x="985901" y="2670683"/>
                  </a:lnTo>
                  <a:close/>
                </a:path>
                <a:path w="1049020" h="2934970">
                  <a:moveTo>
                    <a:pt x="995934" y="2720467"/>
                  </a:moveTo>
                  <a:lnTo>
                    <a:pt x="990981" y="2695575"/>
                  </a:lnTo>
                  <a:lnTo>
                    <a:pt x="965962" y="2700655"/>
                  </a:lnTo>
                  <a:lnTo>
                    <a:pt x="971042" y="2725547"/>
                  </a:lnTo>
                  <a:lnTo>
                    <a:pt x="995934" y="2720467"/>
                  </a:lnTo>
                  <a:close/>
                </a:path>
                <a:path w="1049020" h="2934970">
                  <a:moveTo>
                    <a:pt x="1005967" y="2770378"/>
                  </a:moveTo>
                  <a:lnTo>
                    <a:pt x="1001014" y="2745486"/>
                  </a:lnTo>
                  <a:lnTo>
                    <a:pt x="976122" y="2750439"/>
                  </a:lnTo>
                  <a:lnTo>
                    <a:pt x="981075" y="2775331"/>
                  </a:lnTo>
                  <a:lnTo>
                    <a:pt x="1005967" y="2770378"/>
                  </a:lnTo>
                  <a:close/>
                </a:path>
                <a:path w="1049020" h="2934970">
                  <a:moveTo>
                    <a:pt x="1016127" y="2820162"/>
                  </a:moveTo>
                  <a:lnTo>
                    <a:pt x="1011047" y="2795270"/>
                  </a:lnTo>
                  <a:lnTo>
                    <a:pt x="986155" y="2800223"/>
                  </a:lnTo>
                  <a:lnTo>
                    <a:pt x="991235" y="2825115"/>
                  </a:lnTo>
                  <a:lnTo>
                    <a:pt x="1016127" y="2820162"/>
                  </a:lnTo>
                  <a:close/>
                </a:path>
                <a:path w="1049020" h="2934970">
                  <a:moveTo>
                    <a:pt x="1048512" y="2852420"/>
                  </a:moveTo>
                  <a:lnTo>
                    <a:pt x="1023607" y="2857462"/>
                  </a:lnTo>
                  <a:lnTo>
                    <a:pt x="1021080" y="2845054"/>
                  </a:lnTo>
                  <a:lnTo>
                    <a:pt x="996188" y="2850007"/>
                  </a:lnTo>
                  <a:lnTo>
                    <a:pt x="998728" y="2862491"/>
                  </a:lnTo>
                  <a:lnTo>
                    <a:pt x="973836" y="2867520"/>
                  </a:lnTo>
                  <a:lnTo>
                    <a:pt x="1026287" y="2934652"/>
                  </a:lnTo>
                  <a:lnTo>
                    <a:pt x="1042416" y="2874937"/>
                  </a:lnTo>
                  <a:lnTo>
                    <a:pt x="1048512" y="2852420"/>
                  </a:lnTo>
                  <a:close/>
                </a:path>
              </a:pathLst>
            </a:custGeom>
            <a:solidFill>
              <a:srgbClr val="B41F24"/>
            </a:solidFill>
          </p:spPr>
          <p:txBody>
            <a:bodyPr wrap="square" lIns="0" tIns="0" rIns="0" bIns="0" rtlCol="0"/>
            <a:lstStyle/>
            <a:p>
              <a:endParaRPr/>
            </a:p>
          </p:txBody>
        </p:sp>
        <p:sp>
          <p:nvSpPr>
            <p:cNvPr id="24" name="object 22">
              <a:extLst>
                <a:ext uri="{FF2B5EF4-FFF2-40B4-BE49-F238E27FC236}">
                  <a16:creationId xmlns:a16="http://schemas.microsoft.com/office/drawing/2014/main" id="{8905ECC4-5936-EB9D-6244-CB7BBCD220C5}"/>
                </a:ext>
              </a:extLst>
            </p:cNvPr>
            <p:cNvSpPr/>
            <p:nvPr/>
          </p:nvSpPr>
          <p:spPr>
            <a:xfrm>
              <a:off x="6944666" y="4642635"/>
              <a:ext cx="2945130" cy="803275"/>
            </a:xfrm>
            <a:custGeom>
              <a:avLst/>
              <a:gdLst/>
              <a:ahLst/>
              <a:cxnLst/>
              <a:rect l="l" t="t" r="r" b="b"/>
              <a:pathLst>
                <a:path w="2945129" h="803275">
                  <a:moveTo>
                    <a:pt x="1816119" y="0"/>
                  </a:moveTo>
                  <a:lnTo>
                    <a:pt x="1758706" y="735"/>
                  </a:lnTo>
                  <a:lnTo>
                    <a:pt x="1703145" y="5500"/>
                  </a:lnTo>
                  <a:lnTo>
                    <a:pt x="1651036" y="14099"/>
                  </a:lnTo>
                  <a:lnTo>
                    <a:pt x="1603982" y="26336"/>
                  </a:lnTo>
                  <a:lnTo>
                    <a:pt x="1563583" y="42014"/>
                  </a:lnTo>
                  <a:lnTo>
                    <a:pt x="1531441" y="60936"/>
                  </a:lnTo>
                  <a:lnTo>
                    <a:pt x="1512047" y="54344"/>
                  </a:lnTo>
                  <a:lnTo>
                    <a:pt x="1469737" y="42826"/>
                  </a:lnTo>
                  <a:lnTo>
                    <a:pt x="1392759" y="29220"/>
                  </a:lnTo>
                  <a:lnTo>
                    <a:pt x="1336975" y="23986"/>
                  </a:lnTo>
                  <a:lnTo>
                    <a:pt x="1280646" y="22131"/>
                  </a:lnTo>
                  <a:lnTo>
                    <a:pt x="1224782" y="23538"/>
                  </a:lnTo>
                  <a:lnTo>
                    <a:pt x="1170396" y="28090"/>
                  </a:lnTo>
                  <a:lnTo>
                    <a:pt x="1118497" y="35672"/>
                  </a:lnTo>
                  <a:lnTo>
                    <a:pt x="1070097" y="46166"/>
                  </a:lnTo>
                  <a:lnTo>
                    <a:pt x="1026207" y="59455"/>
                  </a:lnTo>
                  <a:lnTo>
                    <a:pt x="987839" y="75424"/>
                  </a:lnTo>
                  <a:lnTo>
                    <a:pt x="956004" y="93956"/>
                  </a:lnTo>
                  <a:lnTo>
                    <a:pt x="910455" y="85229"/>
                  </a:lnTo>
                  <a:lnTo>
                    <a:pt x="862889" y="78495"/>
                  </a:lnTo>
                  <a:lnTo>
                    <a:pt x="813764" y="73779"/>
                  </a:lnTo>
                  <a:lnTo>
                    <a:pt x="763538" y="71105"/>
                  </a:lnTo>
                  <a:lnTo>
                    <a:pt x="712669" y="70499"/>
                  </a:lnTo>
                  <a:lnTo>
                    <a:pt x="661618" y="71985"/>
                  </a:lnTo>
                  <a:lnTo>
                    <a:pt x="594972" y="77219"/>
                  </a:lnTo>
                  <a:lnTo>
                    <a:pt x="532670" y="85796"/>
                  </a:lnTo>
                  <a:lnTo>
                    <a:pt x="475322" y="97418"/>
                  </a:lnTo>
                  <a:lnTo>
                    <a:pt x="423538" y="111790"/>
                  </a:lnTo>
                  <a:lnTo>
                    <a:pt x="377927" y="128612"/>
                  </a:lnTo>
                  <a:lnTo>
                    <a:pt x="339099" y="147589"/>
                  </a:lnTo>
                  <a:lnTo>
                    <a:pt x="284231" y="190818"/>
                  </a:lnTo>
                  <a:lnTo>
                    <a:pt x="263812" y="239098"/>
                  </a:lnTo>
                  <a:lnTo>
                    <a:pt x="268045" y="264390"/>
                  </a:lnTo>
                  <a:lnTo>
                    <a:pt x="265505" y="266803"/>
                  </a:lnTo>
                  <a:lnTo>
                    <a:pt x="210695" y="270930"/>
                  </a:lnTo>
                  <a:lnTo>
                    <a:pt x="159560" y="278696"/>
                  </a:lnTo>
                  <a:lnTo>
                    <a:pt x="113339" y="289809"/>
                  </a:lnTo>
                  <a:lnTo>
                    <a:pt x="73269" y="303976"/>
                  </a:lnTo>
                  <a:lnTo>
                    <a:pt x="9971" y="348266"/>
                  </a:lnTo>
                  <a:lnTo>
                    <a:pt x="0" y="376686"/>
                  </a:lnTo>
                  <a:lnTo>
                    <a:pt x="9663" y="404725"/>
                  </a:lnTo>
                  <a:lnTo>
                    <a:pt x="37954" y="430943"/>
                  </a:lnTo>
                  <a:lnTo>
                    <a:pt x="83862" y="453902"/>
                  </a:lnTo>
                  <a:lnTo>
                    <a:pt x="146379" y="472162"/>
                  </a:lnTo>
                  <a:lnTo>
                    <a:pt x="107564" y="491361"/>
                  </a:lnTo>
                  <a:lnTo>
                    <a:pt x="81133" y="512976"/>
                  </a:lnTo>
                  <a:lnTo>
                    <a:pt x="67798" y="536188"/>
                  </a:lnTo>
                  <a:lnTo>
                    <a:pt x="68274" y="560173"/>
                  </a:lnTo>
                  <a:lnTo>
                    <a:pt x="113491" y="606908"/>
                  </a:lnTo>
                  <a:lnTo>
                    <a:pt x="154722" y="625677"/>
                  </a:lnTo>
                  <a:lnTo>
                    <a:pt x="205734" y="640607"/>
                  </a:lnTo>
                  <a:lnTo>
                    <a:pt x="264554" y="651118"/>
                  </a:lnTo>
                  <a:lnTo>
                    <a:pt x="329204" y="656631"/>
                  </a:lnTo>
                  <a:lnTo>
                    <a:pt x="397712" y="656566"/>
                  </a:lnTo>
                  <a:lnTo>
                    <a:pt x="399490" y="657836"/>
                  </a:lnTo>
                  <a:lnTo>
                    <a:pt x="435435" y="677844"/>
                  </a:lnTo>
                  <a:lnTo>
                    <a:pt x="471757" y="693850"/>
                  </a:lnTo>
                  <a:lnTo>
                    <a:pt x="511824" y="708097"/>
                  </a:lnTo>
                  <a:lnTo>
                    <a:pt x="555196" y="720547"/>
                  </a:lnTo>
                  <a:lnTo>
                    <a:pt x="601434" y="731157"/>
                  </a:lnTo>
                  <a:lnTo>
                    <a:pt x="650096" y="739888"/>
                  </a:lnTo>
                  <a:lnTo>
                    <a:pt x="700743" y="746698"/>
                  </a:lnTo>
                  <a:lnTo>
                    <a:pt x="752935" y="751548"/>
                  </a:lnTo>
                  <a:lnTo>
                    <a:pt x="806230" y="754396"/>
                  </a:lnTo>
                  <a:lnTo>
                    <a:pt x="860189" y="755202"/>
                  </a:lnTo>
                  <a:lnTo>
                    <a:pt x="914372" y="753926"/>
                  </a:lnTo>
                  <a:lnTo>
                    <a:pt x="968338" y="750525"/>
                  </a:lnTo>
                  <a:lnTo>
                    <a:pt x="1021647" y="744961"/>
                  </a:lnTo>
                  <a:lnTo>
                    <a:pt x="1073859" y="737192"/>
                  </a:lnTo>
                  <a:lnTo>
                    <a:pt x="1124533" y="727178"/>
                  </a:lnTo>
                  <a:lnTo>
                    <a:pt x="1163382" y="745857"/>
                  </a:lnTo>
                  <a:lnTo>
                    <a:pt x="1208430" y="762280"/>
                  </a:lnTo>
                  <a:lnTo>
                    <a:pt x="1258959" y="776235"/>
                  </a:lnTo>
                  <a:lnTo>
                    <a:pt x="1314248" y="787508"/>
                  </a:lnTo>
                  <a:lnTo>
                    <a:pt x="1373580" y="795885"/>
                  </a:lnTo>
                  <a:lnTo>
                    <a:pt x="1434489" y="801128"/>
                  </a:lnTo>
                  <a:lnTo>
                    <a:pt x="1495287" y="803231"/>
                  </a:lnTo>
                  <a:lnTo>
                    <a:pt x="1555289" y="802332"/>
                  </a:lnTo>
                  <a:lnTo>
                    <a:pt x="1613812" y="798566"/>
                  </a:lnTo>
                  <a:lnTo>
                    <a:pt x="1670173" y="792069"/>
                  </a:lnTo>
                  <a:lnTo>
                    <a:pt x="1723687" y="782978"/>
                  </a:lnTo>
                  <a:lnTo>
                    <a:pt x="1773672" y="771429"/>
                  </a:lnTo>
                  <a:lnTo>
                    <a:pt x="1819444" y="757559"/>
                  </a:lnTo>
                  <a:lnTo>
                    <a:pt x="1860319" y="741503"/>
                  </a:lnTo>
                  <a:lnTo>
                    <a:pt x="1895614" y="723398"/>
                  </a:lnTo>
                  <a:lnTo>
                    <a:pt x="1946731" y="681585"/>
                  </a:lnTo>
                  <a:lnTo>
                    <a:pt x="1994643" y="691076"/>
                  </a:lnTo>
                  <a:lnTo>
                    <a:pt x="2045330" y="697984"/>
                  </a:lnTo>
                  <a:lnTo>
                    <a:pt x="2098089" y="702248"/>
                  </a:lnTo>
                  <a:lnTo>
                    <a:pt x="2152217" y="703810"/>
                  </a:lnTo>
                  <a:lnTo>
                    <a:pt x="2216150" y="702080"/>
                  </a:lnTo>
                  <a:lnTo>
                    <a:pt x="2276874" y="696711"/>
                  </a:lnTo>
                  <a:lnTo>
                    <a:pt x="2333573" y="688001"/>
                  </a:lnTo>
                  <a:lnTo>
                    <a:pt x="2385431" y="676250"/>
                  </a:lnTo>
                  <a:lnTo>
                    <a:pt x="2431633" y="661757"/>
                  </a:lnTo>
                  <a:lnTo>
                    <a:pt x="2471361" y="644822"/>
                  </a:lnTo>
                  <a:lnTo>
                    <a:pt x="2528133" y="604823"/>
                  </a:lnTo>
                  <a:lnTo>
                    <a:pt x="2549219" y="558649"/>
                  </a:lnTo>
                  <a:lnTo>
                    <a:pt x="2607184" y="554194"/>
                  </a:lnTo>
                  <a:lnTo>
                    <a:pt x="2662900" y="547012"/>
                  </a:lnTo>
                  <a:lnTo>
                    <a:pt x="2715686" y="537235"/>
                  </a:lnTo>
                  <a:lnTo>
                    <a:pt x="2764865" y="524994"/>
                  </a:lnTo>
                  <a:lnTo>
                    <a:pt x="2820530" y="506278"/>
                  </a:lnTo>
                  <a:lnTo>
                    <a:pt x="2866176" y="485056"/>
                  </a:lnTo>
                  <a:lnTo>
                    <a:pt x="2901628" y="461824"/>
                  </a:lnTo>
                  <a:lnTo>
                    <a:pt x="2941252" y="411313"/>
                  </a:lnTo>
                  <a:lnTo>
                    <a:pt x="2945075" y="385026"/>
                  </a:lnTo>
                  <a:lnTo>
                    <a:pt x="2938006" y="358714"/>
                  </a:lnTo>
                  <a:lnTo>
                    <a:pt x="2919870" y="332872"/>
                  </a:lnTo>
                  <a:lnTo>
                    <a:pt x="2890493" y="307996"/>
                  </a:lnTo>
                  <a:lnTo>
                    <a:pt x="2849701" y="284583"/>
                  </a:lnTo>
                  <a:lnTo>
                    <a:pt x="2856432" y="278868"/>
                  </a:lnTo>
                  <a:lnTo>
                    <a:pt x="2861893" y="272899"/>
                  </a:lnTo>
                  <a:lnTo>
                    <a:pt x="2866338" y="266803"/>
                  </a:lnTo>
                  <a:lnTo>
                    <a:pt x="2878451" y="239803"/>
                  </a:lnTo>
                  <a:lnTo>
                    <a:pt x="2875946" y="213256"/>
                  </a:lnTo>
                  <a:lnTo>
                    <a:pt x="2831191" y="164187"/>
                  </a:lnTo>
                  <a:lnTo>
                    <a:pt x="2790994" y="142998"/>
                  </a:lnTo>
                  <a:lnTo>
                    <a:pt x="2740286" y="124928"/>
                  </a:lnTo>
                  <a:lnTo>
                    <a:pt x="2680096" y="110644"/>
                  </a:lnTo>
                  <a:lnTo>
                    <a:pt x="2611449" y="100814"/>
                  </a:lnTo>
                  <a:lnTo>
                    <a:pt x="2596506" y="80404"/>
                  </a:lnTo>
                  <a:lnTo>
                    <a:pt x="2540047" y="44110"/>
                  </a:lnTo>
                  <a:lnTo>
                    <a:pt x="2499816" y="29059"/>
                  </a:lnTo>
                  <a:lnTo>
                    <a:pt x="2456100" y="17414"/>
                  </a:lnTo>
                  <a:lnTo>
                    <a:pt x="2409182" y="8751"/>
                  </a:lnTo>
                  <a:lnTo>
                    <a:pt x="2360023" y="3039"/>
                  </a:lnTo>
                  <a:lnTo>
                    <a:pt x="2309582" y="251"/>
                  </a:lnTo>
                  <a:lnTo>
                    <a:pt x="2258817" y="357"/>
                  </a:lnTo>
                  <a:lnTo>
                    <a:pt x="2208689" y="3327"/>
                  </a:lnTo>
                  <a:lnTo>
                    <a:pt x="2160156" y="9134"/>
                  </a:lnTo>
                  <a:lnTo>
                    <a:pt x="2114179" y="17749"/>
                  </a:lnTo>
                  <a:lnTo>
                    <a:pt x="2071715" y="29141"/>
                  </a:lnTo>
                  <a:lnTo>
                    <a:pt x="2033726" y="43283"/>
                  </a:lnTo>
                  <a:lnTo>
                    <a:pt x="2011622" y="33694"/>
                  </a:lnTo>
                  <a:lnTo>
                    <a:pt x="1986815" y="25153"/>
                  </a:lnTo>
                  <a:lnTo>
                    <a:pt x="1959556" y="17708"/>
                  </a:lnTo>
                  <a:lnTo>
                    <a:pt x="1930094" y="11406"/>
                  </a:lnTo>
                  <a:lnTo>
                    <a:pt x="1873782" y="3491"/>
                  </a:lnTo>
                  <a:lnTo>
                    <a:pt x="1816119" y="0"/>
                  </a:lnTo>
                  <a:close/>
                </a:path>
              </a:pathLst>
            </a:custGeom>
            <a:solidFill>
              <a:srgbClr val="FFFFFF"/>
            </a:solidFill>
          </p:spPr>
          <p:txBody>
            <a:bodyPr wrap="square" lIns="0" tIns="0" rIns="0" bIns="0" rtlCol="0"/>
            <a:lstStyle/>
            <a:p>
              <a:endParaRPr/>
            </a:p>
          </p:txBody>
        </p:sp>
        <p:sp>
          <p:nvSpPr>
            <p:cNvPr id="25" name="object 23">
              <a:extLst>
                <a:ext uri="{FF2B5EF4-FFF2-40B4-BE49-F238E27FC236}">
                  <a16:creationId xmlns:a16="http://schemas.microsoft.com/office/drawing/2014/main" id="{F5B2C3FC-0D4E-80FD-27E3-61A06560825C}"/>
                </a:ext>
              </a:extLst>
            </p:cNvPr>
            <p:cNvSpPr/>
            <p:nvPr/>
          </p:nvSpPr>
          <p:spPr>
            <a:xfrm>
              <a:off x="6944666" y="4642635"/>
              <a:ext cx="2945130" cy="803275"/>
            </a:xfrm>
            <a:custGeom>
              <a:avLst/>
              <a:gdLst/>
              <a:ahLst/>
              <a:cxnLst/>
              <a:rect l="l" t="t" r="r" b="b"/>
              <a:pathLst>
                <a:path w="2945129" h="803275">
                  <a:moveTo>
                    <a:pt x="268045" y="264390"/>
                  </a:moveTo>
                  <a:lnTo>
                    <a:pt x="269411" y="214475"/>
                  </a:lnTo>
                  <a:lnTo>
                    <a:pt x="307664" y="168423"/>
                  </a:lnTo>
                  <a:lnTo>
                    <a:pt x="377927" y="128612"/>
                  </a:lnTo>
                  <a:lnTo>
                    <a:pt x="423538" y="111790"/>
                  </a:lnTo>
                  <a:lnTo>
                    <a:pt x="475322" y="97418"/>
                  </a:lnTo>
                  <a:lnTo>
                    <a:pt x="532670" y="85796"/>
                  </a:lnTo>
                  <a:lnTo>
                    <a:pt x="594972" y="77219"/>
                  </a:lnTo>
                  <a:lnTo>
                    <a:pt x="661618" y="71985"/>
                  </a:lnTo>
                  <a:lnTo>
                    <a:pt x="712669" y="70499"/>
                  </a:lnTo>
                  <a:lnTo>
                    <a:pt x="763538" y="71105"/>
                  </a:lnTo>
                  <a:lnTo>
                    <a:pt x="813764" y="73779"/>
                  </a:lnTo>
                  <a:lnTo>
                    <a:pt x="862889" y="78495"/>
                  </a:lnTo>
                  <a:lnTo>
                    <a:pt x="910455" y="85229"/>
                  </a:lnTo>
                  <a:lnTo>
                    <a:pt x="956004" y="93956"/>
                  </a:lnTo>
                  <a:lnTo>
                    <a:pt x="987839" y="75424"/>
                  </a:lnTo>
                  <a:lnTo>
                    <a:pt x="1026207" y="59455"/>
                  </a:lnTo>
                  <a:lnTo>
                    <a:pt x="1070097" y="46166"/>
                  </a:lnTo>
                  <a:lnTo>
                    <a:pt x="1118497" y="35672"/>
                  </a:lnTo>
                  <a:lnTo>
                    <a:pt x="1170396" y="28090"/>
                  </a:lnTo>
                  <a:lnTo>
                    <a:pt x="1224782" y="23538"/>
                  </a:lnTo>
                  <a:lnTo>
                    <a:pt x="1280646" y="22131"/>
                  </a:lnTo>
                  <a:lnTo>
                    <a:pt x="1336975" y="23986"/>
                  </a:lnTo>
                  <a:lnTo>
                    <a:pt x="1392759" y="29220"/>
                  </a:lnTo>
                  <a:lnTo>
                    <a:pt x="1446986" y="37949"/>
                  </a:lnTo>
                  <a:lnTo>
                    <a:pt x="1491452" y="48299"/>
                  </a:lnTo>
                  <a:lnTo>
                    <a:pt x="1531441" y="60936"/>
                  </a:lnTo>
                  <a:lnTo>
                    <a:pt x="1563583" y="42014"/>
                  </a:lnTo>
                  <a:lnTo>
                    <a:pt x="1603982" y="26336"/>
                  </a:lnTo>
                  <a:lnTo>
                    <a:pt x="1651036" y="14099"/>
                  </a:lnTo>
                  <a:lnTo>
                    <a:pt x="1703145" y="5500"/>
                  </a:lnTo>
                  <a:lnTo>
                    <a:pt x="1758706" y="735"/>
                  </a:lnTo>
                  <a:lnTo>
                    <a:pt x="1816119" y="0"/>
                  </a:lnTo>
                  <a:lnTo>
                    <a:pt x="1873782" y="3491"/>
                  </a:lnTo>
                  <a:lnTo>
                    <a:pt x="1930094" y="11406"/>
                  </a:lnTo>
                  <a:lnTo>
                    <a:pt x="1986815" y="25153"/>
                  </a:lnTo>
                  <a:lnTo>
                    <a:pt x="2033726" y="43283"/>
                  </a:lnTo>
                  <a:lnTo>
                    <a:pt x="2071715" y="29141"/>
                  </a:lnTo>
                  <a:lnTo>
                    <a:pt x="2114179" y="17749"/>
                  </a:lnTo>
                  <a:lnTo>
                    <a:pt x="2160156" y="9134"/>
                  </a:lnTo>
                  <a:lnTo>
                    <a:pt x="2208689" y="3327"/>
                  </a:lnTo>
                  <a:lnTo>
                    <a:pt x="2258817" y="357"/>
                  </a:lnTo>
                  <a:lnTo>
                    <a:pt x="2309582" y="251"/>
                  </a:lnTo>
                  <a:lnTo>
                    <a:pt x="2360023" y="3039"/>
                  </a:lnTo>
                  <a:lnTo>
                    <a:pt x="2409182" y="8751"/>
                  </a:lnTo>
                  <a:lnTo>
                    <a:pt x="2456100" y="17414"/>
                  </a:lnTo>
                  <a:lnTo>
                    <a:pt x="2499816" y="29059"/>
                  </a:lnTo>
                  <a:lnTo>
                    <a:pt x="2540047" y="44110"/>
                  </a:lnTo>
                  <a:lnTo>
                    <a:pt x="2596506" y="80404"/>
                  </a:lnTo>
                  <a:lnTo>
                    <a:pt x="2611449" y="100814"/>
                  </a:lnTo>
                  <a:lnTo>
                    <a:pt x="2680096" y="110644"/>
                  </a:lnTo>
                  <a:lnTo>
                    <a:pt x="2740286" y="124928"/>
                  </a:lnTo>
                  <a:lnTo>
                    <a:pt x="2790994" y="142998"/>
                  </a:lnTo>
                  <a:lnTo>
                    <a:pt x="2831191" y="164187"/>
                  </a:lnTo>
                  <a:lnTo>
                    <a:pt x="2875946" y="213256"/>
                  </a:lnTo>
                  <a:lnTo>
                    <a:pt x="2878451" y="239803"/>
                  </a:lnTo>
                  <a:lnTo>
                    <a:pt x="2866338" y="266803"/>
                  </a:lnTo>
                  <a:lnTo>
                    <a:pt x="2861893" y="272899"/>
                  </a:lnTo>
                  <a:lnTo>
                    <a:pt x="2856432" y="278868"/>
                  </a:lnTo>
                  <a:lnTo>
                    <a:pt x="2849701" y="284583"/>
                  </a:lnTo>
                  <a:lnTo>
                    <a:pt x="2890493" y="307996"/>
                  </a:lnTo>
                  <a:lnTo>
                    <a:pt x="2919870" y="332872"/>
                  </a:lnTo>
                  <a:lnTo>
                    <a:pt x="2938006" y="358714"/>
                  </a:lnTo>
                  <a:lnTo>
                    <a:pt x="2945075" y="385026"/>
                  </a:lnTo>
                  <a:lnTo>
                    <a:pt x="2941252" y="411313"/>
                  </a:lnTo>
                  <a:lnTo>
                    <a:pt x="2901628" y="461824"/>
                  </a:lnTo>
                  <a:lnTo>
                    <a:pt x="2866176" y="485056"/>
                  </a:lnTo>
                  <a:lnTo>
                    <a:pt x="2820530" y="506278"/>
                  </a:lnTo>
                  <a:lnTo>
                    <a:pt x="2764865" y="524994"/>
                  </a:lnTo>
                  <a:lnTo>
                    <a:pt x="2715686" y="537235"/>
                  </a:lnTo>
                  <a:lnTo>
                    <a:pt x="2662900" y="547012"/>
                  </a:lnTo>
                  <a:lnTo>
                    <a:pt x="2607184" y="554194"/>
                  </a:lnTo>
                  <a:lnTo>
                    <a:pt x="2549219" y="558649"/>
                  </a:lnTo>
                  <a:lnTo>
                    <a:pt x="2543545" y="582358"/>
                  </a:lnTo>
                  <a:lnTo>
                    <a:pt x="2503799" y="625744"/>
                  </a:lnTo>
                  <a:lnTo>
                    <a:pt x="2431633" y="661757"/>
                  </a:lnTo>
                  <a:lnTo>
                    <a:pt x="2385431" y="676250"/>
                  </a:lnTo>
                  <a:lnTo>
                    <a:pt x="2333573" y="688001"/>
                  </a:lnTo>
                  <a:lnTo>
                    <a:pt x="2276874" y="696711"/>
                  </a:lnTo>
                  <a:lnTo>
                    <a:pt x="2216150" y="702080"/>
                  </a:lnTo>
                  <a:lnTo>
                    <a:pt x="2152217" y="703810"/>
                  </a:lnTo>
                  <a:lnTo>
                    <a:pt x="2098089" y="702248"/>
                  </a:lnTo>
                  <a:lnTo>
                    <a:pt x="2045330" y="697984"/>
                  </a:lnTo>
                  <a:lnTo>
                    <a:pt x="1994643" y="691076"/>
                  </a:lnTo>
                  <a:lnTo>
                    <a:pt x="1946731" y="681585"/>
                  </a:lnTo>
                  <a:lnTo>
                    <a:pt x="1924646" y="703380"/>
                  </a:lnTo>
                  <a:lnTo>
                    <a:pt x="1860319" y="741503"/>
                  </a:lnTo>
                  <a:lnTo>
                    <a:pt x="1819444" y="757559"/>
                  </a:lnTo>
                  <a:lnTo>
                    <a:pt x="1773672" y="771429"/>
                  </a:lnTo>
                  <a:lnTo>
                    <a:pt x="1723687" y="782978"/>
                  </a:lnTo>
                  <a:lnTo>
                    <a:pt x="1670173" y="792069"/>
                  </a:lnTo>
                  <a:lnTo>
                    <a:pt x="1613812" y="798566"/>
                  </a:lnTo>
                  <a:lnTo>
                    <a:pt x="1555289" y="802332"/>
                  </a:lnTo>
                  <a:lnTo>
                    <a:pt x="1495287" y="803231"/>
                  </a:lnTo>
                  <a:lnTo>
                    <a:pt x="1434489" y="801128"/>
                  </a:lnTo>
                  <a:lnTo>
                    <a:pt x="1373580" y="795885"/>
                  </a:lnTo>
                  <a:lnTo>
                    <a:pt x="1314248" y="787508"/>
                  </a:lnTo>
                  <a:lnTo>
                    <a:pt x="1258959" y="776235"/>
                  </a:lnTo>
                  <a:lnTo>
                    <a:pt x="1208430" y="762280"/>
                  </a:lnTo>
                  <a:lnTo>
                    <a:pt x="1163382" y="745857"/>
                  </a:lnTo>
                  <a:lnTo>
                    <a:pt x="1124533" y="727178"/>
                  </a:lnTo>
                  <a:lnTo>
                    <a:pt x="1073859" y="737192"/>
                  </a:lnTo>
                  <a:lnTo>
                    <a:pt x="1021647" y="744961"/>
                  </a:lnTo>
                  <a:lnTo>
                    <a:pt x="968338" y="750525"/>
                  </a:lnTo>
                  <a:lnTo>
                    <a:pt x="914372" y="753926"/>
                  </a:lnTo>
                  <a:lnTo>
                    <a:pt x="860189" y="755202"/>
                  </a:lnTo>
                  <a:lnTo>
                    <a:pt x="806230" y="754396"/>
                  </a:lnTo>
                  <a:lnTo>
                    <a:pt x="752935" y="751548"/>
                  </a:lnTo>
                  <a:lnTo>
                    <a:pt x="700743" y="746698"/>
                  </a:lnTo>
                  <a:lnTo>
                    <a:pt x="650096" y="739888"/>
                  </a:lnTo>
                  <a:lnTo>
                    <a:pt x="601434" y="731157"/>
                  </a:lnTo>
                  <a:lnTo>
                    <a:pt x="555196" y="720547"/>
                  </a:lnTo>
                  <a:lnTo>
                    <a:pt x="511824" y="708097"/>
                  </a:lnTo>
                  <a:lnTo>
                    <a:pt x="471757" y="693850"/>
                  </a:lnTo>
                  <a:lnTo>
                    <a:pt x="435435" y="677844"/>
                  </a:lnTo>
                  <a:lnTo>
                    <a:pt x="401395" y="658979"/>
                  </a:lnTo>
                  <a:lnTo>
                    <a:pt x="397712" y="656566"/>
                  </a:lnTo>
                  <a:lnTo>
                    <a:pt x="329204" y="656631"/>
                  </a:lnTo>
                  <a:lnTo>
                    <a:pt x="264554" y="651118"/>
                  </a:lnTo>
                  <a:lnTo>
                    <a:pt x="205734" y="640607"/>
                  </a:lnTo>
                  <a:lnTo>
                    <a:pt x="154722" y="625677"/>
                  </a:lnTo>
                  <a:lnTo>
                    <a:pt x="113491" y="606908"/>
                  </a:lnTo>
                  <a:lnTo>
                    <a:pt x="68274" y="560173"/>
                  </a:lnTo>
                  <a:lnTo>
                    <a:pt x="67798" y="536188"/>
                  </a:lnTo>
                  <a:lnTo>
                    <a:pt x="81133" y="512976"/>
                  </a:lnTo>
                  <a:lnTo>
                    <a:pt x="107564" y="491361"/>
                  </a:lnTo>
                  <a:lnTo>
                    <a:pt x="146379" y="472162"/>
                  </a:lnTo>
                  <a:lnTo>
                    <a:pt x="83862" y="453902"/>
                  </a:lnTo>
                  <a:lnTo>
                    <a:pt x="37954" y="430943"/>
                  </a:lnTo>
                  <a:lnTo>
                    <a:pt x="9663" y="404725"/>
                  </a:lnTo>
                  <a:lnTo>
                    <a:pt x="0" y="376686"/>
                  </a:lnTo>
                  <a:lnTo>
                    <a:pt x="9971" y="348266"/>
                  </a:lnTo>
                  <a:lnTo>
                    <a:pt x="40588" y="320905"/>
                  </a:lnTo>
                  <a:lnTo>
                    <a:pt x="113339" y="289809"/>
                  </a:lnTo>
                  <a:lnTo>
                    <a:pt x="159560" y="278696"/>
                  </a:lnTo>
                  <a:lnTo>
                    <a:pt x="210695" y="270930"/>
                  </a:lnTo>
                  <a:lnTo>
                    <a:pt x="265505" y="266803"/>
                  </a:lnTo>
                  <a:lnTo>
                    <a:pt x="268045" y="264390"/>
                  </a:lnTo>
                  <a:close/>
                </a:path>
                <a:path w="2945129" h="803275">
                  <a:moveTo>
                    <a:pt x="322020" y="483846"/>
                  </a:moveTo>
                  <a:lnTo>
                    <a:pt x="276998" y="483881"/>
                  </a:lnTo>
                  <a:lnTo>
                    <a:pt x="232739" y="481369"/>
                  </a:lnTo>
                  <a:lnTo>
                    <a:pt x="190003" y="476380"/>
                  </a:lnTo>
                  <a:lnTo>
                    <a:pt x="149554" y="468987"/>
                  </a:lnTo>
                </a:path>
                <a:path w="2945129" h="803275">
                  <a:moveTo>
                    <a:pt x="474166" y="646025"/>
                  </a:moveTo>
                  <a:lnTo>
                    <a:pt x="455842" y="648475"/>
                  </a:lnTo>
                  <a:lnTo>
                    <a:pt x="437114" y="650486"/>
                  </a:lnTo>
                  <a:lnTo>
                    <a:pt x="418052" y="652043"/>
                  </a:lnTo>
                  <a:lnTo>
                    <a:pt x="398728" y="653137"/>
                  </a:lnTo>
                </a:path>
                <a:path w="2945129" h="803275">
                  <a:moveTo>
                    <a:pt x="1124406" y="723876"/>
                  </a:moveTo>
                  <a:lnTo>
                    <a:pt x="1111337" y="716139"/>
                  </a:lnTo>
                  <a:lnTo>
                    <a:pt x="1099387" y="708175"/>
                  </a:lnTo>
                  <a:lnTo>
                    <a:pt x="1088580" y="699998"/>
                  </a:lnTo>
                  <a:lnTo>
                    <a:pt x="1078940" y="691618"/>
                  </a:lnTo>
                </a:path>
                <a:path w="2945129" h="803275">
                  <a:moveTo>
                    <a:pt x="1965146" y="643231"/>
                  </a:moveTo>
                  <a:lnTo>
                    <a:pt x="1962507" y="652252"/>
                  </a:lnTo>
                  <a:lnTo>
                    <a:pt x="1958605" y="661201"/>
                  </a:lnTo>
                  <a:lnTo>
                    <a:pt x="1953466" y="670055"/>
                  </a:lnTo>
                  <a:lnTo>
                    <a:pt x="1947112" y="678791"/>
                  </a:lnTo>
                </a:path>
              </a:pathLst>
            </a:custGeom>
            <a:ln w="19050">
              <a:solidFill>
                <a:srgbClr val="535053"/>
              </a:solidFill>
            </a:ln>
          </p:spPr>
          <p:txBody>
            <a:bodyPr wrap="square" lIns="0" tIns="0" rIns="0" bIns="0" rtlCol="0"/>
            <a:lstStyle/>
            <a:p>
              <a:endParaRPr/>
            </a:p>
          </p:txBody>
        </p:sp>
        <p:pic>
          <p:nvPicPr>
            <p:cNvPr id="26" name="object 24">
              <a:extLst>
                <a:ext uri="{FF2B5EF4-FFF2-40B4-BE49-F238E27FC236}">
                  <a16:creationId xmlns:a16="http://schemas.microsoft.com/office/drawing/2014/main" id="{C18B5A6B-88E2-67E5-BE7E-36D8A4A6A4DA}"/>
                </a:ext>
              </a:extLst>
            </p:cNvPr>
            <p:cNvPicPr/>
            <p:nvPr/>
          </p:nvPicPr>
          <p:blipFill>
            <a:blip r:embed="rId4" cstate="print"/>
            <a:stretch>
              <a:fillRect/>
            </a:stretch>
          </p:blipFill>
          <p:spPr>
            <a:xfrm>
              <a:off x="9261348" y="5057013"/>
              <a:ext cx="240410" cy="151764"/>
            </a:xfrm>
            <a:prstGeom prst="rect">
              <a:avLst/>
            </a:prstGeom>
          </p:spPr>
        </p:pic>
        <p:sp>
          <p:nvSpPr>
            <p:cNvPr id="27" name="object 25">
              <a:extLst>
                <a:ext uri="{FF2B5EF4-FFF2-40B4-BE49-F238E27FC236}">
                  <a16:creationId xmlns:a16="http://schemas.microsoft.com/office/drawing/2014/main" id="{7E6ACC5C-05FB-8521-3FFD-FEE2FE5D757B}"/>
                </a:ext>
              </a:extLst>
            </p:cNvPr>
            <p:cNvSpPr/>
            <p:nvPr/>
          </p:nvSpPr>
          <p:spPr>
            <a:xfrm>
              <a:off x="7212711" y="4683379"/>
              <a:ext cx="2580640" cy="292100"/>
            </a:xfrm>
            <a:custGeom>
              <a:avLst/>
              <a:gdLst/>
              <a:ahLst/>
              <a:cxnLst/>
              <a:rect l="l" t="t" r="r" b="b"/>
              <a:pathLst>
                <a:path w="2580640" h="292100">
                  <a:moveTo>
                    <a:pt x="2580259" y="241935"/>
                  </a:moveTo>
                  <a:lnTo>
                    <a:pt x="2561556" y="255891"/>
                  </a:lnTo>
                  <a:lnTo>
                    <a:pt x="2538745" y="268906"/>
                  </a:lnTo>
                  <a:lnTo>
                    <a:pt x="2512054" y="280850"/>
                  </a:lnTo>
                  <a:lnTo>
                    <a:pt x="2481707" y="291592"/>
                  </a:lnTo>
                </a:path>
                <a:path w="2580640" h="292100">
                  <a:moveTo>
                    <a:pt x="2343785" y="57277"/>
                  </a:moveTo>
                  <a:lnTo>
                    <a:pt x="2347595" y="65024"/>
                  </a:lnTo>
                  <a:lnTo>
                    <a:pt x="2349246" y="72898"/>
                  </a:lnTo>
                  <a:lnTo>
                    <a:pt x="2348992" y="80772"/>
                  </a:lnTo>
                </a:path>
                <a:path w="2580640" h="292100">
                  <a:moveTo>
                    <a:pt x="1714246" y="29972"/>
                  </a:moveTo>
                  <a:lnTo>
                    <a:pt x="1724644" y="21949"/>
                  </a:lnTo>
                  <a:lnTo>
                    <a:pt x="1736566" y="14271"/>
                  </a:lnTo>
                  <a:lnTo>
                    <a:pt x="1749964" y="6951"/>
                  </a:lnTo>
                  <a:lnTo>
                    <a:pt x="1764792" y="0"/>
                  </a:lnTo>
                </a:path>
                <a:path w="2580640" h="292100">
                  <a:moveTo>
                    <a:pt x="1241933" y="44196"/>
                  </a:moveTo>
                  <a:lnTo>
                    <a:pt x="1246405" y="37504"/>
                  </a:lnTo>
                  <a:lnTo>
                    <a:pt x="1251997" y="30956"/>
                  </a:lnTo>
                  <a:lnTo>
                    <a:pt x="1258685" y="24550"/>
                  </a:lnTo>
                  <a:lnTo>
                    <a:pt x="1266444" y="18288"/>
                  </a:lnTo>
                </a:path>
                <a:path w="2580640" h="292100">
                  <a:moveTo>
                    <a:pt x="687705" y="52959"/>
                  </a:moveTo>
                  <a:lnTo>
                    <a:pt x="711267" y="58457"/>
                  </a:lnTo>
                  <a:lnTo>
                    <a:pt x="733901" y="64468"/>
                  </a:lnTo>
                  <a:lnTo>
                    <a:pt x="755534" y="70979"/>
                  </a:lnTo>
                  <a:lnTo>
                    <a:pt x="776097" y="77978"/>
                  </a:lnTo>
                </a:path>
                <a:path w="2580640" h="292100">
                  <a:moveTo>
                    <a:pt x="15494" y="249936"/>
                  </a:moveTo>
                  <a:lnTo>
                    <a:pt x="10537" y="243435"/>
                  </a:lnTo>
                  <a:lnTo>
                    <a:pt x="6318" y="236886"/>
                  </a:lnTo>
                  <a:lnTo>
                    <a:pt x="2813" y="230290"/>
                  </a:lnTo>
                  <a:lnTo>
                    <a:pt x="0" y="223647"/>
                  </a:lnTo>
                </a:path>
              </a:pathLst>
            </a:custGeom>
            <a:ln w="19050">
              <a:solidFill>
                <a:srgbClr val="535053"/>
              </a:solidFill>
            </a:ln>
          </p:spPr>
          <p:txBody>
            <a:bodyPr wrap="square" lIns="0" tIns="0" rIns="0" bIns="0" rtlCol="0"/>
            <a:lstStyle/>
            <a:p>
              <a:endParaRPr/>
            </a:p>
          </p:txBody>
        </p:sp>
      </p:grpSp>
      <p:sp>
        <p:nvSpPr>
          <p:cNvPr id="28" name="object 26">
            <a:extLst>
              <a:ext uri="{FF2B5EF4-FFF2-40B4-BE49-F238E27FC236}">
                <a16:creationId xmlns:a16="http://schemas.microsoft.com/office/drawing/2014/main" id="{3AC97B1F-7A28-2E2B-6652-82A7982E55D0}"/>
              </a:ext>
            </a:extLst>
          </p:cNvPr>
          <p:cNvSpPr txBox="1"/>
          <p:nvPr/>
        </p:nvSpPr>
        <p:spPr>
          <a:xfrm>
            <a:off x="7519543" y="4720844"/>
            <a:ext cx="1586865" cy="574040"/>
          </a:xfrm>
          <a:prstGeom prst="rect">
            <a:avLst/>
          </a:prstGeom>
        </p:spPr>
        <p:txBody>
          <a:bodyPr vert="horz" wrap="square" lIns="0" tIns="12700" rIns="0" bIns="0" rtlCol="0">
            <a:spAutoFit/>
          </a:bodyPr>
          <a:lstStyle/>
          <a:p>
            <a:pPr marL="349250" marR="5080" indent="-337185">
              <a:lnSpc>
                <a:spcPct val="100000"/>
              </a:lnSpc>
              <a:spcBef>
                <a:spcPts val="100"/>
              </a:spcBef>
            </a:pPr>
            <a:r>
              <a:rPr sz="1800" spc="-90" dirty="0">
                <a:solidFill>
                  <a:srgbClr val="535053"/>
                </a:solidFill>
                <a:latin typeface="Arial"/>
                <a:cs typeface="Arial"/>
              </a:rPr>
              <a:t>Communications </a:t>
            </a:r>
            <a:r>
              <a:rPr sz="1800" spc="-10" dirty="0">
                <a:solidFill>
                  <a:srgbClr val="535053"/>
                </a:solidFill>
                <a:latin typeface="Arial"/>
                <a:cs typeface="Arial"/>
              </a:rPr>
              <a:t>Networks</a:t>
            </a:r>
            <a:endParaRPr sz="1800">
              <a:latin typeface="Arial"/>
              <a:cs typeface="Arial"/>
            </a:endParaRPr>
          </a:p>
        </p:txBody>
      </p:sp>
      <p:sp>
        <p:nvSpPr>
          <p:cNvPr id="29" name="object 27">
            <a:extLst>
              <a:ext uri="{FF2B5EF4-FFF2-40B4-BE49-F238E27FC236}">
                <a16:creationId xmlns:a16="http://schemas.microsoft.com/office/drawing/2014/main" id="{FE62E8DC-89EC-8B0C-CA50-C62C24310136}"/>
              </a:ext>
            </a:extLst>
          </p:cNvPr>
          <p:cNvSpPr/>
          <p:nvPr/>
        </p:nvSpPr>
        <p:spPr>
          <a:xfrm>
            <a:off x="6946392" y="3429000"/>
            <a:ext cx="2941320" cy="803275"/>
          </a:xfrm>
          <a:custGeom>
            <a:avLst/>
            <a:gdLst/>
            <a:ahLst/>
            <a:cxnLst/>
            <a:rect l="l" t="t" r="r" b="b"/>
            <a:pathLst>
              <a:path w="2941320" h="803275">
                <a:moveTo>
                  <a:pt x="2807461" y="0"/>
                </a:moveTo>
                <a:lnTo>
                  <a:pt x="133857" y="0"/>
                </a:lnTo>
                <a:lnTo>
                  <a:pt x="91553" y="6825"/>
                </a:lnTo>
                <a:lnTo>
                  <a:pt x="54809" y="25830"/>
                </a:lnTo>
                <a:lnTo>
                  <a:pt x="25830" y="54809"/>
                </a:lnTo>
                <a:lnTo>
                  <a:pt x="6825" y="91553"/>
                </a:lnTo>
                <a:lnTo>
                  <a:pt x="0" y="133858"/>
                </a:lnTo>
                <a:lnTo>
                  <a:pt x="0" y="669289"/>
                </a:lnTo>
                <a:lnTo>
                  <a:pt x="6825" y="711594"/>
                </a:lnTo>
                <a:lnTo>
                  <a:pt x="25830" y="748338"/>
                </a:lnTo>
                <a:lnTo>
                  <a:pt x="54809" y="777317"/>
                </a:lnTo>
                <a:lnTo>
                  <a:pt x="91553" y="796322"/>
                </a:lnTo>
                <a:lnTo>
                  <a:pt x="133857" y="803148"/>
                </a:lnTo>
                <a:lnTo>
                  <a:pt x="2807461" y="803148"/>
                </a:lnTo>
                <a:lnTo>
                  <a:pt x="2849766" y="796322"/>
                </a:lnTo>
                <a:lnTo>
                  <a:pt x="2886510" y="777317"/>
                </a:lnTo>
                <a:lnTo>
                  <a:pt x="2915489" y="748338"/>
                </a:lnTo>
                <a:lnTo>
                  <a:pt x="2934494" y="711594"/>
                </a:lnTo>
                <a:lnTo>
                  <a:pt x="2941319" y="669289"/>
                </a:lnTo>
                <a:lnTo>
                  <a:pt x="2941319" y="133858"/>
                </a:lnTo>
                <a:lnTo>
                  <a:pt x="2934494" y="91553"/>
                </a:lnTo>
                <a:lnTo>
                  <a:pt x="2915489" y="54809"/>
                </a:lnTo>
                <a:lnTo>
                  <a:pt x="2886510" y="25830"/>
                </a:lnTo>
                <a:lnTo>
                  <a:pt x="2849766" y="6825"/>
                </a:lnTo>
                <a:lnTo>
                  <a:pt x="2807461" y="0"/>
                </a:lnTo>
                <a:close/>
              </a:path>
            </a:pathLst>
          </a:custGeom>
          <a:solidFill>
            <a:srgbClr val="B41F24"/>
          </a:solidFill>
        </p:spPr>
        <p:txBody>
          <a:bodyPr wrap="square" lIns="0" tIns="0" rIns="0" bIns="0" rtlCol="0"/>
          <a:lstStyle/>
          <a:p>
            <a:endParaRPr/>
          </a:p>
        </p:txBody>
      </p:sp>
      <p:sp>
        <p:nvSpPr>
          <p:cNvPr id="30" name="object 28">
            <a:extLst>
              <a:ext uri="{FF2B5EF4-FFF2-40B4-BE49-F238E27FC236}">
                <a16:creationId xmlns:a16="http://schemas.microsoft.com/office/drawing/2014/main" id="{5E65F08C-4EAB-FE9A-117D-04DF3F1AD029}"/>
              </a:ext>
            </a:extLst>
          </p:cNvPr>
          <p:cNvSpPr txBox="1"/>
          <p:nvPr/>
        </p:nvSpPr>
        <p:spPr>
          <a:xfrm>
            <a:off x="7302500" y="3666490"/>
            <a:ext cx="2233930" cy="299720"/>
          </a:xfrm>
          <a:prstGeom prst="rect">
            <a:avLst/>
          </a:prstGeom>
        </p:spPr>
        <p:txBody>
          <a:bodyPr vert="horz" wrap="square" lIns="0" tIns="12700" rIns="0" bIns="0" rtlCol="0">
            <a:spAutoFit/>
          </a:bodyPr>
          <a:lstStyle/>
          <a:p>
            <a:pPr marL="12700">
              <a:lnSpc>
                <a:spcPct val="100000"/>
              </a:lnSpc>
              <a:spcBef>
                <a:spcPts val="100"/>
              </a:spcBef>
            </a:pPr>
            <a:r>
              <a:rPr sz="1800" spc="-114" dirty="0">
                <a:solidFill>
                  <a:srgbClr val="FFFFFF"/>
                </a:solidFill>
                <a:latin typeface="Arial"/>
                <a:cs typeface="Arial"/>
              </a:rPr>
              <a:t>Common</a:t>
            </a:r>
            <a:r>
              <a:rPr sz="1800" spc="-40" dirty="0">
                <a:solidFill>
                  <a:srgbClr val="FFFFFF"/>
                </a:solidFill>
                <a:latin typeface="Arial"/>
                <a:cs typeface="Arial"/>
              </a:rPr>
              <a:t> </a:t>
            </a:r>
            <a:r>
              <a:rPr sz="1800" spc="-130" dirty="0">
                <a:solidFill>
                  <a:srgbClr val="FFFFFF"/>
                </a:solidFill>
                <a:latin typeface="Arial"/>
                <a:cs typeface="Arial"/>
              </a:rPr>
              <a:t>Services</a:t>
            </a:r>
            <a:r>
              <a:rPr sz="1800" spc="-45" dirty="0">
                <a:solidFill>
                  <a:srgbClr val="FFFFFF"/>
                </a:solidFill>
                <a:latin typeface="Arial"/>
                <a:cs typeface="Arial"/>
              </a:rPr>
              <a:t> </a:t>
            </a:r>
            <a:r>
              <a:rPr sz="1800" spc="-95" dirty="0">
                <a:solidFill>
                  <a:srgbClr val="FFFFFF"/>
                </a:solidFill>
                <a:latin typeface="Arial"/>
                <a:cs typeface="Arial"/>
              </a:rPr>
              <a:t>Layer</a:t>
            </a:r>
            <a:endParaRPr sz="1800">
              <a:latin typeface="Arial"/>
              <a:cs typeface="Arial"/>
            </a:endParaRPr>
          </a:p>
        </p:txBody>
      </p:sp>
      <p:sp>
        <p:nvSpPr>
          <p:cNvPr id="31" name="object 29">
            <a:extLst>
              <a:ext uri="{FF2B5EF4-FFF2-40B4-BE49-F238E27FC236}">
                <a16:creationId xmlns:a16="http://schemas.microsoft.com/office/drawing/2014/main" id="{2A78D073-FF93-7DCE-5E57-324D97EDC161}"/>
              </a:ext>
            </a:extLst>
          </p:cNvPr>
          <p:cNvSpPr txBox="1"/>
          <p:nvPr/>
        </p:nvSpPr>
        <p:spPr>
          <a:xfrm>
            <a:off x="1066901" y="1494231"/>
            <a:ext cx="2716530" cy="300355"/>
          </a:xfrm>
          <a:prstGeom prst="rect">
            <a:avLst/>
          </a:prstGeom>
        </p:spPr>
        <p:txBody>
          <a:bodyPr vert="horz" wrap="square" lIns="0" tIns="12700" rIns="0" bIns="0" rtlCol="0">
            <a:spAutoFit/>
          </a:bodyPr>
          <a:lstStyle/>
          <a:p>
            <a:pPr marL="12700">
              <a:lnSpc>
                <a:spcPct val="100000"/>
              </a:lnSpc>
              <a:spcBef>
                <a:spcPts val="100"/>
              </a:spcBef>
            </a:pPr>
            <a:r>
              <a:rPr sz="1800" b="1" u="sng" spc="-120" dirty="0">
                <a:solidFill>
                  <a:srgbClr val="535053"/>
                </a:solidFill>
                <a:uFill>
                  <a:solidFill>
                    <a:srgbClr val="535053"/>
                  </a:solidFill>
                </a:uFill>
                <a:latin typeface="Arial"/>
                <a:cs typeface="Arial"/>
              </a:rPr>
              <a:t>Traditional</a:t>
            </a:r>
            <a:r>
              <a:rPr sz="1800" b="1" u="sng" spc="-105" dirty="0">
                <a:solidFill>
                  <a:srgbClr val="535053"/>
                </a:solidFill>
                <a:uFill>
                  <a:solidFill>
                    <a:srgbClr val="535053"/>
                  </a:solidFill>
                </a:uFill>
                <a:latin typeface="Arial"/>
                <a:cs typeface="Arial"/>
              </a:rPr>
              <a:t> </a:t>
            </a:r>
            <a:r>
              <a:rPr sz="1800" b="1" u="sng" spc="-70" dirty="0">
                <a:solidFill>
                  <a:srgbClr val="535053"/>
                </a:solidFill>
                <a:uFill>
                  <a:solidFill>
                    <a:srgbClr val="535053"/>
                  </a:solidFill>
                </a:uFill>
                <a:latin typeface="Arial"/>
                <a:cs typeface="Arial"/>
              </a:rPr>
              <a:t>Market</a:t>
            </a:r>
            <a:r>
              <a:rPr sz="1800" b="1" u="sng" spc="-45" dirty="0">
                <a:solidFill>
                  <a:srgbClr val="535053"/>
                </a:solidFill>
                <a:uFill>
                  <a:solidFill>
                    <a:srgbClr val="535053"/>
                  </a:solidFill>
                </a:uFill>
                <a:latin typeface="Arial"/>
                <a:cs typeface="Arial"/>
              </a:rPr>
              <a:t> </a:t>
            </a:r>
            <a:r>
              <a:rPr sz="1800" b="1" u="sng" spc="-105" dirty="0">
                <a:solidFill>
                  <a:srgbClr val="535053"/>
                </a:solidFill>
                <a:uFill>
                  <a:solidFill>
                    <a:srgbClr val="535053"/>
                  </a:solidFill>
                </a:uFill>
                <a:latin typeface="Arial"/>
                <a:cs typeface="Arial"/>
              </a:rPr>
              <a:t>Structure</a:t>
            </a:r>
            <a:endParaRPr sz="1800">
              <a:latin typeface="Arial"/>
              <a:cs typeface="Arial"/>
            </a:endParaRPr>
          </a:p>
        </p:txBody>
      </p:sp>
      <p:sp>
        <p:nvSpPr>
          <p:cNvPr id="32" name="object 30">
            <a:extLst>
              <a:ext uri="{FF2B5EF4-FFF2-40B4-BE49-F238E27FC236}">
                <a16:creationId xmlns:a16="http://schemas.microsoft.com/office/drawing/2014/main" id="{73FF2884-4DE3-BD05-29F1-51B7602106B2}"/>
              </a:ext>
            </a:extLst>
          </p:cNvPr>
          <p:cNvSpPr txBox="1"/>
          <p:nvPr/>
        </p:nvSpPr>
        <p:spPr>
          <a:xfrm>
            <a:off x="7490586" y="1494231"/>
            <a:ext cx="3600450" cy="300355"/>
          </a:xfrm>
          <a:prstGeom prst="rect">
            <a:avLst/>
          </a:prstGeom>
        </p:spPr>
        <p:txBody>
          <a:bodyPr vert="horz" wrap="square" lIns="0" tIns="12700" rIns="0" bIns="0" rtlCol="0">
            <a:spAutoFit/>
          </a:bodyPr>
          <a:lstStyle/>
          <a:p>
            <a:pPr marL="12700">
              <a:lnSpc>
                <a:spcPct val="100000"/>
              </a:lnSpc>
              <a:spcBef>
                <a:spcPts val="100"/>
              </a:spcBef>
            </a:pPr>
            <a:r>
              <a:rPr sz="1800" b="1" u="sng" spc="-100" dirty="0">
                <a:solidFill>
                  <a:srgbClr val="535053"/>
                </a:solidFill>
                <a:uFill>
                  <a:solidFill>
                    <a:srgbClr val="535053"/>
                  </a:solidFill>
                </a:uFill>
                <a:latin typeface="Arial"/>
                <a:cs typeface="Arial"/>
              </a:rPr>
              <a:t>oneM2M’s</a:t>
            </a:r>
            <a:r>
              <a:rPr sz="1800" b="1" u="sng" spc="-25" dirty="0">
                <a:solidFill>
                  <a:srgbClr val="535053"/>
                </a:solidFill>
                <a:uFill>
                  <a:solidFill>
                    <a:srgbClr val="535053"/>
                  </a:solidFill>
                </a:uFill>
                <a:latin typeface="Arial"/>
                <a:cs typeface="Arial"/>
              </a:rPr>
              <a:t> </a:t>
            </a:r>
            <a:r>
              <a:rPr sz="1800" b="1" u="sng" spc="-155" dirty="0">
                <a:solidFill>
                  <a:srgbClr val="535053"/>
                </a:solidFill>
                <a:uFill>
                  <a:solidFill>
                    <a:srgbClr val="535053"/>
                  </a:solidFill>
                </a:uFill>
                <a:latin typeface="Arial"/>
                <a:cs typeface="Arial"/>
              </a:rPr>
              <a:t>Standards-</a:t>
            </a:r>
            <a:r>
              <a:rPr sz="1800" b="1" u="sng" spc="-165" dirty="0">
                <a:solidFill>
                  <a:srgbClr val="535053"/>
                </a:solidFill>
                <a:uFill>
                  <a:solidFill>
                    <a:srgbClr val="535053"/>
                  </a:solidFill>
                </a:uFill>
                <a:latin typeface="Arial"/>
                <a:cs typeface="Arial"/>
              </a:rPr>
              <a:t>based</a:t>
            </a:r>
            <a:r>
              <a:rPr sz="1800" b="1" u="sng" spc="-60" dirty="0">
                <a:solidFill>
                  <a:srgbClr val="535053"/>
                </a:solidFill>
                <a:uFill>
                  <a:solidFill>
                    <a:srgbClr val="535053"/>
                  </a:solidFill>
                </a:uFill>
                <a:latin typeface="Arial"/>
                <a:cs typeface="Arial"/>
              </a:rPr>
              <a:t> </a:t>
            </a:r>
            <a:r>
              <a:rPr sz="1800" b="1" u="sng" spc="-100" dirty="0">
                <a:solidFill>
                  <a:srgbClr val="535053"/>
                </a:solidFill>
                <a:uFill>
                  <a:solidFill>
                    <a:srgbClr val="535053"/>
                  </a:solidFill>
                </a:uFill>
                <a:latin typeface="Arial"/>
                <a:cs typeface="Arial"/>
              </a:rPr>
              <a:t>Structure</a:t>
            </a:r>
            <a:endParaRPr sz="1800">
              <a:latin typeface="Arial"/>
              <a:cs typeface="Arial"/>
            </a:endParaRPr>
          </a:p>
        </p:txBody>
      </p:sp>
      <p:grpSp>
        <p:nvGrpSpPr>
          <p:cNvPr id="33" name="object 31">
            <a:extLst>
              <a:ext uri="{FF2B5EF4-FFF2-40B4-BE49-F238E27FC236}">
                <a16:creationId xmlns:a16="http://schemas.microsoft.com/office/drawing/2014/main" id="{B8FD9541-9A6C-E6E1-A3B4-68A089D10963}"/>
              </a:ext>
            </a:extLst>
          </p:cNvPr>
          <p:cNvGrpSpPr/>
          <p:nvPr/>
        </p:nvGrpSpPr>
        <p:grpSpPr>
          <a:xfrm>
            <a:off x="3343655" y="3003791"/>
            <a:ext cx="2664460" cy="1189355"/>
            <a:chOff x="3343655" y="3003791"/>
            <a:chExt cx="2664460" cy="1189355"/>
          </a:xfrm>
        </p:grpSpPr>
        <p:pic>
          <p:nvPicPr>
            <p:cNvPr id="34" name="object 32">
              <a:extLst>
                <a:ext uri="{FF2B5EF4-FFF2-40B4-BE49-F238E27FC236}">
                  <a16:creationId xmlns:a16="http://schemas.microsoft.com/office/drawing/2014/main" id="{13E83FFC-6213-4763-A4B3-8614675BBC1E}"/>
                </a:ext>
              </a:extLst>
            </p:cNvPr>
            <p:cNvPicPr/>
            <p:nvPr/>
          </p:nvPicPr>
          <p:blipFill>
            <a:blip r:embed="rId5" cstate="print"/>
            <a:stretch>
              <a:fillRect/>
            </a:stretch>
          </p:blipFill>
          <p:spPr>
            <a:xfrm>
              <a:off x="3343655" y="3003791"/>
              <a:ext cx="2642616" cy="1181112"/>
            </a:xfrm>
            <a:prstGeom prst="rect">
              <a:avLst/>
            </a:prstGeom>
          </p:spPr>
        </p:pic>
        <p:pic>
          <p:nvPicPr>
            <p:cNvPr id="35" name="object 33">
              <a:extLst>
                <a:ext uri="{FF2B5EF4-FFF2-40B4-BE49-F238E27FC236}">
                  <a16:creationId xmlns:a16="http://schemas.microsoft.com/office/drawing/2014/main" id="{7F01B955-C5EA-B753-D7B9-C4449D8F2846}"/>
                </a:ext>
              </a:extLst>
            </p:cNvPr>
            <p:cNvPicPr/>
            <p:nvPr/>
          </p:nvPicPr>
          <p:blipFill>
            <a:blip r:embed="rId6" cstate="print"/>
            <a:stretch>
              <a:fillRect/>
            </a:stretch>
          </p:blipFill>
          <p:spPr>
            <a:xfrm>
              <a:off x="3854195" y="3061715"/>
              <a:ext cx="2153412" cy="1130808"/>
            </a:xfrm>
            <a:prstGeom prst="rect">
              <a:avLst/>
            </a:prstGeom>
          </p:spPr>
        </p:pic>
        <p:sp>
          <p:nvSpPr>
            <p:cNvPr id="36" name="object 34">
              <a:extLst>
                <a:ext uri="{FF2B5EF4-FFF2-40B4-BE49-F238E27FC236}">
                  <a16:creationId xmlns:a16="http://schemas.microsoft.com/office/drawing/2014/main" id="{81BC3C15-8093-BA7A-B632-DC996B51175B}"/>
                </a:ext>
              </a:extLst>
            </p:cNvPr>
            <p:cNvSpPr/>
            <p:nvPr/>
          </p:nvSpPr>
          <p:spPr>
            <a:xfrm>
              <a:off x="3393312" y="3090671"/>
              <a:ext cx="2510790" cy="1066800"/>
            </a:xfrm>
            <a:custGeom>
              <a:avLst/>
              <a:gdLst/>
              <a:ahLst/>
              <a:cxnLst/>
              <a:rect l="l" t="t" r="r" b="b"/>
              <a:pathLst>
                <a:path w="2510790" h="1066800">
                  <a:moveTo>
                    <a:pt x="2332863" y="0"/>
                  </a:moveTo>
                  <a:lnTo>
                    <a:pt x="641731" y="0"/>
                  </a:lnTo>
                  <a:lnTo>
                    <a:pt x="594473" y="6352"/>
                  </a:lnTo>
                  <a:lnTo>
                    <a:pt x="552003" y="24280"/>
                  </a:lnTo>
                  <a:lnTo>
                    <a:pt x="516016" y="52085"/>
                  </a:lnTo>
                  <a:lnTo>
                    <a:pt x="488211" y="88072"/>
                  </a:lnTo>
                  <a:lnTo>
                    <a:pt x="470283" y="130542"/>
                  </a:lnTo>
                  <a:lnTo>
                    <a:pt x="463931" y="177800"/>
                  </a:lnTo>
                  <a:lnTo>
                    <a:pt x="463931" y="622300"/>
                  </a:lnTo>
                  <a:lnTo>
                    <a:pt x="0" y="765682"/>
                  </a:lnTo>
                  <a:lnTo>
                    <a:pt x="463931" y="889000"/>
                  </a:lnTo>
                  <a:lnTo>
                    <a:pt x="470283" y="936257"/>
                  </a:lnTo>
                  <a:lnTo>
                    <a:pt x="488211" y="978727"/>
                  </a:lnTo>
                  <a:lnTo>
                    <a:pt x="516016" y="1014714"/>
                  </a:lnTo>
                  <a:lnTo>
                    <a:pt x="552003" y="1042519"/>
                  </a:lnTo>
                  <a:lnTo>
                    <a:pt x="594473" y="1060447"/>
                  </a:lnTo>
                  <a:lnTo>
                    <a:pt x="641731" y="1066800"/>
                  </a:lnTo>
                  <a:lnTo>
                    <a:pt x="2332863" y="1066800"/>
                  </a:lnTo>
                  <a:lnTo>
                    <a:pt x="2380120" y="1060447"/>
                  </a:lnTo>
                  <a:lnTo>
                    <a:pt x="2422590" y="1042519"/>
                  </a:lnTo>
                  <a:lnTo>
                    <a:pt x="2458577" y="1014714"/>
                  </a:lnTo>
                  <a:lnTo>
                    <a:pt x="2486382" y="978727"/>
                  </a:lnTo>
                  <a:lnTo>
                    <a:pt x="2504310" y="936257"/>
                  </a:lnTo>
                  <a:lnTo>
                    <a:pt x="2510663" y="889000"/>
                  </a:lnTo>
                  <a:lnTo>
                    <a:pt x="2510663" y="177800"/>
                  </a:lnTo>
                  <a:lnTo>
                    <a:pt x="2504310" y="130542"/>
                  </a:lnTo>
                  <a:lnTo>
                    <a:pt x="2486382" y="88072"/>
                  </a:lnTo>
                  <a:lnTo>
                    <a:pt x="2458577" y="52085"/>
                  </a:lnTo>
                  <a:lnTo>
                    <a:pt x="2422590" y="24280"/>
                  </a:lnTo>
                  <a:lnTo>
                    <a:pt x="2380120" y="6352"/>
                  </a:lnTo>
                  <a:lnTo>
                    <a:pt x="2332863" y="0"/>
                  </a:lnTo>
                  <a:close/>
                </a:path>
              </a:pathLst>
            </a:custGeom>
            <a:solidFill>
              <a:srgbClr val="FFFFFF"/>
            </a:solidFill>
          </p:spPr>
          <p:txBody>
            <a:bodyPr wrap="square" lIns="0" tIns="0" rIns="0" bIns="0" rtlCol="0"/>
            <a:lstStyle/>
            <a:p>
              <a:endParaRPr/>
            </a:p>
          </p:txBody>
        </p:sp>
        <p:sp>
          <p:nvSpPr>
            <p:cNvPr id="37" name="object 35">
              <a:extLst>
                <a:ext uri="{FF2B5EF4-FFF2-40B4-BE49-F238E27FC236}">
                  <a16:creationId xmlns:a16="http://schemas.microsoft.com/office/drawing/2014/main" id="{1C8FB6E1-1234-3648-2B51-F64D0DC1AE52}"/>
                </a:ext>
              </a:extLst>
            </p:cNvPr>
            <p:cNvSpPr/>
            <p:nvPr/>
          </p:nvSpPr>
          <p:spPr>
            <a:xfrm>
              <a:off x="3393312" y="3090671"/>
              <a:ext cx="2510790" cy="1066800"/>
            </a:xfrm>
            <a:custGeom>
              <a:avLst/>
              <a:gdLst/>
              <a:ahLst/>
              <a:cxnLst/>
              <a:rect l="l" t="t" r="r" b="b"/>
              <a:pathLst>
                <a:path w="2510790" h="1066800">
                  <a:moveTo>
                    <a:pt x="463931" y="177800"/>
                  </a:moveTo>
                  <a:lnTo>
                    <a:pt x="470283" y="130542"/>
                  </a:lnTo>
                  <a:lnTo>
                    <a:pt x="488211" y="88072"/>
                  </a:lnTo>
                  <a:lnTo>
                    <a:pt x="516016" y="52085"/>
                  </a:lnTo>
                  <a:lnTo>
                    <a:pt x="552003" y="24280"/>
                  </a:lnTo>
                  <a:lnTo>
                    <a:pt x="594473" y="6352"/>
                  </a:lnTo>
                  <a:lnTo>
                    <a:pt x="641731" y="0"/>
                  </a:lnTo>
                  <a:lnTo>
                    <a:pt x="805052" y="0"/>
                  </a:lnTo>
                  <a:lnTo>
                    <a:pt x="1316736" y="0"/>
                  </a:lnTo>
                  <a:lnTo>
                    <a:pt x="2332863" y="0"/>
                  </a:lnTo>
                  <a:lnTo>
                    <a:pt x="2380120" y="6352"/>
                  </a:lnTo>
                  <a:lnTo>
                    <a:pt x="2422590" y="24280"/>
                  </a:lnTo>
                  <a:lnTo>
                    <a:pt x="2458577" y="52085"/>
                  </a:lnTo>
                  <a:lnTo>
                    <a:pt x="2486382" y="88072"/>
                  </a:lnTo>
                  <a:lnTo>
                    <a:pt x="2504310" y="130542"/>
                  </a:lnTo>
                  <a:lnTo>
                    <a:pt x="2510663" y="177800"/>
                  </a:lnTo>
                  <a:lnTo>
                    <a:pt x="2510663" y="622300"/>
                  </a:lnTo>
                  <a:lnTo>
                    <a:pt x="2510663" y="889000"/>
                  </a:lnTo>
                  <a:lnTo>
                    <a:pt x="2504310" y="936257"/>
                  </a:lnTo>
                  <a:lnTo>
                    <a:pt x="2486382" y="978727"/>
                  </a:lnTo>
                  <a:lnTo>
                    <a:pt x="2458577" y="1014714"/>
                  </a:lnTo>
                  <a:lnTo>
                    <a:pt x="2422590" y="1042519"/>
                  </a:lnTo>
                  <a:lnTo>
                    <a:pt x="2380120" y="1060447"/>
                  </a:lnTo>
                  <a:lnTo>
                    <a:pt x="2332863" y="1066800"/>
                  </a:lnTo>
                  <a:lnTo>
                    <a:pt x="1316736" y="1066800"/>
                  </a:lnTo>
                  <a:lnTo>
                    <a:pt x="805052" y="1066800"/>
                  </a:lnTo>
                  <a:lnTo>
                    <a:pt x="641731" y="1066800"/>
                  </a:lnTo>
                  <a:lnTo>
                    <a:pt x="594473" y="1060447"/>
                  </a:lnTo>
                  <a:lnTo>
                    <a:pt x="552003" y="1042519"/>
                  </a:lnTo>
                  <a:lnTo>
                    <a:pt x="516016" y="1014714"/>
                  </a:lnTo>
                  <a:lnTo>
                    <a:pt x="488211" y="978727"/>
                  </a:lnTo>
                  <a:lnTo>
                    <a:pt x="470283" y="936257"/>
                  </a:lnTo>
                  <a:lnTo>
                    <a:pt x="463931" y="889000"/>
                  </a:lnTo>
                  <a:lnTo>
                    <a:pt x="0" y="765682"/>
                  </a:lnTo>
                  <a:lnTo>
                    <a:pt x="463931" y="622300"/>
                  </a:lnTo>
                  <a:lnTo>
                    <a:pt x="463931" y="177800"/>
                  </a:lnTo>
                  <a:close/>
                </a:path>
              </a:pathLst>
            </a:custGeom>
            <a:ln w="12700">
              <a:solidFill>
                <a:srgbClr val="A6A6A6"/>
              </a:solidFill>
            </a:ln>
          </p:spPr>
          <p:txBody>
            <a:bodyPr wrap="square" lIns="0" tIns="0" rIns="0" bIns="0" rtlCol="0"/>
            <a:lstStyle/>
            <a:p>
              <a:endParaRPr/>
            </a:p>
          </p:txBody>
        </p:sp>
      </p:grpSp>
      <p:sp>
        <p:nvSpPr>
          <p:cNvPr id="38" name="object 36">
            <a:extLst>
              <a:ext uri="{FF2B5EF4-FFF2-40B4-BE49-F238E27FC236}">
                <a16:creationId xmlns:a16="http://schemas.microsoft.com/office/drawing/2014/main" id="{363328E6-A508-E95D-4964-E83F89471A43}"/>
              </a:ext>
            </a:extLst>
          </p:cNvPr>
          <p:cNvSpPr txBox="1"/>
          <p:nvPr/>
        </p:nvSpPr>
        <p:spPr>
          <a:xfrm>
            <a:off x="4005834" y="3185540"/>
            <a:ext cx="1751330" cy="848360"/>
          </a:xfrm>
          <a:prstGeom prst="rect">
            <a:avLst/>
          </a:prstGeom>
        </p:spPr>
        <p:txBody>
          <a:bodyPr vert="horz" wrap="square" lIns="0" tIns="12700" rIns="0" bIns="0" rtlCol="0">
            <a:spAutoFit/>
          </a:bodyPr>
          <a:lstStyle/>
          <a:p>
            <a:pPr marL="12700" marR="5080" indent="-3810" algn="ctr">
              <a:lnSpc>
                <a:spcPct val="100000"/>
              </a:lnSpc>
              <a:spcBef>
                <a:spcPts val="100"/>
              </a:spcBef>
            </a:pPr>
            <a:r>
              <a:rPr sz="1800" spc="-80" dirty="0">
                <a:solidFill>
                  <a:srgbClr val="535053"/>
                </a:solidFill>
                <a:latin typeface="Arial"/>
                <a:cs typeface="Arial"/>
              </a:rPr>
              <a:t>Many hundreds</a:t>
            </a:r>
            <a:r>
              <a:rPr sz="1800" spc="-65" dirty="0">
                <a:solidFill>
                  <a:srgbClr val="535053"/>
                </a:solidFill>
                <a:latin typeface="Arial"/>
                <a:cs typeface="Arial"/>
              </a:rPr>
              <a:t> </a:t>
            </a:r>
            <a:r>
              <a:rPr sz="1800" spc="-25" dirty="0">
                <a:solidFill>
                  <a:srgbClr val="535053"/>
                </a:solidFill>
                <a:latin typeface="Arial"/>
                <a:cs typeface="Arial"/>
              </a:rPr>
              <a:t>of </a:t>
            </a:r>
            <a:r>
              <a:rPr sz="1800" spc="-55" dirty="0">
                <a:solidFill>
                  <a:srgbClr val="535053"/>
                </a:solidFill>
                <a:latin typeface="Arial"/>
                <a:cs typeface="Arial"/>
              </a:rPr>
              <a:t>platforms</a:t>
            </a:r>
            <a:r>
              <a:rPr sz="1800" spc="-50" dirty="0">
                <a:solidFill>
                  <a:srgbClr val="535053"/>
                </a:solidFill>
                <a:latin typeface="Arial"/>
                <a:cs typeface="Arial"/>
              </a:rPr>
              <a:t> </a:t>
            </a:r>
            <a:r>
              <a:rPr sz="1800" spc="-25" dirty="0">
                <a:solidFill>
                  <a:srgbClr val="535053"/>
                </a:solidFill>
                <a:latin typeface="Arial"/>
                <a:cs typeface="Arial"/>
              </a:rPr>
              <a:t>and </a:t>
            </a:r>
            <a:r>
              <a:rPr sz="1800" spc="-55" dirty="0">
                <a:solidFill>
                  <a:srgbClr val="535053"/>
                </a:solidFill>
                <a:latin typeface="Arial"/>
                <a:cs typeface="Arial"/>
              </a:rPr>
              <a:t>incompatible</a:t>
            </a:r>
            <a:r>
              <a:rPr sz="1800" spc="-25" dirty="0">
                <a:solidFill>
                  <a:srgbClr val="535053"/>
                </a:solidFill>
                <a:latin typeface="Arial"/>
                <a:cs typeface="Arial"/>
              </a:rPr>
              <a:t> </a:t>
            </a:r>
            <a:r>
              <a:rPr sz="1800" spc="-40" dirty="0">
                <a:solidFill>
                  <a:srgbClr val="535053"/>
                </a:solidFill>
                <a:latin typeface="Arial"/>
                <a:cs typeface="Arial"/>
              </a:rPr>
              <a:t>tools</a:t>
            </a:r>
            <a:endParaRPr sz="1800">
              <a:latin typeface="Arial"/>
              <a:cs typeface="Arial"/>
            </a:endParaRPr>
          </a:p>
        </p:txBody>
      </p:sp>
      <p:grpSp>
        <p:nvGrpSpPr>
          <p:cNvPr id="39" name="object 37">
            <a:extLst>
              <a:ext uri="{FF2B5EF4-FFF2-40B4-BE49-F238E27FC236}">
                <a16:creationId xmlns:a16="http://schemas.microsoft.com/office/drawing/2014/main" id="{9274EEF7-6A43-5A3D-44A4-BACCFB6AABD5}"/>
              </a:ext>
            </a:extLst>
          </p:cNvPr>
          <p:cNvGrpSpPr/>
          <p:nvPr/>
        </p:nvGrpSpPr>
        <p:grpSpPr>
          <a:xfrm>
            <a:off x="9875519" y="3142500"/>
            <a:ext cx="2316480" cy="1130935"/>
            <a:chOff x="9875519" y="3142500"/>
            <a:chExt cx="2316480" cy="1130935"/>
          </a:xfrm>
        </p:grpSpPr>
        <p:pic>
          <p:nvPicPr>
            <p:cNvPr id="40" name="object 38">
              <a:extLst>
                <a:ext uri="{FF2B5EF4-FFF2-40B4-BE49-F238E27FC236}">
                  <a16:creationId xmlns:a16="http://schemas.microsoft.com/office/drawing/2014/main" id="{6B6B8E39-57CA-A84C-B082-232097535E23}"/>
                </a:ext>
              </a:extLst>
            </p:cNvPr>
            <p:cNvPicPr/>
            <p:nvPr/>
          </p:nvPicPr>
          <p:blipFill>
            <a:blip r:embed="rId7" cstate="print"/>
            <a:stretch>
              <a:fillRect/>
            </a:stretch>
          </p:blipFill>
          <p:spPr>
            <a:xfrm>
              <a:off x="9875519" y="3159264"/>
              <a:ext cx="2298192" cy="1030211"/>
            </a:xfrm>
            <a:prstGeom prst="rect">
              <a:avLst/>
            </a:prstGeom>
          </p:spPr>
        </p:pic>
        <p:pic>
          <p:nvPicPr>
            <p:cNvPr id="41" name="object 39">
              <a:extLst>
                <a:ext uri="{FF2B5EF4-FFF2-40B4-BE49-F238E27FC236}">
                  <a16:creationId xmlns:a16="http://schemas.microsoft.com/office/drawing/2014/main" id="{8D8C972F-95A6-0277-FC59-F4C971C5930F}"/>
                </a:ext>
              </a:extLst>
            </p:cNvPr>
            <p:cNvPicPr/>
            <p:nvPr/>
          </p:nvPicPr>
          <p:blipFill>
            <a:blip r:embed="rId8" cstate="print"/>
            <a:stretch>
              <a:fillRect/>
            </a:stretch>
          </p:blipFill>
          <p:spPr>
            <a:xfrm>
              <a:off x="10061447" y="3142500"/>
              <a:ext cx="2130552" cy="1130795"/>
            </a:xfrm>
            <a:prstGeom prst="rect">
              <a:avLst/>
            </a:prstGeom>
          </p:spPr>
        </p:pic>
        <p:sp>
          <p:nvSpPr>
            <p:cNvPr id="42" name="object 40">
              <a:extLst>
                <a:ext uri="{FF2B5EF4-FFF2-40B4-BE49-F238E27FC236}">
                  <a16:creationId xmlns:a16="http://schemas.microsoft.com/office/drawing/2014/main" id="{D82AE5F1-81E8-B44B-FF3C-20173C652DA9}"/>
                </a:ext>
              </a:extLst>
            </p:cNvPr>
            <p:cNvSpPr/>
            <p:nvPr/>
          </p:nvSpPr>
          <p:spPr>
            <a:xfrm>
              <a:off x="9914635" y="3246119"/>
              <a:ext cx="2176780" cy="916305"/>
            </a:xfrm>
            <a:custGeom>
              <a:avLst/>
              <a:gdLst/>
              <a:ahLst/>
              <a:cxnLst/>
              <a:rect l="l" t="t" r="r" b="b"/>
              <a:pathLst>
                <a:path w="2176779" h="916304">
                  <a:moveTo>
                    <a:pt x="2024126" y="0"/>
                  </a:moveTo>
                  <a:lnTo>
                    <a:pt x="366522" y="0"/>
                  </a:lnTo>
                  <a:lnTo>
                    <a:pt x="318264" y="7780"/>
                  </a:lnTo>
                  <a:lnTo>
                    <a:pt x="276358" y="29447"/>
                  </a:lnTo>
                  <a:lnTo>
                    <a:pt x="243315" y="62490"/>
                  </a:lnTo>
                  <a:lnTo>
                    <a:pt x="221648" y="104396"/>
                  </a:lnTo>
                  <a:lnTo>
                    <a:pt x="213868" y="152653"/>
                  </a:lnTo>
                  <a:lnTo>
                    <a:pt x="213868" y="534288"/>
                  </a:lnTo>
                  <a:lnTo>
                    <a:pt x="0" y="646429"/>
                  </a:lnTo>
                  <a:lnTo>
                    <a:pt x="213868" y="763269"/>
                  </a:lnTo>
                  <a:lnTo>
                    <a:pt x="221648" y="811527"/>
                  </a:lnTo>
                  <a:lnTo>
                    <a:pt x="243315" y="853433"/>
                  </a:lnTo>
                  <a:lnTo>
                    <a:pt x="276358" y="886476"/>
                  </a:lnTo>
                  <a:lnTo>
                    <a:pt x="318264" y="908143"/>
                  </a:lnTo>
                  <a:lnTo>
                    <a:pt x="366522" y="915923"/>
                  </a:lnTo>
                  <a:lnTo>
                    <a:pt x="2024126" y="915923"/>
                  </a:lnTo>
                  <a:lnTo>
                    <a:pt x="2072383" y="908143"/>
                  </a:lnTo>
                  <a:lnTo>
                    <a:pt x="2114289" y="886476"/>
                  </a:lnTo>
                  <a:lnTo>
                    <a:pt x="2147332" y="853433"/>
                  </a:lnTo>
                  <a:lnTo>
                    <a:pt x="2168999" y="811527"/>
                  </a:lnTo>
                  <a:lnTo>
                    <a:pt x="2176780" y="763269"/>
                  </a:lnTo>
                  <a:lnTo>
                    <a:pt x="2176780" y="152653"/>
                  </a:lnTo>
                  <a:lnTo>
                    <a:pt x="2168999" y="104396"/>
                  </a:lnTo>
                  <a:lnTo>
                    <a:pt x="2147332" y="62490"/>
                  </a:lnTo>
                  <a:lnTo>
                    <a:pt x="2114289" y="29447"/>
                  </a:lnTo>
                  <a:lnTo>
                    <a:pt x="2072383" y="7780"/>
                  </a:lnTo>
                  <a:lnTo>
                    <a:pt x="2024126" y="0"/>
                  </a:lnTo>
                  <a:close/>
                </a:path>
              </a:pathLst>
            </a:custGeom>
            <a:solidFill>
              <a:srgbClr val="FFFFFF"/>
            </a:solidFill>
          </p:spPr>
          <p:txBody>
            <a:bodyPr wrap="square" lIns="0" tIns="0" rIns="0" bIns="0" rtlCol="0"/>
            <a:lstStyle/>
            <a:p>
              <a:endParaRPr/>
            </a:p>
          </p:txBody>
        </p:sp>
        <p:sp>
          <p:nvSpPr>
            <p:cNvPr id="43" name="object 41">
              <a:extLst>
                <a:ext uri="{FF2B5EF4-FFF2-40B4-BE49-F238E27FC236}">
                  <a16:creationId xmlns:a16="http://schemas.microsoft.com/office/drawing/2014/main" id="{6BE9D314-B15B-0DB7-8566-20513CD5A1AF}"/>
                </a:ext>
              </a:extLst>
            </p:cNvPr>
            <p:cNvSpPr/>
            <p:nvPr/>
          </p:nvSpPr>
          <p:spPr>
            <a:xfrm>
              <a:off x="9914635" y="3246119"/>
              <a:ext cx="2176780" cy="916305"/>
            </a:xfrm>
            <a:custGeom>
              <a:avLst/>
              <a:gdLst/>
              <a:ahLst/>
              <a:cxnLst/>
              <a:rect l="l" t="t" r="r" b="b"/>
              <a:pathLst>
                <a:path w="2176779" h="916304">
                  <a:moveTo>
                    <a:pt x="213868" y="152653"/>
                  </a:moveTo>
                  <a:lnTo>
                    <a:pt x="221648" y="104396"/>
                  </a:lnTo>
                  <a:lnTo>
                    <a:pt x="243315" y="62490"/>
                  </a:lnTo>
                  <a:lnTo>
                    <a:pt x="276358" y="29447"/>
                  </a:lnTo>
                  <a:lnTo>
                    <a:pt x="318264" y="7780"/>
                  </a:lnTo>
                  <a:lnTo>
                    <a:pt x="366522" y="0"/>
                  </a:lnTo>
                  <a:lnTo>
                    <a:pt x="541020" y="0"/>
                  </a:lnTo>
                  <a:lnTo>
                    <a:pt x="1031748" y="0"/>
                  </a:lnTo>
                  <a:lnTo>
                    <a:pt x="2024126" y="0"/>
                  </a:lnTo>
                  <a:lnTo>
                    <a:pt x="2072383" y="7780"/>
                  </a:lnTo>
                  <a:lnTo>
                    <a:pt x="2114289" y="29447"/>
                  </a:lnTo>
                  <a:lnTo>
                    <a:pt x="2147332" y="62490"/>
                  </a:lnTo>
                  <a:lnTo>
                    <a:pt x="2168999" y="104396"/>
                  </a:lnTo>
                  <a:lnTo>
                    <a:pt x="2176780" y="152653"/>
                  </a:lnTo>
                  <a:lnTo>
                    <a:pt x="2176780" y="534288"/>
                  </a:lnTo>
                  <a:lnTo>
                    <a:pt x="2176780" y="763269"/>
                  </a:lnTo>
                  <a:lnTo>
                    <a:pt x="2168999" y="811527"/>
                  </a:lnTo>
                  <a:lnTo>
                    <a:pt x="2147332" y="853433"/>
                  </a:lnTo>
                  <a:lnTo>
                    <a:pt x="2114289" y="886476"/>
                  </a:lnTo>
                  <a:lnTo>
                    <a:pt x="2072383" y="908143"/>
                  </a:lnTo>
                  <a:lnTo>
                    <a:pt x="2024126" y="915923"/>
                  </a:lnTo>
                  <a:lnTo>
                    <a:pt x="1031748" y="915923"/>
                  </a:lnTo>
                  <a:lnTo>
                    <a:pt x="541020" y="915923"/>
                  </a:lnTo>
                  <a:lnTo>
                    <a:pt x="366522" y="915923"/>
                  </a:lnTo>
                  <a:lnTo>
                    <a:pt x="318264" y="908143"/>
                  </a:lnTo>
                  <a:lnTo>
                    <a:pt x="276358" y="886476"/>
                  </a:lnTo>
                  <a:lnTo>
                    <a:pt x="243315" y="853433"/>
                  </a:lnTo>
                  <a:lnTo>
                    <a:pt x="221648" y="811527"/>
                  </a:lnTo>
                  <a:lnTo>
                    <a:pt x="213868" y="763269"/>
                  </a:lnTo>
                  <a:lnTo>
                    <a:pt x="0" y="646429"/>
                  </a:lnTo>
                  <a:lnTo>
                    <a:pt x="213868" y="534288"/>
                  </a:lnTo>
                  <a:lnTo>
                    <a:pt x="213868" y="152653"/>
                  </a:lnTo>
                  <a:close/>
                </a:path>
              </a:pathLst>
            </a:custGeom>
            <a:ln w="12700">
              <a:solidFill>
                <a:srgbClr val="A6A6A6"/>
              </a:solidFill>
            </a:ln>
          </p:spPr>
          <p:txBody>
            <a:bodyPr wrap="square" lIns="0" tIns="0" rIns="0" bIns="0" rtlCol="0"/>
            <a:lstStyle/>
            <a:p>
              <a:endParaRPr/>
            </a:p>
          </p:txBody>
        </p:sp>
      </p:grpSp>
      <p:sp>
        <p:nvSpPr>
          <p:cNvPr id="44" name="object 42">
            <a:extLst>
              <a:ext uri="{FF2B5EF4-FFF2-40B4-BE49-F238E27FC236}">
                <a16:creationId xmlns:a16="http://schemas.microsoft.com/office/drawing/2014/main" id="{1CAD41EB-1F02-7938-151A-9247E091FB48}"/>
              </a:ext>
            </a:extLst>
          </p:cNvPr>
          <p:cNvSpPr txBox="1"/>
          <p:nvPr/>
        </p:nvSpPr>
        <p:spPr>
          <a:xfrm>
            <a:off x="10214229" y="3265119"/>
            <a:ext cx="1791970" cy="848994"/>
          </a:xfrm>
          <a:prstGeom prst="rect">
            <a:avLst/>
          </a:prstGeom>
        </p:spPr>
        <p:txBody>
          <a:bodyPr vert="horz" wrap="square" lIns="0" tIns="12700" rIns="0" bIns="0" rtlCol="0">
            <a:spAutoFit/>
          </a:bodyPr>
          <a:lstStyle/>
          <a:p>
            <a:pPr marL="12700" marR="5080" indent="1905" algn="ctr">
              <a:lnSpc>
                <a:spcPct val="100000"/>
              </a:lnSpc>
              <a:spcBef>
                <a:spcPts val="100"/>
              </a:spcBef>
            </a:pPr>
            <a:r>
              <a:rPr sz="1800" spc="-95" dirty="0">
                <a:solidFill>
                  <a:srgbClr val="535053"/>
                </a:solidFill>
                <a:latin typeface="Arial"/>
                <a:cs typeface="Arial"/>
              </a:rPr>
              <a:t>Extensible</a:t>
            </a:r>
            <a:r>
              <a:rPr sz="1800" spc="-35" dirty="0">
                <a:solidFill>
                  <a:srgbClr val="535053"/>
                </a:solidFill>
                <a:latin typeface="Arial"/>
                <a:cs typeface="Arial"/>
              </a:rPr>
              <a:t> </a:t>
            </a:r>
            <a:r>
              <a:rPr sz="1800" spc="-10" dirty="0">
                <a:solidFill>
                  <a:srgbClr val="535053"/>
                </a:solidFill>
                <a:latin typeface="Arial"/>
                <a:cs typeface="Arial"/>
              </a:rPr>
              <a:t>‘toolkit’ </a:t>
            </a:r>
            <a:r>
              <a:rPr sz="1800" dirty="0">
                <a:solidFill>
                  <a:srgbClr val="535053"/>
                </a:solidFill>
                <a:latin typeface="Arial"/>
                <a:cs typeface="Arial"/>
              </a:rPr>
              <a:t>of</a:t>
            </a:r>
            <a:r>
              <a:rPr sz="1800" spc="-114" dirty="0">
                <a:solidFill>
                  <a:srgbClr val="535053"/>
                </a:solidFill>
                <a:latin typeface="Arial"/>
                <a:cs typeface="Arial"/>
              </a:rPr>
              <a:t> </a:t>
            </a:r>
            <a:r>
              <a:rPr sz="1800" spc="-80" dirty="0">
                <a:solidFill>
                  <a:srgbClr val="535053"/>
                </a:solidFill>
                <a:latin typeface="Arial"/>
                <a:cs typeface="Arial"/>
              </a:rPr>
              <a:t>common </a:t>
            </a:r>
            <a:r>
              <a:rPr sz="1800" spc="-85" dirty="0">
                <a:solidFill>
                  <a:srgbClr val="535053"/>
                </a:solidFill>
                <a:latin typeface="Arial"/>
                <a:cs typeface="Arial"/>
              </a:rPr>
              <a:t>service </a:t>
            </a:r>
            <a:r>
              <a:rPr sz="1800" spc="-10" dirty="0">
                <a:solidFill>
                  <a:srgbClr val="535053"/>
                </a:solidFill>
                <a:latin typeface="Arial"/>
                <a:cs typeface="Arial"/>
              </a:rPr>
              <a:t>tools</a:t>
            </a:r>
            <a:endParaRPr sz="1800">
              <a:latin typeface="Arial"/>
              <a:cs typeface="Arial"/>
            </a:endParaRPr>
          </a:p>
        </p:txBody>
      </p:sp>
      <p:sp>
        <p:nvSpPr>
          <p:cNvPr id="45" name="object 43">
            <a:extLst>
              <a:ext uri="{FF2B5EF4-FFF2-40B4-BE49-F238E27FC236}">
                <a16:creationId xmlns:a16="http://schemas.microsoft.com/office/drawing/2014/main" id="{377336EC-214D-D6DF-9F1C-41DDADD4A815}"/>
              </a:ext>
            </a:extLst>
          </p:cNvPr>
          <p:cNvSpPr/>
          <p:nvPr/>
        </p:nvSpPr>
        <p:spPr>
          <a:xfrm>
            <a:off x="6401561" y="2117598"/>
            <a:ext cx="0" cy="4049395"/>
          </a:xfrm>
          <a:custGeom>
            <a:avLst/>
            <a:gdLst/>
            <a:ahLst/>
            <a:cxnLst/>
            <a:rect l="l" t="t" r="r" b="b"/>
            <a:pathLst>
              <a:path h="4049395">
                <a:moveTo>
                  <a:pt x="0" y="0"/>
                </a:moveTo>
                <a:lnTo>
                  <a:pt x="0" y="4048887"/>
                </a:lnTo>
              </a:path>
            </a:pathLst>
          </a:custGeom>
          <a:ln w="25400">
            <a:solidFill>
              <a:srgbClr val="C00000"/>
            </a:solidFill>
          </a:ln>
        </p:spPr>
        <p:txBody>
          <a:bodyPr wrap="square" lIns="0" tIns="0" rIns="0" bIns="0" rtlCol="0"/>
          <a:lstStyle/>
          <a:p>
            <a:endParaRPr/>
          </a:p>
        </p:txBody>
      </p:sp>
    </p:spTree>
    <p:extLst>
      <p:ext uri="{BB962C8B-B14F-4D97-AF65-F5344CB8AC3E}">
        <p14:creationId xmlns:p14="http://schemas.microsoft.com/office/powerpoint/2010/main" val="8736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3D474154-0048-4A0B-86E0-67A4CDD24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44AB5-67C6-C68D-67FC-39D43C540C4A}"/>
              </a:ext>
            </a:extLst>
          </p:cNvPr>
          <p:cNvSpPr>
            <a:spLocks noGrp="1"/>
          </p:cNvSpPr>
          <p:nvPr>
            <p:ph type="title"/>
          </p:nvPr>
        </p:nvSpPr>
        <p:spPr>
          <a:xfrm>
            <a:off x="422900" y="948519"/>
            <a:ext cx="3835202" cy="4976179"/>
          </a:xfrm>
        </p:spPr>
        <p:txBody>
          <a:bodyPr>
            <a:normAutofit/>
          </a:bodyPr>
          <a:lstStyle/>
          <a:p>
            <a:r>
              <a:rPr lang="en-MY" dirty="0"/>
              <a:t>Benefits of oneM2M</a:t>
            </a:r>
            <a:endParaRPr lang="en-US" dirty="0"/>
          </a:p>
        </p:txBody>
      </p:sp>
      <p:cxnSp>
        <p:nvCxnSpPr>
          <p:cNvPr id="15" name="Straight Connector 14">
            <a:extLst>
              <a:ext uri="{FF2B5EF4-FFF2-40B4-BE49-F238E27FC236}">
                <a16:creationId xmlns:a16="http://schemas.microsoft.com/office/drawing/2014/main" id="{E3C7BFBF-27DA-4968-849A-7F4F78A2C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737DCD-FB81-475E-8C23-6B73350AF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46B1B34-1758-EA49-835C-AEE3CB731DBD}"/>
              </a:ext>
            </a:extLst>
          </p:cNvPr>
          <p:cNvGraphicFramePr>
            <a:graphicFrameLocks noGrp="1"/>
          </p:cNvGraphicFramePr>
          <p:nvPr>
            <p:ph idx="1"/>
            <p:extLst>
              <p:ext uri="{D42A27DB-BD31-4B8C-83A1-F6EECF244321}">
                <p14:modId xmlns:p14="http://schemas.microsoft.com/office/powerpoint/2010/main" val="4125545623"/>
              </p:ext>
            </p:extLst>
          </p:nvPr>
        </p:nvGraphicFramePr>
        <p:xfrm>
          <a:off x="4674359" y="753026"/>
          <a:ext cx="6802272" cy="5381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336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1905000"/>
            <a:ext cx="4536800" cy="3141047"/>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FB4C63F-E815-C684-ED8A-CFEF5431A23A}"/>
              </a:ext>
            </a:extLst>
          </p:cNvPr>
          <p:cNvSpPr>
            <a:spLocks noGrp="1"/>
          </p:cNvSpPr>
          <p:nvPr>
            <p:ph type="title"/>
          </p:nvPr>
        </p:nvSpPr>
        <p:spPr>
          <a:xfrm>
            <a:off x="1260231" y="1671274"/>
            <a:ext cx="3733800" cy="4024310"/>
          </a:xfrm>
        </p:spPr>
        <p:txBody>
          <a:bodyPr>
            <a:normAutofit/>
          </a:bodyPr>
          <a:lstStyle/>
          <a:p>
            <a:r>
              <a:rPr lang="en-MY" dirty="0"/>
              <a:t>oneM2M Architecture</a:t>
            </a:r>
            <a:br>
              <a:rPr lang="en-MY" dirty="0"/>
            </a:br>
            <a:r>
              <a:rPr lang="en-MY" sz="2800" dirty="0"/>
              <a:t>Three-layered architecture</a:t>
            </a:r>
            <a:br>
              <a:rPr lang="en-GB" dirty="0"/>
            </a:br>
            <a:endParaRPr lang="en-US" dirty="0"/>
          </a:p>
        </p:txBody>
      </p:sp>
      <p:graphicFrame>
        <p:nvGraphicFramePr>
          <p:cNvPr id="5" name="Content Placeholder 2">
            <a:extLst>
              <a:ext uri="{FF2B5EF4-FFF2-40B4-BE49-F238E27FC236}">
                <a16:creationId xmlns:a16="http://schemas.microsoft.com/office/drawing/2014/main" id="{59B6A8D6-0503-0E51-722D-F9EFA6A94DF5}"/>
              </a:ext>
            </a:extLst>
          </p:cNvPr>
          <p:cNvGraphicFramePr>
            <a:graphicFrameLocks noGrp="1"/>
          </p:cNvGraphicFramePr>
          <p:nvPr>
            <p:ph idx="1"/>
            <p:extLst>
              <p:ext uri="{D42A27DB-BD31-4B8C-83A1-F6EECF244321}">
                <p14:modId xmlns:p14="http://schemas.microsoft.com/office/powerpoint/2010/main" val="2413649627"/>
              </p:ext>
            </p:extLst>
          </p:nvPr>
        </p:nvGraphicFramePr>
        <p:xfrm>
          <a:off x="4702547" y="609600"/>
          <a:ext cx="6651253" cy="5567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087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01BF-FAED-C6C4-236D-CB0438834E79}"/>
              </a:ext>
            </a:extLst>
          </p:cNvPr>
          <p:cNvSpPr>
            <a:spLocks noGrp="1"/>
          </p:cNvSpPr>
          <p:nvPr>
            <p:ph type="title"/>
          </p:nvPr>
        </p:nvSpPr>
        <p:spPr/>
        <p:txBody>
          <a:bodyPr/>
          <a:lstStyle/>
          <a:p>
            <a:r>
              <a:rPr lang="en-MY" sz="4400" spc="155" dirty="0"/>
              <a:t>oneM2M</a:t>
            </a:r>
            <a:r>
              <a:rPr lang="en-MY" sz="4400" spc="-130" dirty="0"/>
              <a:t> </a:t>
            </a:r>
            <a:r>
              <a:rPr lang="en-MY" sz="4400" spc="-10" dirty="0"/>
              <a:t>Common</a:t>
            </a:r>
            <a:r>
              <a:rPr lang="en-MY" sz="4400" spc="-114" dirty="0"/>
              <a:t> </a:t>
            </a:r>
            <a:r>
              <a:rPr lang="en-MY" sz="4400" spc="-145" dirty="0"/>
              <a:t>Services</a:t>
            </a:r>
            <a:r>
              <a:rPr lang="en-MY" sz="4400" spc="-130" dirty="0"/>
              <a:t> </a:t>
            </a:r>
            <a:r>
              <a:rPr lang="en-MY" sz="4400" spc="170" dirty="0"/>
              <a:t>“</a:t>
            </a:r>
            <a:r>
              <a:rPr lang="en-MY" sz="4400" spc="-370" dirty="0"/>
              <a:t>T</a:t>
            </a:r>
            <a:r>
              <a:rPr lang="en-MY" sz="4400" spc="10" dirty="0"/>
              <a:t>o</a:t>
            </a:r>
            <a:r>
              <a:rPr lang="en-MY" sz="4400" spc="20" dirty="0"/>
              <a:t>o</a:t>
            </a:r>
            <a:r>
              <a:rPr lang="en-MY" sz="4400" spc="10" dirty="0"/>
              <a:t>lki</a:t>
            </a:r>
            <a:r>
              <a:rPr lang="en-MY" sz="4400" spc="25" dirty="0"/>
              <a:t>t</a:t>
            </a:r>
            <a:r>
              <a:rPr lang="en-MY" sz="4400" spc="15" dirty="0"/>
              <a:t>”</a:t>
            </a:r>
            <a:endParaRPr lang="en-US" dirty="0"/>
          </a:p>
        </p:txBody>
      </p:sp>
      <p:grpSp>
        <p:nvGrpSpPr>
          <p:cNvPr id="4" name="object 5">
            <a:extLst>
              <a:ext uri="{FF2B5EF4-FFF2-40B4-BE49-F238E27FC236}">
                <a16:creationId xmlns:a16="http://schemas.microsoft.com/office/drawing/2014/main" id="{820CEBEE-1BBD-11DA-614B-65252B5C5946}"/>
              </a:ext>
            </a:extLst>
          </p:cNvPr>
          <p:cNvGrpSpPr/>
          <p:nvPr/>
        </p:nvGrpSpPr>
        <p:grpSpPr>
          <a:xfrm>
            <a:off x="197865" y="2843529"/>
            <a:ext cx="2313940" cy="594995"/>
            <a:chOff x="197865" y="2843529"/>
            <a:chExt cx="2313940" cy="594995"/>
          </a:xfrm>
        </p:grpSpPr>
        <p:sp>
          <p:nvSpPr>
            <p:cNvPr id="5" name="object 6">
              <a:extLst>
                <a:ext uri="{FF2B5EF4-FFF2-40B4-BE49-F238E27FC236}">
                  <a16:creationId xmlns:a16="http://schemas.microsoft.com/office/drawing/2014/main" id="{014C416B-80B6-2403-7273-AC3B5ECFE57A}"/>
                </a:ext>
              </a:extLst>
            </p:cNvPr>
            <p:cNvSpPr/>
            <p:nvPr/>
          </p:nvSpPr>
          <p:spPr>
            <a:xfrm>
              <a:off x="204215" y="2849879"/>
              <a:ext cx="2301240" cy="582295"/>
            </a:xfrm>
            <a:custGeom>
              <a:avLst/>
              <a:gdLst/>
              <a:ahLst/>
              <a:cxnLst/>
              <a:rect l="l" t="t" r="r" b="b"/>
              <a:pathLst>
                <a:path w="2301240" h="582295">
                  <a:moveTo>
                    <a:pt x="2204212" y="0"/>
                  </a:moveTo>
                  <a:lnTo>
                    <a:pt x="97028" y="0"/>
                  </a:lnTo>
                  <a:lnTo>
                    <a:pt x="59262" y="7623"/>
                  </a:lnTo>
                  <a:lnTo>
                    <a:pt x="28421" y="28416"/>
                  </a:lnTo>
                  <a:lnTo>
                    <a:pt x="7625" y="59257"/>
                  </a:lnTo>
                  <a:lnTo>
                    <a:pt x="0" y="97028"/>
                  </a:lnTo>
                  <a:lnTo>
                    <a:pt x="0" y="485140"/>
                  </a:lnTo>
                  <a:lnTo>
                    <a:pt x="7625" y="522910"/>
                  </a:lnTo>
                  <a:lnTo>
                    <a:pt x="28421" y="553751"/>
                  </a:lnTo>
                  <a:lnTo>
                    <a:pt x="59262" y="574544"/>
                  </a:lnTo>
                  <a:lnTo>
                    <a:pt x="97028" y="582168"/>
                  </a:lnTo>
                  <a:lnTo>
                    <a:pt x="2204212" y="582168"/>
                  </a:lnTo>
                  <a:lnTo>
                    <a:pt x="2241982" y="574544"/>
                  </a:lnTo>
                  <a:lnTo>
                    <a:pt x="2272823" y="553751"/>
                  </a:lnTo>
                  <a:lnTo>
                    <a:pt x="2293616" y="522910"/>
                  </a:lnTo>
                  <a:lnTo>
                    <a:pt x="2301240" y="485140"/>
                  </a:lnTo>
                  <a:lnTo>
                    <a:pt x="2301240" y="97028"/>
                  </a:lnTo>
                  <a:lnTo>
                    <a:pt x="2293616" y="59257"/>
                  </a:lnTo>
                  <a:lnTo>
                    <a:pt x="2272823" y="28416"/>
                  </a:lnTo>
                  <a:lnTo>
                    <a:pt x="2241982" y="7623"/>
                  </a:lnTo>
                  <a:lnTo>
                    <a:pt x="2204212" y="0"/>
                  </a:lnTo>
                  <a:close/>
                </a:path>
              </a:pathLst>
            </a:custGeom>
            <a:solidFill>
              <a:srgbClr val="005380"/>
            </a:solidFill>
          </p:spPr>
          <p:txBody>
            <a:bodyPr wrap="square" lIns="0" tIns="0" rIns="0" bIns="0" rtlCol="0"/>
            <a:lstStyle/>
            <a:p>
              <a:endParaRPr/>
            </a:p>
          </p:txBody>
        </p:sp>
        <p:sp>
          <p:nvSpPr>
            <p:cNvPr id="6" name="object 7">
              <a:extLst>
                <a:ext uri="{FF2B5EF4-FFF2-40B4-BE49-F238E27FC236}">
                  <a16:creationId xmlns:a16="http://schemas.microsoft.com/office/drawing/2014/main" id="{9132DAF9-40E2-767A-B4BC-E1C8F3B82332}"/>
                </a:ext>
              </a:extLst>
            </p:cNvPr>
            <p:cNvSpPr/>
            <p:nvPr/>
          </p:nvSpPr>
          <p:spPr>
            <a:xfrm>
              <a:off x="204215" y="2849879"/>
              <a:ext cx="2301240" cy="582295"/>
            </a:xfrm>
            <a:custGeom>
              <a:avLst/>
              <a:gdLst/>
              <a:ahLst/>
              <a:cxnLst/>
              <a:rect l="l" t="t" r="r" b="b"/>
              <a:pathLst>
                <a:path w="2301240" h="582295">
                  <a:moveTo>
                    <a:pt x="0" y="97028"/>
                  </a:moveTo>
                  <a:lnTo>
                    <a:pt x="7625" y="59257"/>
                  </a:lnTo>
                  <a:lnTo>
                    <a:pt x="28421" y="28416"/>
                  </a:lnTo>
                  <a:lnTo>
                    <a:pt x="59262" y="7623"/>
                  </a:lnTo>
                  <a:lnTo>
                    <a:pt x="97028" y="0"/>
                  </a:lnTo>
                  <a:lnTo>
                    <a:pt x="2204212" y="0"/>
                  </a:lnTo>
                  <a:lnTo>
                    <a:pt x="2241982" y="7623"/>
                  </a:lnTo>
                  <a:lnTo>
                    <a:pt x="2272823" y="28416"/>
                  </a:lnTo>
                  <a:lnTo>
                    <a:pt x="2293616" y="59257"/>
                  </a:lnTo>
                  <a:lnTo>
                    <a:pt x="2301240" y="97028"/>
                  </a:lnTo>
                  <a:lnTo>
                    <a:pt x="2301240" y="485140"/>
                  </a:lnTo>
                  <a:lnTo>
                    <a:pt x="2293616" y="522910"/>
                  </a:lnTo>
                  <a:lnTo>
                    <a:pt x="2272823" y="553751"/>
                  </a:lnTo>
                  <a:lnTo>
                    <a:pt x="2241982" y="574544"/>
                  </a:lnTo>
                  <a:lnTo>
                    <a:pt x="2204212" y="582168"/>
                  </a:lnTo>
                  <a:lnTo>
                    <a:pt x="97028" y="582168"/>
                  </a:lnTo>
                  <a:lnTo>
                    <a:pt x="59262" y="574544"/>
                  </a:lnTo>
                  <a:lnTo>
                    <a:pt x="28421" y="553751"/>
                  </a:lnTo>
                  <a:lnTo>
                    <a:pt x="7625" y="522910"/>
                  </a:lnTo>
                  <a:lnTo>
                    <a:pt x="0" y="485140"/>
                  </a:lnTo>
                  <a:lnTo>
                    <a:pt x="0" y="97028"/>
                  </a:lnTo>
                  <a:close/>
                </a:path>
              </a:pathLst>
            </a:custGeom>
            <a:ln w="12700">
              <a:solidFill>
                <a:srgbClr val="535053"/>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94C910D-2946-1692-B9FF-608696A5A2E9}"/>
              </a:ext>
            </a:extLst>
          </p:cNvPr>
          <p:cNvSpPr txBox="1"/>
          <p:nvPr/>
        </p:nvSpPr>
        <p:spPr>
          <a:xfrm>
            <a:off x="403352" y="2976498"/>
            <a:ext cx="1903730" cy="299720"/>
          </a:xfrm>
          <a:prstGeom prst="rect">
            <a:avLst/>
          </a:prstGeom>
        </p:spPr>
        <p:txBody>
          <a:bodyPr vert="horz" wrap="square" lIns="0" tIns="12700" rIns="0" bIns="0" rtlCol="0">
            <a:spAutoFit/>
          </a:bodyPr>
          <a:lstStyle/>
          <a:p>
            <a:pPr marL="12700">
              <a:lnSpc>
                <a:spcPct val="100000"/>
              </a:lnSpc>
              <a:spcBef>
                <a:spcPts val="100"/>
              </a:spcBef>
            </a:pPr>
            <a:r>
              <a:rPr sz="1800" spc="-130" dirty="0">
                <a:solidFill>
                  <a:srgbClr val="FFFFFF"/>
                </a:solidFill>
                <a:latin typeface="Arial"/>
                <a:cs typeface="Arial"/>
              </a:rPr>
              <a:t>IoT</a:t>
            </a:r>
            <a:r>
              <a:rPr sz="1800" spc="-100" dirty="0">
                <a:solidFill>
                  <a:srgbClr val="FFFFFF"/>
                </a:solidFill>
                <a:latin typeface="Arial"/>
                <a:cs typeface="Arial"/>
              </a:rPr>
              <a:t> </a:t>
            </a:r>
            <a:r>
              <a:rPr sz="1800" spc="-85" dirty="0">
                <a:solidFill>
                  <a:srgbClr val="FFFFFF"/>
                </a:solidFill>
                <a:latin typeface="Arial"/>
                <a:cs typeface="Arial"/>
              </a:rPr>
              <a:t>Application</a:t>
            </a:r>
            <a:r>
              <a:rPr sz="1800" spc="-120" dirty="0">
                <a:solidFill>
                  <a:srgbClr val="FFFFFF"/>
                </a:solidFill>
                <a:latin typeface="Arial"/>
                <a:cs typeface="Arial"/>
              </a:rPr>
              <a:t> </a:t>
            </a:r>
            <a:r>
              <a:rPr sz="1800" spc="-110" dirty="0">
                <a:solidFill>
                  <a:srgbClr val="FFFFFF"/>
                </a:solidFill>
                <a:latin typeface="Arial"/>
                <a:cs typeface="Arial"/>
              </a:rPr>
              <a:t>Layer</a:t>
            </a:r>
            <a:endParaRPr sz="1800">
              <a:latin typeface="Arial"/>
              <a:cs typeface="Arial"/>
            </a:endParaRPr>
          </a:p>
        </p:txBody>
      </p:sp>
      <p:sp>
        <p:nvSpPr>
          <p:cNvPr id="8" name="object 9">
            <a:extLst>
              <a:ext uri="{FF2B5EF4-FFF2-40B4-BE49-F238E27FC236}">
                <a16:creationId xmlns:a16="http://schemas.microsoft.com/office/drawing/2014/main" id="{E159A382-484C-A377-1D49-E81E372F0EFE}"/>
              </a:ext>
            </a:extLst>
          </p:cNvPr>
          <p:cNvSpPr/>
          <p:nvPr/>
        </p:nvSpPr>
        <p:spPr>
          <a:xfrm>
            <a:off x="198120" y="3529584"/>
            <a:ext cx="2301240" cy="581025"/>
          </a:xfrm>
          <a:custGeom>
            <a:avLst/>
            <a:gdLst/>
            <a:ahLst/>
            <a:cxnLst/>
            <a:rect l="l" t="t" r="r" b="b"/>
            <a:pathLst>
              <a:path w="2301240" h="581025">
                <a:moveTo>
                  <a:pt x="2204466" y="0"/>
                </a:moveTo>
                <a:lnTo>
                  <a:pt x="96773" y="0"/>
                </a:lnTo>
                <a:lnTo>
                  <a:pt x="59107" y="7602"/>
                </a:lnTo>
                <a:lnTo>
                  <a:pt x="28346" y="28336"/>
                </a:lnTo>
                <a:lnTo>
                  <a:pt x="7605" y="59096"/>
                </a:lnTo>
                <a:lnTo>
                  <a:pt x="0" y="96773"/>
                </a:lnTo>
                <a:lnTo>
                  <a:pt x="0" y="483869"/>
                </a:lnTo>
                <a:lnTo>
                  <a:pt x="7605" y="521547"/>
                </a:lnTo>
                <a:lnTo>
                  <a:pt x="28346" y="552307"/>
                </a:lnTo>
                <a:lnTo>
                  <a:pt x="59107" y="573041"/>
                </a:lnTo>
                <a:lnTo>
                  <a:pt x="96773" y="580643"/>
                </a:lnTo>
                <a:lnTo>
                  <a:pt x="2204466" y="580643"/>
                </a:lnTo>
                <a:lnTo>
                  <a:pt x="2242143" y="573041"/>
                </a:lnTo>
                <a:lnTo>
                  <a:pt x="2272903" y="552307"/>
                </a:lnTo>
                <a:lnTo>
                  <a:pt x="2293637" y="521547"/>
                </a:lnTo>
                <a:lnTo>
                  <a:pt x="2301240" y="483869"/>
                </a:lnTo>
                <a:lnTo>
                  <a:pt x="2301240" y="96773"/>
                </a:lnTo>
                <a:lnTo>
                  <a:pt x="2293637" y="59096"/>
                </a:lnTo>
                <a:lnTo>
                  <a:pt x="2272903" y="28336"/>
                </a:lnTo>
                <a:lnTo>
                  <a:pt x="2242143" y="7602"/>
                </a:lnTo>
                <a:lnTo>
                  <a:pt x="2204466" y="0"/>
                </a:lnTo>
                <a:close/>
              </a:path>
            </a:pathLst>
          </a:custGeom>
          <a:solidFill>
            <a:srgbClr val="B41F24"/>
          </a:solidFill>
        </p:spPr>
        <p:txBody>
          <a:bodyPr wrap="square" lIns="0" tIns="0" rIns="0" bIns="0" rtlCol="0"/>
          <a:lstStyle/>
          <a:p>
            <a:endParaRPr/>
          </a:p>
        </p:txBody>
      </p:sp>
      <p:sp>
        <p:nvSpPr>
          <p:cNvPr id="9" name="object 10">
            <a:extLst>
              <a:ext uri="{FF2B5EF4-FFF2-40B4-BE49-F238E27FC236}">
                <a16:creationId xmlns:a16="http://schemas.microsoft.com/office/drawing/2014/main" id="{A5333C5A-8BC9-0E5D-03D7-C6908D46BCE8}"/>
              </a:ext>
            </a:extLst>
          </p:cNvPr>
          <p:cNvSpPr txBox="1"/>
          <p:nvPr/>
        </p:nvSpPr>
        <p:spPr>
          <a:xfrm>
            <a:off x="453339" y="3518661"/>
            <a:ext cx="1787525" cy="574040"/>
          </a:xfrm>
          <a:prstGeom prst="rect">
            <a:avLst/>
          </a:prstGeom>
        </p:spPr>
        <p:txBody>
          <a:bodyPr vert="horz" wrap="square" lIns="0" tIns="12700" rIns="0" bIns="0" rtlCol="0">
            <a:spAutoFit/>
          </a:bodyPr>
          <a:lstStyle/>
          <a:p>
            <a:pPr marL="242570" marR="5080" indent="-230504">
              <a:lnSpc>
                <a:spcPct val="100000"/>
              </a:lnSpc>
              <a:spcBef>
                <a:spcPts val="100"/>
              </a:spcBef>
            </a:pPr>
            <a:r>
              <a:rPr sz="1800" spc="-45" dirty="0">
                <a:solidFill>
                  <a:srgbClr val="FFFFFF"/>
                </a:solidFill>
                <a:latin typeface="Arial"/>
                <a:cs typeface="Arial"/>
              </a:rPr>
              <a:t>oneM2M</a:t>
            </a:r>
            <a:r>
              <a:rPr sz="1800" spc="-70" dirty="0">
                <a:solidFill>
                  <a:srgbClr val="FFFFFF"/>
                </a:solidFill>
                <a:latin typeface="Arial"/>
                <a:cs typeface="Arial"/>
              </a:rPr>
              <a:t> </a:t>
            </a:r>
            <a:r>
              <a:rPr sz="1800" spc="-110" dirty="0">
                <a:solidFill>
                  <a:srgbClr val="FFFFFF"/>
                </a:solidFill>
                <a:latin typeface="Arial"/>
                <a:cs typeface="Arial"/>
              </a:rPr>
              <a:t>Common </a:t>
            </a:r>
            <a:r>
              <a:rPr sz="1800" spc="-130" dirty="0">
                <a:solidFill>
                  <a:srgbClr val="FFFFFF"/>
                </a:solidFill>
                <a:latin typeface="Arial"/>
                <a:cs typeface="Arial"/>
              </a:rPr>
              <a:t>Services</a:t>
            </a:r>
            <a:r>
              <a:rPr sz="1800" spc="-55" dirty="0">
                <a:solidFill>
                  <a:srgbClr val="FFFFFF"/>
                </a:solidFill>
                <a:latin typeface="Arial"/>
                <a:cs typeface="Arial"/>
              </a:rPr>
              <a:t> </a:t>
            </a:r>
            <a:r>
              <a:rPr sz="1800" spc="-20" dirty="0">
                <a:solidFill>
                  <a:srgbClr val="FFFFFF"/>
                </a:solidFill>
                <a:latin typeface="Arial"/>
                <a:cs typeface="Arial"/>
              </a:rPr>
              <a:t>Layer</a:t>
            </a:r>
            <a:endParaRPr sz="1800">
              <a:latin typeface="Arial"/>
              <a:cs typeface="Arial"/>
            </a:endParaRPr>
          </a:p>
        </p:txBody>
      </p:sp>
      <p:grpSp>
        <p:nvGrpSpPr>
          <p:cNvPr id="10" name="object 11">
            <a:extLst>
              <a:ext uri="{FF2B5EF4-FFF2-40B4-BE49-F238E27FC236}">
                <a16:creationId xmlns:a16="http://schemas.microsoft.com/office/drawing/2014/main" id="{37C90CC1-8B2C-07D0-E606-04429DF1BF21}"/>
              </a:ext>
            </a:extLst>
          </p:cNvPr>
          <p:cNvGrpSpPr/>
          <p:nvPr/>
        </p:nvGrpSpPr>
        <p:grpSpPr>
          <a:xfrm>
            <a:off x="199389" y="4228846"/>
            <a:ext cx="2299971" cy="1149318"/>
            <a:chOff x="199389" y="4228846"/>
            <a:chExt cx="2313940" cy="593725"/>
          </a:xfrm>
        </p:grpSpPr>
        <p:sp>
          <p:nvSpPr>
            <p:cNvPr id="11" name="object 12">
              <a:extLst>
                <a:ext uri="{FF2B5EF4-FFF2-40B4-BE49-F238E27FC236}">
                  <a16:creationId xmlns:a16="http://schemas.microsoft.com/office/drawing/2014/main" id="{DE2D069C-9935-036B-85C8-22669E40143A}"/>
                </a:ext>
              </a:extLst>
            </p:cNvPr>
            <p:cNvSpPr/>
            <p:nvPr/>
          </p:nvSpPr>
          <p:spPr>
            <a:xfrm>
              <a:off x="205739" y="4235196"/>
              <a:ext cx="2301240" cy="581025"/>
            </a:xfrm>
            <a:custGeom>
              <a:avLst/>
              <a:gdLst/>
              <a:ahLst/>
              <a:cxnLst/>
              <a:rect l="l" t="t" r="r" b="b"/>
              <a:pathLst>
                <a:path w="2301240" h="581025">
                  <a:moveTo>
                    <a:pt x="2204466" y="0"/>
                  </a:moveTo>
                  <a:lnTo>
                    <a:pt x="96774" y="0"/>
                  </a:lnTo>
                  <a:lnTo>
                    <a:pt x="59107" y="7602"/>
                  </a:lnTo>
                  <a:lnTo>
                    <a:pt x="28346" y="28336"/>
                  </a:lnTo>
                  <a:lnTo>
                    <a:pt x="7605" y="59096"/>
                  </a:lnTo>
                  <a:lnTo>
                    <a:pt x="0" y="96773"/>
                  </a:lnTo>
                  <a:lnTo>
                    <a:pt x="0" y="483869"/>
                  </a:lnTo>
                  <a:lnTo>
                    <a:pt x="7605" y="521547"/>
                  </a:lnTo>
                  <a:lnTo>
                    <a:pt x="28346" y="552307"/>
                  </a:lnTo>
                  <a:lnTo>
                    <a:pt x="59107" y="573041"/>
                  </a:lnTo>
                  <a:lnTo>
                    <a:pt x="96774" y="580643"/>
                  </a:lnTo>
                  <a:lnTo>
                    <a:pt x="2204466" y="580643"/>
                  </a:lnTo>
                  <a:lnTo>
                    <a:pt x="2242143" y="573041"/>
                  </a:lnTo>
                  <a:lnTo>
                    <a:pt x="2272903" y="552307"/>
                  </a:lnTo>
                  <a:lnTo>
                    <a:pt x="2293637" y="521547"/>
                  </a:lnTo>
                  <a:lnTo>
                    <a:pt x="2301240" y="483869"/>
                  </a:lnTo>
                  <a:lnTo>
                    <a:pt x="2301240" y="96773"/>
                  </a:lnTo>
                  <a:lnTo>
                    <a:pt x="2293637" y="59096"/>
                  </a:lnTo>
                  <a:lnTo>
                    <a:pt x="2272903" y="28336"/>
                  </a:lnTo>
                  <a:lnTo>
                    <a:pt x="2242143" y="7602"/>
                  </a:lnTo>
                  <a:lnTo>
                    <a:pt x="2204466" y="0"/>
                  </a:lnTo>
                  <a:close/>
                </a:path>
              </a:pathLst>
            </a:custGeom>
            <a:solidFill>
              <a:srgbClr val="A4A4A4"/>
            </a:solidFill>
          </p:spPr>
          <p:txBody>
            <a:bodyPr wrap="square" lIns="0" tIns="0" rIns="0" bIns="0" rtlCol="0"/>
            <a:lstStyle/>
            <a:p>
              <a:endParaRPr/>
            </a:p>
          </p:txBody>
        </p:sp>
        <p:sp>
          <p:nvSpPr>
            <p:cNvPr id="12" name="object 13">
              <a:extLst>
                <a:ext uri="{FF2B5EF4-FFF2-40B4-BE49-F238E27FC236}">
                  <a16:creationId xmlns:a16="http://schemas.microsoft.com/office/drawing/2014/main" id="{E3C0DC03-F753-5B22-9D4E-C669C1E3B544}"/>
                </a:ext>
              </a:extLst>
            </p:cNvPr>
            <p:cNvSpPr/>
            <p:nvPr/>
          </p:nvSpPr>
          <p:spPr>
            <a:xfrm>
              <a:off x="205739" y="4235196"/>
              <a:ext cx="2301240" cy="581025"/>
            </a:xfrm>
            <a:custGeom>
              <a:avLst/>
              <a:gdLst/>
              <a:ahLst/>
              <a:cxnLst/>
              <a:rect l="l" t="t" r="r" b="b"/>
              <a:pathLst>
                <a:path w="2301240" h="581025">
                  <a:moveTo>
                    <a:pt x="0" y="96773"/>
                  </a:moveTo>
                  <a:lnTo>
                    <a:pt x="7605" y="59096"/>
                  </a:lnTo>
                  <a:lnTo>
                    <a:pt x="28346" y="28336"/>
                  </a:lnTo>
                  <a:lnTo>
                    <a:pt x="59107" y="7602"/>
                  </a:lnTo>
                  <a:lnTo>
                    <a:pt x="96774" y="0"/>
                  </a:lnTo>
                  <a:lnTo>
                    <a:pt x="2204466" y="0"/>
                  </a:lnTo>
                  <a:lnTo>
                    <a:pt x="2242143" y="7602"/>
                  </a:lnTo>
                  <a:lnTo>
                    <a:pt x="2272903" y="28336"/>
                  </a:lnTo>
                  <a:lnTo>
                    <a:pt x="2293637" y="59096"/>
                  </a:lnTo>
                  <a:lnTo>
                    <a:pt x="2301240" y="96773"/>
                  </a:lnTo>
                  <a:lnTo>
                    <a:pt x="2301240" y="483869"/>
                  </a:lnTo>
                  <a:lnTo>
                    <a:pt x="2293637" y="521547"/>
                  </a:lnTo>
                  <a:lnTo>
                    <a:pt x="2272903" y="552307"/>
                  </a:lnTo>
                  <a:lnTo>
                    <a:pt x="2242143" y="573041"/>
                  </a:lnTo>
                  <a:lnTo>
                    <a:pt x="2204466" y="580643"/>
                  </a:lnTo>
                  <a:lnTo>
                    <a:pt x="96774" y="580643"/>
                  </a:lnTo>
                  <a:lnTo>
                    <a:pt x="59107" y="573041"/>
                  </a:lnTo>
                  <a:lnTo>
                    <a:pt x="28346" y="552307"/>
                  </a:lnTo>
                  <a:lnTo>
                    <a:pt x="7605" y="521547"/>
                  </a:lnTo>
                  <a:lnTo>
                    <a:pt x="0" y="483869"/>
                  </a:lnTo>
                  <a:lnTo>
                    <a:pt x="0" y="96773"/>
                  </a:lnTo>
                  <a:close/>
                </a:path>
              </a:pathLst>
            </a:custGeom>
            <a:ln w="12700">
              <a:solidFill>
                <a:srgbClr val="535053"/>
              </a:solidFill>
            </a:ln>
          </p:spPr>
          <p:txBody>
            <a:bodyPr wrap="square" lIns="0" tIns="0" rIns="0" bIns="0" rtlCol="0"/>
            <a:lstStyle/>
            <a:p>
              <a:endParaRPr/>
            </a:p>
          </p:txBody>
        </p:sp>
      </p:grpSp>
      <p:sp>
        <p:nvSpPr>
          <p:cNvPr id="13" name="object 14">
            <a:extLst>
              <a:ext uri="{FF2B5EF4-FFF2-40B4-BE49-F238E27FC236}">
                <a16:creationId xmlns:a16="http://schemas.microsoft.com/office/drawing/2014/main" id="{EF84DCE7-4A87-D9C6-D78E-140823A98947}"/>
              </a:ext>
            </a:extLst>
          </p:cNvPr>
          <p:cNvSpPr txBox="1"/>
          <p:nvPr/>
        </p:nvSpPr>
        <p:spPr>
          <a:xfrm>
            <a:off x="534463" y="4334730"/>
            <a:ext cx="1684020" cy="843821"/>
          </a:xfrm>
          <a:prstGeom prst="rect">
            <a:avLst/>
          </a:prstGeom>
        </p:spPr>
        <p:txBody>
          <a:bodyPr vert="horz" wrap="square" lIns="0" tIns="12700" rIns="0" bIns="0" rtlCol="0">
            <a:spAutoFit/>
          </a:bodyPr>
          <a:lstStyle/>
          <a:p>
            <a:pPr marL="12700" marR="5080" indent="120650">
              <a:lnSpc>
                <a:spcPct val="100000"/>
              </a:lnSpc>
              <a:spcBef>
                <a:spcPts val="100"/>
              </a:spcBef>
            </a:pPr>
            <a:r>
              <a:rPr sz="1800" spc="-130" dirty="0">
                <a:solidFill>
                  <a:srgbClr val="FFFFFF"/>
                </a:solidFill>
                <a:latin typeface="Arial"/>
                <a:cs typeface="Arial"/>
              </a:rPr>
              <a:t>IoT </a:t>
            </a:r>
            <a:r>
              <a:rPr sz="1800" spc="-140" dirty="0">
                <a:solidFill>
                  <a:srgbClr val="FFFFFF"/>
                </a:solidFill>
                <a:latin typeface="Arial"/>
                <a:cs typeface="Arial"/>
              </a:rPr>
              <a:t>Devices</a:t>
            </a:r>
            <a:r>
              <a:rPr sz="1800" spc="-145" dirty="0">
                <a:solidFill>
                  <a:srgbClr val="FFFFFF"/>
                </a:solidFill>
                <a:latin typeface="Arial"/>
                <a:cs typeface="Arial"/>
              </a:rPr>
              <a:t> </a:t>
            </a:r>
            <a:r>
              <a:rPr sz="1800" spc="-25" dirty="0">
                <a:solidFill>
                  <a:srgbClr val="FFFFFF"/>
                </a:solidFill>
                <a:latin typeface="Arial"/>
                <a:cs typeface="Arial"/>
              </a:rPr>
              <a:t>and </a:t>
            </a:r>
            <a:r>
              <a:rPr sz="1800" spc="-90" dirty="0">
                <a:solidFill>
                  <a:srgbClr val="FFFFFF"/>
                </a:solidFill>
                <a:latin typeface="Arial"/>
                <a:cs typeface="Arial"/>
              </a:rPr>
              <a:t>Connectivity </a:t>
            </a:r>
            <a:r>
              <a:rPr sz="1800" spc="-130" dirty="0">
                <a:solidFill>
                  <a:srgbClr val="FFFFFF"/>
                </a:solidFill>
                <a:latin typeface="Arial"/>
                <a:cs typeface="Arial"/>
              </a:rPr>
              <a:t>Layer</a:t>
            </a:r>
            <a:r>
              <a:rPr lang="en-US" sz="1800" spc="-130" dirty="0">
                <a:solidFill>
                  <a:srgbClr val="FFFFFF"/>
                </a:solidFill>
                <a:latin typeface="Arial"/>
                <a:cs typeface="Arial"/>
              </a:rPr>
              <a:t> (Network Layer)</a:t>
            </a:r>
            <a:endParaRPr sz="1800" dirty="0">
              <a:latin typeface="Arial"/>
              <a:cs typeface="Arial"/>
            </a:endParaRPr>
          </a:p>
        </p:txBody>
      </p:sp>
      <p:grpSp>
        <p:nvGrpSpPr>
          <p:cNvPr id="14" name="object 15">
            <a:extLst>
              <a:ext uri="{FF2B5EF4-FFF2-40B4-BE49-F238E27FC236}">
                <a16:creationId xmlns:a16="http://schemas.microsoft.com/office/drawing/2014/main" id="{2D7AB57A-360D-C819-1696-D84195EFC4AC}"/>
              </a:ext>
            </a:extLst>
          </p:cNvPr>
          <p:cNvGrpSpPr/>
          <p:nvPr/>
        </p:nvGrpSpPr>
        <p:grpSpPr>
          <a:xfrm>
            <a:off x="2496185" y="1815083"/>
            <a:ext cx="8593455" cy="4124960"/>
            <a:chOff x="2496185" y="1815083"/>
            <a:chExt cx="8593455" cy="4124960"/>
          </a:xfrm>
        </p:grpSpPr>
        <p:sp>
          <p:nvSpPr>
            <p:cNvPr id="15" name="object 16">
              <a:extLst>
                <a:ext uri="{FF2B5EF4-FFF2-40B4-BE49-F238E27FC236}">
                  <a16:creationId xmlns:a16="http://schemas.microsoft.com/office/drawing/2014/main" id="{9157D4BC-C6EA-1D81-7B0D-3E07149D1A70}"/>
                </a:ext>
              </a:extLst>
            </p:cNvPr>
            <p:cNvSpPr/>
            <p:nvPr/>
          </p:nvSpPr>
          <p:spPr>
            <a:xfrm>
              <a:off x="2499360" y="2001011"/>
              <a:ext cx="361315" cy="3731260"/>
            </a:xfrm>
            <a:custGeom>
              <a:avLst/>
              <a:gdLst/>
              <a:ahLst/>
              <a:cxnLst/>
              <a:rect l="l" t="t" r="r" b="b"/>
              <a:pathLst>
                <a:path w="361314" h="3731260">
                  <a:moveTo>
                    <a:pt x="0" y="1818513"/>
                  </a:moveTo>
                  <a:lnTo>
                    <a:pt x="354583" y="0"/>
                  </a:lnTo>
                </a:path>
                <a:path w="361314" h="3731260">
                  <a:moveTo>
                    <a:pt x="0" y="1819656"/>
                  </a:moveTo>
                  <a:lnTo>
                    <a:pt x="361314" y="3731094"/>
                  </a:lnTo>
                </a:path>
              </a:pathLst>
            </a:custGeom>
            <a:ln w="6350">
              <a:solidFill>
                <a:srgbClr val="C00000"/>
              </a:solidFill>
            </a:ln>
          </p:spPr>
          <p:txBody>
            <a:bodyPr wrap="square" lIns="0" tIns="0" rIns="0" bIns="0" rtlCol="0"/>
            <a:lstStyle/>
            <a:p>
              <a:endParaRPr/>
            </a:p>
          </p:txBody>
        </p:sp>
        <p:pic>
          <p:nvPicPr>
            <p:cNvPr id="16" name="object 17">
              <a:extLst>
                <a:ext uri="{FF2B5EF4-FFF2-40B4-BE49-F238E27FC236}">
                  <a16:creationId xmlns:a16="http://schemas.microsoft.com/office/drawing/2014/main" id="{8F1A1BB5-EC0D-1D38-A661-7ABCA666D890}"/>
                </a:ext>
              </a:extLst>
            </p:cNvPr>
            <p:cNvPicPr/>
            <p:nvPr/>
          </p:nvPicPr>
          <p:blipFill>
            <a:blip r:embed="rId3" cstate="print"/>
            <a:stretch>
              <a:fillRect/>
            </a:stretch>
          </p:blipFill>
          <p:spPr>
            <a:xfrm>
              <a:off x="2837688" y="1815083"/>
              <a:ext cx="8251698" cy="4124705"/>
            </a:xfrm>
            <a:prstGeom prst="rect">
              <a:avLst/>
            </a:prstGeom>
          </p:spPr>
        </p:pic>
        <p:pic>
          <p:nvPicPr>
            <p:cNvPr id="17" name="object 18">
              <a:extLst>
                <a:ext uri="{FF2B5EF4-FFF2-40B4-BE49-F238E27FC236}">
                  <a16:creationId xmlns:a16="http://schemas.microsoft.com/office/drawing/2014/main" id="{2E457FE6-C2CC-5A3D-4F72-FB971A1EEB83}"/>
                </a:ext>
              </a:extLst>
            </p:cNvPr>
            <p:cNvPicPr/>
            <p:nvPr/>
          </p:nvPicPr>
          <p:blipFill>
            <a:blip r:embed="rId4" cstate="print"/>
            <a:stretch>
              <a:fillRect/>
            </a:stretch>
          </p:blipFill>
          <p:spPr>
            <a:xfrm>
              <a:off x="3019044" y="2535923"/>
              <a:ext cx="1174242" cy="918222"/>
            </a:xfrm>
            <a:prstGeom prst="rect">
              <a:avLst/>
            </a:prstGeom>
          </p:spPr>
        </p:pic>
      </p:grpSp>
      <p:sp>
        <p:nvSpPr>
          <p:cNvPr id="18" name="object 19">
            <a:extLst>
              <a:ext uri="{FF2B5EF4-FFF2-40B4-BE49-F238E27FC236}">
                <a16:creationId xmlns:a16="http://schemas.microsoft.com/office/drawing/2014/main" id="{1247AB36-9C2E-1C99-449B-8EDCA9C40F57}"/>
              </a:ext>
            </a:extLst>
          </p:cNvPr>
          <p:cNvSpPr txBox="1"/>
          <p:nvPr/>
        </p:nvSpPr>
        <p:spPr>
          <a:xfrm>
            <a:off x="3203829" y="2899409"/>
            <a:ext cx="806450" cy="186690"/>
          </a:xfrm>
          <a:prstGeom prst="rect">
            <a:avLst/>
          </a:prstGeom>
        </p:spPr>
        <p:txBody>
          <a:bodyPr vert="horz" wrap="square" lIns="0" tIns="13335" rIns="0" bIns="0" rtlCol="0">
            <a:spAutoFit/>
          </a:bodyPr>
          <a:lstStyle/>
          <a:p>
            <a:pPr marL="12700">
              <a:lnSpc>
                <a:spcPct val="100000"/>
              </a:lnSpc>
              <a:spcBef>
                <a:spcPts val="105"/>
              </a:spcBef>
            </a:pPr>
            <a:r>
              <a:rPr sz="1050" b="1" spc="-10" dirty="0">
                <a:solidFill>
                  <a:srgbClr val="FFFFFF"/>
                </a:solidFill>
                <a:latin typeface="Arial"/>
                <a:cs typeface="Arial"/>
              </a:rPr>
              <a:t>Registration</a:t>
            </a:r>
            <a:endParaRPr sz="1050">
              <a:latin typeface="Arial"/>
              <a:cs typeface="Arial"/>
            </a:endParaRPr>
          </a:p>
        </p:txBody>
      </p:sp>
      <p:pic>
        <p:nvPicPr>
          <p:cNvPr id="19" name="object 20">
            <a:extLst>
              <a:ext uri="{FF2B5EF4-FFF2-40B4-BE49-F238E27FC236}">
                <a16:creationId xmlns:a16="http://schemas.microsoft.com/office/drawing/2014/main" id="{06A7AB3E-4159-F6F5-C42C-A50C1DB58FE8}"/>
              </a:ext>
            </a:extLst>
          </p:cNvPr>
          <p:cNvPicPr/>
          <p:nvPr/>
        </p:nvPicPr>
        <p:blipFill>
          <a:blip r:embed="rId4" cstate="print"/>
          <a:stretch>
            <a:fillRect/>
          </a:stretch>
        </p:blipFill>
        <p:spPr>
          <a:xfrm>
            <a:off x="5675376" y="3642347"/>
            <a:ext cx="1172730" cy="916698"/>
          </a:xfrm>
          <a:prstGeom prst="rect">
            <a:avLst/>
          </a:prstGeom>
        </p:spPr>
      </p:pic>
      <p:sp>
        <p:nvSpPr>
          <p:cNvPr id="20" name="object 21">
            <a:extLst>
              <a:ext uri="{FF2B5EF4-FFF2-40B4-BE49-F238E27FC236}">
                <a16:creationId xmlns:a16="http://schemas.microsoft.com/office/drawing/2014/main" id="{B6CE250E-30B1-C42E-D686-E6E31093769A}"/>
              </a:ext>
            </a:extLst>
          </p:cNvPr>
          <p:cNvSpPr txBox="1"/>
          <p:nvPr/>
        </p:nvSpPr>
        <p:spPr>
          <a:xfrm>
            <a:off x="5840095" y="3925061"/>
            <a:ext cx="845819" cy="346710"/>
          </a:xfrm>
          <a:prstGeom prst="rect">
            <a:avLst/>
          </a:prstGeom>
        </p:spPr>
        <p:txBody>
          <a:bodyPr vert="horz" wrap="square" lIns="0" tIns="13335" rIns="0" bIns="0" rtlCol="0">
            <a:spAutoFit/>
          </a:bodyPr>
          <a:lstStyle/>
          <a:p>
            <a:pPr marL="12700" marR="5080" indent="208279">
              <a:lnSpc>
                <a:spcPct val="100000"/>
              </a:lnSpc>
              <a:spcBef>
                <a:spcPts val="105"/>
              </a:spcBef>
            </a:pPr>
            <a:r>
              <a:rPr sz="1050" b="1" spc="-10" dirty="0">
                <a:solidFill>
                  <a:srgbClr val="FFFFFF"/>
                </a:solidFill>
                <a:latin typeface="Arial"/>
                <a:cs typeface="Arial"/>
              </a:rPr>
              <a:t>Group Management</a:t>
            </a:r>
            <a:endParaRPr sz="1050">
              <a:latin typeface="Arial"/>
              <a:cs typeface="Arial"/>
            </a:endParaRPr>
          </a:p>
        </p:txBody>
      </p:sp>
      <p:pic>
        <p:nvPicPr>
          <p:cNvPr id="21" name="object 22">
            <a:extLst>
              <a:ext uri="{FF2B5EF4-FFF2-40B4-BE49-F238E27FC236}">
                <a16:creationId xmlns:a16="http://schemas.microsoft.com/office/drawing/2014/main" id="{0A1B451C-1CCA-315A-782C-FD4D67EDCB61}"/>
              </a:ext>
            </a:extLst>
          </p:cNvPr>
          <p:cNvPicPr/>
          <p:nvPr/>
        </p:nvPicPr>
        <p:blipFill>
          <a:blip r:embed="rId4" cstate="print"/>
          <a:stretch>
            <a:fillRect/>
          </a:stretch>
        </p:blipFill>
        <p:spPr>
          <a:xfrm>
            <a:off x="5693664" y="2535923"/>
            <a:ext cx="1174241" cy="918222"/>
          </a:xfrm>
          <a:prstGeom prst="rect">
            <a:avLst/>
          </a:prstGeom>
        </p:spPr>
      </p:pic>
      <p:sp>
        <p:nvSpPr>
          <p:cNvPr id="22" name="object 23">
            <a:extLst>
              <a:ext uri="{FF2B5EF4-FFF2-40B4-BE49-F238E27FC236}">
                <a16:creationId xmlns:a16="http://schemas.microsoft.com/office/drawing/2014/main" id="{D93FA1C2-C733-21B3-0509-E75E3D66F8BA}"/>
              </a:ext>
            </a:extLst>
          </p:cNvPr>
          <p:cNvSpPr txBox="1"/>
          <p:nvPr/>
        </p:nvSpPr>
        <p:spPr>
          <a:xfrm>
            <a:off x="6006846" y="2899409"/>
            <a:ext cx="554355" cy="186690"/>
          </a:xfrm>
          <a:prstGeom prst="rect">
            <a:avLst/>
          </a:prstGeom>
        </p:spPr>
        <p:txBody>
          <a:bodyPr vert="horz" wrap="square" lIns="0" tIns="13335" rIns="0" bIns="0" rtlCol="0">
            <a:spAutoFit/>
          </a:bodyPr>
          <a:lstStyle/>
          <a:p>
            <a:pPr marL="12700">
              <a:lnSpc>
                <a:spcPct val="100000"/>
              </a:lnSpc>
              <a:spcBef>
                <a:spcPts val="105"/>
              </a:spcBef>
            </a:pPr>
            <a:r>
              <a:rPr sz="1050" b="1" spc="-10" dirty="0">
                <a:solidFill>
                  <a:srgbClr val="FFFFFF"/>
                </a:solidFill>
                <a:latin typeface="Arial"/>
                <a:cs typeface="Arial"/>
              </a:rPr>
              <a:t>Security</a:t>
            </a:r>
            <a:endParaRPr sz="1050">
              <a:latin typeface="Arial"/>
              <a:cs typeface="Arial"/>
            </a:endParaRPr>
          </a:p>
        </p:txBody>
      </p:sp>
      <p:pic>
        <p:nvPicPr>
          <p:cNvPr id="23" name="object 24">
            <a:extLst>
              <a:ext uri="{FF2B5EF4-FFF2-40B4-BE49-F238E27FC236}">
                <a16:creationId xmlns:a16="http://schemas.microsoft.com/office/drawing/2014/main" id="{D2483174-E0DA-2F51-9CAB-B2935EA58AD8}"/>
              </a:ext>
            </a:extLst>
          </p:cNvPr>
          <p:cNvPicPr/>
          <p:nvPr/>
        </p:nvPicPr>
        <p:blipFill>
          <a:blip r:embed="rId4" cstate="print"/>
          <a:stretch>
            <a:fillRect/>
          </a:stretch>
        </p:blipFill>
        <p:spPr>
          <a:xfrm>
            <a:off x="7024116" y="2548115"/>
            <a:ext cx="1174242" cy="918222"/>
          </a:xfrm>
          <a:prstGeom prst="rect">
            <a:avLst/>
          </a:prstGeom>
        </p:spPr>
      </p:pic>
      <p:sp>
        <p:nvSpPr>
          <p:cNvPr id="24" name="object 25">
            <a:extLst>
              <a:ext uri="{FF2B5EF4-FFF2-40B4-BE49-F238E27FC236}">
                <a16:creationId xmlns:a16="http://schemas.microsoft.com/office/drawing/2014/main" id="{BD95E6FC-353B-C3C5-40A2-B1882A77596E}"/>
              </a:ext>
            </a:extLst>
          </p:cNvPr>
          <p:cNvSpPr txBox="1"/>
          <p:nvPr/>
        </p:nvSpPr>
        <p:spPr>
          <a:xfrm>
            <a:off x="7280909" y="2911855"/>
            <a:ext cx="665480" cy="186690"/>
          </a:xfrm>
          <a:prstGeom prst="rect">
            <a:avLst/>
          </a:prstGeom>
        </p:spPr>
        <p:txBody>
          <a:bodyPr vert="horz" wrap="square" lIns="0" tIns="13335" rIns="0" bIns="0" rtlCol="0">
            <a:spAutoFit/>
          </a:bodyPr>
          <a:lstStyle/>
          <a:p>
            <a:pPr marL="12700">
              <a:lnSpc>
                <a:spcPct val="100000"/>
              </a:lnSpc>
              <a:spcBef>
                <a:spcPts val="105"/>
              </a:spcBef>
            </a:pPr>
            <a:r>
              <a:rPr sz="1050" b="1" spc="-10" dirty="0">
                <a:solidFill>
                  <a:srgbClr val="FFFFFF"/>
                </a:solidFill>
                <a:latin typeface="Arial"/>
                <a:cs typeface="Arial"/>
              </a:rPr>
              <a:t>Discovery</a:t>
            </a:r>
            <a:endParaRPr sz="1050">
              <a:latin typeface="Arial"/>
              <a:cs typeface="Arial"/>
            </a:endParaRPr>
          </a:p>
        </p:txBody>
      </p:sp>
      <p:pic>
        <p:nvPicPr>
          <p:cNvPr id="25" name="object 26">
            <a:extLst>
              <a:ext uri="{FF2B5EF4-FFF2-40B4-BE49-F238E27FC236}">
                <a16:creationId xmlns:a16="http://schemas.microsoft.com/office/drawing/2014/main" id="{854B8F96-81E8-24A7-2533-A2B3814C9C37}"/>
              </a:ext>
            </a:extLst>
          </p:cNvPr>
          <p:cNvPicPr/>
          <p:nvPr/>
        </p:nvPicPr>
        <p:blipFill>
          <a:blip r:embed="rId5" cstate="print"/>
          <a:stretch>
            <a:fillRect/>
          </a:stretch>
        </p:blipFill>
        <p:spPr>
          <a:xfrm>
            <a:off x="8362188" y="2535923"/>
            <a:ext cx="1172718" cy="918222"/>
          </a:xfrm>
          <a:prstGeom prst="rect">
            <a:avLst/>
          </a:prstGeom>
        </p:spPr>
      </p:pic>
      <p:sp>
        <p:nvSpPr>
          <p:cNvPr id="26" name="object 27">
            <a:extLst>
              <a:ext uri="{FF2B5EF4-FFF2-40B4-BE49-F238E27FC236}">
                <a16:creationId xmlns:a16="http://schemas.microsoft.com/office/drawing/2014/main" id="{EEF623A9-D144-9FD2-6050-602C99DD1BE1}"/>
              </a:ext>
            </a:extLst>
          </p:cNvPr>
          <p:cNvSpPr txBox="1"/>
          <p:nvPr/>
        </p:nvSpPr>
        <p:spPr>
          <a:xfrm>
            <a:off x="8462898" y="2739339"/>
            <a:ext cx="974090" cy="507365"/>
          </a:xfrm>
          <a:prstGeom prst="rect">
            <a:avLst/>
          </a:prstGeom>
        </p:spPr>
        <p:txBody>
          <a:bodyPr vert="horz" wrap="square" lIns="0" tIns="13335" rIns="0" bIns="0" rtlCol="0">
            <a:spAutoFit/>
          </a:bodyPr>
          <a:lstStyle/>
          <a:p>
            <a:pPr marL="12700" marR="5080" indent="635" algn="ctr">
              <a:lnSpc>
                <a:spcPct val="100000"/>
              </a:lnSpc>
              <a:spcBef>
                <a:spcPts val="105"/>
              </a:spcBef>
            </a:pPr>
            <a:r>
              <a:rPr sz="1050" b="1" spc="-20" dirty="0">
                <a:solidFill>
                  <a:srgbClr val="FFFFFF"/>
                </a:solidFill>
                <a:latin typeface="Arial"/>
                <a:cs typeface="Arial"/>
              </a:rPr>
              <a:t>Data </a:t>
            </a:r>
            <a:r>
              <a:rPr sz="1050" b="1" dirty="0">
                <a:solidFill>
                  <a:srgbClr val="FFFFFF"/>
                </a:solidFill>
                <a:latin typeface="Arial"/>
                <a:cs typeface="Arial"/>
              </a:rPr>
              <a:t>Management</a:t>
            </a:r>
            <a:r>
              <a:rPr sz="1050" b="1" spc="-55" dirty="0">
                <a:solidFill>
                  <a:srgbClr val="FFFFFF"/>
                </a:solidFill>
                <a:latin typeface="Arial"/>
                <a:cs typeface="Arial"/>
              </a:rPr>
              <a:t> </a:t>
            </a:r>
            <a:r>
              <a:rPr sz="1050" b="1" spc="-50" dirty="0">
                <a:solidFill>
                  <a:srgbClr val="FFFFFF"/>
                </a:solidFill>
                <a:latin typeface="Arial"/>
                <a:cs typeface="Arial"/>
              </a:rPr>
              <a:t>&amp; </a:t>
            </a:r>
            <a:r>
              <a:rPr sz="1050" b="1" spc="-10" dirty="0">
                <a:solidFill>
                  <a:srgbClr val="FFFFFF"/>
                </a:solidFill>
                <a:latin typeface="Arial"/>
                <a:cs typeface="Arial"/>
              </a:rPr>
              <a:t>Repository</a:t>
            </a:r>
            <a:endParaRPr sz="1050">
              <a:latin typeface="Arial"/>
              <a:cs typeface="Arial"/>
            </a:endParaRPr>
          </a:p>
        </p:txBody>
      </p:sp>
      <p:pic>
        <p:nvPicPr>
          <p:cNvPr id="27" name="object 28">
            <a:extLst>
              <a:ext uri="{FF2B5EF4-FFF2-40B4-BE49-F238E27FC236}">
                <a16:creationId xmlns:a16="http://schemas.microsoft.com/office/drawing/2014/main" id="{572B5F55-488A-DCB9-F298-3EA8043DCC2F}"/>
              </a:ext>
            </a:extLst>
          </p:cNvPr>
          <p:cNvPicPr/>
          <p:nvPr/>
        </p:nvPicPr>
        <p:blipFill>
          <a:blip r:embed="rId6" cstate="print"/>
          <a:stretch>
            <a:fillRect/>
          </a:stretch>
        </p:blipFill>
        <p:spPr>
          <a:xfrm>
            <a:off x="7046976" y="3630167"/>
            <a:ext cx="1172730" cy="916686"/>
          </a:xfrm>
          <a:prstGeom prst="rect">
            <a:avLst/>
          </a:prstGeom>
        </p:spPr>
      </p:pic>
      <p:sp>
        <p:nvSpPr>
          <p:cNvPr id="28" name="object 29">
            <a:extLst>
              <a:ext uri="{FF2B5EF4-FFF2-40B4-BE49-F238E27FC236}">
                <a16:creationId xmlns:a16="http://schemas.microsoft.com/office/drawing/2014/main" id="{1268385B-4021-5EEB-8360-5EDEA0B025E8}"/>
              </a:ext>
            </a:extLst>
          </p:cNvPr>
          <p:cNvSpPr txBox="1"/>
          <p:nvPr/>
        </p:nvSpPr>
        <p:spPr>
          <a:xfrm>
            <a:off x="7193406" y="3833240"/>
            <a:ext cx="883919" cy="506730"/>
          </a:xfrm>
          <a:prstGeom prst="rect">
            <a:avLst/>
          </a:prstGeom>
        </p:spPr>
        <p:txBody>
          <a:bodyPr vert="horz" wrap="square" lIns="0" tIns="13335" rIns="0" bIns="0" rtlCol="0">
            <a:spAutoFit/>
          </a:bodyPr>
          <a:lstStyle/>
          <a:p>
            <a:pPr marL="12700" marR="5080" algn="ctr">
              <a:lnSpc>
                <a:spcPct val="100000"/>
              </a:lnSpc>
              <a:spcBef>
                <a:spcPts val="105"/>
              </a:spcBef>
            </a:pPr>
            <a:r>
              <a:rPr sz="1050" b="1" dirty="0">
                <a:solidFill>
                  <a:srgbClr val="FFFFFF"/>
                </a:solidFill>
                <a:latin typeface="Arial"/>
                <a:cs typeface="Arial"/>
              </a:rPr>
              <a:t>Application</a:t>
            </a:r>
            <a:r>
              <a:rPr sz="1050" b="1" spc="-50" dirty="0">
                <a:solidFill>
                  <a:srgbClr val="FFFFFF"/>
                </a:solidFill>
                <a:latin typeface="Arial"/>
                <a:cs typeface="Arial"/>
              </a:rPr>
              <a:t> &amp; </a:t>
            </a:r>
            <a:r>
              <a:rPr sz="1050" b="1" spc="-10" dirty="0">
                <a:solidFill>
                  <a:srgbClr val="FFFFFF"/>
                </a:solidFill>
                <a:latin typeface="Arial"/>
                <a:cs typeface="Arial"/>
              </a:rPr>
              <a:t>Service Management</a:t>
            </a:r>
            <a:endParaRPr sz="1050">
              <a:latin typeface="Arial"/>
              <a:cs typeface="Arial"/>
            </a:endParaRPr>
          </a:p>
        </p:txBody>
      </p:sp>
      <p:pic>
        <p:nvPicPr>
          <p:cNvPr id="29" name="object 30">
            <a:extLst>
              <a:ext uri="{FF2B5EF4-FFF2-40B4-BE49-F238E27FC236}">
                <a16:creationId xmlns:a16="http://schemas.microsoft.com/office/drawing/2014/main" id="{87EDBC87-BBD5-B1EB-5D0C-2719B1DB6994}"/>
              </a:ext>
            </a:extLst>
          </p:cNvPr>
          <p:cNvPicPr/>
          <p:nvPr/>
        </p:nvPicPr>
        <p:blipFill>
          <a:blip r:embed="rId4" cstate="print"/>
          <a:stretch>
            <a:fillRect/>
          </a:stretch>
        </p:blipFill>
        <p:spPr>
          <a:xfrm>
            <a:off x="3028188" y="3627107"/>
            <a:ext cx="1174241" cy="916698"/>
          </a:xfrm>
          <a:prstGeom prst="rect">
            <a:avLst/>
          </a:prstGeom>
        </p:spPr>
      </p:pic>
      <p:sp>
        <p:nvSpPr>
          <p:cNvPr id="30" name="object 31">
            <a:extLst>
              <a:ext uri="{FF2B5EF4-FFF2-40B4-BE49-F238E27FC236}">
                <a16:creationId xmlns:a16="http://schemas.microsoft.com/office/drawing/2014/main" id="{DEF4C0D0-C01A-AC5C-69F3-4CB460C8ADA3}"/>
              </a:ext>
            </a:extLst>
          </p:cNvPr>
          <p:cNvSpPr txBox="1"/>
          <p:nvPr/>
        </p:nvSpPr>
        <p:spPr>
          <a:xfrm>
            <a:off x="3193542" y="3909821"/>
            <a:ext cx="845819" cy="346710"/>
          </a:xfrm>
          <a:prstGeom prst="rect">
            <a:avLst/>
          </a:prstGeom>
        </p:spPr>
        <p:txBody>
          <a:bodyPr vert="horz" wrap="square" lIns="0" tIns="13335" rIns="0" bIns="0" rtlCol="0">
            <a:spAutoFit/>
          </a:bodyPr>
          <a:lstStyle/>
          <a:p>
            <a:pPr marL="12700" marR="5080" indent="194945">
              <a:lnSpc>
                <a:spcPct val="100000"/>
              </a:lnSpc>
              <a:spcBef>
                <a:spcPts val="105"/>
              </a:spcBef>
            </a:pPr>
            <a:r>
              <a:rPr sz="1050" b="1" spc="-10" dirty="0">
                <a:solidFill>
                  <a:srgbClr val="FFFFFF"/>
                </a:solidFill>
                <a:latin typeface="Arial"/>
                <a:cs typeface="Arial"/>
              </a:rPr>
              <a:t>Device Management</a:t>
            </a:r>
            <a:endParaRPr sz="1050">
              <a:latin typeface="Arial"/>
              <a:cs typeface="Arial"/>
            </a:endParaRPr>
          </a:p>
        </p:txBody>
      </p:sp>
      <p:pic>
        <p:nvPicPr>
          <p:cNvPr id="31" name="object 32">
            <a:extLst>
              <a:ext uri="{FF2B5EF4-FFF2-40B4-BE49-F238E27FC236}">
                <a16:creationId xmlns:a16="http://schemas.microsoft.com/office/drawing/2014/main" id="{605DC681-94F5-E422-8F4B-778C810C4C87}"/>
              </a:ext>
            </a:extLst>
          </p:cNvPr>
          <p:cNvPicPr/>
          <p:nvPr/>
        </p:nvPicPr>
        <p:blipFill>
          <a:blip r:embed="rId6" cstate="print"/>
          <a:stretch>
            <a:fillRect/>
          </a:stretch>
        </p:blipFill>
        <p:spPr>
          <a:xfrm>
            <a:off x="4349496" y="3630167"/>
            <a:ext cx="1172730" cy="916686"/>
          </a:xfrm>
          <a:prstGeom prst="rect">
            <a:avLst/>
          </a:prstGeom>
        </p:spPr>
      </p:pic>
      <p:sp>
        <p:nvSpPr>
          <p:cNvPr id="32" name="object 33">
            <a:extLst>
              <a:ext uri="{FF2B5EF4-FFF2-40B4-BE49-F238E27FC236}">
                <a16:creationId xmlns:a16="http://schemas.microsoft.com/office/drawing/2014/main" id="{1F3C4715-47A3-0129-EC91-D8677458647C}"/>
              </a:ext>
            </a:extLst>
          </p:cNvPr>
          <p:cNvSpPr txBox="1"/>
          <p:nvPr/>
        </p:nvSpPr>
        <p:spPr>
          <a:xfrm>
            <a:off x="4451096" y="3913377"/>
            <a:ext cx="970915" cy="346710"/>
          </a:xfrm>
          <a:prstGeom prst="rect">
            <a:avLst/>
          </a:prstGeom>
        </p:spPr>
        <p:txBody>
          <a:bodyPr vert="horz" wrap="square" lIns="0" tIns="13335" rIns="0" bIns="0" rtlCol="0">
            <a:spAutoFit/>
          </a:bodyPr>
          <a:lstStyle/>
          <a:p>
            <a:pPr marL="117475" marR="5080" indent="-105410">
              <a:lnSpc>
                <a:spcPct val="100000"/>
              </a:lnSpc>
              <a:spcBef>
                <a:spcPts val="105"/>
              </a:spcBef>
            </a:pPr>
            <a:r>
              <a:rPr sz="1050" b="1" dirty="0">
                <a:solidFill>
                  <a:srgbClr val="FFFFFF"/>
                </a:solidFill>
                <a:latin typeface="Arial"/>
                <a:cs typeface="Arial"/>
              </a:rPr>
              <a:t>Subscription</a:t>
            </a:r>
            <a:r>
              <a:rPr sz="1050" b="1" spc="-45" dirty="0">
                <a:solidFill>
                  <a:srgbClr val="FFFFFF"/>
                </a:solidFill>
                <a:latin typeface="Arial"/>
                <a:cs typeface="Arial"/>
              </a:rPr>
              <a:t> </a:t>
            </a:r>
            <a:r>
              <a:rPr sz="1050" b="1" spc="-50" dirty="0">
                <a:solidFill>
                  <a:srgbClr val="FFFFFF"/>
                </a:solidFill>
                <a:latin typeface="Arial"/>
                <a:cs typeface="Arial"/>
              </a:rPr>
              <a:t>&amp; </a:t>
            </a:r>
            <a:r>
              <a:rPr sz="1050" b="1" spc="-10" dirty="0">
                <a:solidFill>
                  <a:srgbClr val="FFFFFF"/>
                </a:solidFill>
                <a:latin typeface="Arial"/>
                <a:cs typeface="Arial"/>
              </a:rPr>
              <a:t>Notification</a:t>
            </a:r>
            <a:endParaRPr sz="1050">
              <a:latin typeface="Arial"/>
              <a:cs typeface="Arial"/>
            </a:endParaRPr>
          </a:p>
        </p:txBody>
      </p:sp>
      <p:pic>
        <p:nvPicPr>
          <p:cNvPr id="33" name="object 34">
            <a:extLst>
              <a:ext uri="{FF2B5EF4-FFF2-40B4-BE49-F238E27FC236}">
                <a16:creationId xmlns:a16="http://schemas.microsoft.com/office/drawing/2014/main" id="{DF3EE9D4-7FBF-4BC1-6F7C-684388113974}"/>
              </a:ext>
            </a:extLst>
          </p:cNvPr>
          <p:cNvPicPr/>
          <p:nvPr/>
        </p:nvPicPr>
        <p:blipFill>
          <a:blip r:embed="rId7" cstate="print"/>
          <a:stretch>
            <a:fillRect/>
          </a:stretch>
        </p:blipFill>
        <p:spPr>
          <a:xfrm>
            <a:off x="4357115" y="2548115"/>
            <a:ext cx="1172717" cy="918222"/>
          </a:xfrm>
          <a:prstGeom prst="rect">
            <a:avLst/>
          </a:prstGeom>
        </p:spPr>
      </p:pic>
      <p:sp>
        <p:nvSpPr>
          <p:cNvPr id="34" name="object 35">
            <a:extLst>
              <a:ext uri="{FF2B5EF4-FFF2-40B4-BE49-F238E27FC236}">
                <a16:creationId xmlns:a16="http://schemas.microsoft.com/office/drawing/2014/main" id="{82B8B768-F6CF-22EE-4065-CDC0926AC83E}"/>
              </a:ext>
            </a:extLst>
          </p:cNvPr>
          <p:cNvSpPr txBox="1"/>
          <p:nvPr/>
        </p:nvSpPr>
        <p:spPr>
          <a:xfrm>
            <a:off x="4426965" y="2831719"/>
            <a:ext cx="1036955" cy="346710"/>
          </a:xfrm>
          <a:prstGeom prst="rect">
            <a:avLst/>
          </a:prstGeom>
        </p:spPr>
        <p:txBody>
          <a:bodyPr vert="horz" wrap="square" lIns="0" tIns="13335" rIns="0" bIns="0" rtlCol="0">
            <a:spAutoFit/>
          </a:bodyPr>
          <a:lstStyle/>
          <a:p>
            <a:pPr marL="106680" marR="5080" indent="-94615">
              <a:lnSpc>
                <a:spcPct val="100000"/>
              </a:lnSpc>
              <a:spcBef>
                <a:spcPts val="105"/>
              </a:spcBef>
            </a:pPr>
            <a:r>
              <a:rPr sz="1050" b="1" spc="-10" dirty="0">
                <a:solidFill>
                  <a:srgbClr val="FFFFFF"/>
                </a:solidFill>
                <a:latin typeface="Arial"/>
                <a:cs typeface="Arial"/>
              </a:rPr>
              <a:t>Communication Management</a:t>
            </a:r>
            <a:endParaRPr sz="1050">
              <a:latin typeface="Arial"/>
              <a:cs typeface="Arial"/>
            </a:endParaRPr>
          </a:p>
        </p:txBody>
      </p:sp>
      <p:pic>
        <p:nvPicPr>
          <p:cNvPr id="35" name="object 36">
            <a:extLst>
              <a:ext uri="{FF2B5EF4-FFF2-40B4-BE49-F238E27FC236}">
                <a16:creationId xmlns:a16="http://schemas.microsoft.com/office/drawing/2014/main" id="{28568EA4-7917-EC38-EA30-B918FE0C2809}"/>
              </a:ext>
            </a:extLst>
          </p:cNvPr>
          <p:cNvPicPr/>
          <p:nvPr/>
        </p:nvPicPr>
        <p:blipFill>
          <a:blip r:embed="rId4" cstate="print"/>
          <a:stretch>
            <a:fillRect/>
          </a:stretch>
        </p:blipFill>
        <p:spPr>
          <a:xfrm>
            <a:off x="9698735" y="3642347"/>
            <a:ext cx="1172730" cy="916698"/>
          </a:xfrm>
          <a:prstGeom prst="rect">
            <a:avLst/>
          </a:prstGeom>
        </p:spPr>
      </p:pic>
      <p:sp>
        <p:nvSpPr>
          <p:cNvPr id="36" name="object 37">
            <a:extLst>
              <a:ext uri="{FF2B5EF4-FFF2-40B4-BE49-F238E27FC236}">
                <a16:creationId xmlns:a16="http://schemas.microsoft.com/office/drawing/2014/main" id="{D22AE1B4-D87F-0C05-364A-84090E9B139F}"/>
              </a:ext>
            </a:extLst>
          </p:cNvPr>
          <p:cNvSpPr txBox="1"/>
          <p:nvPr/>
        </p:nvSpPr>
        <p:spPr>
          <a:xfrm>
            <a:off x="9906381" y="3845178"/>
            <a:ext cx="759460" cy="506730"/>
          </a:xfrm>
          <a:prstGeom prst="rect">
            <a:avLst/>
          </a:prstGeom>
        </p:spPr>
        <p:txBody>
          <a:bodyPr vert="horz" wrap="square" lIns="0" tIns="13335" rIns="0" bIns="0" rtlCol="0">
            <a:spAutoFit/>
          </a:bodyPr>
          <a:lstStyle/>
          <a:p>
            <a:pPr marL="12700" marR="5080" indent="129539">
              <a:lnSpc>
                <a:spcPct val="100000"/>
              </a:lnSpc>
              <a:spcBef>
                <a:spcPts val="105"/>
              </a:spcBef>
            </a:pPr>
            <a:r>
              <a:rPr sz="1050" b="1" spc="-10" dirty="0">
                <a:solidFill>
                  <a:srgbClr val="FFFFFF"/>
                </a:solidFill>
                <a:latin typeface="Arial"/>
                <a:cs typeface="Arial"/>
              </a:rPr>
              <a:t>Service </a:t>
            </a:r>
            <a:r>
              <a:rPr sz="1050" b="1" dirty="0">
                <a:solidFill>
                  <a:srgbClr val="FFFFFF"/>
                </a:solidFill>
                <a:latin typeface="Arial"/>
                <a:cs typeface="Arial"/>
              </a:rPr>
              <a:t>Charging</a:t>
            </a:r>
            <a:r>
              <a:rPr sz="1050" b="1" spc="-60" dirty="0">
                <a:solidFill>
                  <a:srgbClr val="FFFFFF"/>
                </a:solidFill>
                <a:latin typeface="Arial"/>
                <a:cs typeface="Arial"/>
              </a:rPr>
              <a:t> </a:t>
            </a:r>
            <a:r>
              <a:rPr sz="1050" b="1" spc="-50" dirty="0">
                <a:solidFill>
                  <a:srgbClr val="FFFFFF"/>
                </a:solidFill>
                <a:latin typeface="Arial"/>
                <a:cs typeface="Arial"/>
              </a:rPr>
              <a:t>&amp; </a:t>
            </a:r>
            <a:r>
              <a:rPr sz="1050" b="1" spc="-10" dirty="0">
                <a:solidFill>
                  <a:srgbClr val="FFFFFF"/>
                </a:solidFill>
                <a:latin typeface="Arial"/>
                <a:cs typeface="Arial"/>
              </a:rPr>
              <a:t>Accounting</a:t>
            </a:r>
            <a:endParaRPr sz="1050">
              <a:latin typeface="Arial"/>
              <a:cs typeface="Arial"/>
            </a:endParaRPr>
          </a:p>
        </p:txBody>
      </p:sp>
      <p:pic>
        <p:nvPicPr>
          <p:cNvPr id="37" name="object 38">
            <a:extLst>
              <a:ext uri="{FF2B5EF4-FFF2-40B4-BE49-F238E27FC236}">
                <a16:creationId xmlns:a16="http://schemas.microsoft.com/office/drawing/2014/main" id="{A8F6951A-FD88-61E7-229B-4F98D97DDBC5}"/>
              </a:ext>
            </a:extLst>
          </p:cNvPr>
          <p:cNvPicPr/>
          <p:nvPr/>
        </p:nvPicPr>
        <p:blipFill>
          <a:blip r:embed="rId4" cstate="print"/>
          <a:stretch>
            <a:fillRect/>
          </a:stretch>
        </p:blipFill>
        <p:spPr>
          <a:xfrm>
            <a:off x="8386571" y="3642347"/>
            <a:ext cx="1172730" cy="916698"/>
          </a:xfrm>
          <a:prstGeom prst="rect">
            <a:avLst/>
          </a:prstGeom>
        </p:spPr>
      </p:pic>
      <p:sp>
        <p:nvSpPr>
          <p:cNvPr id="38" name="object 39">
            <a:extLst>
              <a:ext uri="{FF2B5EF4-FFF2-40B4-BE49-F238E27FC236}">
                <a16:creationId xmlns:a16="http://schemas.microsoft.com/office/drawing/2014/main" id="{0E844CA1-BF40-6670-7A3F-FD1D39867FA3}"/>
              </a:ext>
            </a:extLst>
          </p:cNvPr>
          <p:cNvSpPr txBox="1"/>
          <p:nvPr/>
        </p:nvSpPr>
        <p:spPr>
          <a:xfrm>
            <a:off x="8682355" y="4006088"/>
            <a:ext cx="584200" cy="186690"/>
          </a:xfrm>
          <a:prstGeom prst="rect">
            <a:avLst/>
          </a:prstGeom>
        </p:spPr>
        <p:txBody>
          <a:bodyPr vert="horz" wrap="square" lIns="0" tIns="13335" rIns="0" bIns="0" rtlCol="0">
            <a:spAutoFit/>
          </a:bodyPr>
          <a:lstStyle/>
          <a:p>
            <a:pPr marL="12700">
              <a:lnSpc>
                <a:spcPct val="100000"/>
              </a:lnSpc>
              <a:spcBef>
                <a:spcPts val="105"/>
              </a:spcBef>
            </a:pPr>
            <a:r>
              <a:rPr sz="1050" b="1" spc="-10" dirty="0">
                <a:solidFill>
                  <a:srgbClr val="FFFFFF"/>
                </a:solidFill>
                <a:latin typeface="Arial"/>
                <a:cs typeface="Arial"/>
              </a:rPr>
              <a:t>Location</a:t>
            </a:r>
            <a:endParaRPr sz="1050">
              <a:latin typeface="Arial"/>
              <a:cs typeface="Arial"/>
            </a:endParaRPr>
          </a:p>
        </p:txBody>
      </p:sp>
      <p:pic>
        <p:nvPicPr>
          <p:cNvPr id="39" name="object 40">
            <a:extLst>
              <a:ext uri="{FF2B5EF4-FFF2-40B4-BE49-F238E27FC236}">
                <a16:creationId xmlns:a16="http://schemas.microsoft.com/office/drawing/2014/main" id="{33E534E1-1761-14BC-3C08-DA875BBF5D09}"/>
              </a:ext>
            </a:extLst>
          </p:cNvPr>
          <p:cNvPicPr/>
          <p:nvPr/>
        </p:nvPicPr>
        <p:blipFill>
          <a:blip r:embed="rId6" cstate="print"/>
          <a:stretch>
            <a:fillRect/>
          </a:stretch>
        </p:blipFill>
        <p:spPr>
          <a:xfrm>
            <a:off x="3752088" y="4736591"/>
            <a:ext cx="1174241" cy="916686"/>
          </a:xfrm>
          <a:prstGeom prst="rect">
            <a:avLst/>
          </a:prstGeom>
        </p:spPr>
      </p:pic>
      <p:sp>
        <p:nvSpPr>
          <p:cNvPr id="40" name="object 41">
            <a:extLst>
              <a:ext uri="{FF2B5EF4-FFF2-40B4-BE49-F238E27FC236}">
                <a16:creationId xmlns:a16="http://schemas.microsoft.com/office/drawing/2014/main" id="{7BF36DDB-39AC-A11A-DA76-B4E79728EF35}"/>
              </a:ext>
            </a:extLst>
          </p:cNvPr>
          <p:cNvSpPr txBox="1"/>
          <p:nvPr/>
        </p:nvSpPr>
        <p:spPr>
          <a:xfrm>
            <a:off x="3807333" y="5019802"/>
            <a:ext cx="1064260" cy="346710"/>
          </a:xfrm>
          <a:prstGeom prst="rect">
            <a:avLst/>
          </a:prstGeom>
        </p:spPr>
        <p:txBody>
          <a:bodyPr vert="horz" wrap="square" lIns="0" tIns="13335" rIns="0" bIns="0" rtlCol="0">
            <a:spAutoFit/>
          </a:bodyPr>
          <a:lstStyle/>
          <a:p>
            <a:pPr marL="225425" marR="5080" indent="-213360">
              <a:lnSpc>
                <a:spcPct val="100000"/>
              </a:lnSpc>
              <a:spcBef>
                <a:spcPts val="105"/>
              </a:spcBef>
            </a:pPr>
            <a:r>
              <a:rPr sz="1050" b="1" dirty="0">
                <a:solidFill>
                  <a:srgbClr val="FFFFFF"/>
                </a:solidFill>
                <a:latin typeface="Arial"/>
                <a:cs typeface="Arial"/>
              </a:rPr>
              <a:t>Network</a:t>
            </a:r>
            <a:r>
              <a:rPr sz="1050" b="1" spc="-45" dirty="0">
                <a:solidFill>
                  <a:srgbClr val="FFFFFF"/>
                </a:solidFill>
                <a:latin typeface="Arial"/>
                <a:cs typeface="Arial"/>
              </a:rPr>
              <a:t> </a:t>
            </a:r>
            <a:r>
              <a:rPr sz="1050" b="1" spc="-10" dirty="0">
                <a:solidFill>
                  <a:srgbClr val="FFFFFF"/>
                </a:solidFill>
                <a:latin typeface="Arial"/>
                <a:cs typeface="Arial"/>
              </a:rPr>
              <a:t>Service Exposure</a:t>
            </a:r>
            <a:endParaRPr sz="1050">
              <a:latin typeface="Arial"/>
              <a:cs typeface="Arial"/>
            </a:endParaRPr>
          </a:p>
        </p:txBody>
      </p:sp>
      <p:pic>
        <p:nvPicPr>
          <p:cNvPr id="41" name="object 42">
            <a:extLst>
              <a:ext uri="{FF2B5EF4-FFF2-40B4-BE49-F238E27FC236}">
                <a16:creationId xmlns:a16="http://schemas.microsoft.com/office/drawing/2014/main" id="{9F895E67-3109-4FF4-7253-7F60529BA834}"/>
              </a:ext>
            </a:extLst>
          </p:cNvPr>
          <p:cNvPicPr/>
          <p:nvPr/>
        </p:nvPicPr>
        <p:blipFill>
          <a:blip r:embed="rId5" cstate="print"/>
          <a:stretch>
            <a:fillRect/>
          </a:stretch>
        </p:blipFill>
        <p:spPr>
          <a:xfrm>
            <a:off x="9692640" y="2535923"/>
            <a:ext cx="1172718" cy="918222"/>
          </a:xfrm>
          <a:prstGeom prst="rect">
            <a:avLst/>
          </a:prstGeom>
        </p:spPr>
      </p:pic>
      <p:sp>
        <p:nvSpPr>
          <p:cNvPr id="42" name="object 43">
            <a:extLst>
              <a:ext uri="{FF2B5EF4-FFF2-40B4-BE49-F238E27FC236}">
                <a16:creationId xmlns:a16="http://schemas.microsoft.com/office/drawing/2014/main" id="{FBBFAC52-56AE-B624-983A-F3D55599CE29}"/>
              </a:ext>
            </a:extLst>
          </p:cNvPr>
          <p:cNvSpPr txBox="1"/>
          <p:nvPr/>
        </p:nvSpPr>
        <p:spPr>
          <a:xfrm>
            <a:off x="9932034" y="2899409"/>
            <a:ext cx="695960" cy="186690"/>
          </a:xfrm>
          <a:prstGeom prst="rect">
            <a:avLst/>
          </a:prstGeom>
        </p:spPr>
        <p:txBody>
          <a:bodyPr vert="horz" wrap="square" lIns="0" tIns="13335" rIns="0" bIns="0" rtlCol="0">
            <a:spAutoFit/>
          </a:bodyPr>
          <a:lstStyle/>
          <a:p>
            <a:pPr marL="12700">
              <a:lnSpc>
                <a:spcPct val="100000"/>
              </a:lnSpc>
              <a:spcBef>
                <a:spcPts val="105"/>
              </a:spcBef>
            </a:pPr>
            <a:r>
              <a:rPr sz="1050" b="1" spc="-10" dirty="0">
                <a:solidFill>
                  <a:srgbClr val="FFFFFF"/>
                </a:solidFill>
                <a:latin typeface="Arial"/>
                <a:cs typeface="Arial"/>
              </a:rPr>
              <a:t>Semantics</a:t>
            </a:r>
            <a:endParaRPr sz="1050">
              <a:latin typeface="Arial"/>
              <a:cs typeface="Arial"/>
            </a:endParaRPr>
          </a:p>
        </p:txBody>
      </p:sp>
      <p:pic>
        <p:nvPicPr>
          <p:cNvPr id="43" name="object 44">
            <a:extLst>
              <a:ext uri="{FF2B5EF4-FFF2-40B4-BE49-F238E27FC236}">
                <a16:creationId xmlns:a16="http://schemas.microsoft.com/office/drawing/2014/main" id="{E6DEFA37-B1E4-E1C6-1BB3-D193430B5CB0}"/>
              </a:ext>
            </a:extLst>
          </p:cNvPr>
          <p:cNvPicPr/>
          <p:nvPr/>
        </p:nvPicPr>
        <p:blipFill>
          <a:blip r:embed="rId4" cstate="print"/>
          <a:stretch>
            <a:fillRect/>
          </a:stretch>
        </p:blipFill>
        <p:spPr>
          <a:xfrm>
            <a:off x="5076444" y="4721352"/>
            <a:ext cx="1172730" cy="916698"/>
          </a:xfrm>
          <a:prstGeom prst="rect">
            <a:avLst/>
          </a:prstGeom>
        </p:spPr>
      </p:pic>
      <p:sp>
        <p:nvSpPr>
          <p:cNvPr id="44" name="object 45">
            <a:extLst>
              <a:ext uri="{FF2B5EF4-FFF2-40B4-BE49-F238E27FC236}">
                <a16:creationId xmlns:a16="http://schemas.microsoft.com/office/drawing/2014/main" id="{04E18451-DAB5-C174-94D4-CB392D9D2350}"/>
              </a:ext>
            </a:extLst>
          </p:cNvPr>
          <p:cNvSpPr txBox="1"/>
          <p:nvPr/>
        </p:nvSpPr>
        <p:spPr>
          <a:xfrm>
            <a:off x="5240782" y="5005196"/>
            <a:ext cx="845819" cy="346710"/>
          </a:xfrm>
          <a:prstGeom prst="rect">
            <a:avLst/>
          </a:prstGeom>
        </p:spPr>
        <p:txBody>
          <a:bodyPr vert="horz" wrap="square" lIns="0" tIns="13335" rIns="0" bIns="0" rtlCol="0">
            <a:spAutoFit/>
          </a:bodyPr>
          <a:lstStyle/>
          <a:p>
            <a:pPr marL="12700" marR="5080" indent="30480">
              <a:lnSpc>
                <a:spcPct val="100000"/>
              </a:lnSpc>
              <a:spcBef>
                <a:spcPts val="105"/>
              </a:spcBef>
            </a:pPr>
            <a:r>
              <a:rPr sz="1050" b="1" spc="-10" dirty="0">
                <a:solidFill>
                  <a:srgbClr val="FFFFFF"/>
                </a:solidFill>
                <a:latin typeface="Arial"/>
                <a:cs typeface="Arial"/>
              </a:rPr>
              <a:t>Transaction Management</a:t>
            </a:r>
            <a:endParaRPr sz="1050">
              <a:latin typeface="Arial"/>
              <a:cs typeface="Arial"/>
            </a:endParaRPr>
          </a:p>
        </p:txBody>
      </p:sp>
      <p:sp>
        <p:nvSpPr>
          <p:cNvPr id="45" name="object 46">
            <a:extLst>
              <a:ext uri="{FF2B5EF4-FFF2-40B4-BE49-F238E27FC236}">
                <a16:creationId xmlns:a16="http://schemas.microsoft.com/office/drawing/2014/main" id="{10FCD536-270C-AE24-296D-28D8BB35ECD9}"/>
              </a:ext>
            </a:extLst>
          </p:cNvPr>
          <p:cNvSpPr txBox="1"/>
          <p:nvPr/>
        </p:nvSpPr>
        <p:spPr>
          <a:xfrm>
            <a:off x="3711954" y="1954783"/>
            <a:ext cx="3869183" cy="321242"/>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C00000"/>
                </a:solidFill>
                <a:latin typeface="Arial"/>
                <a:cs typeface="Arial"/>
              </a:rPr>
              <a:t>Common</a:t>
            </a:r>
            <a:r>
              <a:rPr sz="2000" spc="-70" dirty="0">
                <a:solidFill>
                  <a:srgbClr val="C00000"/>
                </a:solidFill>
                <a:latin typeface="Arial"/>
                <a:cs typeface="Arial"/>
              </a:rPr>
              <a:t> </a:t>
            </a:r>
            <a:r>
              <a:rPr sz="2000" dirty="0">
                <a:solidFill>
                  <a:srgbClr val="C00000"/>
                </a:solidFill>
                <a:latin typeface="Arial"/>
                <a:cs typeface="Arial"/>
              </a:rPr>
              <a:t>Service</a:t>
            </a:r>
            <a:r>
              <a:rPr sz="2000" spc="-55" dirty="0">
                <a:solidFill>
                  <a:srgbClr val="C00000"/>
                </a:solidFill>
                <a:latin typeface="Arial"/>
                <a:cs typeface="Arial"/>
              </a:rPr>
              <a:t> </a:t>
            </a:r>
            <a:r>
              <a:rPr sz="2000" spc="-10" dirty="0">
                <a:solidFill>
                  <a:srgbClr val="C00000"/>
                </a:solidFill>
                <a:latin typeface="Arial"/>
                <a:cs typeface="Arial"/>
              </a:rPr>
              <a:t>Entity</a:t>
            </a:r>
            <a:r>
              <a:rPr lang="en-US" sz="2000" spc="-10" dirty="0">
                <a:solidFill>
                  <a:srgbClr val="C00000"/>
                </a:solidFill>
                <a:latin typeface="Arial"/>
                <a:cs typeface="Arial"/>
              </a:rPr>
              <a:t> (CSE)</a:t>
            </a:r>
            <a:endParaRPr sz="2000" dirty="0">
              <a:latin typeface="Arial"/>
              <a:cs typeface="Arial"/>
            </a:endParaRPr>
          </a:p>
        </p:txBody>
      </p:sp>
      <p:grpSp>
        <p:nvGrpSpPr>
          <p:cNvPr id="46" name="object 47">
            <a:extLst>
              <a:ext uri="{FF2B5EF4-FFF2-40B4-BE49-F238E27FC236}">
                <a16:creationId xmlns:a16="http://schemas.microsoft.com/office/drawing/2014/main" id="{4015FCD5-7C91-1057-0415-9D60819F3705}"/>
              </a:ext>
            </a:extLst>
          </p:cNvPr>
          <p:cNvGrpSpPr/>
          <p:nvPr/>
        </p:nvGrpSpPr>
        <p:grpSpPr>
          <a:xfrm>
            <a:off x="3110483" y="1944623"/>
            <a:ext cx="4471035" cy="3693795"/>
            <a:chOff x="3110483" y="1944623"/>
            <a:chExt cx="4471035" cy="3693795"/>
          </a:xfrm>
        </p:grpSpPr>
        <p:pic>
          <p:nvPicPr>
            <p:cNvPr id="47" name="object 48">
              <a:extLst>
                <a:ext uri="{FF2B5EF4-FFF2-40B4-BE49-F238E27FC236}">
                  <a16:creationId xmlns:a16="http://schemas.microsoft.com/office/drawing/2014/main" id="{4E0FA38A-C0CD-FC52-36D4-396A3FB152B6}"/>
                </a:ext>
              </a:extLst>
            </p:cNvPr>
            <p:cNvPicPr/>
            <p:nvPr/>
          </p:nvPicPr>
          <p:blipFill>
            <a:blip r:embed="rId8" cstate="print"/>
            <a:stretch>
              <a:fillRect/>
            </a:stretch>
          </p:blipFill>
          <p:spPr>
            <a:xfrm>
              <a:off x="3110483" y="1944623"/>
              <a:ext cx="522731" cy="385572"/>
            </a:xfrm>
            <a:prstGeom prst="rect">
              <a:avLst/>
            </a:prstGeom>
          </p:spPr>
        </p:pic>
        <p:pic>
          <p:nvPicPr>
            <p:cNvPr id="48" name="object 49">
              <a:extLst>
                <a:ext uri="{FF2B5EF4-FFF2-40B4-BE49-F238E27FC236}">
                  <a16:creationId xmlns:a16="http://schemas.microsoft.com/office/drawing/2014/main" id="{6802DF57-B697-1544-BBF5-C39B0AA87858}"/>
                </a:ext>
              </a:extLst>
            </p:cNvPr>
            <p:cNvPicPr/>
            <p:nvPr/>
          </p:nvPicPr>
          <p:blipFill>
            <a:blip r:embed="rId4" cstate="print"/>
            <a:stretch>
              <a:fillRect/>
            </a:stretch>
          </p:blipFill>
          <p:spPr>
            <a:xfrm>
              <a:off x="6406895" y="4721351"/>
              <a:ext cx="1174242" cy="916698"/>
            </a:xfrm>
            <a:prstGeom prst="rect">
              <a:avLst/>
            </a:prstGeom>
          </p:spPr>
        </p:pic>
      </p:grpSp>
      <p:sp>
        <p:nvSpPr>
          <p:cNvPr id="49" name="object 50">
            <a:extLst>
              <a:ext uri="{FF2B5EF4-FFF2-40B4-BE49-F238E27FC236}">
                <a16:creationId xmlns:a16="http://schemas.microsoft.com/office/drawing/2014/main" id="{3665C91F-AB29-3A2D-78B5-79BAB80C6A9C}"/>
              </a:ext>
            </a:extLst>
          </p:cNvPr>
          <p:cNvSpPr txBox="1"/>
          <p:nvPr/>
        </p:nvSpPr>
        <p:spPr>
          <a:xfrm>
            <a:off x="6571868" y="5005196"/>
            <a:ext cx="845819" cy="346710"/>
          </a:xfrm>
          <a:prstGeom prst="rect">
            <a:avLst/>
          </a:prstGeom>
        </p:spPr>
        <p:txBody>
          <a:bodyPr vert="horz" wrap="square" lIns="0" tIns="13335" rIns="0" bIns="0" rtlCol="0">
            <a:spAutoFit/>
          </a:bodyPr>
          <a:lstStyle/>
          <a:p>
            <a:pPr marL="12700" marR="5080" indent="254000">
              <a:lnSpc>
                <a:spcPct val="100000"/>
              </a:lnSpc>
              <a:spcBef>
                <a:spcPts val="105"/>
              </a:spcBef>
            </a:pPr>
            <a:r>
              <a:rPr sz="1050" b="1" spc="-20" dirty="0">
                <a:solidFill>
                  <a:srgbClr val="FFFFFF"/>
                </a:solidFill>
                <a:latin typeface="Arial"/>
                <a:cs typeface="Arial"/>
              </a:rPr>
              <a:t>Time </a:t>
            </a:r>
            <a:r>
              <a:rPr sz="1050" b="1" spc="-10" dirty="0">
                <a:solidFill>
                  <a:srgbClr val="FFFFFF"/>
                </a:solidFill>
                <a:latin typeface="Arial"/>
                <a:cs typeface="Arial"/>
              </a:rPr>
              <a:t>Management</a:t>
            </a:r>
            <a:endParaRPr sz="1050">
              <a:latin typeface="Arial"/>
              <a:cs typeface="Arial"/>
            </a:endParaRPr>
          </a:p>
        </p:txBody>
      </p:sp>
      <p:pic>
        <p:nvPicPr>
          <p:cNvPr id="50" name="object 51">
            <a:extLst>
              <a:ext uri="{FF2B5EF4-FFF2-40B4-BE49-F238E27FC236}">
                <a16:creationId xmlns:a16="http://schemas.microsoft.com/office/drawing/2014/main" id="{E2E7D3BE-D163-809D-A163-6361EA36E8DE}"/>
              </a:ext>
            </a:extLst>
          </p:cNvPr>
          <p:cNvPicPr/>
          <p:nvPr/>
        </p:nvPicPr>
        <p:blipFill>
          <a:blip r:embed="rId4" cstate="print"/>
          <a:stretch>
            <a:fillRect/>
          </a:stretch>
        </p:blipFill>
        <p:spPr>
          <a:xfrm>
            <a:off x="7737347" y="4721352"/>
            <a:ext cx="1174242" cy="916698"/>
          </a:xfrm>
          <a:prstGeom prst="rect">
            <a:avLst/>
          </a:prstGeom>
        </p:spPr>
      </p:pic>
      <p:sp>
        <p:nvSpPr>
          <p:cNvPr id="51" name="object 52">
            <a:extLst>
              <a:ext uri="{FF2B5EF4-FFF2-40B4-BE49-F238E27FC236}">
                <a16:creationId xmlns:a16="http://schemas.microsoft.com/office/drawing/2014/main" id="{095BC1C2-DB5D-1D0E-8638-DB38F9AA3798}"/>
              </a:ext>
            </a:extLst>
          </p:cNvPr>
          <p:cNvSpPr txBox="1"/>
          <p:nvPr/>
        </p:nvSpPr>
        <p:spPr>
          <a:xfrm>
            <a:off x="7903209" y="5005196"/>
            <a:ext cx="845819" cy="346710"/>
          </a:xfrm>
          <a:prstGeom prst="rect">
            <a:avLst/>
          </a:prstGeom>
        </p:spPr>
        <p:txBody>
          <a:bodyPr vert="horz" wrap="square" lIns="0" tIns="13335" rIns="0" bIns="0" rtlCol="0">
            <a:spAutoFit/>
          </a:bodyPr>
          <a:lstStyle/>
          <a:p>
            <a:pPr marL="12700" marR="5080" indent="152400">
              <a:lnSpc>
                <a:spcPct val="100000"/>
              </a:lnSpc>
              <a:spcBef>
                <a:spcPts val="105"/>
              </a:spcBef>
            </a:pPr>
            <a:r>
              <a:rPr sz="1050" b="1" spc="-10" dirty="0">
                <a:solidFill>
                  <a:srgbClr val="FFFFFF"/>
                </a:solidFill>
                <a:latin typeface="Arial"/>
                <a:cs typeface="Arial"/>
              </a:rPr>
              <a:t>Session Management</a:t>
            </a:r>
            <a:endParaRPr sz="1050">
              <a:latin typeface="Arial"/>
              <a:cs typeface="Arial"/>
            </a:endParaRPr>
          </a:p>
        </p:txBody>
      </p:sp>
      <p:pic>
        <p:nvPicPr>
          <p:cNvPr id="52" name="object 53">
            <a:extLst>
              <a:ext uri="{FF2B5EF4-FFF2-40B4-BE49-F238E27FC236}">
                <a16:creationId xmlns:a16="http://schemas.microsoft.com/office/drawing/2014/main" id="{ECF2A528-A370-C5C2-A750-FDE783656022}"/>
              </a:ext>
            </a:extLst>
          </p:cNvPr>
          <p:cNvPicPr/>
          <p:nvPr/>
        </p:nvPicPr>
        <p:blipFill>
          <a:blip r:embed="rId4" cstate="print"/>
          <a:stretch>
            <a:fillRect/>
          </a:stretch>
        </p:blipFill>
        <p:spPr>
          <a:xfrm>
            <a:off x="9069323" y="4721352"/>
            <a:ext cx="1172730" cy="916698"/>
          </a:xfrm>
          <a:prstGeom prst="rect">
            <a:avLst/>
          </a:prstGeom>
        </p:spPr>
      </p:pic>
      <p:sp>
        <p:nvSpPr>
          <p:cNvPr id="53" name="object 54">
            <a:extLst>
              <a:ext uri="{FF2B5EF4-FFF2-40B4-BE49-F238E27FC236}">
                <a16:creationId xmlns:a16="http://schemas.microsoft.com/office/drawing/2014/main" id="{5F8B8B4C-9C17-0F76-6858-D382BC4B3E58}"/>
              </a:ext>
            </a:extLst>
          </p:cNvPr>
          <p:cNvSpPr txBox="1"/>
          <p:nvPr/>
        </p:nvSpPr>
        <p:spPr>
          <a:xfrm>
            <a:off x="9234296" y="5005196"/>
            <a:ext cx="845819" cy="346710"/>
          </a:xfrm>
          <a:prstGeom prst="rect">
            <a:avLst/>
          </a:prstGeom>
        </p:spPr>
        <p:txBody>
          <a:bodyPr vert="horz" wrap="square" lIns="0" tIns="13335" rIns="0" bIns="0" rtlCol="0">
            <a:spAutoFit/>
          </a:bodyPr>
          <a:lstStyle/>
          <a:p>
            <a:pPr marL="12700" marR="5080" indent="149225">
              <a:lnSpc>
                <a:spcPct val="100000"/>
              </a:lnSpc>
              <a:spcBef>
                <a:spcPts val="105"/>
              </a:spcBef>
            </a:pPr>
            <a:r>
              <a:rPr sz="1050" b="1" spc="-10" dirty="0">
                <a:solidFill>
                  <a:srgbClr val="FFFFFF"/>
                </a:solidFill>
                <a:latin typeface="Arial"/>
                <a:cs typeface="Arial"/>
              </a:rPr>
              <a:t>Process Management</a:t>
            </a:r>
            <a:endParaRPr sz="1050">
              <a:latin typeface="Arial"/>
              <a:cs typeface="Arial"/>
            </a:endParaRPr>
          </a:p>
        </p:txBody>
      </p:sp>
      <p:grpSp>
        <p:nvGrpSpPr>
          <p:cNvPr id="54" name="object 55">
            <a:extLst>
              <a:ext uri="{FF2B5EF4-FFF2-40B4-BE49-F238E27FC236}">
                <a16:creationId xmlns:a16="http://schemas.microsoft.com/office/drawing/2014/main" id="{8D6BED2B-DDDA-37AD-D44A-299892B1AC50}"/>
              </a:ext>
            </a:extLst>
          </p:cNvPr>
          <p:cNvGrpSpPr/>
          <p:nvPr/>
        </p:nvGrpSpPr>
        <p:grpSpPr>
          <a:xfrm>
            <a:off x="2927604" y="1892807"/>
            <a:ext cx="777240" cy="568960"/>
            <a:chOff x="2927604" y="1892807"/>
            <a:chExt cx="777240" cy="568960"/>
          </a:xfrm>
        </p:grpSpPr>
        <p:sp>
          <p:nvSpPr>
            <p:cNvPr id="55" name="object 56">
              <a:extLst>
                <a:ext uri="{FF2B5EF4-FFF2-40B4-BE49-F238E27FC236}">
                  <a16:creationId xmlns:a16="http://schemas.microsoft.com/office/drawing/2014/main" id="{DFAA969E-BC76-3A32-4D3B-AB43134FB4EF}"/>
                </a:ext>
              </a:extLst>
            </p:cNvPr>
            <p:cNvSpPr/>
            <p:nvPr/>
          </p:nvSpPr>
          <p:spPr>
            <a:xfrm>
              <a:off x="3110484" y="2001011"/>
              <a:ext cx="515620" cy="289560"/>
            </a:xfrm>
            <a:custGeom>
              <a:avLst/>
              <a:gdLst/>
              <a:ahLst/>
              <a:cxnLst/>
              <a:rect l="l" t="t" r="r" b="b"/>
              <a:pathLst>
                <a:path w="515620" h="289560">
                  <a:moveTo>
                    <a:pt x="515112" y="0"/>
                  </a:moveTo>
                  <a:lnTo>
                    <a:pt x="0" y="0"/>
                  </a:lnTo>
                  <a:lnTo>
                    <a:pt x="0" y="289560"/>
                  </a:lnTo>
                  <a:lnTo>
                    <a:pt x="515112" y="289560"/>
                  </a:lnTo>
                  <a:lnTo>
                    <a:pt x="515112" y="0"/>
                  </a:lnTo>
                  <a:close/>
                </a:path>
              </a:pathLst>
            </a:custGeom>
            <a:solidFill>
              <a:srgbClr val="FFFFFF"/>
            </a:solidFill>
          </p:spPr>
          <p:txBody>
            <a:bodyPr wrap="square" lIns="0" tIns="0" rIns="0" bIns="0" rtlCol="0"/>
            <a:lstStyle/>
            <a:p>
              <a:endParaRPr/>
            </a:p>
          </p:txBody>
        </p:sp>
        <p:sp>
          <p:nvSpPr>
            <p:cNvPr id="56" name="object 57">
              <a:extLst>
                <a:ext uri="{FF2B5EF4-FFF2-40B4-BE49-F238E27FC236}">
                  <a16:creationId xmlns:a16="http://schemas.microsoft.com/office/drawing/2014/main" id="{8488A618-07C3-05F7-18FB-1BB4E28BC8EF}"/>
                </a:ext>
              </a:extLst>
            </p:cNvPr>
            <p:cNvSpPr/>
            <p:nvPr/>
          </p:nvSpPr>
          <p:spPr>
            <a:xfrm>
              <a:off x="3110484" y="2001011"/>
              <a:ext cx="515620" cy="289560"/>
            </a:xfrm>
            <a:custGeom>
              <a:avLst/>
              <a:gdLst/>
              <a:ahLst/>
              <a:cxnLst/>
              <a:rect l="l" t="t" r="r" b="b"/>
              <a:pathLst>
                <a:path w="515620" h="289560">
                  <a:moveTo>
                    <a:pt x="0" y="289560"/>
                  </a:moveTo>
                  <a:lnTo>
                    <a:pt x="515112" y="289560"/>
                  </a:lnTo>
                  <a:lnTo>
                    <a:pt x="515112" y="0"/>
                  </a:lnTo>
                  <a:lnTo>
                    <a:pt x="0" y="0"/>
                  </a:lnTo>
                  <a:lnTo>
                    <a:pt x="0" y="289560"/>
                  </a:lnTo>
                  <a:close/>
                </a:path>
              </a:pathLst>
            </a:custGeom>
            <a:ln w="12700">
              <a:solidFill>
                <a:srgbClr val="FFFFFF"/>
              </a:solidFill>
            </a:ln>
          </p:spPr>
          <p:txBody>
            <a:bodyPr wrap="square" lIns="0" tIns="0" rIns="0" bIns="0" rtlCol="0"/>
            <a:lstStyle/>
            <a:p>
              <a:endParaRPr/>
            </a:p>
          </p:txBody>
        </p:sp>
        <p:pic>
          <p:nvPicPr>
            <p:cNvPr id="57" name="object 58">
              <a:extLst>
                <a:ext uri="{FF2B5EF4-FFF2-40B4-BE49-F238E27FC236}">
                  <a16:creationId xmlns:a16="http://schemas.microsoft.com/office/drawing/2014/main" id="{C3100566-A6E0-36EF-C5C7-D90019FFDA1A}"/>
                </a:ext>
              </a:extLst>
            </p:cNvPr>
            <p:cNvPicPr/>
            <p:nvPr/>
          </p:nvPicPr>
          <p:blipFill>
            <a:blip r:embed="rId9" cstate="print"/>
            <a:stretch>
              <a:fillRect/>
            </a:stretch>
          </p:blipFill>
          <p:spPr>
            <a:xfrm>
              <a:off x="2927604" y="1892807"/>
              <a:ext cx="777240" cy="568451"/>
            </a:xfrm>
            <a:prstGeom prst="rect">
              <a:avLst/>
            </a:prstGeom>
          </p:spPr>
        </p:pic>
      </p:grpSp>
    </p:spTree>
    <p:extLst>
      <p:ext uri="{BB962C8B-B14F-4D97-AF65-F5344CB8AC3E}">
        <p14:creationId xmlns:p14="http://schemas.microsoft.com/office/powerpoint/2010/main" val="189505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68076" y="5735154"/>
            <a:ext cx="475395" cy="418734"/>
          </a:xfrm>
          <a:prstGeom prst="rect">
            <a:avLst/>
          </a:prstGeom>
        </p:spPr>
      </p:pic>
      <p:sp>
        <p:nvSpPr>
          <p:cNvPr id="3" name="object 3"/>
          <p:cNvSpPr txBox="1">
            <a:spLocks noGrp="1"/>
          </p:cNvSpPr>
          <p:nvPr>
            <p:ph type="title"/>
          </p:nvPr>
        </p:nvSpPr>
        <p:spPr>
          <a:xfrm>
            <a:off x="1834516" y="1142388"/>
            <a:ext cx="3081206" cy="451689"/>
          </a:xfrm>
          <a:prstGeom prst="rect">
            <a:avLst/>
          </a:prstGeom>
        </p:spPr>
        <p:txBody>
          <a:bodyPr vert="horz" wrap="square" lIns="0" tIns="12092" rIns="0" bIns="0" rtlCol="0">
            <a:spAutoFit/>
          </a:bodyPr>
          <a:lstStyle/>
          <a:p>
            <a:pPr marL="11516">
              <a:spcBef>
                <a:spcPts val="95"/>
              </a:spcBef>
            </a:pPr>
            <a:r>
              <a:rPr sz="2856" spc="-227" dirty="0"/>
              <a:t>Security</a:t>
            </a:r>
            <a:r>
              <a:rPr sz="2856" spc="-91" dirty="0"/>
              <a:t> </a:t>
            </a:r>
            <a:r>
              <a:rPr sz="2856" spc="-163" dirty="0"/>
              <a:t>in</a:t>
            </a:r>
            <a:r>
              <a:rPr sz="2856" spc="-136" dirty="0"/>
              <a:t> </a:t>
            </a:r>
            <a:r>
              <a:rPr sz="2856" spc="-63" dirty="0"/>
              <a:t>oneM2M</a:t>
            </a:r>
            <a:endParaRPr sz="2856"/>
          </a:p>
        </p:txBody>
      </p:sp>
      <p:pic>
        <p:nvPicPr>
          <p:cNvPr id="4" name="object 4"/>
          <p:cNvPicPr/>
          <p:nvPr/>
        </p:nvPicPr>
        <p:blipFill>
          <a:blip r:embed="rId3" cstate="print"/>
          <a:stretch>
            <a:fillRect/>
          </a:stretch>
        </p:blipFill>
        <p:spPr>
          <a:xfrm>
            <a:off x="2159703" y="2005231"/>
            <a:ext cx="113321" cy="117466"/>
          </a:xfrm>
          <a:prstGeom prst="rect">
            <a:avLst/>
          </a:prstGeom>
        </p:spPr>
      </p:pic>
      <p:pic>
        <p:nvPicPr>
          <p:cNvPr id="5" name="object 5"/>
          <p:cNvPicPr/>
          <p:nvPr/>
        </p:nvPicPr>
        <p:blipFill>
          <a:blip r:embed="rId4" cstate="print"/>
          <a:stretch>
            <a:fillRect/>
          </a:stretch>
        </p:blipFill>
        <p:spPr>
          <a:xfrm>
            <a:off x="2159703" y="2646463"/>
            <a:ext cx="113321" cy="116084"/>
          </a:xfrm>
          <a:prstGeom prst="rect">
            <a:avLst/>
          </a:prstGeom>
        </p:spPr>
      </p:pic>
      <p:pic>
        <p:nvPicPr>
          <p:cNvPr id="6" name="object 6"/>
          <p:cNvPicPr/>
          <p:nvPr/>
        </p:nvPicPr>
        <p:blipFill>
          <a:blip r:embed="rId5" cstate="print"/>
          <a:stretch>
            <a:fillRect/>
          </a:stretch>
        </p:blipFill>
        <p:spPr>
          <a:xfrm>
            <a:off x="2159703" y="3290459"/>
            <a:ext cx="113321" cy="113320"/>
          </a:xfrm>
          <a:prstGeom prst="rect">
            <a:avLst/>
          </a:prstGeom>
        </p:spPr>
      </p:pic>
      <p:pic>
        <p:nvPicPr>
          <p:cNvPr id="7" name="object 7"/>
          <p:cNvPicPr/>
          <p:nvPr/>
        </p:nvPicPr>
        <p:blipFill>
          <a:blip r:embed="rId6" cstate="print"/>
          <a:stretch>
            <a:fillRect/>
          </a:stretch>
        </p:blipFill>
        <p:spPr>
          <a:xfrm>
            <a:off x="2159703" y="3720250"/>
            <a:ext cx="113321" cy="113320"/>
          </a:xfrm>
          <a:prstGeom prst="rect">
            <a:avLst/>
          </a:prstGeom>
        </p:spPr>
      </p:pic>
      <p:pic>
        <p:nvPicPr>
          <p:cNvPr id="8" name="object 8"/>
          <p:cNvPicPr/>
          <p:nvPr/>
        </p:nvPicPr>
        <p:blipFill>
          <a:blip r:embed="rId7" cstate="print"/>
          <a:stretch>
            <a:fillRect/>
          </a:stretch>
        </p:blipFill>
        <p:spPr>
          <a:xfrm>
            <a:off x="2159703" y="4527316"/>
            <a:ext cx="113321" cy="116085"/>
          </a:xfrm>
          <a:prstGeom prst="rect">
            <a:avLst/>
          </a:prstGeom>
        </p:spPr>
      </p:pic>
      <p:pic>
        <p:nvPicPr>
          <p:cNvPr id="9" name="object 9"/>
          <p:cNvPicPr/>
          <p:nvPr/>
        </p:nvPicPr>
        <p:blipFill>
          <a:blip r:embed="rId8" cstate="print"/>
          <a:stretch>
            <a:fillRect/>
          </a:stretch>
        </p:blipFill>
        <p:spPr>
          <a:xfrm>
            <a:off x="2159703" y="4957108"/>
            <a:ext cx="113321" cy="111938"/>
          </a:xfrm>
          <a:prstGeom prst="rect">
            <a:avLst/>
          </a:prstGeom>
        </p:spPr>
      </p:pic>
      <p:pic>
        <p:nvPicPr>
          <p:cNvPr id="10" name="object 10"/>
          <p:cNvPicPr/>
          <p:nvPr/>
        </p:nvPicPr>
        <p:blipFill>
          <a:blip r:embed="rId9" cstate="print"/>
          <a:stretch>
            <a:fillRect/>
          </a:stretch>
        </p:blipFill>
        <p:spPr>
          <a:xfrm>
            <a:off x="2159703" y="5548589"/>
            <a:ext cx="113321" cy="113320"/>
          </a:xfrm>
          <a:prstGeom prst="rect">
            <a:avLst/>
          </a:prstGeom>
        </p:spPr>
      </p:pic>
      <p:sp>
        <p:nvSpPr>
          <p:cNvPr id="11" name="object 11"/>
          <p:cNvSpPr txBox="1"/>
          <p:nvPr/>
        </p:nvSpPr>
        <p:spPr>
          <a:xfrm>
            <a:off x="1791639" y="1644377"/>
            <a:ext cx="8395436" cy="4326236"/>
          </a:xfrm>
          <a:prstGeom prst="rect">
            <a:avLst/>
          </a:prstGeom>
        </p:spPr>
        <p:txBody>
          <a:bodyPr vert="horz" wrap="square" lIns="0" tIns="57582" rIns="0" bIns="0" rtlCol="0">
            <a:spAutoFit/>
          </a:bodyPr>
          <a:lstStyle/>
          <a:p>
            <a:pPr marL="11516" defTabSz="829178">
              <a:spcBef>
                <a:spcPts val="453"/>
              </a:spcBef>
            </a:pPr>
            <a:r>
              <a:rPr sz="1496" b="1" kern="0" spc="-45" dirty="0">
                <a:solidFill>
                  <a:srgbClr val="4472C3"/>
                </a:solidFill>
                <a:latin typeface="Arial"/>
                <a:cs typeface="Arial"/>
              </a:rPr>
              <a:t>Main</a:t>
            </a:r>
            <a:r>
              <a:rPr sz="1496" b="1" kern="0" spc="-73" dirty="0">
                <a:solidFill>
                  <a:srgbClr val="4472C3"/>
                </a:solidFill>
                <a:latin typeface="Arial"/>
                <a:cs typeface="Arial"/>
              </a:rPr>
              <a:t> </a:t>
            </a:r>
            <a:r>
              <a:rPr sz="1496" b="1" kern="0" spc="-103" dirty="0">
                <a:solidFill>
                  <a:srgbClr val="4472C3"/>
                </a:solidFill>
                <a:latin typeface="Arial"/>
                <a:cs typeface="Arial"/>
              </a:rPr>
              <a:t>security</a:t>
            </a:r>
            <a:r>
              <a:rPr sz="1496" b="1" kern="0" spc="-45" dirty="0">
                <a:solidFill>
                  <a:srgbClr val="4472C3"/>
                </a:solidFill>
                <a:latin typeface="Arial"/>
                <a:cs typeface="Arial"/>
              </a:rPr>
              <a:t> </a:t>
            </a:r>
            <a:r>
              <a:rPr sz="1496" b="1" kern="0" spc="-103" dirty="0">
                <a:solidFill>
                  <a:srgbClr val="4472C3"/>
                </a:solidFill>
                <a:latin typeface="Arial"/>
                <a:cs typeface="Arial"/>
              </a:rPr>
              <a:t>functions</a:t>
            </a:r>
            <a:r>
              <a:rPr sz="1496" b="1" kern="0" spc="-54" dirty="0">
                <a:solidFill>
                  <a:srgbClr val="4472C3"/>
                </a:solidFill>
                <a:latin typeface="Arial"/>
                <a:cs typeface="Arial"/>
              </a:rPr>
              <a:t> </a:t>
            </a:r>
            <a:r>
              <a:rPr sz="1496" b="1" kern="0" spc="-9" dirty="0">
                <a:solidFill>
                  <a:srgbClr val="4472C3"/>
                </a:solidFill>
                <a:latin typeface="Arial"/>
                <a:cs typeface="Arial"/>
              </a:rPr>
              <a:t>supported:</a:t>
            </a:r>
            <a:endParaRPr sz="1496" kern="0">
              <a:solidFill>
                <a:sysClr val="windowText" lastClr="000000"/>
              </a:solidFill>
              <a:latin typeface="Arial"/>
              <a:cs typeface="Arial"/>
            </a:endParaRPr>
          </a:p>
          <a:p>
            <a:pPr marL="647219" defTabSz="829178">
              <a:spcBef>
                <a:spcPts val="295"/>
              </a:spcBef>
            </a:pPr>
            <a:r>
              <a:rPr sz="1179" kern="0" spc="-23" dirty="0">
                <a:solidFill>
                  <a:srgbClr val="050C13"/>
                </a:solidFill>
                <a:latin typeface="Arial"/>
                <a:cs typeface="Arial"/>
              </a:rPr>
              <a:t>Identification</a:t>
            </a:r>
            <a:r>
              <a:rPr sz="1179" kern="0" spc="-45" dirty="0">
                <a:solidFill>
                  <a:srgbClr val="050C13"/>
                </a:solidFill>
                <a:latin typeface="Arial"/>
                <a:cs typeface="Arial"/>
              </a:rPr>
              <a:t> </a:t>
            </a:r>
            <a:r>
              <a:rPr sz="1179" kern="0" spc="-54" dirty="0">
                <a:solidFill>
                  <a:srgbClr val="050C13"/>
                </a:solidFill>
                <a:latin typeface="Arial"/>
                <a:cs typeface="Arial"/>
              </a:rPr>
              <a:t>and</a:t>
            </a:r>
            <a:r>
              <a:rPr sz="1179" kern="0" spc="-14" dirty="0">
                <a:solidFill>
                  <a:srgbClr val="050C13"/>
                </a:solidFill>
                <a:latin typeface="Arial"/>
                <a:cs typeface="Arial"/>
              </a:rPr>
              <a:t> </a:t>
            </a:r>
            <a:r>
              <a:rPr sz="1179" kern="0" spc="-9" dirty="0">
                <a:solidFill>
                  <a:srgbClr val="050C13"/>
                </a:solidFill>
                <a:latin typeface="Arial"/>
                <a:cs typeface="Arial"/>
              </a:rPr>
              <a:t>Authentication</a:t>
            </a:r>
            <a:endParaRPr sz="1179" kern="0">
              <a:solidFill>
                <a:sysClr val="windowText" lastClr="000000"/>
              </a:solidFill>
              <a:latin typeface="Arial"/>
              <a:cs typeface="Arial"/>
            </a:endParaRPr>
          </a:p>
          <a:p>
            <a:pPr marL="738198" defTabSz="829178">
              <a:spcBef>
                <a:spcPts val="272"/>
              </a:spcBef>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23" dirty="0">
                <a:solidFill>
                  <a:srgbClr val="050C13"/>
                </a:solidFill>
                <a:latin typeface="Arial"/>
                <a:cs typeface="Arial"/>
              </a:rPr>
              <a:t>Identification:</a:t>
            </a:r>
            <a:r>
              <a:rPr sz="1179" kern="0" spc="-86" dirty="0">
                <a:solidFill>
                  <a:srgbClr val="050C13"/>
                </a:solidFill>
                <a:latin typeface="Arial"/>
                <a:cs typeface="Arial"/>
              </a:rPr>
              <a:t> </a:t>
            </a:r>
            <a:r>
              <a:rPr sz="1179" kern="0" spc="-59" dirty="0">
                <a:solidFill>
                  <a:srgbClr val="050C13"/>
                </a:solidFill>
                <a:latin typeface="Arial"/>
                <a:cs typeface="Arial"/>
              </a:rPr>
              <a:t>checking</a:t>
            </a:r>
            <a:r>
              <a:rPr sz="1179" kern="0" spc="-27" dirty="0">
                <a:solidFill>
                  <a:srgbClr val="050C13"/>
                </a:solidFill>
                <a:latin typeface="Arial"/>
                <a:cs typeface="Arial"/>
              </a:rPr>
              <a:t> </a:t>
            </a:r>
            <a:r>
              <a:rPr sz="1179" kern="0" dirty="0">
                <a:solidFill>
                  <a:srgbClr val="050C13"/>
                </a:solidFill>
                <a:latin typeface="Arial"/>
                <a:cs typeface="Arial"/>
              </a:rPr>
              <a:t>if</a:t>
            </a:r>
            <a:r>
              <a:rPr sz="1179" kern="0" spc="-9" dirty="0">
                <a:solidFill>
                  <a:srgbClr val="050C13"/>
                </a:solidFill>
                <a:latin typeface="Arial"/>
                <a:cs typeface="Arial"/>
              </a:rPr>
              <a:t> the</a:t>
            </a:r>
            <a:r>
              <a:rPr sz="1179" kern="0" spc="-27" dirty="0">
                <a:solidFill>
                  <a:srgbClr val="050C13"/>
                </a:solidFill>
                <a:latin typeface="Arial"/>
                <a:cs typeface="Arial"/>
              </a:rPr>
              <a:t> </a:t>
            </a:r>
            <a:r>
              <a:rPr sz="1179" kern="0" spc="-9" dirty="0">
                <a:solidFill>
                  <a:srgbClr val="050C13"/>
                </a:solidFill>
                <a:latin typeface="Arial"/>
                <a:cs typeface="Arial"/>
              </a:rPr>
              <a:t>identity</a:t>
            </a:r>
            <a:r>
              <a:rPr sz="1179" kern="0" spc="-27" dirty="0">
                <a:solidFill>
                  <a:srgbClr val="050C13"/>
                </a:solidFill>
                <a:latin typeface="Arial"/>
                <a:cs typeface="Arial"/>
              </a:rPr>
              <a:t> </a:t>
            </a:r>
            <a:r>
              <a:rPr sz="1179" kern="0" dirty="0">
                <a:solidFill>
                  <a:srgbClr val="050C13"/>
                </a:solidFill>
                <a:latin typeface="Arial"/>
                <a:cs typeface="Arial"/>
              </a:rPr>
              <a:t>of</a:t>
            </a:r>
            <a:r>
              <a:rPr sz="1179" kern="0" spc="-54" dirty="0">
                <a:solidFill>
                  <a:srgbClr val="050C13"/>
                </a:solidFill>
                <a:latin typeface="Arial"/>
                <a:cs typeface="Arial"/>
              </a:rPr>
              <a:t> </a:t>
            </a:r>
            <a:r>
              <a:rPr sz="1179" kern="0" spc="-9" dirty="0">
                <a:solidFill>
                  <a:srgbClr val="050C13"/>
                </a:solidFill>
                <a:latin typeface="Arial"/>
                <a:cs typeface="Arial"/>
              </a:rPr>
              <a:t>the</a:t>
            </a:r>
            <a:r>
              <a:rPr sz="1179" kern="0" spc="-23" dirty="0">
                <a:solidFill>
                  <a:srgbClr val="050C13"/>
                </a:solidFill>
                <a:latin typeface="Arial"/>
                <a:cs typeface="Arial"/>
              </a:rPr>
              <a:t> </a:t>
            </a:r>
            <a:r>
              <a:rPr sz="1179" kern="0" spc="-45" dirty="0">
                <a:solidFill>
                  <a:srgbClr val="050C13"/>
                </a:solidFill>
                <a:latin typeface="Arial"/>
                <a:cs typeface="Arial"/>
              </a:rPr>
              <a:t>request</a:t>
            </a:r>
            <a:r>
              <a:rPr sz="1179" kern="0" spc="-63" dirty="0">
                <a:solidFill>
                  <a:srgbClr val="050C13"/>
                </a:solidFill>
                <a:latin typeface="Arial"/>
                <a:cs typeface="Arial"/>
              </a:rPr>
              <a:t> </a:t>
            </a:r>
            <a:r>
              <a:rPr sz="1179" kern="0" spc="-23" dirty="0">
                <a:solidFill>
                  <a:srgbClr val="050C13"/>
                </a:solidFill>
                <a:latin typeface="Arial"/>
                <a:cs typeface="Arial"/>
              </a:rPr>
              <a:t>originator</a:t>
            </a:r>
            <a:r>
              <a:rPr sz="1179" kern="0" spc="-54" dirty="0">
                <a:solidFill>
                  <a:srgbClr val="050C13"/>
                </a:solidFill>
                <a:latin typeface="Arial"/>
                <a:cs typeface="Arial"/>
              </a:rPr>
              <a:t> </a:t>
            </a:r>
            <a:r>
              <a:rPr sz="1179" kern="0" spc="-36" dirty="0">
                <a:solidFill>
                  <a:srgbClr val="050C13"/>
                </a:solidFill>
                <a:latin typeface="Arial"/>
                <a:cs typeface="Arial"/>
              </a:rPr>
              <a:t>provided </a:t>
            </a:r>
            <a:r>
              <a:rPr sz="1179" kern="0" dirty="0">
                <a:solidFill>
                  <a:srgbClr val="050C13"/>
                </a:solidFill>
                <a:latin typeface="Arial"/>
                <a:cs typeface="Arial"/>
              </a:rPr>
              <a:t>for</a:t>
            </a:r>
            <a:r>
              <a:rPr sz="1179" kern="0" spc="-41" dirty="0">
                <a:solidFill>
                  <a:srgbClr val="050C13"/>
                </a:solidFill>
                <a:latin typeface="Arial"/>
                <a:cs typeface="Arial"/>
              </a:rPr>
              <a:t> </a:t>
            </a:r>
            <a:r>
              <a:rPr sz="1179" kern="0" spc="-27" dirty="0">
                <a:solidFill>
                  <a:srgbClr val="050C13"/>
                </a:solidFill>
                <a:latin typeface="Arial"/>
                <a:cs typeface="Arial"/>
              </a:rPr>
              <a:t>authentication</a:t>
            </a:r>
            <a:r>
              <a:rPr sz="1179" kern="0" spc="-59" dirty="0">
                <a:solidFill>
                  <a:srgbClr val="050C13"/>
                </a:solidFill>
                <a:latin typeface="Arial"/>
                <a:cs typeface="Arial"/>
              </a:rPr>
              <a:t> </a:t>
            </a:r>
            <a:r>
              <a:rPr sz="1179" kern="0" spc="-63" dirty="0">
                <a:solidFill>
                  <a:srgbClr val="050C13"/>
                </a:solidFill>
                <a:latin typeface="Arial"/>
                <a:cs typeface="Arial"/>
              </a:rPr>
              <a:t>is</a:t>
            </a:r>
            <a:r>
              <a:rPr sz="1179" kern="0" spc="-32" dirty="0">
                <a:solidFill>
                  <a:srgbClr val="050C13"/>
                </a:solidFill>
                <a:latin typeface="Arial"/>
                <a:cs typeface="Arial"/>
              </a:rPr>
              <a:t> </a:t>
            </a:r>
            <a:r>
              <a:rPr sz="1179" kern="0" spc="-9" dirty="0">
                <a:solidFill>
                  <a:srgbClr val="050C13"/>
                </a:solidFill>
                <a:latin typeface="Arial"/>
                <a:cs typeface="Arial"/>
              </a:rPr>
              <a:t>valid.</a:t>
            </a:r>
            <a:endParaRPr sz="1179" kern="0">
              <a:solidFill>
                <a:sysClr val="windowText" lastClr="000000"/>
              </a:solidFill>
              <a:latin typeface="Arial"/>
              <a:cs typeface="Arial"/>
            </a:endParaRPr>
          </a:p>
          <a:p>
            <a:pPr marL="647219" marR="211325" indent="90979" defTabSz="829178">
              <a:lnSpc>
                <a:spcPct val="118500"/>
              </a:lnSpc>
              <a:spcBef>
                <a:spcPts val="9"/>
              </a:spcBef>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27" dirty="0">
                <a:solidFill>
                  <a:srgbClr val="050C13"/>
                </a:solidFill>
                <a:latin typeface="Arial"/>
                <a:cs typeface="Arial"/>
              </a:rPr>
              <a:t>Authentication:</a:t>
            </a:r>
            <a:r>
              <a:rPr sz="1179" kern="0" spc="-68" dirty="0">
                <a:solidFill>
                  <a:srgbClr val="050C13"/>
                </a:solidFill>
                <a:latin typeface="Arial"/>
                <a:cs typeface="Arial"/>
              </a:rPr>
              <a:t> </a:t>
            </a:r>
            <a:r>
              <a:rPr sz="1179" kern="0" spc="-41" dirty="0">
                <a:solidFill>
                  <a:srgbClr val="050C13"/>
                </a:solidFill>
                <a:latin typeface="Arial"/>
                <a:cs typeface="Arial"/>
              </a:rPr>
              <a:t>validating </a:t>
            </a:r>
            <a:r>
              <a:rPr sz="1179" kern="0" dirty="0">
                <a:solidFill>
                  <a:srgbClr val="050C13"/>
                </a:solidFill>
                <a:latin typeface="Arial"/>
                <a:cs typeface="Arial"/>
              </a:rPr>
              <a:t>if</a:t>
            </a:r>
            <a:r>
              <a:rPr sz="1179" kern="0" spc="-9" dirty="0">
                <a:solidFill>
                  <a:srgbClr val="050C13"/>
                </a:solidFill>
                <a:latin typeface="Arial"/>
                <a:cs typeface="Arial"/>
              </a:rPr>
              <a:t> </a:t>
            </a:r>
            <a:r>
              <a:rPr sz="1179" kern="0" spc="-18" dirty="0">
                <a:solidFill>
                  <a:srgbClr val="050C13"/>
                </a:solidFill>
                <a:latin typeface="Arial"/>
                <a:cs typeface="Arial"/>
              </a:rPr>
              <a:t>the</a:t>
            </a:r>
            <a:r>
              <a:rPr sz="1179" kern="0" spc="-41" dirty="0">
                <a:solidFill>
                  <a:srgbClr val="050C13"/>
                </a:solidFill>
                <a:latin typeface="Arial"/>
                <a:cs typeface="Arial"/>
              </a:rPr>
              <a:t> </a:t>
            </a:r>
            <a:r>
              <a:rPr sz="1179" kern="0" spc="-9" dirty="0">
                <a:solidFill>
                  <a:srgbClr val="050C13"/>
                </a:solidFill>
                <a:latin typeface="Arial"/>
                <a:cs typeface="Arial"/>
              </a:rPr>
              <a:t>identity</a:t>
            </a:r>
            <a:r>
              <a:rPr sz="1179" kern="0" spc="-27" dirty="0">
                <a:solidFill>
                  <a:srgbClr val="050C13"/>
                </a:solidFill>
                <a:latin typeface="Arial"/>
                <a:cs typeface="Arial"/>
              </a:rPr>
              <a:t> </a:t>
            </a:r>
            <a:r>
              <a:rPr sz="1179" kern="0" spc="-45" dirty="0">
                <a:solidFill>
                  <a:srgbClr val="050C13"/>
                </a:solidFill>
                <a:latin typeface="Arial"/>
                <a:cs typeface="Arial"/>
              </a:rPr>
              <a:t>supplied</a:t>
            </a:r>
            <a:r>
              <a:rPr sz="1179" kern="0" spc="-36" dirty="0">
                <a:solidFill>
                  <a:srgbClr val="050C13"/>
                </a:solidFill>
                <a:latin typeface="Arial"/>
                <a:cs typeface="Arial"/>
              </a:rPr>
              <a:t> </a:t>
            </a:r>
            <a:r>
              <a:rPr sz="1179" kern="0" dirty="0">
                <a:solidFill>
                  <a:srgbClr val="050C13"/>
                </a:solidFill>
                <a:latin typeface="Arial"/>
                <a:cs typeface="Arial"/>
              </a:rPr>
              <a:t>in</a:t>
            </a:r>
            <a:r>
              <a:rPr sz="1179" kern="0" spc="-23" dirty="0">
                <a:solidFill>
                  <a:srgbClr val="050C13"/>
                </a:solidFill>
                <a:latin typeface="Arial"/>
                <a:cs typeface="Arial"/>
              </a:rPr>
              <a:t> </a:t>
            </a:r>
            <a:r>
              <a:rPr sz="1179" kern="0" spc="-9" dirty="0">
                <a:solidFill>
                  <a:srgbClr val="050C13"/>
                </a:solidFill>
                <a:latin typeface="Arial"/>
                <a:cs typeface="Arial"/>
              </a:rPr>
              <a:t>the</a:t>
            </a:r>
            <a:r>
              <a:rPr sz="1179" kern="0" spc="-36" dirty="0">
                <a:solidFill>
                  <a:srgbClr val="050C13"/>
                </a:solidFill>
                <a:latin typeface="Arial"/>
                <a:cs typeface="Arial"/>
              </a:rPr>
              <a:t> </a:t>
            </a:r>
            <a:r>
              <a:rPr sz="1179" kern="0" spc="-18" dirty="0">
                <a:solidFill>
                  <a:srgbClr val="050C13"/>
                </a:solidFill>
                <a:latin typeface="Arial"/>
                <a:cs typeface="Arial"/>
              </a:rPr>
              <a:t>identification</a:t>
            </a:r>
            <a:r>
              <a:rPr sz="1179" kern="0" spc="-54" dirty="0">
                <a:solidFill>
                  <a:srgbClr val="050C13"/>
                </a:solidFill>
                <a:latin typeface="Arial"/>
                <a:cs typeface="Arial"/>
              </a:rPr>
              <a:t> </a:t>
            </a:r>
            <a:r>
              <a:rPr sz="1179" kern="0" spc="-50" dirty="0">
                <a:solidFill>
                  <a:srgbClr val="050C13"/>
                </a:solidFill>
                <a:latin typeface="Arial"/>
                <a:cs typeface="Arial"/>
              </a:rPr>
              <a:t>step </a:t>
            </a:r>
            <a:r>
              <a:rPr sz="1179" kern="0" spc="-63" dirty="0">
                <a:solidFill>
                  <a:srgbClr val="050C13"/>
                </a:solidFill>
                <a:latin typeface="Arial"/>
                <a:cs typeface="Arial"/>
              </a:rPr>
              <a:t>is</a:t>
            </a:r>
            <a:r>
              <a:rPr sz="1179" kern="0" spc="-5" dirty="0">
                <a:solidFill>
                  <a:srgbClr val="050C13"/>
                </a:solidFill>
                <a:latin typeface="Arial"/>
                <a:cs typeface="Arial"/>
              </a:rPr>
              <a:t> </a:t>
            </a:r>
            <a:r>
              <a:rPr sz="1179" kern="0" spc="-68" dirty="0">
                <a:solidFill>
                  <a:srgbClr val="050C13"/>
                </a:solidFill>
                <a:latin typeface="Arial"/>
                <a:cs typeface="Arial"/>
              </a:rPr>
              <a:t>associated</a:t>
            </a:r>
            <a:r>
              <a:rPr sz="1179" kern="0" spc="-59" dirty="0">
                <a:solidFill>
                  <a:srgbClr val="050C13"/>
                </a:solidFill>
                <a:latin typeface="Arial"/>
                <a:cs typeface="Arial"/>
              </a:rPr>
              <a:t> </a:t>
            </a:r>
            <a:r>
              <a:rPr sz="1179" kern="0" dirty="0">
                <a:solidFill>
                  <a:srgbClr val="050C13"/>
                </a:solidFill>
                <a:latin typeface="Arial"/>
                <a:cs typeface="Arial"/>
              </a:rPr>
              <a:t>with</a:t>
            </a:r>
            <a:r>
              <a:rPr sz="1179" kern="0" spc="-18" dirty="0">
                <a:solidFill>
                  <a:srgbClr val="050C13"/>
                </a:solidFill>
                <a:latin typeface="Arial"/>
                <a:cs typeface="Arial"/>
              </a:rPr>
              <a:t> </a:t>
            </a:r>
            <a:r>
              <a:rPr sz="1179" kern="0" spc="-91" dirty="0">
                <a:solidFill>
                  <a:srgbClr val="050C13"/>
                </a:solidFill>
                <a:latin typeface="Arial"/>
                <a:cs typeface="Arial"/>
              </a:rPr>
              <a:t>a</a:t>
            </a:r>
            <a:r>
              <a:rPr sz="1179" kern="0" spc="-27" dirty="0">
                <a:solidFill>
                  <a:srgbClr val="050C13"/>
                </a:solidFill>
                <a:latin typeface="Arial"/>
                <a:cs typeface="Arial"/>
              </a:rPr>
              <a:t> </a:t>
            </a:r>
            <a:r>
              <a:rPr sz="1179" kern="0" spc="-9" dirty="0">
                <a:solidFill>
                  <a:srgbClr val="050C13"/>
                </a:solidFill>
                <a:latin typeface="Arial"/>
                <a:cs typeface="Arial"/>
              </a:rPr>
              <a:t>trustworthy</a:t>
            </a:r>
            <a:r>
              <a:rPr sz="1179" kern="0" spc="-59" dirty="0">
                <a:solidFill>
                  <a:srgbClr val="050C13"/>
                </a:solidFill>
                <a:latin typeface="Arial"/>
                <a:cs typeface="Arial"/>
              </a:rPr>
              <a:t> </a:t>
            </a:r>
            <a:r>
              <a:rPr sz="1179" kern="0" spc="-9" dirty="0">
                <a:solidFill>
                  <a:srgbClr val="050C13"/>
                </a:solidFill>
                <a:latin typeface="Arial"/>
                <a:cs typeface="Arial"/>
              </a:rPr>
              <a:t>credential. </a:t>
            </a:r>
            <a:r>
              <a:rPr sz="1179" kern="0" spc="-54" dirty="0">
                <a:solidFill>
                  <a:srgbClr val="050C13"/>
                </a:solidFill>
                <a:latin typeface="Arial"/>
                <a:cs typeface="Arial"/>
              </a:rPr>
              <a:t>Security</a:t>
            </a:r>
            <a:r>
              <a:rPr sz="1179" kern="0" spc="-18" dirty="0">
                <a:solidFill>
                  <a:srgbClr val="050C13"/>
                </a:solidFill>
                <a:latin typeface="Arial"/>
                <a:cs typeface="Arial"/>
              </a:rPr>
              <a:t> </a:t>
            </a:r>
            <a:r>
              <a:rPr sz="1179" kern="0" spc="-54" dirty="0">
                <a:solidFill>
                  <a:srgbClr val="050C13"/>
                </a:solidFill>
                <a:latin typeface="Arial"/>
                <a:cs typeface="Arial"/>
              </a:rPr>
              <a:t>Association</a:t>
            </a:r>
            <a:r>
              <a:rPr sz="1179" kern="0" spc="-32" dirty="0">
                <a:solidFill>
                  <a:srgbClr val="050C13"/>
                </a:solidFill>
                <a:latin typeface="Arial"/>
                <a:cs typeface="Arial"/>
              </a:rPr>
              <a:t> </a:t>
            </a:r>
            <a:r>
              <a:rPr sz="1179" kern="0" spc="-9" dirty="0">
                <a:solidFill>
                  <a:srgbClr val="050C13"/>
                </a:solidFill>
                <a:latin typeface="Arial"/>
                <a:cs typeface="Arial"/>
              </a:rPr>
              <a:t>Establishment</a:t>
            </a:r>
            <a:endParaRPr sz="1179" kern="0">
              <a:solidFill>
                <a:sysClr val="windowText" lastClr="000000"/>
              </a:solidFill>
              <a:latin typeface="Arial"/>
              <a:cs typeface="Arial"/>
            </a:endParaRPr>
          </a:p>
          <a:p>
            <a:pPr marL="738198" defTabSz="829178">
              <a:spcBef>
                <a:spcPts val="272"/>
              </a:spcBef>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54" dirty="0">
                <a:solidFill>
                  <a:srgbClr val="050C13"/>
                </a:solidFill>
                <a:latin typeface="Arial"/>
                <a:cs typeface="Arial"/>
              </a:rPr>
              <a:t>Establishment </a:t>
            </a:r>
            <a:r>
              <a:rPr sz="1179" kern="0" dirty="0">
                <a:solidFill>
                  <a:srgbClr val="050C13"/>
                </a:solidFill>
                <a:latin typeface="Arial"/>
                <a:cs typeface="Arial"/>
              </a:rPr>
              <a:t>of</a:t>
            </a:r>
            <a:r>
              <a:rPr sz="1179" kern="0" spc="-9" dirty="0">
                <a:solidFill>
                  <a:srgbClr val="050C13"/>
                </a:solidFill>
                <a:latin typeface="Arial"/>
                <a:cs typeface="Arial"/>
              </a:rPr>
              <a:t> </a:t>
            </a:r>
            <a:r>
              <a:rPr sz="1179" kern="0" spc="-91" dirty="0">
                <a:solidFill>
                  <a:srgbClr val="050C13"/>
                </a:solidFill>
                <a:latin typeface="Arial"/>
                <a:cs typeface="Arial"/>
              </a:rPr>
              <a:t>a</a:t>
            </a:r>
            <a:r>
              <a:rPr sz="1179" kern="0" spc="-14" dirty="0">
                <a:solidFill>
                  <a:srgbClr val="050C13"/>
                </a:solidFill>
                <a:latin typeface="Arial"/>
                <a:cs typeface="Arial"/>
              </a:rPr>
              <a:t> </a:t>
            </a:r>
            <a:r>
              <a:rPr sz="1179" kern="0" spc="-41" dirty="0">
                <a:solidFill>
                  <a:srgbClr val="050C13"/>
                </a:solidFill>
                <a:latin typeface="Arial"/>
                <a:cs typeface="Arial"/>
              </a:rPr>
              <a:t>security</a:t>
            </a:r>
            <a:r>
              <a:rPr sz="1179" kern="0" spc="-36" dirty="0">
                <a:solidFill>
                  <a:srgbClr val="050C13"/>
                </a:solidFill>
                <a:latin typeface="Arial"/>
                <a:cs typeface="Arial"/>
              </a:rPr>
              <a:t> context</a:t>
            </a:r>
            <a:r>
              <a:rPr sz="1179" kern="0" spc="-41" dirty="0">
                <a:solidFill>
                  <a:srgbClr val="050C13"/>
                </a:solidFill>
                <a:latin typeface="Arial"/>
                <a:cs typeface="Arial"/>
              </a:rPr>
              <a:t> </a:t>
            </a:r>
            <a:r>
              <a:rPr sz="1179" kern="0" spc="-36" dirty="0">
                <a:solidFill>
                  <a:srgbClr val="050C13"/>
                </a:solidFill>
                <a:latin typeface="Arial"/>
                <a:cs typeface="Arial"/>
              </a:rPr>
              <a:t>between</a:t>
            </a:r>
            <a:r>
              <a:rPr sz="1179" kern="0" spc="-23" dirty="0">
                <a:solidFill>
                  <a:srgbClr val="050C13"/>
                </a:solidFill>
                <a:latin typeface="Arial"/>
                <a:cs typeface="Arial"/>
              </a:rPr>
              <a:t> </a:t>
            </a:r>
            <a:r>
              <a:rPr sz="1179" kern="0" spc="-45" dirty="0">
                <a:solidFill>
                  <a:srgbClr val="050C13"/>
                </a:solidFill>
                <a:latin typeface="Arial"/>
                <a:cs typeface="Arial"/>
              </a:rPr>
              <a:t>communicating</a:t>
            </a:r>
            <a:r>
              <a:rPr sz="1179" kern="0" spc="-63" dirty="0">
                <a:solidFill>
                  <a:srgbClr val="050C13"/>
                </a:solidFill>
                <a:latin typeface="Arial"/>
                <a:cs typeface="Arial"/>
              </a:rPr>
              <a:t> </a:t>
            </a:r>
            <a:r>
              <a:rPr sz="1179" kern="0" spc="-23" dirty="0">
                <a:solidFill>
                  <a:srgbClr val="050C13"/>
                </a:solidFill>
                <a:latin typeface="Arial"/>
                <a:cs typeface="Arial"/>
              </a:rPr>
              <a:t>entities </a:t>
            </a:r>
            <a:r>
              <a:rPr sz="1179" kern="0" dirty="0">
                <a:solidFill>
                  <a:srgbClr val="050C13"/>
                </a:solidFill>
                <a:latin typeface="Arial"/>
                <a:cs typeface="Arial"/>
              </a:rPr>
              <a:t>to</a:t>
            </a:r>
            <a:r>
              <a:rPr sz="1179" kern="0" spc="-14" dirty="0">
                <a:solidFill>
                  <a:srgbClr val="050C13"/>
                </a:solidFill>
                <a:latin typeface="Arial"/>
                <a:cs typeface="Arial"/>
              </a:rPr>
              <a:t> </a:t>
            </a:r>
            <a:r>
              <a:rPr sz="1179" kern="0" spc="-36" dirty="0">
                <a:solidFill>
                  <a:srgbClr val="050C13"/>
                </a:solidFill>
                <a:latin typeface="Arial"/>
                <a:cs typeface="Arial"/>
              </a:rPr>
              <a:t>provide</a:t>
            </a:r>
            <a:r>
              <a:rPr sz="1179" kern="0" spc="-27" dirty="0">
                <a:solidFill>
                  <a:srgbClr val="050C13"/>
                </a:solidFill>
                <a:latin typeface="Arial"/>
                <a:cs typeface="Arial"/>
              </a:rPr>
              <a:t> </a:t>
            </a:r>
            <a:r>
              <a:rPr sz="1179" kern="0" spc="-23" dirty="0">
                <a:solidFill>
                  <a:srgbClr val="050C13"/>
                </a:solidFill>
                <a:latin typeface="Arial"/>
                <a:cs typeface="Arial"/>
              </a:rPr>
              <a:t>confidentiality</a:t>
            </a:r>
            <a:r>
              <a:rPr sz="1179" kern="0" spc="-54" dirty="0">
                <a:solidFill>
                  <a:srgbClr val="050C13"/>
                </a:solidFill>
                <a:latin typeface="Arial"/>
                <a:cs typeface="Arial"/>
              </a:rPr>
              <a:t> </a:t>
            </a:r>
            <a:r>
              <a:rPr sz="1179" kern="0" spc="-32" dirty="0">
                <a:solidFill>
                  <a:srgbClr val="050C13"/>
                </a:solidFill>
                <a:latin typeface="Arial"/>
                <a:cs typeface="Arial"/>
              </a:rPr>
              <a:t>(encryption)</a:t>
            </a:r>
            <a:r>
              <a:rPr sz="1179" kern="0" spc="-63" dirty="0">
                <a:solidFill>
                  <a:srgbClr val="050C13"/>
                </a:solidFill>
                <a:latin typeface="Arial"/>
                <a:cs typeface="Arial"/>
              </a:rPr>
              <a:t> </a:t>
            </a:r>
            <a:r>
              <a:rPr sz="1179" kern="0" spc="-54" dirty="0">
                <a:solidFill>
                  <a:srgbClr val="050C13"/>
                </a:solidFill>
                <a:latin typeface="Arial"/>
                <a:cs typeface="Arial"/>
              </a:rPr>
              <a:t>and</a:t>
            </a:r>
            <a:r>
              <a:rPr sz="1179" kern="0" spc="-23" dirty="0">
                <a:solidFill>
                  <a:srgbClr val="050C13"/>
                </a:solidFill>
                <a:latin typeface="Arial"/>
                <a:cs typeface="Arial"/>
              </a:rPr>
              <a:t> </a:t>
            </a:r>
            <a:r>
              <a:rPr sz="1179" kern="0" spc="-9" dirty="0">
                <a:solidFill>
                  <a:srgbClr val="050C13"/>
                </a:solidFill>
                <a:latin typeface="Arial"/>
                <a:cs typeface="Arial"/>
              </a:rPr>
              <a:t>integrity.</a:t>
            </a:r>
            <a:endParaRPr sz="1179" kern="0">
              <a:solidFill>
                <a:sysClr val="windowText" lastClr="000000"/>
              </a:solidFill>
              <a:latin typeface="Arial"/>
              <a:cs typeface="Arial"/>
            </a:endParaRPr>
          </a:p>
          <a:p>
            <a:pPr marL="647219" marR="4744165" indent="90979" defTabSz="829178">
              <a:lnSpc>
                <a:spcPct val="119200"/>
              </a:lnSpc>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103" dirty="0">
                <a:solidFill>
                  <a:srgbClr val="050C13"/>
                </a:solidFill>
                <a:latin typeface="Arial"/>
                <a:cs typeface="Arial"/>
              </a:rPr>
              <a:t>Range</a:t>
            </a:r>
            <a:r>
              <a:rPr sz="1179" kern="0" spc="-50" dirty="0">
                <a:solidFill>
                  <a:srgbClr val="050C13"/>
                </a:solidFill>
                <a:latin typeface="Arial"/>
                <a:cs typeface="Arial"/>
              </a:rPr>
              <a:t> </a:t>
            </a:r>
            <a:r>
              <a:rPr sz="1179" kern="0" dirty="0">
                <a:solidFill>
                  <a:srgbClr val="050C13"/>
                </a:solidFill>
                <a:latin typeface="Arial"/>
                <a:cs typeface="Arial"/>
              </a:rPr>
              <a:t>of</a:t>
            </a:r>
            <a:r>
              <a:rPr sz="1179" kern="0" spc="-27" dirty="0">
                <a:solidFill>
                  <a:srgbClr val="050C13"/>
                </a:solidFill>
                <a:latin typeface="Arial"/>
                <a:cs typeface="Arial"/>
              </a:rPr>
              <a:t> authentication</a:t>
            </a:r>
            <a:r>
              <a:rPr sz="1179" kern="0" spc="-59" dirty="0">
                <a:solidFill>
                  <a:srgbClr val="050C13"/>
                </a:solidFill>
                <a:latin typeface="Arial"/>
                <a:cs typeface="Arial"/>
              </a:rPr>
              <a:t> </a:t>
            </a:r>
            <a:r>
              <a:rPr sz="1179" kern="0" spc="-32" dirty="0">
                <a:solidFill>
                  <a:srgbClr val="050C13"/>
                </a:solidFill>
                <a:latin typeface="Arial"/>
                <a:cs typeface="Arial"/>
              </a:rPr>
              <a:t>options</a:t>
            </a:r>
            <a:r>
              <a:rPr sz="1179" kern="0" spc="-50" dirty="0">
                <a:solidFill>
                  <a:srgbClr val="050C13"/>
                </a:solidFill>
                <a:latin typeface="Arial"/>
                <a:cs typeface="Arial"/>
              </a:rPr>
              <a:t> </a:t>
            </a:r>
            <a:r>
              <a:rPr sz="1179" kern="0" spc="-23" dirty="0">
                <a:solidFill>
                  <a:srgbClr val="050C13"/>
                </a:solidFill>
                <a:latin typeface="Arial"/>
                <a:cs typeface="Arial"/>
              </a:rPr>
              <a:t>supported. </a:t>
            </a:r>
            <a:r>
              <a:rPr sz="1179" kern="0" spc="-32" dirty="0">
                <a:solidFill>
                  <a:srgbClr val="050C13"/>
                </a:solidFill>
                <a:latin typeface="Arial"/>
                <a:cs typeface="Arial"/>
              </a:rPr>
              <a:t>Authorization </a:t>
            </a:r>
            <a:r>
              <a:rPr sz="1179" kern="0" spc="-95" dirty="0">
                <a:solidFill>
                  <a:srgbClr val="050C13"/>
                </a:solidFill>
                <a:latin typeface="Arial"/>
                <a:cs typeface="Arial"/>
              </a:rPr>
              <a:t>(Access</a:t>
            </a:r>
            <a:r>
              <a:rPr sz="1179" kern="0" spc="-14" dirty="0">
                <a:solidFill>
                  <a:srgbClr val="050C13"/>
                </a:solidFill>
                <a:latin typeface="Arial"/>
                <a:cs typeface="Arial"/>
              </a:rPr>
              <a:t> </a:t>
            </a:r>
            <a:r>
              <a:rPr sz="1179" kern="0" spc="-9" dirty="0">
                <a:solidFill>
                  <a:srgbClr val="050C13"/>
                </a:solidFill>
                <a:latin typeface="Arial"/>
                <a:cs typeface="Arial"/>
              </a:rPr>
              <a:t>Control)</a:t>
            </a:r>
            <a:endParaRPr sz="1179" kern="0">
              <a:solidFill>
                <a:sysClr val="windowText" lastClr="000000"/>
              </a:solidFill>
              <a:latin typeface="Arial"/>
              <a:cs typeface="Arial"/>
            </a:endParaRPr>
          </a:p>
          <a:p>
            <a:pPr marL="647219" marR="3599438" indent="90979" defTabSz="829178">
              <a:lnSpc>
                <a:spcPct val="119200"/>
              </a:lnSpc>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36" dirty="0">
                <a:solidFill>
                  <a:srgbClr val="050C13"/>
                </a:solidFill>
                <a:latin typeface="Arial"/>
                <a:cs typeface="Arial"/>
              </a:rPr>
              <a:t>Authorizing</a:t>
            </a:r>
            <a:r>
              <a:rPr sz="1179" kern="0" spc="-50" dirty="0">
                <a:solidFill>
                  <a:srgbClr val="050C13"/>
                </a:solidFill>
                <a:latin typeface="Arial"/>
                <a:cs typeface="Arial"/>
              </a:rPr>
              <a:t> </a:t>
            </a:r>
            <a:r>
              <a:rPr sz="1179" kern="0" spc="-68" dirty="0">
                <a:solidFill>
                  <a:srgbClr val="050C13"/>
                </a:solidFill>
                <a:latin typeface="Arial"/>
                <a:cs typeface="Arial"/>
              </a:rPr>
              <a:t>services</a:t>
            </a:r>
            <a:r>
              <a:rPr sz="1179" kern="0" spc="-32" dirty="0">
                <a:solidFill>
                  <a:srgbClr val="050C13"/>
                </a:solidFill>
                <a:latin typeface="Arial"/>
                <a:cs typeface="Arial"/>
              </a:rPr>
              <a:t> </a:t>
            </a:r>
            <a:r>
              <a:rPr sz="1179" kern="0" spc="-54" dirty="0">
                <a:solidFill>
                  <a:srgbClr val="050C13"/>
                </a:solidFill>
                <a:latin typeface="Arial"/>
                <a:cs typeface="Arial"/>
              </a:rPr>
              <a:t>and</a:t>
            </a:r>
            <a:r>
              <a:rPr sz="1179" kern="0" spc="-27" dirty="0">
                <a:solidFill>
                  <a:srgbClr val="050C13"/>
                </a:solidFill>
                <a:latin typeface="Arial"/>
                <a:cs typeface="Arial"/>
              </a:rPr>
              <a:t> </a:t>
            </a:r>
            <a:r>
              <a:rPr sz="1179" kern="0" spc="-45" dirty="0">
                <a:solidFill>
                  <a:srgbClr val="050C13"/>
                </a:solidFill>
                <a:latin typeface="Arial"/>
                <a:cs typeface="Arial"/>
              </a:rPr>
              <a:t>data</a:t>
            </a:r>
            <a:r>
              <a:rPr sz="1179" kern="0" spc="-54" dirty="0">
                <a:solidFill>
                  <a:srgbClr val="050C13"/>
                </a:solidFill>
                <a:latin typeface="Arial"/>
                <a:cs typeface="Arial"/>
              </a:rPr>
              <a:t> </a:t>
            </a:r>
            <a:r>
              <a:rPr sz="1179" kern="0" spc="-95" dirty="0">
                <a:solidFill>
                  <a:srgbClr val="050C13"/>
                </a:solidFill>
                <a:latin typeface="Arial"/>
                <a:cs typeface="Arial"/>
              </a:rPr>
              <a:t>access</a:t>
            </a:r>
            <a:r>
              <a:rPr sz="1179" kern="0" spc="-45" dirty="0">
                <a:solidFill>
                  <a:srgbClr val="050C13"/>
                </a:solidFill>
                <a:latin typeface="Arial"/>
                <a:cs typeface="Arial"/>
              </a:rPr>
              <a:t> </a:t>
            </a:r>
            <a:r>
              <a:rPr sz="1179" kern="0" dirty="0">
                <a:solidFill>
                  <a:srgbClr val="050C13"/>
                </a:solidFill>
                <a:latin typeface="Arial"/>
                <a:cs typeface="Arial"/>
              </a:rPr>
              <a:t>to</a:t>
            </a:r>
            <a:r>
              <a:rPr sz="1179" kern="0" spc="-32" dirty="0">
                <a:solidFill>
                  <a:srgbClr val="050C13"/>
                </a:solidFill>
                <a:latin typeface="Arial"/>
                <a:cs typeface="Arial"/>
              </a:rPr>
              <a:t> </a:t>
            </a:r>
            <a:r>
              <a:rPr sz="1179" kern="0" spc="-36" dirty="0">
                <a:solidFill>
                  <a:srgbClr val="050C13"/>
                </a:solidFill>
                <a:latin typeface="Arial"/>
                <a:cs typeface="Arial"/>
              </a:rPr>
              <a:t>authenticated</a:t>
            </a:r>
            <a:r>
              <a:rPr sz="1179" kern="0" spc="-68" dirty="0">
                <a:solidFill>
                  <a:srgbClr val="050C13"/>
                </a:solidFill>
                <a:latin typeface="Arial"/>
                <a:cs typeface="Arial"/>
              </a:rPr>
              <a:t> </a:t>
            </a:r>
            <a:r>
              <a:rPr sz="1179" kern="0" spc="-9" dirty="0">
                <a:solidFill>
                  <a:srgbClr val="050C13"/>
                </a:solidFill>
                <a:latin typeface="Arial"/>
                <a:cs typeface="Arial"/>
              </a:rPr>
              <a:t>entities. </a:t>
            </a:r>
            <a:r>
              <a:rPr sz="1179" kern="0" spc="-68" dirty="0">
                <a:solidFill>
                  <a:srgbClr val="050C13"/>
                </a:solidFill>
                <a:latin typeface="Arial"/>
                <a:cs typeface="Arial"/>
              </a:rPr>
              <a:t>Remote</a:t>
            </a:r>
            <a:r>
              <a:rPr sz="1179" kern="0" spc="-50" dirty="0">
                <a:solidFill>
                  <a:srgbClr val="050C13"/>
                </a:solidFill>
                <a:latin typeface="Arial"/>
                <a:cs typeface="Arial"/>
              </a:rPr>
              <a:t> </a:t>
            </a:r>
            <a:r>
              <a:rPr sz="1179" kern="0" spc="-9" dirty="0">
                <a:solidFill>
                  <a:srgbClr val="050C13"/>
                </a:solidFill>
                <a:latin typeface="Arial"/>
                <a:cs typeface="Arial"/>
              </a:rPr>
              <a:t>Provisioning</a:t>
            </a:r>
            <a:endParaRPr sz="1179" kern="0">
              <a:solidFill>
                <a:sysClr val="windowText" lastClr="000000"/>
              </a:solidFill>
              <a:latin typeface="Arial"/>
              <a:cs typeface="Arial"/>
            </a:endParaRPr>
          </a:p>
          <a:p>
            <a:pPr defTabSz="829178"/>
            <a:endParaRPr sz="1179" kern="0">
              <a:solidFill>
                <a:sysClr val="windowText" lastClr="000000"/>
              </a:solidFill>
              <a:latin typeface="Arial"/>
              <a:cs typeface="Arial"/>
            </a:endParaRPr>
          </a:p>
          <a:p>
            <a:pPr defTabSz="829178">
              <a:spcBef>
                <a:spcPts val="150"/>
              </a:spcBef>
            </a:pPr>
            <a:endParaRPr sz="1179" kern="0">
              <a:solidFill>
                <a:sysClr val="windowText" lastClr="000000"/>
              </a:solidFill>
              <a:latin typeface="Arial"/>
              <a:cs typeface="Arial"/>
            </a:endParaRPr>
          </a:p>
          <a:p>
            <a:pPr marL="11516" defTabSz="829178"/>
            <a:r>
              <a:rPr sz="1496" b="1" kern="0" spc="-86" dirty="0">
                <a:solidFill>
                  <a:srgbClr val="4472C3"/>
                </a:solidFill>
                <a:latin typeface="Arial"/>
                <a:cs typeface="Arial"/>
              </a:rPr>
              <a:t>Additional</a:t>
            </a:r>
            <a:r>
              <a:rPr sz="1496" b="1" kern="0" spc="-68" dirty="0">
                <a:solidFill>
                  <a:srgbClr val="4472C3"/>
                </a:solidFill>
                <a:latin typeface="Arial"/>
                <a:cs typeface="Arial"/>
              </a:rPr>
              <a:t> </a:t>
            </a:r>
            <a:r>
              <a:rPr sz="1496" b="1" kern="0" spc="-103" dirty="0">
                <a:solidFill>
                  <a:srgbClr val="4472C3"/>
                </a:solidFill>
                <a:latin typeface="Arial"/>
                <a:cs typeface="Arial"/>
              </a:rPr>
              <a:t>security</a:t>
            </a:r>
            <a:r>
              <a:rPr sz="1496" b="1" kern="0" spc="-23" dirty="0">
                <a:solidFill>
                  <a:srgbClr val="4472C3"/>
                </a:solidFill>
                <a:latin typeface="Arial"/>
                <a:cs typeface="Arial"/>
              </a:rPr>
              <a:t> </a:t>
            </a:r>
            <a:r>
              <a:rPr sz="1496" b="1" kern="0" spc="-9" dirty="0">
                <a:solidFill>
                  <a:srgbClr val="4472C3"/>
                </a:solidFill>
                <a:latin typeface="Arial"/>
                <a:cs typeface="Arial"/>
              </a:rPr>
              <a:t>functions:</a:t>
            </a:r>
            <a:endParaRPr sz="1496" kern="0">
              <a:solidFill>
                <a:sysClr val="windowText" lastClr="000000"/>
              </a:solidFill>
              <a:latin typeface="Arial"/>
              <a:cs typeface="Arial"/>
            </a:endParaRPr>
          </a:p>
          <a:p>
            <a:pPr marL="738198" defTabSz="829178">
              <a:spcBef>
                <a:spcPts val="295"/>
              </a:spcBef>
            </a:pPr>
            <a:r>
              <a:rPr sz="1179" kern="0" spc="-18" dirty="0">
                <a:solidFill>
                  <a:srgbClr val="050C13"/>
                </a:solidFill>
                <a:latin typeface="Arial"/>
                <a:cs typeface="Arial"/>
              </a:rPr>
              <a:t>Identity</a:t>
            </a:r>
            <a:r>
              <a:rPr sz="1179" kern="0" spc="-27" dirty="0">
                <a:solidFill>
                  <a:srgbClr val="050C13"/>
                </a:solidFill>
                <a:latin typeface="Arial"/>
                <a:cs typeface="Arial"/>
              </a:rPr>
              <a:t> </a:t>
            </a:r>
            <a:r>
              <a:rPr sz="1179" kern="0" spc="-9" dirty="0">
                <a:solidFill>
                  <a:srgbClr val="050C13"/>
                </a:solidFill>
                <a:latin typeface="Arial"/>
                <a:cs typeface="Arial"/>
              </a:rPr>
              <a:t>protection</a:t>
            </a:r>
            <a:endParaRPr sz="1179" kern="0">
              <a:solidFill>
                <a:sysClr val="windowText" lastClr="000000"/>
              </a:solidFill>
              <a:latin typeface="Arial"/>
              <a:cs typeface="Arial"/>
            </a:endParaRPr>
          </a:p>
          <a:p>
            <a:pPr marL="738198" marR="3272950" defTabSz="829178">
              <a:lnSpc>
                <a:spcPct val="119200"/>
              </a:lnSpc>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45" dirty="0">
                <a:solidFill>
                  <a:srgbClr val="050C13"/>
                </a:solidFill>
                <a:latin typeface="Arial"/>
                <a:cs typeface="Arial"/>
              </a:rPr>
              <a:t>Capability</a:t>
            </a:r>
            <a:r>
              <a:rPr sz="1179" kern="0" spc="-50" dirty="0">
                <a:solidFill>
                  <a:srgbClr val="050C13"/>
                </a:solidFill>
                <a:latin typeface="Arial"/>
                <a:cs typeface="Arial"/>
              </a:rPr>
              <a:t> </a:t>
            </a:r>
            <a:r>
              <a:rPr sz="1179" kern="0" dirty="0">
                <a:solidFill>
                  <a:srgbClr val="050C13"/>
                </a:solidFill>
                <a:latin typeface="Arial"/>
                <a:cs typeface="Arial"/>
              </a:rPr>
              <a:t>to</a:t>
            </a:r>
            <a:r>
              <a:rPr sz="1179" kern="0" spc="-41" dirty="0">
                <a:solidFill>
                  <a:srgbClr val="050C13"/>
                </a:solidFill>
                <a:latin typeface="Arial"/>
                <a:cs typeface="Arial"/>
              </a:rPr>
              <a:t> </a:t>
            </a:r>
            <a:r>
              <a:rPr sz="1179" kern="0" spc="-82" dirty="0">
                <a:solidFill>
                  <a:srgbClr val="050C13"/>
                </a:solidFill>
                <a:latin typeface="Arial"/>
                <a:cs typeface="Arial"/>
              </a:rPr>
              <a:t>use</a:t>
            </a:r>
            <a:r>
              <a:rPr sz="1179" kern="0" spc="-27" dirty="0">
                <a:solidFill>
                  <a:srgbClr val="050C13"/>
                </a:solidFill>
                <a:latin typeface="Arial"/>
                <a:cs typeface="Arial"/>
              </a:rPr>
              <a:t> </a:t>
            </a:r>
            <a:r>
              <a:rPr sz="1179" kern="0" spc="-68" dirty="0">
                <a:solidFill>
                  <a:srgbClr val="050C13"/>
                </a:solidFill>
                <a:latin typeface="Arial"/>
                <a:cs typeface="Arial"/>
              </a:rPr>
              <a:t>pseudonyms</a:t>
            </a:r>
            <a:r>
              <a:rPr sz="1179" kern="0" spc="-54" dirty="0">
                <a:solidFill>
                  <a:srgbClr val="050C13"/>
                </a:solidFill>
                <a:latin typeface="Arial"/>
                <a:cs typeface="Arial"/>
              </a:rPr>
              <a:t> </a:t>
            </a:r>
            <a:r>
              <a:rPr sz="1179" kern="0" dirty="0">
                <a:solidFill>
                  <a:srgbClr val="050C13"/>
                </a:solidFill>
                <a:latin typeface="Arial"/>
                <a:cs typeface="Arial"/>
              </a:rPr>
              <a:t>to</a:t>
            </a:r>
            <a:r>
              <a:rPr sz="1179" kern="0" spc="-45" dirty="0">
                <a:solidFill>
                  <a:srgbClr val="050C13"/>
                </a:solidFill>
                <a:latin typeface="Arial"/>
                <a:cs typeface="Arial"/>
              </a:rPr>
              <a:t> </a:t>
            </a:r>
            <a:r>
              <a:rPr sz="1179" kern="0" spc="-18" dirty="0">
                <a:solidFill>
                  <a:srgbClr val="050C13"/>
                </a:solidFill>
                <a:latin typeface="Arial"/>
                <a:cs typeface="Arial"/>
              </a:rPr>
              <a:t>protect</a:t>
            </a:r>
            <a:r>
              <a:rPr sz="1179" kern="0" spc="-36" dirty="0">
                <a:solidFill>
                  <a:srgbClr val="050C13"/>
                </a:solidFill>
                <a:latin typeface="Arial"/>
                <a:cs typeface="Arial"/>
              </a:rPr>
              <a:t> anonymity</a:t>
            </a:r>
            <a:r>
              <a:rPr sz="1179" kern="0" spc="-59" dirty="0">
                <a:solidFill>
                  <a:srgbClr val="050C13"/>
                </a:solidFill>
                <a:latin typeface="Arial"/>
                <a:cs typeface="Arial"/>
              </a:rPr>
              <a:t> </a:t>
            </a:r>
            <a:r>
              <a:rPr sz="1179" kern="0" dirty="0">
                <a:solidFill>
                  <a:srgbClr val="050C13"/>
                </a:solidFill>
                <a:latin typeface="Arial"/>
                <a:cs typeface="Arial"/>
              </a:rPr>
              <a:t>of</a:t>
            </a:r>
            <a:r>
              <a:rPr sz="1179" kern="0" spc="-23" dirty="0">
                <a:solidFill>
                  <a:srgbClr val="050C13"/>
                </a:solidFill>
                <a:latin typeface="Arial"/>
                <a:cs typeface="Arial"/>
              </a:rPr>
              <a:t> </a:t>
            </a:r>
            <a:r>
              <a:rPr sz="1179" kern="0" spc="-27" dirty="0">
                <a:solidFill>
                  <a:srgbClr val="050C13"/>
                </a:solidFill>
                <a:latin typeface="Arial"/>
                <a:cs typeface="Arial"/>
              </a:rPr>
              <a:t>transactions. </a:t>
            </a:r>
            <a:r>
              <a:rPr sz="1179" kern="0" spc="-59" dirty="0">
                <a:solidFill>
                  <a:srgbClr val="050C13"/>
                </a:solidFill>
                <a:latin typeface="Arial"/>
                <a:cs typeface="Arial"/>
              </a:rPr>
              <a:t>Sensitive</a:t>
            </a:r>
            <a:r>
              <a:rPr sz="1179" kern="0" spc="-50" dirty="0">
                <a:solidFill>
                  <a:srgbClr val="050C13"/>
                </a:solidFill>
                <a:latin typeface="Arial"/>
                <a:cs typeface="Arial"/>
              </a:rPr>
              <a:t> </a:t>
            </a:r>
            <a:r>
              <a:rPr sz="1179" kern="0" spc="-45" dirty="0">
                <a:solidFill>
                  <a:srgbClr val="050C13"/>
                </a:solidFill>
                <a:latin typeface="Arial"/>
                <a:cs typeface="Arial"/>
              </a:rPr>
              <a:t>data</a:t>
            </a:r>
            <a:r>
              <a:rPr sz="1179" kern="0" spc="-63" dirty="0">
                <a:solidFill>
                  <a:srgbClr val="050C13"/>
                </a:solidFill>
                <a:latin typeface="Arial"/>
                <a:cs typeface="Arial"/>
              </a:rPr>
              <a:t> </a:t>
            </a:r>
            <a:r>
              <a:rPr sz="1179" kern="0" spc="-9" dirty="0">
                <a:solidFill>
                  <a:srgbClr val="050C13"/>
                </a:solidFill>
                <a:latin typeface="Arial"/>
                <a:cs typeface="Arial"/>
              </a:rPr>
              <a:t>handling</a:t>
            </a:r>
            <a:endParaRPr sz="1179" kern="0">
              <a:solidFill>
                <a:sysClr val="windowText" lastClr="000000"/>
              </a:solidFill>
              <a:latin typeface="Arial"/>
              <a:cs typeface="Arial"/>
            </a:endParaRPr>
          </a:p>
          <a:p>
            <a:pPr marL="964495" marR="257391" indent="-226872" defTabSz="829178">
              <a:lnSpc>
                <a:spcPts val="1288"/>
              </a:lnSpc>
              <a:spcBef>
                <a:spcPts val="422"/>
              </a:spcBef>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45" dirty="0">
                <a:solidFill>
                  <a:srgbClr val="050C13"/>
                </a:solidFill>
                <a:latin typeface="Arial"/>
                <a:cs typeface="Arial"/>
              </a:rPr>
              <a:t>Capability</a:t>
            </a:r>
            <a:r>
              <a:rPr sz="1179" kern="0" spc="-36" dirty="0">
                <a:solidFill>
                  <a:srgbClr val="050C13"/>
                </a:solidFill>
                <a:latin typeface="Arial"/>
                <a:cs typeface="Arial"/>
              </a:rPr>
              <a:t> </a:t>
            </a:r>
            <a:r>
              <a:rPr sz="1179" kern="0" dirty="0">
                <a:solidFill>
                  <a:srgbClr val="050C13"/>
                </a:solidFill>
                <a:latin typeface="Arial"/>
                <a:cs typeface="Arial"/>
              </a:rPr>
              <a:t>to</a:t>
            </a:r>
            <a:r>
              <a:rPr sz="1179" kern="0" spc="-32" dirty="0">
                <a:solidFill>
                  <a:srgbClr val="050C13"/>
                </a:solidFill>
                <a:latin typeface="Arial"/>
                <a:cs typeface="Arial"/>
              </a:rPr>
              <a:t> </a:t>
            </a:r>
            <a:r>
              <a:rPr sz="1179" kern="0" spc="-18" dirty="0">
                <a:solidFill>
                  <a:srgbClr val="050C13"/>
                </a:solidFill>
                <a:latin typeface="Arial"/>
                <a:cs typeface="Arial"/>
              </a:rPr>
              <a:t>protect</a:t>
            </a:r>
            <a:r>
              <a:rPr sz="1179" kern="0" spc="-41" dirty="0">
                <a:solidFill>
                  <a:srgbClr val="050C13"/>
                </a:solidFill>
                <a:latin typeface="Arial"/>
                <a:cs typeface="Arial"/>
              </a:rPr>
              <a:t> </a:t>
            </a:r>
            <a:r>
              <a:rPr sz="1179" kern="0" spc="-50" dirty="0">
                <a:solidFill>
                  <a:srgbClr val="050C13"/>
                </a:solidFill>
                <a:latin typeface="Arial"/>
                <a:cs typeface="Arial"/>
              </a:rPr>
              <a:t>sensitive</a:t>
            </a:r>
            <a:r>
              <a:rPr sz="1179" kern="0" spc="-18" dirty="0">
                <a:solidFill>
                  <a:srgbClr val="050C13"/>
                </a:solidFill>
                <a:latin typeface="Arial"/>
                <a:cs typeface="Arial"/>
              </a:rPr>
              <a:t> </a:t>
            </a:r>
            <a:r>
              <a:rPr sz="1179" kern="0" spc="-45" dirty="0">
                <a:solidFill>
                  <a:srgbClr val="050C13"/>
                </a:solidFill>
                <a:latin typeface="Arial"/>
                <a:cs typeface="Arial"/>
              </a:rPr>
              <a:t>data </a:t>
            </a:r>
            <a:r>
              <a:rPr sz="1179" kern="0" spc="-59" dirty="0">
                <a:solidFill>
                  <a:srgbClr val="050C13"/>
                </a:solidFill>
                <a:latin typeface="Arial"/>
                <a:cs typeface="Arial"/>
              </a:rPr>
              <a:t>(e.g.</a:t>
            </a:r>
            <a:r>
              <a:rPr sz="1179" kern="0" spc="-36" dirty="0">
                <a:solidFill>
                  <a:srgbClr val="050C13"/>
                </a:solidFill>
                <a:latin typeface="Arial"/>
                <a:cs typeface="Arial"/>
              </a:rPr>
              <a:t> </a:t>
            </a:r>
            <a:r>
              <a:rPr sz="1179" kern="0" spc="-41" dirty="0">
                <a:solidFill>
                  <a:srgbClr val="050C13"/>
                </a:solidFill>
                <a:latin typeface="Arial"/>
                <a:cs typeface="Arial"/>
              </a:rPr>
              <a:t>local</a:t>
            </a:r>
            <a:r>
              <a:rPr sz="1179" kern="0" spc="-23" dirty="0">
                <a:solidFill>
                  <a:srgbClr val="050C13"/>
                </a:solidFill>
                <a:latin typeface="Arial"/>
                <a:cs typeface="Arial"/>
              </a:rPr>
              <a:t> </a:t>
            </a:r>
            <a:r>
              <a:rPr sz="1179" kern="0" spc="-45" dirty="0">
                <a:solidFill>
                  <a:srgbClr val="050C13"/>
                </a:solidFill>
                <a:latin typeface="Arial"/>
                <a:cs typeface="Arial"/>
              </a:rPr>
              <a:t>credentials)</a:t>
            </a:r>
            <a:r>
              <a:rPr sz="1179" kern="0" spc="-36" dirty="0">
                <a:solidFill>
                  <a:srgbClr val="050C13"/>
                </a:solidFill>
                <a:latin typeface="Arial"/>
                <a:cs typeface="Arial"/>
              </a:rPr>
              <a:t> </a:t>
            </a:r>
            <a:r>
              <a:rPr sz="1179" kern="0" spc="-54" dirty="0">
                <a:solidFill>
                  <a:srgbClr val="050C13"/>
                </a:solidFill>
                <a:latin typeface="Arial"/>
                <a:cs typeface="Arial"/>
              </a:rPr>
              <a:t>and</a:t>
            </a:r>
            <a:r>
              <a:rPr sz="1179" kern="0" spc="-41" dirty="0">
                <a:solidFill>
                  <a:srgbClr val="050C13"/>
                </a:solidFill>
                <a:latin typeface="Arial"/>
                <a:cs typeface="Arial"/>
              </a:rPr>
              <a:t> </a:t>
            </a:r>
            <a:r>
              <a:rPr sz="1179" kern="0" spc="-32" dirty="0">
                <a:solidFill>
                  <a:srgbClr val="050C13"/>
                </a:solidFill>
                <a:latin typeface="Arial"/>
                <a:cs typeface="Arial"/>
              </a:rPr>
              <a:t>functions</a:t>
            </a:r>
            <a:r>
              <a:rPr sz="1179" kern="0" spc="-45" dirty="0">
                <a:solidFill>
                  <a:srgbClr val="050C13"/>
                </a:solidFill>
                <a:latin typeface="Arial"/>
                <a:cs typeface="Arial"/>
              </a:rPr>
              <a:t> </a:t>
            </a:r>
            <a:r>
              <a:rPr sz="1179" kern="0" spc="-59" dirty="0">
                <a:solidFill>
                  <a:srgbClr val="050C13"/>
                </a:solidFill>
                <a:latin typeface="Arial"/>
                <a:cs typeface="Arial"/>
              </a:rPr>
              <a:t>(e.g.</a:t>
            </a:r>
            <a:r>
              <a:rPr sz="1179" kern="0" spc="-36" dirty="0">
                <a:solidFill>
                  <a:srgbClr val="050C13"/>
                </a:solidFill>
                <a:latin typeface="Arial"/>
                <a:cs typeface="Arial"/>
              </a:rPr>
              <a:t> </a:t>
            </a:r>
            <a:r>
              <a:rPr sz="1179" kern="0" spc="-45" dirty="0">
                <a:solidFill>
                  <a:srgbClr val="050C13"/>
                </a:solidFill>
                <a:latin typeface="Arial"/>
                <a:cs typeface="Arial"/>
              </a:rPr>
              <a:t>data </a:t>
            </a:r>
            <a:r>
              <a:rPr sz="1179" kern="0" spc="-27" dirty="0">
                <a:solidFill>
                  <a:srgbClr val="050C13"/>
                </a:solidFill>
                <a:latin typeface="Arial"/>
                <a:cs typeface="Arial"/>
              </a:rPr>
              <a:t>encryption/decryption)</a:t>
            </a:r>
            <a:r>
              <a:rPr sz="1179" kern="0" spc="-54" dirty="0">
                <a:solidFill>
                  <a:srgbClr val="050C13"/>
                </a:solidFill>
                <a:latin typeface="Arial"/>
                <a:cs typeface="Arial"/>
              </a:rPr>
              <a:t> </a:t>
            </a:r>
            <a:r>
              <a:rPr sz="1179" kern="0" spc="-18" dirty="0">
                <a:solidFill>
                  <a:srgbClr val="050C13"/>
                </a:solidFill>
                <a:latin typeface="Arial"/>
                <a:cs typeface="Arial"/>
              </a:rPr>
              <a:t>in</a:t>
            </a:r>
            <a:r>
              <a:rPr sz="1179" kern="0" spc="-27" dirty="0">
                <a:solidFill>
                  <a:srgbClr val="050C13"/>
                </a:solidFill>
                <a:latin typeface="Arial"/>
                <a:cs typeface="Arial"/>
              </a:rPr>
              <a:t> </a:t>
            </a:r>
            <a:r>
              <a:rPr sz="1179" kern="0" spc="-91" dirty="0">
                <a:solidFill>
                  <a:srgbClr val="050C13"/>
                </a:solidFill>
                <a:latin typeface="Arial"/>
                <a:cs typeface="Arial"/>
              </a:rPr>
              <a:t>a</a:t>
            </a:r>
            <a:r>
              <a:rPr sz="1179" kern="0" spc="-14" dirty="0">
                <a:solidFill>
                  <a:srgbClr val="050C13"/>
                </a:solidFill>
                <a:latin typeface="Arial"/>
                <a:cs typeface="Arial"/>
              </a:rPr>
              <a:t> </a:t>
            </a:r>
            <a:r>
              <a:rPr sz="1179" kern="0" spc="-9" dirty="0">
                <a:solidFill>
                  <a:srgbClr val="050C13"/>
                </a:solidFill>
                <a:latin typeface="Arial"/>
                <a:cs typeface="Arial"/>
              </a:rPr>
              <a:t>Secure </a:t>
            </a:r>
            <a:r>
              <a:rPr sz="1179" kern="0" spc="-50" dirty="0">
                <a:solidFill>
                  <a:srgbClr val="050C13"/>
                </a:solidFill>
                <a:latin typeface="Arial"/>
                <a:cs typeface="Arial"/>
              </a:rPr>
              <a:t>Environment</a:t>
            </a:r>
            <a:r>
              <a:rPr sz="1179" kern="0" spc="-59" dirty="0">
                <a:solidFill>
                  <a:srgbClr val="050C13"/>
                </a:solidFill>
                <a:latin typeface="Arial"/>
                <a:cs typeface="Arial"/>
              </a:rPr>
              <a:t> </a:t>
            </a:r>
            <a:r>
              <a:rPr sz="1179" kern="0" spc="-54" dirty="0">
                <a:solidFill>
                  <a:srgbClr val="050C13"/>
                </a:solidFill>
                <a:latin typeface="Arial"/>
                <a:cs typeface="Arial"/>
              </a:rPr>
              <a:t>(e.g.</a:t>
            </a:r>
            <a:r>
              <a:rPr sz="1179" kern="0" spc="-41" dirty="0">
                <a:solidFill>
                  <a:srgbClr val="050C13"/>
                </a:solidFill>
                <a:latin typeface="Arial"/>
                <a:cs typeface="Arial"/>
              </a:rPr>
              <a:t> </a:t>
            </a:r>
            <a:r>
              <a:rPr sz="1179" kern="0" spc="-59" dirty="0">
                <a:solidFill>
                  <a:srgbClr val="050C13"/>
                </a:solidFill>
                <a:latin typeface="Arial"/>
                <a:cs typeface="Arial"/>
              </a:rPr>
              <a:t>Smart</a:t>
            </a:r>
            <a:r>
              <a:rPr sz="1179" kern="0" spc="-54" dirty="0">
                <a:solidFill>
                  <a:srgbClr val="050C13"/>
                </a:solidFill>
                <a:latin typeface="Arial"/>
                <a:cs typeface="Arial"/>
              </a:rPr>
              <a:t> </a:t>
            </a:r>
            <a:r>
              <a:rPr sz="1179" kern="0" spc="-86" dirty="0">
                <a:solidFill>
                  <a:srgbClr val="050C13"/>
                </a:solidFill>
                <a:latin typeface="Arial"/>
                <a:cs typeface="Arial"/>
              </a:rPr>
              <a:t>Card</a:t>
            </a:r>
            <a:r>
              <a:rPr sz="1179" kern="0" spc="-45" dirty="0">
                <a:solidFill>
                  <a:srgbClr val="050C13"/>
                </a:solidFill>
                <a:latin typeface="Arial"/>
                <a:cs typeface="Arial"/>
              </a:rPr>
              <a:t> </a:t>
            </a:r>
            <a:r>
              <a:rPr sz="1179" kern="0" dirty="0">
                <a:solidFill>
                  <a:srgbClr val="050C13"/>
                </a:solidFill>
                <a:latin typeface="Arial"/>
                <a:cs typeface="Arial"/>
              </a:rPr>
              <a:t>or</a:t>
            </a:r>
            <a:r>
              <a:rPr sz="1179" kern="0" spc="-32" dirty="0">
                <a:solidFill>
                  <a:srgbClr val="050C13"/>
                </a:solidFill>
                <a:latin typeface="Arial"/>
                <a:cs typeface="Arial"/>
              </a:rPr>
              <a:t> </a:t>
            </a:r>
            <a:r>
              <a:rPr sz="1179" kern="0" spc="-23" dirty="0">
                <a:solidFill>
                  <a:srgbClr val="050C13"/>
                </a:solidFill>
                <a:latin typeface="Arial"/>
                <a:cs typeface="Arial"/>
              </a:rPr>
              <a:t>Virtual</a:t>
            </a:r>
            <a:r>
              <a:rPr sz="1179" kern="0" spc="-36" dirty="0">
                <a:solidFill>
                  <a:srgbClr val="050C13"/>
                </a:solidFill>
                <a:latin typeface="Arial"/>
                <a:cs typeface="Arial"/>
              </a:rPr>
              <a:t> </a:t>
            </a:r>
            <a:r>
              <a:rPr sz="1179" kern="0" spc="-63" dirty="0">
                <a:solidFill>
                  <a:srgbClr val="050C13"/>
                </a:solidFill>
                <a:latin typeface="Arial"/>
                <a:cs typeface="Arial"/>
              </a:rPr>
              <a:t>Smart</a:t>
            </a:r>
            <a:r>
              <a:rPr sz="1179" kern="0" spc="-59" dirty="0">
                <a:solidFill>
                  <a:srgbClr val="050C13"/>
                </a:solidFill>
                <a:latin typeface="Arial"/>
                <a:cs typeface="Arial"/>
              </a:rPr>
              <a:t> </a:t>
            </a:r>
            <a:r>
              <a:rPr sz="1179" kern="0" spc="-9" dirty="0">
                <a:solidFill>
                  <a:srgbClr val="050C13"/>
                </a:solidFill>
                <a:latin typeface="Arial"/>
                <a:cs typeface="Arial"/>
              </a:rPr>
              <a:t>Card)</a:t>
            </a:r>
            <a:endParaRPr sz="1179" kern="0">
              <a:solidFill>
                <a:sysClr val="windowText" lastClr="000000"/>
              </a:solidFill>
              <a:latin typeface="Arial"/>
              <a:cs typeface="Arial"/>
            </a:endParaRPr>
          </a:p>
          <a:p>
            <a:pPr marL="738198" defTabSz="829178">
              <a:spcBef>
                <a:spcPts val="249"/>
              </a:spcBef>
            </a:pPr>
            <a:r>
              <a:rPr sz="1179" kern="0" spc="-54" dirty="0">
                <a:solidFill>
                  <a:srgbClr val="050C13"/>
                </a:solidFill>
                <a:latin typeface="Arial"/>
                <a:cs typeface="Arial"/>
              </a:rPr>
              <a:t>Security</a:t>
            </a:r>
            <a:r>
              <a:rPr sz="1179" kern="0" spc="-27" dirty="0">
                <a:solidFill>
                  <a:srgbClr val="050C13"/>
                </a:solidFill>
                <a:latin typeface="Arial"/>
                <a:cs typeface="Arial"/>
              </a:rPr>
              <a:t> </a:t>
            </a:r>
            <a:r>
              <a:rPr sz="1179" kern="0" spc="-32" dirty="0">
                <a:solidFill>
                  <a:srgbClr val="050C13"/>
                </a:solidFill>
                <a:latin typeface="Arial"/>
                <a:cs typeface="Arial"/>
              </a:rPr>
              <a:t>administration</a:t>
            </a:r>
            <a:r>
              <a:rPr sz="1179" kern="0" spc="-27" dirty="0">
                <a:solidFill>
                  <a:srgbClr val="050C13"/>
                </a:solidFill>
                <a:latin typeface="Arial"/>
                <a:cs typeface="Arial"/>
              </a:rPr>
              <a:t> </a:t>
            </a:r>
            <a:r>
              <a:rPr sz="1179" kern="0" spc="-36" dirty="0">
                <a:solidFill>
                  <a:srgbClr val="050C13"/>
                </a:solidFill>
                <a:latin typeface="Arial"/>
                <a:cs typeface="Arial"/>
              </a:rPr>
              <a:t>(related</a:t>
            </a:r>
            <a:r>
              <a:rPr sz="1179" kern="0" spc="-27" dirty="0">
                <a:solidFill>
                  <a:srgbClr val="050C13"/>
                </a:solidFill>
                <a:latin typeface="Arial"/>
                <a:cs typeface="Arial"/>
              </a:rPr>
              <a:t> </a:t>
            </a:r>
            <a:r>
              <a:rPr sz="1179" kern="0" dirty="0">
                <a:solidFill>
                  <a:srgbClr val="050C13"/>
                </a:solidFill>
                <a:latin typeface="Arial"/>
                <a:cs typeface="Arial"/>
              </a:rPr>
              <a:t>to</a:t>
            </a:r>
            <a:r>
              <a:rPr sz="1179" kern="0" spc="-18" dirty="0">
                <a:solidFill>
                  <a:srgbClr val="050C13"/>
                </a:solidFill>
                <a:latin typeface="Arial"/>
                <a:cs typeface="Arial"/>
              </a:rPr>
              <a:t> </a:t>
            </a:r>
            <a:r>
              <a:rPr sz="1179" kern="0" spc="-54" dirty="0">
                <a:solidFill>
                  <a:srgbClr val="050C13"/>
                </a:solidFill>
                <a:latin typeface="Arial"/>
                <a:cs typeface="Arial"/>
              </a:rPr>
              <a:t>device</a:t>
            </a:r>
            <a:r>
              <a:rPr sz="1179" kern="0" spc="-18" dirty="0">
                <a:solidFill>
                  <a:srgbClr val="050C13"/>
                </a:solidFill>
                <a:latin typeface="Arial"/>
                <a:cs typeface="Arial"/>
              </a:rPr>
              <a:t> </a:t>
            </a:r>
            <a:r>
              <a:rPr sz="1179" kern="0" spc="-9" dirty="0">
                <a:solidFill>
                  <a:srgbClr val="050C13"/>
                </a:solidFill>
                <a:latin typeface="Arial"/>
                <a:cs typeface="Arial"/>
              </a:rPr>
              <a:t>management)</a:t>
            </a:r>
            <a:endParaRPr sz="1179" kern="0">
              <a:solidFill>
                <a:sysClr val="windowText" lastClr="000000"/>
              </a:solidFill>
              <a:latin typeface="Arial"/>
              <a:cs typeface="Arial"/>
            </a:endParaRPr>
          </a:p>
          <a:p>
            <a:pPr marL="738198" defTabSz="829178">
              <a:spcBef>
                <a:spcPts val="272"/>
              </a:spcBef>
              <a:tabLst>
                <a:tab pos="964495" algn="l"/>
              </a:tabLst>
            </a:pPr>
            <a:r>
              <a:rPr sz="1179" kern="0" spc="-530" dirty="0">
                <a:solidFill>
                  <a:srgbClr val="00498C"/>
                </a:solidFill>
                <a:latin typeface="Times New Roman"/>
                <a:cs typeface="Times New Roman"/>
              </a:rPr>
              <a:t></a:t>
            </a:r>
            <a:r>
              <a:rPr sz="1179" kern="0" dirty="0">
                <a:solidFill>
                  <a:srgbClr val="00498C"/>
                </a:solidFill>
                <a:latin typeface="Times New Roman"/>
                <a:cs typeface="Times New Roman"/>
              </a:rPr>
              <a:t>	</a:t>
            </a:r>
            <a:r>
              <a:rPr sz="1179" kern="0" spc="-77" dirty="0">
                <a:solidFill>
                  <a:srgbClr val="050C13"/>
                </a:solidFill>
                <a:latin typeface="Arial"/>
                <a:cs typeface="Arial"/>
              </a:rPr>
              <a:t>Creates</a:t>
            </a:r>
            <a:r>
              <a:rPr sz="1179" kern="0" spc="-45" dirty="0">
                <a:solidFill>
                  <a:srgbClr val="050C13"/>
                </a:solidFill>
                <a:latin typeface="Arial"/>
                <a:cs typeface="Arial"/>
              </a:rPr>
              <a:t> </a:t>
            </a:r>
            <a:r>
              <a:rPr sz="1179" kern="0" spc="-54" dirty="0">
                <a:solidFill>
                  <a:srgbClr val="050C13"/>
                </a:solidFill>
                <a:latin typeface="Arial"/>
                <a:cs typeface="Arial"/>
              </a:rPr>
              <a:t>and</a:t>
            </a:r>
            <a:r>
              <a:rPr sz="1179" kern="0" spc="-23" dirty="0">
                <a:solidFill>
                  <a:srgbClr val="050C13"/>
                </a:solidFill>
                <a:latin typeface="Arial"/>
                <a:cs typeface="Arial"/>
              </a:rPr>
              <a:t> </a:t>
            </a:r>
            <a:r>
              <a:rPr sz="1179" kern="0" spc="-45" dirty="0">
                <a:solidFill>
                  <a:srgbClr val="050C13"/>
                </a:solidFill>
                <a:latin typeface="Arial"/>
                <a:cs typeface="Arial"/>
              </a:rPr>
              <a:t>administers dedicated</a:t>
            </a:r>
            <a:r>
              <a:rPr sz="1179" kern="0" spc="-50" dirty="0">
                <a:solidFill>
                  <a:srgbClr val="050C13"/>
                </a:solidFill>
                <a:latin typeface="Arial"/>
                <a:cs typeface="Arial"/>
              </a:rPr>
              <a:t> </a:t>
            </a:r>
            <a:r>
              <a:rPr sz="1179" kern="0" spc="-86" dirty="0">
                <a:solidFill>
                  <a:srgbClr val="050C13"/>
                </a:solidFill>
                <a:latin typeface="Arial"/>
                <a:cs typeface="Arial"/>
              </a:rPr>
              <a:t>Secure</a:t>
            </a:r>
            <a:r>
              <a:rPr sz="1179" kern="0" spc="-41" dirty="0">
                <a:solidFill>
                  <a:srgbClr val="050C13"/>
                </a:solidFill>
                <a:latin typeface="Arial"/>
                <a:cs typeface="Arial"/>
              </a:rPr>
              <a:t> </a:t>
            </a:r>
            <a:r>
              <a:rPr sz="1179" kern="0" spc="-54" dirty="0">
                <a:solidFill>
                  <a:srgbClr val="050C13"/>
                </a:solidFill>
                <a:latin typeface="Arial"/>
                <a:cs typeface="Arial"/>
              </a:rPr>
              <a:t>Environments</a:t>
            </a:r>
            <a:r>
              <a:rPr sz="1179" kern="0" spc="-36" dirty="0">
                <a:solidFill>
                  <a:srgbClr val="050C13"/>
                </a:solidFill>
                <a:latin typeface="Arial"/>
                <a:cs typeface="Arial"/>
              </a:rPr>
              <a:t> </a:t>
            </a:r>
            <a:r>
              <a:rPr sz="1179" kern="0" spc="-54" dirty="0">
                <a:solidFill>
                  <a:srgbClr val="050C13"/>
                </a:solidFill>
                <a:latin typeface="Arial"/>
                <a:cs typeface="Arial"/>
              </a:rPr>
              <a:t>and</a:t>
            </a:r>
            <a:r>
              <a:rPr sz="1179" kern="0" spc="-50" dirty="0">
                <a:solidFill>
                  <a:srgbClr val="050C13"/>
                </a:solidFill>
                <a:latin typeface="Arial"/>
                <a:cs typeface="Arial"/>
              </a:rPr>
              <a:t> </a:t>
            </a:r>
            <a:r>
              <a:rPr sz="1179" kern="0" spc="-36" dirty="0">
                <a:solidFill>
                  <a:srgbClr val="050C13"/>
                </a:solidFill>
                <a:latin typeface="Arial"/>
                <a:cs typeface="Arial"/>
              </a:rPr>
              <a:t>post-</a:t>
            </a:r>
            <a:r>
              <a:rPr sz="1179" kern="0" spc="-41" dirty="0">
                <a:solidFill>
                  <a:srgbClr val="050C13"/>
                </a:solidFill>
                <a:latin typeface="Arial"/>
                <a:cs typeface="Arial"/>
              </a:rPr>
              <a:t>provisioning</a:t>
            </a:r>
            <a:r>
              <a:rPr sz="1179" kern="0" spc="-59" dirty="0">
                <a:solidFill>
                  <a:srgbClr val="050C13"/>
                </a:solidFill>
                <a:latin typeface="Arial"/>
                <a:cs typeface="Arial"/>
              </a:rPr>
              <a:t> </a:t>
            </a:r>
            <a:r>
              <a:rPr sz="1179" kern="0" dirty="0">
                <a:solidFill>
                  <a:srgbClr val="050C13"/>
                </a:solidFill>
                <a:latin typeface="Arial"/>
                <a:cs typeface="Arial"/>
              </a:rPr>
              <a:t>of</a:t>
            </a:r>
            <a:r>
              <a:rPr sz="1179" kern="0" spc="-23" dirty="0">
                <a:solidFill>
                  <a:srgbClr val="050C13"/>
                </a:solidFill>
                <a:latin typeface="Arial"/>
                <a:cs typeface="Arial"/>
              </a:rPr>
              <a:t> </a:t>
            </a:r>
            <a:r>
              <a:rPr sz="1179" kern="0" spc="-45" dirty="0">
                <a:solidFill>
                  <a:srgbClr val="050C13"/>
                </a:solidFill>
                <a:latin typeface="Arial"/>
                <a:cs typeface="Arial"/>
              </a:rPr>
              <a:t>master</a:t>
            </a:r>
            <a:r>
              <a:rPr sz="1179" kern="0" spc="-54" dirty="0">
                <a:solidFill>
                  <a:srgbClr val="050C13"/>
                </a:solidFill>
                <a:latin typeface="Arial"/>
                <a:cs typeface="Arial"/>
              </a:rPr>
              <a:t> </a:t>
            </a:r>
            <a:r>
              <a:rPr sz="1179" kern="0" spc="-9" dirty="0">
                <a:solidFill>
                  <a:srgbClr val="050C13"/>
                </a:solidFill>
                <a:latin typeface="Arial"/>
                <a:cs typeface="Arial"/>
              </a:rPr>
              <a:t>credentials.</a:t>
            </a:r>
            <a:endParaRPr sz="1179" kern="0">
              <a:solidFill>
                <a:sysClr val="windowText" lastClr="000000"/>
              </a:solidFill>
              <a:latin typeface="Arial"/>
              <a:cs typeface="Arial"/>
            </a:endParaRPr>
          </a:p>
        </p:txBody>
      </p:sp>
      <p:sp>
        <p:nvSpPr>
          <p:cNvPr id="12" name="object 12"/>
          <p:cNvSpPr txBox="1">
            <a:spLocks noGrp="1"/>
          </p:cNvSpPr>
          <p:nvPr>
            <p:ph type="ftr" sz="quarter" idx="5"/>
          </p:nvPr>
        </p:nvSpPr>
        <p:spPr>
          <a:xfrm>
            <a:off x="1351063" y="5409904"/>
            <a:ext cx="1539529" cy="113313"/>
          </a:xfrm>
          <a:prstGeom prst="rect">
            <a:avLst/>
          </a:prstGeom>
        </p:spPr>
        <p:txBody>
          <a:bodyPr vert="horz" wrap="square" lIns="0" tIns="1727" rIns="0" bIns="0" rtlCol="0">
            <a:spAutoFit/>
          </a:bodyPr>
          <a:lstStyle/>
          <a:p>
            <a:pPr marL="11516" defTabSz="829178">
              <a:spcBef>
                <a:spcPts val="14"/>
              </a:spcBef>
            </a:pPr>
            <a:r>
              <a:rPr kern="0" dirty="0"/>
              <a:t>©</a:t>
            </a:r>
            <a:r>
              <a:rPr kern="0" spc="-5" dirty="0"/>
              <a:t> </a:t>
            </a:r>
            <a:r>
              <a:rPr kern="0" spc="-9" dirty="0"/>
              <a:t>ETSI</a:t>
            </a:r>
            <a:r>
              <a:rPr kern="0" spc="-14" dirty="0"/>
              <a:t> </a:t>
            </a:r>
            <a:r>
              <a:rPr kern="0" spc="-9" dirty="0"/>
              <a:t>2023.</a:t>
            </a:r>
            <a:r>
              <a:rPr kern="0" spc="-27" dirty="0"/>
              <a:t> </a:t>
            </a:r>
            <a:r>
              <a:rPr kern="0" dirty="0"/>
              <a:t>All</a:t>
            </a:r>
            <a:r>
              <a:rPr kern="0" spc="-18" dirty="0"/>
              <a:t> </a:t>
            </a:r>
            <a:r>
              <a:rPr kern="0" spc="-9" dirty="0"/>
              <a:t>rights</a:t>
            </a:r>
            <a:r>
              <a:rPr kern="0" spc="-27" dirty="0"/>
              <a:t> </a:t>
            </a:r>
            <a:r>
              <a:rPr kern="0" spc="-9" dirty="0"/>
              <a:t>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85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86</TotalTime>
  <Words>2415</Words>
  <Application>Microsoft Macintosh PowerPoint</Application>
  <PresentationFormat>Widescreen</PresentationFormat>
  <Paragraphs>276</Paragraphs>
  <Slides>21</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Aptos</vt:lpstr>
      <vt:lpstr>Aptos Display</vt:lpstr>
      <vt:lpstr>Arial</vt:lpstr>
      <vt:lpstr>Calibri</vt:lpstr>
      <vt:lpstr>Google Sans</vt:lpstr>
      <vt:lpstr>Inter Variable</vt:lpstr>
      <vt:lpstr>PT Sans</vt:lpstr>
      <vt:lpstr>Times New Roman</vt:lpstr>
      <vt:lpstr>Office Theme</vt:lpstr>
      <vt:lpstr>1_Office Theme</vt:lpstr>
      <vt:lpstr>Introduction to oneM2M IoT Platform</vt:lpstr>
      <vt:lpstr>What is oneM2M?</vt:lpstr>
      <vt:lpstr>Who is oneM2M?</vt:lpstr>
      <vt:lpstr>oneM2M Key-Events Timeline</vt:lpstr>
      <vt:lpstr>PowerPoint Presentation</vt:lpstr>
      <vt:lpstr>Benefits of oneM2M</vt:lpstr>
      <vt:lpstr>oneM2M Architecture Three-layered architecture </vt:lpstr>
      <vt:lpstr>oneM2M Common Services “Toolkit”</vt:lpstr>
      <vt:lpstr>Security in oneM2M</vt:lpstr>
      <vt:lpstr>Security in oneM2M</vt:lpstr>
      <vt:lpstr>oneM2M Secure Environment and security levels</vt:lpstr>
      <vt:lpstr>oneM2M Security Framework</vt:lpstr>
      <vt:lpstr>Enrolment &amp; Provisioning (Onboarding)</vt:lpstr>
      <vt:lpstr>Enrolment &amp; Provisioning (Onboarding)</vt:lpstr>
      <vt:lpstr>Message Security between adjacent Entities: The operational security framework</vt:lpstr>
      <vt:lpstr>Authorization / Access Controls</vt:lpstr>
      <vt:lpstr>PowerPoint Presentation</vt:lpstr>
      <vt:lpstr>Dynamic Authorization</vt:lpstr>
      <vt:lpstr>Privacy Policy Manager (PPM)</vt:lpstr>
      <vt:lpstr>oneM2M Use Cases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Shahrulniza Musa - Prof. Dr.</dc:creator>
  <cp:lastModifiedBy>Shahrulniza Musa - Prof. Dr.</cp:lastModifiedBy>
  <cp:revision>1</cp:revision>
  <dcterms:created xsi:type="dcterms:W3CDTF">2024-05-23T09:30:07Z</dcterms:created>
  <dcterms:modified xsi:type="dcterms:W3CDTF">2024-05-24T00:49:29Z</dcterms:modified>
</cp:coreProperties>
</file>