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857" r:id="rId2"/>
  </p:sldMasterIdLst>
  <p:notesMasterIdLst>
    <p:notesMasterId r:id="rId19"/>
  </p:notesMasterIdLst>
  <p:handoutMasterIdLst>
    <p:handoutMasterId r:id="rId20"/>
  </p:handoutMasterIdLst>
  <p:sldIdLst>
    <p:sldId id="262" r:id="rId3"/>
    <p:sldId id="268" r:id="rId4"/>
    <p:sldId id="271" r:id="rId5"/>
    <p:sldId id="266" r:id="rId6"/>
    <p:sldId id="272" r:id="rId7"/>
    <p:sldId id="314" r:id="rId8"/>
    <p:sldId id="313" r:id="rId9"/>
    <p:sldId id="279" r:id="rId10"/>
    <p:sldId id="280" r:id="rId11"/>
    <p:sldId id="317" r:id="rId12"/>
    <p:sldId id="316" r:id="rId13"/>
    <p:sldId id="281" r:id="rId14"/>
    <p:sldId id="282" r:id="rId15"/>
    <p:sldId id="303" r:id="rId16"/>
    <p:sldId id="315" r:id="rId17"/>
    <p:sldId id="30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64187A-1D5C-4235-AC12-00FF30F3058A}" type="datetimeFigureOut">
              <a:rPr lang="fr-FR" smtClean="0"/>
              <a:t>26/11/2020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E7626-5B16-41F5-9E44-B996B50A3D52}" type="slidenum">
              <a:rPr lang="fr-FR" smtClean="0"/>
              <a:t>‹N°›</a:t>
            </a:fld>
            <a:endParaRPr lang="fr-FR"/>
          </a:p>
        </p:txBody>
      </p:sp>
    </p:spTree>
    <p:extLst>
      <p:ext uri="{BB962C8B-B14F-4D97-AF65-F5344CB8AC3E}">
        <p14:creationId xmlns:p14="http://schemas.microsoft.com/office/powerpoint/2010/main" val="1767426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53868-63E1-4D77-B2D5-447E2D6F433A}" type="datetimeFigureOut">
              <a:rPr lang="fr-FR" smtClean="0"/>
              <a:t>26/11/2020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07731-508B-4694-864A-8A3A10177EF2}" type="slidenum">
              <a:rPr lang="fr-FR" smtClean="0"/>
              <a:t>‹N°›</a:t>
            </a:fld>
            <a:endParaRPr lang="fr-FR"/>
          </a:p>
        </p:txBody>
      </p:sp>
    </p:spTree>
    <p:extLst>
      <p:ext uri="{BB962C8B-B14F-4D97-AF65-F5344CB8AC3E}">
        <p14:creationId xmlns:p14="http://schemas.microsoft.com/office/powerpoint/2010/main" val="400892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3940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slide there is a background placeholder. Click to the small icon on the center of the slide and choose an image from computer. </a:t>
            </a:r>
            <a:r>
              <a:rPr lang="en-US" dirty="0"/>
              <a:t>When </a:t>
            </a:r>
            <a:r>
              <a:rPr lang="en-US" baseline="0" dirty="0"/>
              <a:t>add an image, you must sent it to back with </a:t>
            </a:r>
            <a:r>
              <a:rPr lang="en-US" b="1" baseline="0" dirty="0"/>
              <a:t>Right Click on Image </a:t>
            </a:r>
            <a:r>
              <a:rPr lang="en-US" b="0" baseline="0" dirty="0"/>
              <a:t>-&gt; </a:t>
            </a:r>
            <a:r>
              <a:rPr lang="en-US" b="1" baseline="0" dirty="0"/>
              <a:t>Send to Back</a:t>
            </a:r>
            <a:r>
              <a:rPr lang="en-US" b="0" baseline="0" dirty="0"/>
              <a:t> -&gt; </a:t>
            </a:r>
            <a:r>
              <a:rPr lang="en-US" b="1" baseline="0" dirty="0"/>
              <a:t>Send to Back.</a:t>
            </a:r>
            <a:endParaRPr lang="bg-BG" b="0" dirty="0"/>
          </a:p>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8</a:t>
            </a:fld>
            <a:endParaRPr lang="bg-BG"/>
          </a:p>
        </p:txBody>
      </p:sp>
    </p:spTree>
    <p:extLst>
      <p:ext uri="{BB962C8B-B14F-4D97-AF65-F5344CB8AC3E}">
        <p14:creationId xmlns:p14="http://schemas.microsoft.com/office/powerpoint/2010/main" val="232844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slide there is a background placeholder. Click to the small icon on the center of the slide and choose an image from computer. </a:t>
            </a:r>
            <a:r>
              <a:rPr lang="en-US" dirty="0"/>
              <a:t>When </a:t>
            </a:r>
            <a:r>
              <a:rPr lang="en-US" baseline="0" dirty="0"/>
              <a:t>add an image, you must sent it to back with </a:t>
            </a:r>
            <a:r>
              <a:rPr lang="en-US" b="1" baseline="0" dirty="0"/>
              <a:t>Right Click on Image </a:t>
            </a:r>
            <a:r>
              <a:rPr lang="en-US" b="0" baseline="0" dirty="0"/>
              <a:t>-&gt; </a:t>
            </a:r>
            <a:r>
              <a:rPr lang="en-US" b="1" baseline="0" dirty="0"/>
              <a:t>Send to Back</a:t>
            </a:r>
            <a:r>
              <a:rPr lang="en-US" b="0" baseline="0" dirty="0"/>
              <a:t> -&gt; </a:t>
            </a:r>
            <a:r>
              <a:rPr lang="en-US" b="1" baseline="0" dirty="0"/>
              <a:t>Send to Back.</a:t>
            </a:r>
            <a:endParaRPr lang="bg-BG" b="0" dirty="0"/>
          </a:p>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9</a:t>
            </a:fld>
            <a:endParaRPr lang="bg-BG"/>
          </a:p>
        </p:txBody>
      </p:sp>
    </p:spTree>
    <p:extLst>
      <p:ext uri="{BB962C8B-B14F-4D97-AF65-F5344CB8AC3E}">
        <p14:creationId xmlns:p14="http://schemas.microsoft.com/office/powerpoint/2010/main" val="404302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slide there is a background placeholder. Click to the small icon on the center of the slide and choose an image from computer. </a:t>
            </a:r>
            <a:r>
              <a:rPr lang="en-US" dirty="0"/>
              <a:t>When </a:t>
            </a:r>
            <a:r>
              <a:rPr lang="en-US" baseline="0" dirty="0"/>
              <a:t>add an image, you must sent it to back with </a:t>
            </a:r>
            <a:r>
              <a:rPr lang="en-US" b="1" baseline="0" dirty="0"/>
              <a:t>Right Click on Image </a:t>
            </a:r>
            <a:r>
              <a:rPr lang="en-US" b="0" baseline="0" dirty="0"/>
              <a:t>-&gt; </a:t>
            </a:r>
            <a:r>
              <a:rPr lang="en-US" b="1" baseline="0" dirty="0"/>
              <a:t>Send to Back</a:t>
            </a:r>
            <a:r>
              <a:rPr lang="en-US" b="0" baseline="0" dirty="0"/>
              <a:t> -&gt; </a:t>
            </a:r>
            <a:r>
              <a:rPr lang="en-US" b="1" baseline="0" dirty="0"/>
              <a:t>Send to Back.</a:t>
            </a:r>
            <a:endParaRPr lang="bg-BG" b="0" dirty="0"/>
          </a:p>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10</a:t>
            </a:fld>
            <a:endParaRPr lang="bg-BG"/>
          </a:p>
        </p:txBody>
      </p:sp>
    </p:spTree>
    <p:extLst>
      <p:ext uri="{BB962C8B-B14F-4D97-AF65-F5344CB8AC3E}">
        <p14:creationId xmlns:p14="http://schemas.microsoft.com/office/powerpoint/2010/main" val="253920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slide there is a background placeholder. Click to the small icon on the center of the slide and choose an image from computer. </a:t>
            </a:r>
            <a:r>
              <a:rPr lang="en-US" dirty="0"/>
              <a:t>When </a:t>
            </a:r>
            <a:r>
              <a:rPr lang="en-US" baseline="0" dirty="0"/>
              <a:t>add an image, you must sent it to back with </a:t>
            </a:r>
            <a:r>
              <a:rPr lang="en-US" b="1" baseline="0" dirty="0"/>
              <a:t>Right Click on Image </a:t>
            </a:r>
            <a:r>
              <a:rPr lang="en-US" b="0" baseline="0" dirty="0"/>
              <a:t>-&gt; </a:t>
            </a:r>
            <a:r>
              <a:rPr lang="en-US" b="1" baseline="0" dirty="0"/>
              <a:t>Send to Back</a:t>
            </a:r>
            <a:r>
              <a:rPr lang="en-US" b="0" baseline="0" dirty="0"/>
              <a:t> -&gt; </a:t>
            </a:r>
            <a:r>
              <a:rPr lang="en-US" b="1" baseline="0" dirty="0"/>
              <a:t>Send to Back.</a:t>
            </a:r>
            <a:endParaRPr lang="bg-BG" b="0" dirty="0"/>
          </a:p>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11</a:t>
            </a:fld>
            <a:endParaRPr lang="bg-BG"/>
          </a:p>
        </p:txBody>
      </p:sp>
    </p:spTree>
    <p:extLst>
      <p:ext uri="{BB962C8B-B14F-4D97-AF65-F5344CB8AC3E}">
        <p14:creationId xmlns:p14="http://schemas.microsoft.com/office/powerpoint/2010/main" val="3492660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87863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slide there is a background placeholder. Click to the small icon on the center of the slide and choose an image from computer. </a:t>
            </a:r>
            <a:r>
              <a:rPr lang="en-US" dirty="0"/>
              <a:t>When </a:t>
            </a:r>
            <a:r>
              <a:rPr lang="en-US" baseline="0" dirty="0"/>
              <a:t>add an image, you must sent it to back with </a:t>
            </a:r>
            <a:r>
              <a:rPr lang="en-US" b="1" baseline="0" dirty="0"/>
              <a:t>Right Click on Image </a:t>
            </a:r>
            <a:r>
              <a:rPr lang="en-US" b="0" baseline="0" dirty="0"/>
              <a:t>-&gt; </a:t>
            </a:r>
            <a:r>
              <a:rPr lang="en-US" b="1" baseline="0" dirty="0"/>
              <a:t>Send to Back</a:t>
            </a:r>
            <a:r>
              <a:rPr lang="en-US" b="0" baseline="0" dirty="0"/>
              <a:t> -&gt; </a:t>
            </a:r>
            <a:r>
              <a:rPr lang="en-US" b="1" baseline="0" dirty="0"/>
              <a:t>Send to Back.</a:t>
            </a:r>
            <a:endParaRPr lang="bg-BG" b="0" dirty="0"/>
          </a:p>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13</a:t>
            </a:fld>
            <a:endParaRPr lang="bg-BG"/>
          </a:p>
        </p:txBody>
      </p:sp>
    </p:spTree>
    <p:extLst>
      <p:ext uri="{BB962C8B-B14F-4D97-AF65-F5344CB8AC3E}">
        <p14:creationId xmlns:p14="http://schemas.microsoft.com/office/powerpoint/2010/main" val="273329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slide there is a background placeholder. Click to the small icon on the center of the slide and choose an image from computer. </a:t>
            </a:r>
            <a:r>
              <a:rPr lang="en-US" dirty="0"/>
              <a:t>When </a:t>
            </a:r>
            <a:r>
              <a:rPr lang="en-US" baseline="0" dirty="0"/>
              <a:t>add an image, you must sent it to back with </a:t>
            </a:r>
            <a:r>
              <a:rPr lang="en-US" b="1" baseline="0" dirty="0"/>
              <a:t>Right Click on Image </a:t>
            </a:r>
            <a:r>
              <a:rPr lang="en-US" b="0" baseline="0" dirty="0"/>
              <a:t>-&gt; </a:t>
            </a:r>
            <a:r>
              <a:rPr lang="en-US" b="1" baseline="0" dirty="0"/>
              <a:t>Send to Back</a:t>
            </a:r>
            <a:r>
              <a:rPr lang="en-US" b="0" baseline="0" dirty="0"/>
              <a:t> -&gt; </a:t>
            </a:r>
            <a:r>
              <a:rPr lang="en-US" b="1" baseline="0" dirty="0"/>
              <a:t>Send to Back.</a:t>
            </a:r>
            <a:endParaRPr lang="bg-BG" b="0" dirty="0"/>
          </a:p>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14</a:t>
            </a:fld>
            <a:endParaRPr lang="bg-BG"/>
          </a:p>
        </p:txBody>
      </p:sp>
    </p:spTree>
    <p:extLst>
      <p:ext uri="{BB962C8B-B14F-4D97-AF65-F5344CB8AC3E}">
        <p14:creationId xmlns:p14="http://schemas.microsoft.com/office/powerpoint/2010/main" val="1213155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slide there is a background placeholder. Click to the small icon on the center of the slide and choose an image from computer. </a:t>
            </a:r>
            <a:r>
              <a:rPr lang="en-US" dirty="0"/>
              <a:t>When </a:t>
            </a:r>
            <a:r>
              <a:rPr lang="en-US" baseline="0" dirty="0"/>
              <a:t>add an image, you must sent it to back with </a:t>
            </a:r>
            <a:r>
              <a:rPr lang="en-US" b="1" baseline="0" dirty="0"/>
              <a:t>Right Click on Image </a:t>
            </a:r>
            <a:r>
              <a:rPr lang="en-US" b="0" baseline="0" dirty="0"/>
              <a:t>-&gt; </a:t>
            </a:r>
            <a:r>
              <a:rPr lang="en-US" b="1" baseline="0" dirty="0"/>
              <a:t>Send to Back</a:t>
            </a:r>
            <a:r>
              <a:rPr lang="en-US" b="0" baseline="0" dirty="0"/>
              <a:t> -&gt; </a:t>
            </a:r>
            <a:r>
              <a:rPr lang="en-US" b="1" baseline="0" dirty="0"/>
              <a:t>Send to Back.</a:t>
            </a:r>
            <a:endParaRPr lang="bg-BG" b="0" dirty="0"/>
          </a:p>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15</a:t>
            </a:fld>
            <a:endParaRPr lang="bg-BG"/>
          </a:p>
        </p:txBody>
      </p:sp>
    </p:spTree>
    <p:extLst>
      <p:ext uri="{BB962C8B-B14F-4D97-AF65-F5344CB8AC3E}">
        <p14:creationId xmlns:p14="http://schemas.microsoft.com/office/powerpoint/2010/main" val="266820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3056181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2432676835"/>
      </p:ext>
    </p:extLst>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247D1A-5C9F-4DF4-94D6-BF0FA6492F2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39768B-E462-48F6-87A6-F0A9E3E0321A}"/>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E5E325-C962-4CAC-BD27-6AAA88E7B145}"/>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E385EAE2-F1B8-474D-A14D-B2E07B565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2CA194-31E9-414D-BD62-BCFDCAD67B6C}"/>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111138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5875267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Default Slid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1536845" y="724587"/>
            <a:ext cx="3539252" cy="5208105"/>
          </a:xfrm>
        </p:spPr>
        <p:txBody>
          <a:bodyPr/>
          <a:lstStyle/>
          <a:p>
            <a:endParaRPr lang="en-US"/>
          </a:p>
        </p:txBody>
      </p:sp>
    </p:spTree>
    <p:extLst>
      <p:ext uri="{BB962C8B-B14F-4D97-AF65-F5344CB8AC3E}">
        <p14:creationId xmlns:p14="http://schemas.microsoft.com/office/powerpoint/2010/main" val="528531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1140948" y="1667631"/>
            <a:ext cx="2248875" cy="2608016"/>
          </a:xfrm>
          <a:custGeom>
            <a:avLst/>
            <a:gdLst>
              <a:gd name="connsiteX0" fmla="*/ 2522219 w 5044439"/>
              <a:gd name="connsiteY0" fmla="*/ 0 h 5851550"/>
              <a:gd name="connsiteX1" fmla="*/ 5044439 w 5044439"/>
              <a:gd name="connsiteY1" fmla="*/ 1261110 h 5851550"/>
              <a:gd name="connsiteX2" fmla="*/ 5044439 w 5044439"/>
              <a:gd name="connsiteY2" fmla="*/ 4590440 h 5851550"/>
              <a:gd name="connsiteX3" fmla="*/ 2522219 w 5044439"/>
              <a:gd name="connsiteY3" fmla="*/ 5851550 h 5851550"/>
              <a:gd name="connsiteX4" fmla="*/ 0 w 5044439"/>
              <a:gd name="connsiteY4" fmla="*/ 4590440 h 5851550"/>
              <a:gd name="connsiteX5" fmla="*/ 0 w 5044439"/>
              <a:gd name="connsiteY5" fmla="*/ 1261110 h 58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439" h="5851550">
                <a:moveTo>
                  <a:pt x="2522219" y="0"/>
                </a:moveTo>
                <a:lnTo>
                  <a:pt x="5044439" y="1261110"/>
                </a:lnTo>
                <a:lnTo>
                  <a:pt x="5044439" y="4590440"/>
                </a:lnTo>
                <a:lnTo>
                  <a:pt x="2522219" y="5851550"/>
                </a:lnTo>
                <a:lnTo>
                  <a:pt x="0" y="4590440"/>
                </a:lnTo>
                <a:lnTo>
                  <a:pt x="0" y="1261110"/>
                </a:lnTo>
                <a:close/>
              </a:path>
            </a:pathLst>
          </a:custGeom>
          <a:effectLst/>
        </p:spPr>
        <p:txBody>
          <a:bodyPr wrap="square">
            <a:no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4535345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rvices Features">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1" y="3644900"/>
            <a:ext cx="12192001" cy="32131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70401240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Picture v4">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 y="0"/>
            <a:ext cx="12191999" cy="6858000"/>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408017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folio 1">
    <p:spTree>
      <p:nvGrpSpPr>
        <p:cNvPr id="1" name=""/>
        <p:cNvGrpSpPr/>
        <p:nvPr/>
      </p:nvGrpSpPr>
      <p:grpSpPr>
        <a:xfrm>
          <a:off x="0" y="0"/>
          <a:ext cx="0" cy="0"/>
          <a:chOff x="0" y="0"/>
          <a:chExt cx="0" cy="0"/>
        </a:xfrm>
      </p:grpSpPr>
      <p:sp>
        <p:nvSpPr>
          <p:cNvPr id="6" name="Picture Placeholder 13"/>
          <p:cNvSpPr>
            <a:spLocks noGrp="1"/>
          </p:cNvSpPr>
          <p:nvPr>
            <p:ph type="pic" sz="quarter" idx="22"/>
          </p:nvPr>
        </p:nvSpPr>
        <p:spPr>
          <a:xfrm>
            <a:off x="7781472" y="2196790"/>
            <a:ext cx="4410528" cy="466121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3"/>
          </p:nvPr>
        </p:nvSpPr>
        <p:spPr>
          <a:xfrm>
            <a:off x="0" y="2196790"/>
            <a:ext cx="4439342" cy="466121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 name="Rectangle 1"/>
          <p:cNvSpPr/>
          <p:nvPr userDrawn="1"/>
        </p:nvSpPr>
        <p:spPr>
          <a:xfrm>
            <a:off x="4227413" y="6144322"/>
            <a:ext cx="3680861" cy="5687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07779301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7897263"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21"/>
          </p:nvPr>
        </p:nvSpPr>
        <p:spPr>
          <a:xfrm>
            <a:off x="10130835"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2"/>
          </p:nvPr>
        </p:nvSpPr>
        <p:spPr>
          <a:xfrm>
            <a:off x="5661229"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512804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welcome message 4">
    <p:spTree>
      <p:nvGrpSpPr>
        <p:cNvPr id="1" name=""/>
        <p:cNvGrpSpPr/>
        <p:nvPr/>
      </p:nvGrpSpPr>
      <p:grpSpPr>
        <a:xfrm>
          <a:off x="0" y="0"/>
          <a:ext cx="0" cy="0"/>
          <a:chOff x="0" y="0"/>
          <a:chExt cx="0" cy="0"/>
        </a:xfrm>
      </p:grpSpPr>
      <p:sp>
        <p:nvSpPr>
          <p:cNvPr id="4" name="Picture Placeholder 13"/>
          <p:cNvSpPr>
            <a:spLocks noGrp="1"/>
          </p:cNvSpPr>
          <p:nvPr>
            <p:ph type="pic" sz="quarter" idx="60"/>
          </p:nvPr>
        </p:nvSpPr>
        <p:spPr>
          <a:xfrm>
            <a:off x="-4509" y="0"/>
            <a:ext cx="7511233" cy="6858000"/>
          </a:xfrm>
          <a:prstGeom prst="rect">
            <a:avLst/>
          </a:prstGeom>
          <a:effectLst/>
        </p:spPr>
        <p:txBody>
          <a:bodyPr>
            <a:normAutofit/>
          </a:bodyPr>
          <a:lstStyle>
            <a:lvl1pPr marL="0" indent="0">
              <a:buNone/>
              <a:defRPr sz="1300">
                <a:ln>
                  <a:noFill/>
                </a:ln>
                <a:solidFill>
                  <a:schemeClr val="bg1">
                    <a:lumMod val="85000"/>
                  </a:schemeClr>
                </a:solidFill>
              </a:defRPr>
            </a:lvl1pPr>
          </a:lstStyle>
          <a:p>
            <a:endParaRPr lang="en-US" dirty="0"/>
          </a:p>
        </p:txBody>
      </p:sp>
      <p:sp>
        <p:nvSpPr>
          <p:cNvPr id="2" name="Rectangle 1"/>
          <p:cNvSpPr/>
          <p:nvPr userDrawn="1"/>
        </p:nvSpPr>
        <p:spPr>
          <a:xfrm>
            <a:off x="4338955" y="6289288"/>
            <a:ext cx="3480087" cy="367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579837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Projects 2">
    <p:spTree>
      <p:nvGrpSpPr>
        <p:cNvPr id="1" name=""/>
        <p:cNvGrpSpPr/>
        <p:nvPr/>
      </p:nvGrpSpPr>
      <p:grpSpPr>
        <a:xfrm>
          <a:off x="0" y="0"/>
          <a:ext cx="0" cy="0"/>
          <a:chOff x="0" y="0"/>
          <a:chExt cx="0" cy="0"/>
        </a:xfrm>
      </p:grpSpPr>
      <p:sp>
        <p:nvSpPr>
          <p:cNvPr id="11" name="Picture Placeholder 13"/>
          <p:cNvSpPr>
            <a:spLocks noGrp="1"/>
          </p:cNvSpPr>
          <p:nvPr>
            <p:ph type="pic" sz="quarter" idx="18"/>
          </p:nvPr>
        </p:nvSpPr>
        <p:spPr>
          <a:xfrm>
            <a:off x="6096000" y="2086972"/>
            <a:ext cx="4795280" cy="35306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143641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3684286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3644900"/>
            <a:ext cx="6096000" cy="32131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7"/>
          </p:nvPr>
        </p:nvSpPr>
        <p:spPr>
          <a:xfrm>
            <a:off x="6096000" y="3644900"/>
            <a:ext cx="6096000" cy="32131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06344257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rojects 2">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791130" y="34163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8"/>
          </p:nvPr>
        </p:nvSpPr>
        <p:spPr>
          <a:xfrm>
            <a:off x="2078753" y="22860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0304013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2192000"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45418493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2" name="Rectangle 1"/>
          <p:cNvSpPr/>
          <p:nvPr userDrawn="1"/>
        </p:nvSpPr>
        <p:spPr>
          <a:xfrm>
            <a:off x="4338955" y="6266986"/>
            <a:ext cx="3535857" cy="5018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9315832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7" name="Picture Placeholder 13"/>
          <p:cNvSpPr>
            <a:spLocks noGrp="1"/>
          </p:cNvSpPr>
          <p:nvPr>
            <p:ph type="pic" sz="quarter" idx="17"/>
          </p:nvPr>
        </p:nvSpPr>
        <p:spPr>
          <a:xfrm>
            <a:off x="6662666" y="4544121"/>
            <a:ext cx="3099468"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2432976" y="3289610"/>
            <a:ext cx="3099468"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 name="Rectangle 1"/>
          <p:cNvSpPr/>
          <p:nvPr userDrawn="1"/>
        </p:nvSpPr>
        <p:spPr>
          <a:xfrm>
            <a:off x="2895184" y="6278136"/>
            <a:ext cx="6404742" cy="4125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9536290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7" name="Picture Placeholder 13"/>
          <p:cNvSpPr>
            <a:spLocks noGrp="1"/>
          </p:cNvSpPr>
          <p:nvPr>
            <p:ph type="pic" sz="quarter" idx="17"/>
          </p:nvPr>
        </p:nvSpPr>
        <p:spPr>
          <a:xfrm>
            <a:off x="6662666" y="2263943"/>
            <a:ext cx="3099468"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2432976" y="1009431"/>
            <a:ext cx="3099468"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9"/>
          </p:nvPr>
        </p:nvSpPr>
        <p:spPr>
          <a:xfrm>
            <a:off x="2432976" y="4176378"/>
            <a:ext cx="3099468"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Rectangle 4"/>
          <p:cNvSpPr/>
          <p:nvPr userDrawn="1"/>
        </p:nvSpPr>
        <p:spPr>
          <a:xfrm>
            <a:off x="2895184" y="6278136"/>
            <a:ext cx="6404742" cy="4125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03472079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Quotes">
    <p:spTree>
      <p:nvGrpSpPr>
        <p:cNvPr id="1" name=""/>
        <p:cNvGrpSpPr/>
        <p:nvPr/>
      </p:nvGrpSpPr>
      <p:grpSpPr>
        <a:xfrm>
          <a:off x="0" y="0"/>
          <a:ext cx="0" cy="0"/>
          <a:chOff x="0" y="0"/>
          <a:chExt cx="0" cy="0"/>
        </a:xfrm>
      </p:grpSpPr>
      <p:sp>
        <p:nvSpPr>
          <p:cNvPr id="7" name="Picture Placeholder 13"/>
          <p:cNvSpPr>
            <a:spLocks noGrp="1"/>
          </p:cNvSpPr>
          <p:nvPr>
            <p:ph type="pic" sz="quarter" idx="18"/>
          </p:nvPr>
        </p:nvSpPr>
        <p:spPr>
          <a:xfrm>
            <a:off x="6101306" y="3423424"/>
            <a:ext cx="6090694" cy="343457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11154" y="0"/>
            <a:ext cx="6112460" cy="3423424"/>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Rectangle 3"/>
          <p:cNvSpPr/>
          <p:nvPr userDrawn="1"/>
        </p:nvSpPr>
        <p:spPr>
          <a:xfrm>
            <a:off x="2895184" y="6278136"/>
            <a:ext cx="6404742" cy="4125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4212591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ortfolio of 4">
    <p:spTree>
      <p:nvGrpSpPr>
        <p:cNvPr id="1" name=""/>
        <p:cNvGrpSpPr/>
        <p:nvPr/>
      </p:nvGrpSpPr>
      <p:grpSpPr>
        <a:xfrm>
          <a:off x="0" y="0"/>
          <a:ext cx="0" cy="0"/>
          <a:chOff x="0" y="0"/>
          <a:chExt cx="0" cy="0"/>
        </a:xfrm>
      </p:grpSpPr>
      <p:sp>
        <p:nvSpPr>
          <p:cNvPr id="7" name="Picture Placeholder 13"/>
          <p:cNvSpPr>
            <a:spLocks noGrp="1"/>
          </p:cNvSpPr>
          <p:nvPr>
            <p:ph type="pic" sz="quarter" idx="18"/>
          </p:nvPr>
        </p:nvSpPr>
        <p:spPr>
          <a:xfrm>
            <a:off x="6101306" y="3423424"/>
            <a:ext cx="6090694" cy="343457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9"/>
          </p:nvPr>
        </p:nvSpPr>
        <p:spPr>
          <a:xfrm>
            <a:off x="0" y="3423424"/>
            <a:ext cx="6101306" cy="343457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6101306" y="0"/>
            <a:ext cx="6090694" cy="3423424"/>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4042442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ig Background with image">
    <p:spTree>
      <p:nvGrpSpPr>
        <p:cNvPr id="1" name=""/>
        <p:cNvGrpSpPr/>
        <p:nvPr/>
      </p:nvGrpSpPr>
      <p:grpSpPr>
        <a:xfrm>
          <a:off x="0" y="0"/>
          <a:ext cx="0" cy="0"/>
          <a:chOff x="0" y="0"/>
          <a:chExt cx="0" cy="0"/>
        </a:xfrm>
      </p:grpSpPr>
      <p:sp>
        <p:nvSpPr>
          <p:cNvPr id="7" name="Picture Placeholder 13"/>
          <p:cNvSpPr>
            <a:spLocks noGrp="1"/>
          </p:cNvSpPr>
          <p:nvPr>
            <p:ph type="pic" sz="quarter" idx="22"/>
          </p:nvPr>
        </p:nvSpPr>
        <p:spPr>
          <a:xfrm>
            <a:off x="0" y="0"/>
            <a:ext cx="12192000" cy="6858000"/>
          </a:xfrm>
          <a:effectLst/>
        </p:spPr>
        <p:txBody>
          <a:bodyPr>
            <a:normAutofit/>
          </a:bodyPr>
          <a:lstStyle>
            <a:lvl1pPr marL="0" indent="0">
              <a:buNone/>
              <a:defRPr sz="14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6436192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5308168" cy="6858000"/>
          </a:xfrm>
          <a:solidFill>
            <a:schemeClr val="bg1">
              <a:lumMod val="95000"/>
            </a:schemeClr>
          </a:solidFill>
        </p:spPr>
        <p:txBody>
          <a:bodyPr>
            <a:normAutofit/>
          </a:bodyPr>
          <a:lstStyle>
            <a:lvl1pPr>
              <a:defRPr sz="1200"/>
            </a:lvl1pPr>
          </a:lstStyle>
          <a:p>
            <a:endParaRPr lang="en-US"/>
          </a:p>
        </p:txBody>
      </p:sp>
    </p:spTree>
    <p:extLst>
      <p:ext uri="{BB962C8B-B14F-4D97-AF65-F5344CB8AC3E}">
        <p14:creationId xmlns:p14="http://schemas.microsoft.com/office/powerpoint/2010/main" val="357482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fr-FR"/>
              <a:t>Modifiez le style du titre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119613221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83832" y="0"/>
            <a:ext cx="5308168" cy="6858000"/>
          </a:xfrm>
          <a:solidFill>
            <a:schemeClr val="bg1">
              <a:lumMod val="95000"/>
            </a:schemeClr>
          </a:solidFill>
        </p:spPr>
        <p:txBody>
          <a:bodyPr>
            <a:normAutofit/>
          </a:bodyPr>
          <a:lstStyle>
            <a:lvl1pPr>
              <a:defRPr sz="1200"/>
            </a:lvl1pPr>
          </a:lstStyle>
          <a:p>
            <a:endParaRPr lang="en-US"/>
          </a:p>
        </p:txBody>
      </p:sp>
    </p:spTree>
    <p:extLst>
      <p:ext uri="{BB962C8B-B14F-4D97-AF65-F5344CB8AC3E}">
        <p14:creationId xmlns:p14="http://schemas.microsoft.com/office/powerpoint/2010/main" val="1874854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3477986"/>
          </a:xfrm>
          <a:solidFill>
            <a:schemeClr val="bg1">
              <a:lumMod val="95000"/>
            </a:schemeClr>
          </a:solidFill>
        </p:spPr>
        <p:txBody>
          <a:bodyPr>
            <a:normAutofit/>
          </a:bodyPr>
          <a:lstStyle>
            <a:lvl1pPr>
              <a:defRPr sz="1200"/>
            </a:lvl1pPr>
          </a:lstStyle>
          <a:p>
            <a:endParaRPr lang="en-US"/>
          </a:p>
        </p:txBody>
      </p:sp>
    </p:spTree>
    <p:extLst>
      <p:ext uri="{BB962C8B-B14F-4D97-AF65-F5344CB8AC3E}">
        <p14:creationId xmlns:p14="http://schemas.microsoft.com/office/powerpoint/2010/main" val="1386544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icture of 3 - v2 - Martik">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4592079" y="1839950"/>
            <a:ext cx="3020622" cy="311119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5"/>
          </p:nvPr>
        </p:nvSpPr>
        <p:spPr>
          <a:xfrm>
            <a:off x="7876981" y="1839950"/>
            <a:ext cx="3020622" cy="311119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6"/>
          </p:nvPr>
        </p:nvSpPr>
        <p:spPr>
          <a:xfrm>
            <a:off x="1273716" y="1839950"/>
            <a:ext cx="3020622" cy="311119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55220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Quote 1">
    <p:spTree>
      <p:nvGrpSpPr>
        <p:cNvPr id="1" name=""/>
        <p:cNvGrpSpPr/>
        <p:nvPr/>
      </p:nvGrpSpPr>
      <p:grpSpPr>
        <a:xfrm>
          <a:off x="0" y="0"/>
          <a:ext cx="0" cy="0"/>
          <a:chOff x="0" y="0"/>
          <a:chExt cx="0" cy="0"/>
        </a:xfrm>
      </p:grpSpPr>
      <p:sp>
        <p:nvSpPr>
          <p:cNvPr id="3" name="Picture Placeholder 13"/>
          <p:cNvSpPr>
            <a:spLocks noGrp="1"/>
          </p:cNvSpPr>
          <p:nvPr>
            <p:ph type="pic" sz="quarter" idx="22"/>
          </p:nvPr>
        </p:nvSpPr>
        <p:spPr>
          <a:xfrm>
            <a:off x="0" y="0"/>
            <a:ext cx="7853046" cy="68580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2025520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242837" y="0"/>
            <a:ext cx="6949163" cy="6858000"/>
          </a:xfrm>
          <a:solidFill>
            <a:schemeClr val="bg1">
              <a:lumMod val="95000"/>
            </a:schemeClr>
          </a:solidFill>
        </p:spPr>
        <p:txBody>
          <a:bodyPr>
            <a:normAutofit/>
          </a:bodyPr>
          <a:lstStyle>
            <a:lvl1pPr>
              <a:defRPr sz="1200"/>
            </a:lvl1pPr>
          </a:lstStyle>
          <a:p>
            <a:endParaRPr lang="en-US"/>
          </a:p>
        </p:txBody>
      </p:sp>
    </p:spTree>
    <p:extLst>
      <p:ext uri="{BB962C8B-B14F-4D97-AF65-F5344CB8AC3E}">
        <p14:creationId xmlns:p14="http://schemas.microsoft.com/office/powerpoint/2010/main" val="4625016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Our vision 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338954" cy="6858000"/>
          </a:xfrm>
        </p:spPr>
        <p:txBody>
          <a:bodyPr/>
          <a:lstStyle/>
          <a:p>
            <a:endParaRPr lang="en-US"/>
          </a:p>
        </p:txBody>
      </p:sp>
    </p:spTree>
    <p:extLst>
      <p:ext uri="{BB962C8B-B14F-4D97-AF65-F5344CB8AC3E}">
        <p14:creationId xmlns:p14="http://schemas.microsoft.com/office/powerpoint/2010/main" val="40443839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Half Picture Right">
    <p:spTree>
      <p:nvGrpSpPr>
        <p:cNvPr id="1" name=""/>
        <p:cNvGrpSpPr/>
        <p:nvPr/>
      </p:nvGrpSpPr>
      <p:grpSpPr>
        <a:xfrm>
          <a:off x="0" y="0"/>
          <a:ext cx="0" cy="0"/>
          <a:chOff x="0" y="0"/>
          <a:chExt cx="0" cy="0"/>
        </a:xfrm>
      </p:grpSpPr>
      <p:sp>
        <p:nvSpPr>
          <p:cNvPr id="39" name="Rectangle 38"/>
          <p:cNvSpPr/>
          <p:nvPr userDrawn="1"/>
        </p:nvSpPr>
        <p:spPr>
          <a:xfrm>
            <a:off x="4338955" y="6255834"/>
            <a:ext cx="3613936" cy="468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Picture Placeholder 13"/>
          <p:cNvSpPr>
            <a:spLocks noGrp="1"/>
          </p:cNvSpPr>
          <p:nvPr>
            <p:ph type="pic" sz="quarter" idx="13"/>
          </p:nvPr>
        </p:nvSpPr>
        <p:spPr>
          <a:xfrm>
            <a:off x="6106298" y="0"/>
            <a:ext cx="6085702" cy="6858000"/>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128980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Half Picture Left">
    <p:spTree>
      <p:nvGrpSpPr>
        <p:cNvPr id="1" name=""/>
        <p:cNvGrpSpPr/>
        <p:nvPr/>
      </p:nvGrpSpPr>
      <p:grpSpPr>
        <a:xfrm>
          <a:off x="0" y="0"/>
          <a:ext cx="0" cy="0"/>
          <a:chOff x="0" y="0"/>
          <a:chExt cx="0" cy="0"/>
        </a:xfrm>
      </p:grpSpPr>
      <p:sp>
        <p:nvSpPr>
          <p:cNvPr id="2" name="Rectangle 1"/>
          <p:cNvSpPr/>
          <p:nvPr userDrawn="1"/>
        </p:nvSpPr>
        <p:spPr>
          <a:xfrm>
            <a:off x="4338955" y="6255834"/>
            <a:ext cx="3613936" cy="468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Picture Placeholder 13"/>
          <p:cNvSpPr>
            <a:spLocks noGrp="1"/>
          </p:cNvSpPr>
          <p:nvPr>
            <p:ph type="pic" sz="quarter" idx="13"/>
          </p:nvPr>
        </p:nvSpPr>
        <p:spPr>
          <a:xfrm>
            <a:off x="0" y="0"/>
            <a:ext cx="6085702" cy="6858000"/>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910477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Our Mission 2">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2045843"/>
            <a:ext cx="6054419" cy="3384802"/>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9502763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Projects_1">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9988325" y="2134220"/>
            <a:ext cx="2203675" cy="32131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0" y="2134220"/>
            <a:ext cx="5589456" cy="32131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5592981" y="2134220"/>
            <a:ext cx="2194147" cy="32131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7790653" y="2134220"/>
            <a:ext cx="2194147" cy="32131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097251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2703571406"/>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1_General Slide">
    <p:spTree>
      <p:nvGrpSpPr>
        <p:cNvPr id="1" name=""/>
        <p:cNvGrpSpPr/>
        <p:nvPr/>
      </p:nvGrpSpPr>
      <p:grpSpPr>
        <a:xfrm>
          <a:off x="0" y="0"/>
          <a:ext cx="0" cy="0"/>
          <a:chOff x="0" y="0"/>
          <a:chExt cx="0" cy="0"/>
        </a:xfrm>
      </p:grpSpPr>
      <p:sp>
        <p:nvSpPr>
          <p:cNvPr id="37" name="Picture Placeholder 13"/>
          <p:cNvSpPr>
            <a:spLocks noGrp="1"/>
          </p:cNvSpPr>
          <p:nvPr>
            <p:ph type="pic" sz="quarter" idx="50"/>
          </p:nvPr>
        </p:nvSpPr>
        <p:spPr>
          <a:xfrm>
            <a:off x="0" y="0"/>
            <a:ext cx="4272030" cy="6858000"/>
          </a:xfrm>
          <a:prstGeom prst="rect">
            <a:avLst/>
          </a:prstGeom>
          <a:effectLst/>
        </p:spPr>
        <p:txBody>
          <a:bodyPr>
            <a:normAutofit/>
          </a:bodyPr>
          <a:lstStyle>
            <a:lvl1pPr marL="0" indent="0">
              <a:buNone/>
              <a:defRPr sz="1300">
                <a:ln>
                  <a:noFill/>
                </a:ln>
                <a:solidFill>
                  <a:schemeClr val="bg1">
                    <a:lumMod val="85000"/>
                  </a:schemeClr>
                </a:solidFill>
              </a:defRPr>
            </a:lvl1pPr>
          </a:lstStyle>
          <a:p>
            <a:endParaRPr lang="en-US" dirty="0"/>
          </a:p>
        </p:txBody>
      </p:sp>
      <p:sp>
        <p:nvSpPr>
          <p:cNvPr id="3" name="Rectangle 2"/>
          <p:cNvSpPr/>
          <p:nvPr userDrawn="1"/>
        </p:nvSpPr>
        <p:spPr>
          <a:xfrm>
            <a:off x="4338955" y="6289288"/>
            <a:ext cx="3480087" cy="367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4456549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20" name="Picture Placeholder 13"/>
          <p:cNvSpPr>
            <a:spLocks noGrp="1"/>
          </p:cNvSpPr>
          <p:nvPr>
            <p:ph type="pic" sz="quarter" idx="22"/>
          </p:nvPr>
        </p:nvSpPr>
        <p:spPr>
          <a:xfrm>
            <a:off x="1199578" y="2257898"/>
            <a:ext cx="4466716" cy="326828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352451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What we do 2">
    <p:spTree>
      <p:nvGrpSpPr>
        <p:cNvPr id="1" name=""/>
        <p:cNvGrpSpPr/>
        <p:nvPr/>
      </p:nvGrpSpPr>
      <p:grpSpPr>
        <a:xfrm>
          <a:off x="0" y="0"/>
          <a:ext cx="0" cy="0"/>
          <a:chOff x="0" y="0"/>
          <a:chExt cx="0" cy="0"/>
        </a:xfrm>
      </p:grpSpPr>
      <p:sp>
        <p:nvSpPr>
          <p:cNvPr id="11" name="Picture Placeholder 13"/>
          <p:cNvSpPr>
            <a:spLocks noGrp="1"/>
          </p:cNvSpPr>
          <p:nvPr>
            <p:ph type="pic" sz="quarter" idx="22"/>
          </p:nvPr>
        </p:nvSpPr>
        <p:spPr>
          <a:xfrm>
            <a:off x="8774926" y="2007219"/>
            <a:ext cx="1963125" cy="2442118"/>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3"/>
          </p:nvPr>
        </p:nvSpPr>
        <p:spPr>
          <a:xfrm>
            <a:off x="6340732" y="2007219"/>
            <a:ext cx="1963125" cy="2442118"/>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4"/>
          </p:nvPr>
        </p:nvSpPr>
        <p:spPr>
          <a:xfrm>
            <a:off x="3906539" y="2007219"/>
            <a:ext cx="1963125" cy="2442118"/>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4" name="Picture Placeholder 13"/>
          <p:cNvSpPr>
            <a:spLocks noGrp="1"/>
          </p:cNvSpPr>
          <p:nvPr>
            <p:ph type="pic" sz="quarter" idx="25"/>
          </p:nvPr>
        </p:nvSpPr>
        <p:spPr>
          <a:xfrm>
            <a:off x="1472346" y="2007219"/>
            <a:ext cx="1963125" cy="2442118"/>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47136358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Competitors">
    <p:spTree>
      <p:nvGrpSpPr>
        <p:cNvPr id="1" name=""/>
        <p:cNvGrpSpPr/>
        <p:nvPr/>
      </p:nvGrpSpPr>
      <p:grpSpPr>
        <a:xfrm>
          <a:off x="0" y="0"/>
          <a:ext cx="0" cy="0"/>
          <a:chOff x="0" y="0"/>
          <a:chExt cx="0" cy="0"/>
        </a:xfrm>
      </p:grpSpPr>
      <p:sp>
        <p:nvSpPr>
          <p:cNvPr id="34" name="Picture Placeholder 13"/>
          <p:cNvSpPr>
            <a:spLocks noGrp="1"/>
          </p:cNvSpPr>
          <p:nvPr>
            <p:ph type="pic" sz="quarter" idx="14"/>
          </p:nvPr>
        </p:nvSpPr>
        <p:spPr>
          <a:xfrm>
            <a:off x="7647709" y="1705605"/>
            <a:ext cx="3718344" cy="4008442"/>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4057155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8076155" y="1806497"/>
            <a:ext cx="2910684" cy="1397592"/>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1205188" y="1806497"/>
            <a:ext cx="2910684" cy="1397592"/>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4640672" y="1806497"/>
            <a:ext cx="2910684" cy="1397592"/>
          </a:xfr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5740929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stimonials_E">
    <p:spTree>
      <p:nvGrpSpPr>
        <p:cNvPr id="1" name=""/>
        <p:cNvGrpSpPr/>
        <p:nvPr/>
      </p:nvGrpSpPr>
      <p:grpSpPr>
        <a:xfrm>
          <a:off x="0" y="0"/>
          <a:ext cx="0" cy="0"/>
          <a:chOff x="0" y="0"/>
          <a:chExt cx="0" cy="0"/>
        </a:xfrm>
      </p:grpSpPr>
      <p:sp>
        <p:nvSpPr>
          <p:cNvPr id="9" name="Picture Placeholder 13"/>
          <p:cNvSpPr>
            <a:spLocks noGrp="1" noChangeAspect="1"/>
          </p:cNvSpPr>
          <p:nvPr>
            <p:ph type="pic" sz="quarter" idx="20" hasCustomPrompt="1"/>
          </p:nvPr>
        </p:nvSpPr>
        <p:spPr>
          <a:xfrm>
            <a:off x="9029606" y="4343419"/>
            <a:ext cx="764526" cy="763840"/>
          </a:xfrm>
          <a:prstGeom prst="ellipse">
            <a:avLst/>
          </a:prstGeom>
        </p:spPr>
        <p:txBody>
          <a:bodyPr>
            <a:noAutofit/>
          </a:bodyPr>
          <a:lstStyle>
            <a:lvl1pPr marL="0" indent="0">
              <a:lnSpc>
                <a:spcPct val="130000"/>
              </a:lnSpc>
              <a:buNone/>
              <a:defRPr sz="750" baseline="0"/>
            </a:lvl1pPr>
          </a:lstStyle>
          <a:p>
            <a:r>
              <a:rPr lang="en-US" dirty="0"/>
              <a:t>Drag  Your Picture Here</a:t>
            </a:r>
          </a:p>
        </p:txBody>
      </p:sp>
      <p:sp>
        <p:nvSpPr>
          <p:cNvPr id="10" name="Picture Placeholder 13"/>
          <p:cNvSpPr>
            <a:spLocks noGrp="1" noChangeAspect="1"/>
          </p:cNvSpPr>
          <p:nvPr>
            <p:ph type="pic" sz="quarter" idx="21" hasCustomPrompt="1"/>
          </p:nvPr>
        </p:nvSpPr>
        <p:spPr>
          <a:xfrm>
            <a:off x="5678000" y="4318869"/>
            <a:ext cx="858317" cy="857546"/>
          </a:xfrm>
          <a:prstGeom prst="ellipse">
            <a:avLst/>
          </a:prstGeom>
        </p:spPr>
        <p:txBody>
          <a:bodyPr>
            <a:noAutofit/>
          </a:bodyPr>
          <a:lstStyle>
            <a:lvl1pPr marL="0" indent="0">
              <a:lnSpc>
                <a:spcPct val="130000"/>
              </a:lnSpc>
              <a:buNone/>
              <a:defRPr sz="750" baseline="0"/>
            </a:lvl1pPr>
          </a:lstStyle>
          <a:p>
            <a:r>
              <a:rPr lang="en-US" dirty="0"/>
              <a:t>Drag  Your Picture Here</a:t>
            </a:r>
          </a:p>
        </p:txBody>
      </p:sp>
      <p:sp>
        <p:nvSpPr>
          <p:cNvPr id="14" name="Picture Placeholder 13"/>
          <p:cNvSpPr>
            <a:spLocks noGrp="1" noChangeAspect="1"/>
          </p:cNvSpPr>
          <p:nvPr>
            <p:ph type="pic" sz="quarter" idx="22" hasCustomPrompt="1"/>
          </p:nvPr>
        </p:nvSpPr>
        <p:spPr>
          <a:xfrm>
            <a:off x="2426364" y="4343419"/>
            <a:ext cx="764526" cy="763840"/>
          </a:xfrm>
          <a:prstGeom prst="ellipse">
            <a:avLst/>
          </a:prstGeom>
        </p:spPr>
        <p:txBody>
          <a:bodyPr>
            <a:noAutofit/>
          </a:bodyPr>
          <a:lstStyle>
            <a:lvl1pPr marL="0" indent="0">
              <a:lnSpc>
                <a:spcPct val="130000"/>
              </a:lnSpc>
              <a:buNone/>
              <a:defRPr sz="750" baseline="0"/>
            </a:lvl1pPr>
          </a:lstStyle>
          <a:p>
            <a:r>
              <a:rPr lang="en-US" dirty="0"/>
              <a:t>Drag  Your Picture Here</a:t>
            </a:r>
          </a:p>
        </p:txBody>
      </p:sp>
    </p:spTree>
    <p:extLst>
      <p:ext uri="{BB962C8B-B14F-4D97-AF65-F5344CB8AC3E}">
        <p14:creationId xmlns:p14="http://schemas.microsoft.com/office/powerpoint/2010/main" val="27885650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eople_are_saying">
    <p:spTree>
      <p:nvGrpSpPr>
        <p:cNvPr id="1" name=""/>
        <p:cNvGrpSpPr/>
        <p:nvPr/>
      </p:nvGrpSpPr>
      <p:grpSpPr>
        <a:xfrm>
          <a:off x="0" y="0"/>
          <a:ext cx="0" cy="0"/>
          <a:chOff x="0" y="0"/>
          <a:chExt cx="0" cy="0"/>
        </a:xfrm>
      </p:grpSpPr>
      <p:sp>
        <p:nvSpPr>
          <p:cNvPr id="14" name="Picture Placeholder 13"/>
          <p:cNvSpPr>
            <a:spLocks noGrp="1" noChangeAspect="1"/>
          </p:cNvSpPr>
          <p:nvPr>
            <p:ph type="pic" sz="quarter" idx="22" hasCustomPrompt="1"/>
          </p:nvPr>
        </p:nvSpPr>
        <p:spPr>
          <a:xfrm>
            <a:off x="5703979" y="3183672"/>
            <a:ext cx="764526" cy="763840"/>
          </a:xfrm>
          <a:prstGeom prst="ellipse">
            <a:avLst/>
          </a:prstGeom>
        </p:spPr>
        <p:txBody>
          <a:bodyPr>
            <a:noAutofit/>
          </a:bodyPr>
          <a:lstStyle>
            <a:lvl1pPr marL="0" indent="0">
              <a:lnSpc>
                <a:spcPct val="130000"/>
              </a:lnSpc>
              <a:buNone/>
              <a:defRPr sz="750" baseline="0"/>
            </a:lvl1pPr>
          </a:lstStyle>
          <a:p>
            <a:r>
              <a:rPr lang="en-US" dirty="0"/>
              <a:t>Drag  Your Picture Here</a:t>
            </a:r>
          </a:p>
        </p:txBody>
      </p:sp>
      <p:sp>
        <p:nvSpPr>
          <p:cNvPr id="8" name="Picture Placeholder 13"/>
          <p:cNvSpPr>
            <a:spLocks noGrp="1" noChangeAspect="1"/>
          </p:cNvSpPr>
          <p:nvPr>
            <p:ph type="pic" sz="quarter" idx="23" hasCustomPrompt="1"/>
          </p:nvPr>
        </p:nvSpPr>
        <p:spPr>
          <a:xfrm>
            <a:off x="9191037" y="3183672"/>
            <a:ext cx="764526" cy="763840"/>
          </a:xfrm>
          <a:prstGeom prst="ellipse">
            <a:avLst/>
          </a:prstGeom>
        </p:spPr>
        <p:txBody>
          <a:bodyPr>
            <a:noAutofit/>
          </a:bodyPr>
          <a:lstStyle>
            <a:lvl1pPr marL="0" indent="0">
              <a:lnSpc>
                <a:spcPct val="130000"/>
              </a:lnSpc>
              <a:buNone/>
              <a:defRPr sz="750" baseline="0"/>
            </a:lvl1pPr>
          </a:lstStyle>
          <a:p>
            <a:r>
              <a:rPr lang="en-US" dirty="0"/>
              <a:t>Drag  Your Picture Here</a:t>
            </a:r>
          </a:p>
        </p:txBody>
      </p:sp>
      <p:sp>
        <p:nvSpPr>
          <p:cNvPr id="13" name="Picture Placeholder 13"/>
          <p:cNvSpPr>
            <a:spLocks noGrp="1" noChangeAspect="1"/>
          </p:cNvSpPr>
          <p:nvPr>
            <p:ph type="pic" sz="quarter" idx="24" hasCustomPrompt="1"/>
          </p:nvPr>
        </p:nvSpPr>
        <p:spPr>
          <a:xfrm>
            <a:off x="2194055" y="3183672"/>
            <a:ext cx="764526" cy="763840"/>
          </a:xfrm>
          <a:prstGeom prst="ellipse">
            <a:avLst/>
          </a:prstGeom>
        </p:spPr>
        <p:txBody>
          <a:bodyPr>
            <a:noAutofit/>
          </a:bodyPr>
          <a:lstStyle>
            <a:lvl1pPr marL="0" indent="0">
              <a:lnSpc>
                <a:spcPct val="130000"/>
              </a:lnSpc>
              <a:buNone/>
              <a:defRPr sz="750" baseline="0"/>
            </a:lvl1pPr>
          </a:lstStyle>
          <a:p>
            <a:r>
              <a:rPr lang="en-US" dirty="0"/>
              <a:t>Drag  Your Picture Here</a:t>
            </a:r>
          </a:p>
        </p:txBody>
      </p:sp>
    </p:spTree>
    <p:extLst>
      <p:ext uri="{BB962C8B-B14F-4D97-AF65-F5344CB8AC3E}">
        <p14:creationId xmlns:p14="http://schemas.microsoft.com/office/powerpoint/2010/main" val="4239895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Happy Customers">
    <p:spTree>
      <p:nvGrpSpPr>
        <p:cNvPr id="1" name=""/>
        <p:cNvGrpSpPr/>
        <p:nvPr/>
      </p:nvGrpSpPr>
      <p:grpSpPr>
        <a:xfrm>
          <a:off x="0" y="0"/>
          <a:ext cx="0" cy="0"/>
          <a:chOff x="0" y="0"/>
          <a:chExt cx="0" cy="0"/>
        </a:xfrm>
      </p:grpSpPr>
      <p:sp>
        <p:nvSpPr>
          <p:cNvPr id="10" name="Picture Placeholder 13"/>
          <p:cNvSpPr>
            <a:spLocks noGrp="1" noChangeAspect="1"/>
          </p:cNvSpPr>
          <p:nvPr>
            <p:ph type="pic" sz="quarter" idx="24" hasCustomPrompt="1"/>
          </p:nvPr>
        </p:nvSpPr>
        <p:spPr>
          <a:xfrm>
            <a:off x="4105786" y="2038920"/>
            <a:ext cx="1441553" cy="1440260"/>
          </a:xfrm>
          <a:prstGeom prst="ellipse">
            <a:avLst/>
          </a:prstGeom>
        </p:spPr>
        <p:txBody>
          <a:bodyPr>
            <a:noAutofit/>
          </a:bodyPr>
          <a:lstStyle>
            <a:lvl1pPr marL="0" indent="0">
              <a:lnSpc>
                <a:spcPct val="130000"/>
              </a:lnSpc>
              <a:buNone/>
              <a:defRPr sz="750" baseline="0"/>
            </a:lvl1pPr>
          </a:lstStyle>
          <a:p>
            <a:r>
              <a:rPr lang="en-US" dirty="0"/>
              <a:t>Drag  Your Picture Here</a:t>
            </a:r>
          </a:p>
        </p:txBody>
      </p:sp>
      <p:sp>
        <p:nvSpPr>
          <p:cNvPr id="17" name="Picture Placeholder 13"/>
          <p:cNvSpPr>
            <a:spLocks noGrp="1" noChangeAspect="1"/>
          </p:cNvSpPr>
          <p:nvPr>
            <p:ph type="pic" sz="quarter" idx="25" hasCustomPrompt="1"/>
          </p:nvPr>
        </p:nvSpPr>
        <p:spPr>
          <a:xfrm>
            <a:off x="6621041" y="2038920"/>
            <a:ext cx="1441553" cy="1440260"/>
          </a:xfrm>
          <a:prstGeom prst="ellipse">
            <a:avLst/>
          </a:prstGeom>
        </p:spPr>
        <p:txBody>
          <a:bodyPr>
            <a:noAutofit/>
          </a:bodyPr>
          <a:lstStyle>
            <a:lvl1pPr marL="0" indent="0">
              <a:lnSpc>
                <a:spcPct val="130000"/>
              </a:lnSpc>
              <a:buNone/>
              <a:defRPr sz="750" baseline="0"/>
            </a:lvl1pPr>
          </a:lstStyle>
          <a:p>
            <a:r>
              <a:rPr lang="en-US" dirty="0"/>
              <a:t>Drag  Your Picture Here</a:t>
            </a:r>
          </a:p>
        </p:txBody>
      </p:sp>
      <p:sp>
        <p:nvSpPr>
          <p:cNvPr id="21" name="Picture Placeholder 13"/>
          <p:cNvSpPr>
            <a:spLocks noGrp="1" noChangeAspect="1"/>
          </p:cNvSpPr>
          <p:nvPr>
            <p:ph type="pic" sz="quarter" idx="26" hasCustomPrompt="1"/>
          </p:nvPr>
        </p:nvSpPr>
        <p:spPr>
          <a:xfrm>
            <a:off x="9136296" y="2038920"/>
            <a:ext cx="1441553" cy="1440260"/>
          </a:xfrm>
          <a:prstGeom prst="ellipse">
            <a:avLst/>
          </a:prstGeom>
        </p:spPr>
        <p:txBody>
          <a:bodyPr>
            <a:noAutofit/>
          </a:bodyPr>
          <a:lstStyle>
            <a:lvl1pPr marL="0" indent="0">
              <a:lnSpc>
                <a:spcPct val="130000"/>
              </a:lnSpc>
              <a:buNone/>
              <a:defRPr sz="750" baseline="0"/>
            </a:lvl1pPr>
          </a:lstStyle>
          <a:p>
            <a:r>
              <a:rPr lang="en-US" dirty="0"/>
              <a:t>Drag  Your Picture Here</a:t>
            </a:r>
          </a:p>
        </p:txBody>
      </p:sp>
      <p:sp>
        <p:nvSpPr>
          <p:cNvPr id="25" name="Picture Placeholder 13"/>
          <p:cNvSpPr>
            <a:spLocks noGrp="1" noChangeAspect="1"/>
          </p:cNvSpPr>
          <p:nvPr>
            <p:ph type="pic" sz="quarter" idx="27" hasCustomPrompt="1"/>
          </p:nvPr>
        </p:nvSpPr>
        <p:spPr>
          <a:xfrm>
            <a:off x="1579098" y="2038920"/>
            <a:ext cx="1441553" cy="1440260"/>
          </a:xfrm>
          <a:prstGeom prst="ellipse">
            <a:avLst/>
          </a:prstGeom>
        </p:spPr>
        <p:txBody>
          <a:bodyPr>
            <a:noAutofit/>
          </a:bodyPr>
          <a:lstStyle>
            <a:lvl1pPr marL="0" indent="0">
              <a:lnSpc>
                <a:spcPct val="130000"/>
              </a:lnSpc>
              <a:buNone/>
              <a:defRPr sz="750" baseline="0"/>
            </a:lvl1pPr>
          </a:lstStyle>
          <a:p>
            <a:r>
              <a:rPr lang="en-US" dirty="0"/>
              <a:t>Drag  Your Picture Here</a:t>
            </a:r>
          </a:p>
        </p:txBody>
      </p:sp>
    </p:spTree>
    <p:extLst>
      <p:ext uri="{BB962C8B-B14F-4D97-AF65-F5344CB8AC3E}">
        <p14:creationId xmlns:p14="http://schemas.microsoft.com/office/powerpoint/2010/main" val="3520794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Partners Left">
    <p:spTree>
      <p:nvGrpSpPr>
        <p:cNvPr id="1" name=""/>
        <p:cNvGrpSpPr/>
        <p:nvPr/>
      </p:nvGrpSpPr>
      <p:grpSpPr>
        <a:xfrm>
          <a:off x="0" y="0"/>
          <a:ext cx="0" cy="0"/>
          <a:chOff x="0" y="0"/>
          <a:chExt cx="0" cy="0"/>
        </a:xfrm>
      </p:grpSpPr>
      <p:sp>
        <p:nvSpPr>
          <p:cNvPr id="11" name="Picture Placeholder 13"/>
          <p:cNvSpPr>
            <a:spLocks noGrp="1"/>
          </p:cNvSpPr>
          <p:nvPr>
            <p:ph type="pic" sz="quarter" idx="18"/>
          </p:nvPr>
        </p:nvSpPr>
        <p:spPr>
          <a:xfrm>
            <a:off x="4065682"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19"/>
          </p:nvPr>
        </p:nvSpPr>
        <p:spPr>
          <a:xfrm>
            <a:off x="1841968"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5" name="Picture Placeholder 13"/>
          <p:cNvSpPr>
            <a:spLocks noGrp="1"/>
          </p:cNvSpPr>
          <p:nvPr>
            <p:ph type="pic" sz="quarter" idx="22"/>
          </p:nvPr>
        </p:nvSpPr>
        <p:spPr>
          <a:xfrm>
            <a:off x="8513109"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23"/>
          </p:nvPr>
        </p:nvSpPr>
        <p:spPr>
          <a:xfrm>
            <a:off x="6289396"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9" name="Picture Placeholder 13"/>
          <p:cNvSpPr>
            <a:spLocks noGrp="1"/>
          </p:cNvSpPr>
          <p:nvPr>
            <p:ph type="pic" sz="quarter" idx="24"/>
          </p:nvPr>
        </p:nvSpPr>
        <p:spPr>
          <a:xfrm>
            <a:off x="4065682"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0" name="Picture Placeholder 13"/>
          <p:cNvSpPr>
            <a:spLocks noGrp="1"/>
          </p:cNvSpPr>
          <p:nvPr>
            <p:ph type="pic" sz="quarter" idx="25"/>
          </p:nvPr>
        </p:nvSpPr>
        <p:spPr>
          <a:xfrm>
            <a:off x="1841968"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1" name="Picture Placeholder 13"/>
          <p:cNvSpPr>
            <a:spLocks noGrp="1"/>
          </p:cNvSpPr>
          <p:nvPr>
            <p:ph type="pic" sz="quarter" idx="26"/>
          </p:nvPr>
        </p:nvSpPr>
        <p:spPr>
          <a:xfrm>
            <a:off x="8513109"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2" name="Picture Placeholder 13"/>
          <p:cNvSpPr>
            <a:spLocks noGrp="1"/>
          </p:cNvSpPr>
          <p:nvPr>
            <p:ph type="pic" sz="quarter" idx="27"/>
          </p:nvPr>
        </p:nvSpPr>
        <p:spPr>
          <a:xfrm>
            <a:off x="6289396"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85109757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artners of 4">
    <p:spTree>
      <p:nvGrpSpPr>
        <p:cNvPr id="1" name=""/>
        <p:cNvGrpSpPr/>
        <p:nvPr/>
      </p:nvGrpSpPr>
      <p:grpSpPr>
        <a:xfrm>
          <a:off x="0" y="0"/>
          <a:ext cx="0" cy="0"/>
          <a:chOff x="0" y="0"/>
          <a:chExt cx="0" cy="0"/>
        </a:xfrm>
      </p:grpSpPr>
      <p:sp>
        <p:nvSpPr>
          <p:cNvPr id="15" name="Picture Placeholder 13"/>
          <p:cNvSpPr>
            <a:spLocks noGrp="1"/>
          </p:cNvSpPr>
          <p:nvPr>
            <p:ph type="pic" sz="quarter" idx="20"/>
          </p:nvPr>
        </p:nvSpPr>
        <p:spPr>
          <a:xfrm>
            <a:off x="3639219" y="2112080"/>
            <a:ext cx="2268406" cy="2174170"/>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21"/>
          </p:nvPr>
        </p:nvSpPr>
        <p:spPr>
          <a:xfrm>
            <a:off x="975336" y="2112080"/>
            <a:ext cx="2268406" cy="2174170"/>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7" name="Picture Placeholder 13"/>
          <p:cNvSpPr>
            <a:spLocks noGrp="1"/>
          </p:cNvSpPr>
          <p:nvPr>
            <p:ph type="pic" sz="quarter" idx="18"/>
          </p:nvPr>
        </p:nvSpPr>
        <p:spPr>
          <a:xfrm>
            <a:off x="8966987" y="2112080"/>
            <a:ext cx="2268406" cy="2174170"/>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8" name="Picture Placeholder 13"/>
          <p:cNvSpPr>
            <a:spLocks noGrp="1"/>
          </p:cNvSpPr>
          <p:nvPr>
            <p:ph type="pic" sz="quarter" idx="19"/>
          </p:nvPr>
        </p:nvSpPr>
        <p:spPr>
          <a:xfrm>
            <a:off x="6303104" y="2112080"/>
            <a:ext cx="2268406" cy="2174170"/>
          </a:xfrm>
          <a:prstGeom prst="rect">
            <a:avLst/>
          </a:prstGeom>
          <a:effectLst/>
        </p:spPr>
        <p:txBody>
          <a:bodyPr>
            <a:normAutofit/>
          </a:bodyPr>
          <a:lstStyle>
            <a:lvl1pPr marL="0" indent="0">
              <a:buNone/>
              <a:defRPr sz="115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02309999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1764494593"/>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Meet_the_squad">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1360720" y="1706243"/>
            <a:ext cx="2973453" cy="3083755"/>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15"/>
          </p:nvPr>
        </p:nvSpPr>
        <p:spPr>
          <a:xfrm>
            <a:off x="7831785" y="1706243"/>
            <a:ext cx="2973453" cy="3083755"/>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16"/>
          </p:nvPr>
        </p:nvSpPr>
        <p:spPr>
          <a:xfrm>
            <a:off x="4596253" y="1706243"/>
            <a:ext cx="2973453" cy="3083755"/>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57639986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eam 2">
    <p:spTree>
      <p:nvGrpSpPr>
        <p:cNvPr id="1" name=""/>
        <p:cNvGrpSpPr/>
        <p:nvPr/>
      </p:nvGrpSpPr>
      <p:grpSpPr>
        <a:xfrm>
          <a:off x="0" y="0"/>
          <a:ext cx="0" cy="0"/>
          <a:chOff x="0" y="0"/>
          <a:chExt cx="0" cy="0"/>
        </a:xfrm>
      </p:grpSpPr>
      <p:sp>
        <p:nvSpPr>
          <p:cNvPr id="7" name="Picture Placeholder 13"/>
          <p:cNvSpPr>
            <a:spLocks noGrp="1"/>
          </p:cNvSpPr>
          <p:nvPr>
            <p:ph type="pic" sz="quarter" idx="20"/>
          </p:nvPr>
        </p:nvSpPr>
        <p:spPr>
          <a:xfrm>
            <a:off x="0" y="0"/>
            <a:ext cx="12192000" cy="68580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3"/>
          <p:cNvSpPr>
            <a:spLocks noGrp="1"/>
          </p:cNvSpPr>
          <p:nvPr>
            <p:ph type="pic" sz="quarter" idx="11"/>
          </p:nvPr>
        </p:nvSpPr>
        <p:spPr>
          <a:xfrm>
            <a:off x="9367481"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15" name="Picture Placeholder 3"/>
          <p:cNvSpPr>
            <a:spLocks noGrp="1"/>
          </p:cNvSpPr>
          <p:nvPr>
            <p:ph type="pic" sz="quarter" idx="12"/>
          </p:nvPr>
        </p:nvSpPr>
        <p:spPr>
          <a:xfrm>
            <a:off x="6703597"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25" name="Picture Placeholder 3"/>
          <p:cNvSpPr>
            <a:spLocks noGrp="1"/>
          </p:cNvSpPr>
          <p:nvPr>
            <p:ph type="pic" sz="quarter" idx="13"/>
          </p:nvPr>
        </p:nvSpPr>
        <p:spPr>
          <a:xfrm>
            <a:off x="4005414"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34" name="Picture Placeholder 3"/>
          <p:cNvSpPr>
            <a:spLocks noGrp="1"/>
          </p:cNvSpPr>
          <p:nvPr>
            <p:ph type="pic" sz="quarter" idx="14"/>
          </p:nvPr>
        </p:nvSpPr>
        <p:spPr>
          <a:xfrm>
            <a:off x="1341531"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6932502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eam 2">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9367481"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15" name="Picture Placeholder 3"/>
          <p:cNvSpPr>
            <a:spLocks noGrp="1"/>
          </p:cNvSpPr>
          <p:nvPr>
            <p:ph type="pic" sz="quarter" idx="12"/>
          </p:nvPr>
        </p:nvSpPr>
        <p:spPr>
          <a:xfrm>
            <a:off x="6703597"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25" name="Picture Placeholder 3"/>
          <p:cNvSpPr>
            <a:spLocks noGrp="1"/>
          </p:cNvSpPr>
          <p:nvPr>
            <p:ph type="pic" sz="quarter" idx="13"/>
          </p:nvPr>
        </p:nvSpPr>
        <p:spPr>
          <a:xfrm>
            <a:off x="4005414"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34" name="Picture Placeholder 3"/>
          <p:cNvSpPr>
            <a:spLocks noGrp="1"/>
          </p:cNvSpPr>
          <p:nvPr>
            <p:ph type="pic" sz="quarter" idx="14"/>
          </p:nvPr>
        </p:nvSpPr>
        <p:spPr>
          <a:xfrm>
            <a:off x="1341531" y="2332758"/>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93011342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eet our Team">
    <p:spTree>
      <p:nvGrpSpPr>
        <p:cNvPr id="1" name=""/>
        <p:cNvGrpSpPr/>
        <p:nvPr/>
      </p:nvGrpSpPr>
      <p:grpSpPr>
        <a:xfrm>
          <a:off x="0" y="0"/>
          <a:ext cx="0" cy="0"/>
          <a:chOff x="0" y="0"/>
          <a:chExt cx="0" cy="0"/>
        </a:xfrm>
      </p:grpSpPr>
      <p:sp>
        <p:nvSpPr>
          <p:cNvPr id="12" name="Picture Placeholder 13"/>
          <p:cNvSpPr>
            <a:spLocks noGrp="1" noChangeAspect="1"/>
          </p:cNvSpPr>
          <p:nvPr>
            <p:ph type="pic" sz="quarter" idx="13"/>
          </p:nvPr>
        </p:nvSpPr>
        <p:spPr>
          <a:xfrm>
            <a:off x="1804567" y="1796262"/>
            <a:ext cx="1801837" cy="1801368"/>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
        <p:nvSpPr>
          <p:cNvPr id="13" name="Picture Placeholder 13"/>
          <p:cNvSpPr>
            <a:spLocks noGrp="1" noChangeAspect="1"/>
          </p:cNvSpPr>
          <p:nvPr>
            <p:ph type="pic" sz="quarter" idx="14"/>
          </p:nvPr>
        </p:nvSpPr>
        <p:spPr>
          <a:xfrm>
            <a:off x="6429036" y="1796262"/>
            <a:ext cx="1801837" cy="1801368"/>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
        <p:nvSpPr>
          <p:cNvPr id="14" name="Picture Placeholder 13"/>
          <p:cNvSpPr>
            <a:spLocks noGrp="1" noChangeAspect="1"/>
          </p:cNvSpPr>
          <p:nvPr>
            <p:ph type="pic" sz="quarter" idx="15"/>
          </p:nvPr>
        </p:nvSpPr>
        <p:spPr>
          <a:xfrm>
            <a:off x="1804567" y="3915547"/>
            <a:ext cx="1801837" cy="1801368"/>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
        <p:nvSpPr>
          <p:cNvPr id="15" name="Picture Placeholder 13"/>
          <p:cNvSpPr>
            <a:spLocks noGrp="1" noChangeAspect="1"/>
          </p:cNvSpPr>
          <p:nvPr>
            <p:ph type="pic" sz="quarter" idx="16"/>
          </p:nvPr>
        </p:nvSpPr>
        <p:spPr>
          <a:xfrm>
            <a:off x="6429036" y="3915547"/>
            <a:ext cx="1801837" cy="1801368"/>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7366055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Meet our Team">
    <p:spTree>
      <p:nvGrpSpPr>
        <p:cNvPr id="1" name=""/>
        <p:cNvGrpSpPr/>
        <p:nvPr/>
      </p:nvGrpSpPr>
      <p:grpSpPr>
        <a:xfrm>
          <a:off x="0" y="0"/>
          <a:ext cx="0" cy="0"/>
          <a:chOff x="0" y="0"/>
          <a:chExt cx="0" cy="0"/>
        </a:xfrm>
      </p:grpSpPr>
      <p:sp>
        <p:nvSpPr>
          <p:cNvPr id="21" name="Picture Placeholder 13"/>
          <p:cNvSpPr>
            <a:spLocks noGrp="1" noChangeAspect="1"/>
          </p:cNvSpPr>
          <p:nvPr>
            <p:ph type="pic" sz="quarter" idx="13"/>
          </p:nvPr>
        </p:nvSpPr>
        <p:spPr>
          <a:xfrm>
            <a:off x="1905067" y="1680214"/>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
        <p:nvSpPr>
          <p:cNvPr id="22" name="Picture Placeholder 13"/>
          <p:cNvSpPr>
            <a:spLocks noGrp="1" noChangeAspect="1"/>
          </p:cNvSpPr>
          <p:nvPr>
            <p:ph type="pic" sz="quarter" idx="17"/>
          </p:nvPr>
        </p:nvSpPr>
        <p:spPr>
          <a:xfrm>
            <a:off x="1905066" y="3820240"/>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dirty="0"/>
              <a:t>Drag picture to placeholder or click icon to add</a:t>
            </a:r>
          </a:p>
        </p:txBody>
      </p:sp>
      <p:sp>
        <p:nvSpPr>
          <p:cNvPr id="23" name="Picture Placeholder 13"/>
          <p:cNvSpPr>
            <a:spLocks noGrp="1" noChangeAspect="1"/>
          </p:cNvSpPr>
          <p:nvPr>
            <p:ph type="pic" sz="quarter" idx="18"/>
          </p:nvPr>
        </p:nvSpPr>
        <p:spPr>
          <a:xfrm>
            <a:off x="4274896" y="1680214"/>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
        <p:nvSpPr>
          <p:cNvPr id="24" name="Picture Placeholder 13"/>
          <p:cNvSpPr>
            <a:spLocks noGrp="1" noChangeAspect="1"/>
          </p:cNvSpPr>
          <p:nvPr>
            <p:ph type="pic" sz="quarter" idx="19"/>
          </p:nvPr>
        </p:nvSpPr>
        <p:spPr>
          <a:xfrm>
            <a:off x="4274896" y="3820240"/>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
        <p:nvSpPr>
          <p:cNvPr id="29" name="Picture Placeholder 13"/>
          <p:cNvSpPr>
            <a:spLocks noGrp="1" noChangeAspect="1"/>
          </p:cNvSpPr>
          <p:nvPr>
            <p:ph type="pic" sz="quarter" idx="20"/>
          </p:nvPr>
        </p:nvSpPr>
        <p:spPr>
          <a:xfrm>
            <a:off x="6672109" y="1680214"/>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dirty="0"/>
              <a:t>Drag picture to placeholder or click icon to add</a:t>
            </a:r>
          </a:p>
        </p:txBody>
      </p:sp>
      <p:sp>
        <p:nvSpPr>
          <p:cNvPr id="30" name="Picture Placeholder 13"/>
          <p:cNvSpPr>
            <a:spLocks noGrp="1" noChangeAspect="1"/>
          </p:cNvSpPr>
          <p:nvPr>
            <p:ph type="pic" sz="quarter" idx="21"/>
          </p:nvPr>
        </p:nvSpPr>
        <p:spPr>
          <a:xfrm>
            <a:off x="6672108" y="3820240"/>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dirty="0"/>
              <a:t>Drag picture to placeholder or click icon to add</a:t>
            </a:r>
          </a:p>
        </p:txBody>
      </p:sp>
      <p:sp>
        <p:nvSpPr>
          <p:cNvPr id="31" name="Picture Placeholder 13"/>
          <p:cNvSpPr>
            <a:spLocks noGrp="1" noChangeAspect="1"/>
          </p:cNvSpPr>
          <p:nvPr>
            <p:ph type="pic" sz="quarter" idx="22"/>
          </p:nvPr>
        </p:nvSpPr>
        <p:spPr>
          <a:xfrm>
            <a:off x="9041938" y="1680214"/>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
        <p:nvSpPr>
          <p:cNvPr id="32" name="Picture Placeholder 13"/>
          <p:cNvSpPr>
            <a:spLocks noGrp="1" noChangeAspect="1"/>
          </p:cNvSpPr>
          <p:nvPr>
            <p:ph type="pic" sz="quarter" idx="23"/>
          </p:nvPr>
        </p:nvSpPr>
        <p:spPr>
          <a:xfrm>
            <a:off x="9041937" y="3820240"/>
            <a:ext cx="1353747" cy="1353395"/>
          </a:xfrm>
          <a:prstGeom prst="ellipse">
            <a:avLst/>
          </a:prstGeo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6115361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27" name="Picture Placeholder 13"/>
          <p:cNvSpPr>
            <a:spLocks noGrp="1"/>
          </p:cNvSpPr>
          <p:nvPr>
            <p:ph type="pic" sz="quarter" idx="13"/>
          </p:nvPr>
        </p:nvSpPr>
        <p:spPr>
          <a:xfrm>
            <a:off x="9642122" y="3909946"/>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28" name="Picture Placeholder 13"/>
          <p:cNvSpPr>
            <a:spLocks noGrp="1"/>
          </p:cNvSpPr>
          <p:nvPr>
            <p:ph type="pic" sz="quarter" idx="14"/>
          </p:nvPr>
        </p:nvSpPr>
        <p:spPr>
          <a:xfrm>
            <a:off x="5444566" y="3909946"/>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29" name="Picture Placeholder 13"/>
          <p:cNvSpPr>
            <a:spLocks noGrp="1"/>
          </p:cNvSpPr>
          <p:nvPr>
            <p:ph type="pic" sz="quarter" idx="15"/>
          </p:nvPr>
        </p:nvSpPr>
        <p:spPr>
          <a:xfrm>
            <a:off x="3319232" y="3909946"/>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30" name="Picture Placeholder 13"/>
          <p:cNvSpPr>
            <a:spLocks noGrp="1"/>
          </p:cNvSpPr>
          <p:nvPr>
            <p:ph type="pic" sz="quarter" idx="16"/>
          </p:nvPr>
        </p:nvSpPr>
        <p:spPr>
          <a:xfrm>
            <a:off x="1227733" y="3909946"/>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31" name="Picture Placeholder 13"/>
          <p:cNvSpPr>
            <a:spLocks noGrp="1"/>
          </p:cNvSpPr>
          <p:nvPr>
            <p:ph type="pic" sz="quarter" idx="17"/>
          </p:nvPr>
        </p:nvSpPr>
        <p:spPr>
          <a:xfrm>
            <a:off x="7536066" y="3909946"/>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32" name="Picture Placeholder 13"/>
          <p:cNvSpPr>
            <a:spLocks noGrp="1"/>
          </p:cNvSpPr>
          <p:nvPr>
            <p:ph type="pic" sz="quarter" idx="18"/>
          </p:nvPr>
        </p:nvSpPr>
        <p:spPr>
          <a:xfrm>
            <a:off x="9642122" y="1507508"/>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33" name="Picture Placeholder 13"/>
          <p:cNvSpPr>
            <a:spLocks noGrp="1"/>
          </p:cNvSpPr>
          <p:nvPr>
            <p:ph type="pic" sz="quarter" idx="19"/>
          </p:nvPr>
        </p:nvSpPr>
        <p:spPr>
          <a:xfrm>
            <a:off x="5444566" y="1507508"/>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34" name="Picture Placeholder 13"/>
          <p:cNvSpPr>
            <a:spLocks noGrp="1"/>
          </p:cNvSpPr>
          <p:nvPr>
            <p:ph type="pic" sz="quarter" idx="20"/>
          </p:nvPr>
        </p:nvSpPr>
        <p:spPr>
          <a:xfrm>
            <a:off x="3319232" y="1507508"/>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35" name="Picture Placeholder 13"/>
          <p:cNvSpPr>
            <a:spLocks noGrp="1"/>
          </p:cNvSpPr>
          <p:nvPr>
            <p:ph type="pic" sz="quarter" idx="21"/>
          </p:nvPr>
        </p:nvSpPr>
        <p:spPr>
          <a:xfrm>
            <a:off x="1227733" y="1507508"/>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36" name="Picture Placeholder 13"/>
          <p:cNvSpPr>
            <a:spLocks noGrp="1"/>
          </p:cNvSpPr>
          <p:nvPr>
            <p:ph type="pic" sz="quarter" idx="22"/>
          </p:nvPr>
        </p:nvSpPr>
        <p:spPr>
          <a:xfrm>
            <a:off x="7536066" y="1507508"/>
            <a:ext cx="1346336" cy="1574522"/>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2547484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Welcome_message_helium">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9367481" y="1972853"/>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15" name="Picture Placeholder 3"/>
          <p:cNvSpPr>
            <a:spLocks noGrp="1"/>
          </p:cNvSpPr>
          <p:nvPr>
            <p:ph type="pic" sz="quarter" idx="12"/>
          </p:nvPr>
        </p:nvSpPr>
        <p:spPr>
          <a:xfrm>
            <a:off x="6703597" y="1972853"/>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25" name="Picture Placeholder 3"/>
          <p:cNvSpPr>
            <a:spLocks noGrp="1"/>
          </p:cNvSpPr>
          <p:nvPr>
            <p:ph type="pic" sz="quarter" idx="13"/>
          </p:nvPr>
        </p:nvSpPr>
        <p:spPr>
          <a:xfrm>
            <a:off x="4005414" y="1972853"/>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
        <p:nvSpPr>
          <p:cNvPr id="34" name="Picture Placeholder 3"/>
          <p:cNvSpPr>
            <a:spLocks noGrp="1"/>
          </p:cNvSpPr>
          <p:nvPr>
            <p:ph type="pic" sz="quarter" idx="14"/>
          </p:nvPr>
        </p:nvSpPr>
        <p:spPr>
          <a:xfrm>
            <a:off x="1341531" y="1972853"/>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6988720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eam_of_3">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9106899" y="2007143"/>
            <a:ext cx="1866540" cy="2207708"/>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3" name="Picture Placeholder 3"/>
          <p:cNvSpPr>
            <a:spLocks noGrp="1"/>
          </p:cNvSpPr>
          <p:nvPr>
            <p:ph type="pic" sz="quarter" idx="11"/>
          </p:nvPr>
        </p:nvSpPr>
        <p:spPr>
          <a:xfrm>
            <a:off x="1212751" y="2007143"/>
            <a:ext cx="1866540" cy="2207708"/>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7" name="Picture Placeholder 3"/>
          <p:cNvSpPr>
            <a:spLocks noGrp="1"/>
          </p:cNvSpPr>
          <p:nvPr>
            <p:ph type="pic" sz="quarter" idx="12"/>
          </p:nvPr>
        </p:nvSpPr>
        <p:spPr>
          <a:xfrm>
            <a:off x="3844134" y="2007143"/>
            <a:ext cx="1866540" cy="2207708"/>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5" name="Picture Placeholder 3"/>
          <p:cNvSpPr>
            <a:spLocks noGrp="1"/>
          </p:cNvSpPr>
          <p:nvPr>
            <p:ph type="pic" sz="quarter" idx="13"/>
          </p:nvPr>
        </p:nvSpPr>
        <p:spPr>
          <a:xfrm>
            <a:off x="6475516" y="2007143"/>
            <a:ext cx="1866540" cy="2207708"/>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Tree>
    <p:extLst>
      <p:ext uri="{BB962C8B-B14F-4D97-AF65-F5344CB8AC3E}">
        <p14:creationId xmlns:p14="http://schemas.microsoft.com/office/powerpoint/2010/main" val="25149831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eam_of_3_2">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8061383" y="2007143"/>
            <a:ext cx="1866540" cy="2207708"/>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3" name="Picture Placeholder 3"/>
          <p:cNvSpPr>
            <a:spLocks noGrp="1"/>
          </p:cNvSpPr>
          <p:nvPr>
            <p:ph type="pic" sz="quarter" idx="11"/>
          </p:nvPr>
        </p:nvSpPr>
        <p:spPr>
          <a:xfrm>
            <a:off x="2227776" y="2007143"/>
            <a:ext cx="1866540" cy="2207708"/>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7" name="Picture Placeholder 3"/>
          <p:cNvSpPr>
            <a:spLocks noGrp="1"/>
          </p:cNvSpPr>
          <p:nvPr>
            <p:ph type="pic" sz="quarter" idx="12"/>
          </p:nvPr>
        </p:nvSpPr>
        <p:spPr>
          <a:xfrm>
            <a:off x="5149165" y="2007143"/>
            <a:ext cx="1866540" cy="2207708"/>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Tree>
    <p:extLst>
      <p:ext uri="{BB962C8B-B14F-4D97-AF65-F5344CB8AC3E}">
        <p14:creationId xmlns:p14="http://schemas.microsoft.com/office/powerpoint/2010/main" val="1263894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Leadership skils">
    <p:spTree>
      <p:nvGrpSpPr>
        <p:cNvPr id="1" name=""/>
        <p:cNvGrpSpPr/>
        <p:nvPr/>
      </p:nvGrpSpPr>
      <p:grpSpPr>
        <a:xfrm>
          <a:off x="0" y="0"/>
          <a:ext cx="0" cy="0"/>
          <a:chOff x="0" y="0"/>
          <a:chExt cx="0" cy="0"/>
        </a:xfrm>
      </p:grpSpPr>
      <p:sp>
        <p:nvSpPr>
          <p:cNvPr id="34" name="Picture Placeholder 3"/>
          <p:cNvSpPr>
            <a:spLocks noGrp="1"/>
          </p:cNvSpPr>
          <p:nvPr>
            <p:ph type="pic" sz="quarter" idx="14"/>
          </p:nvPr>
        </p:nvSpPr>
        <p:spPr>
          <a:xfrm>
            <a:off x="1341531" y="1972853"/>
            <a:ext cx="1467994" cy="1467577"/>
          </a:xfrm>
          <a:prstGeom prst="ellipse">
            <a:avLst/>
          </a:prstGeom>
        </p:spPr>
        <p:txBody>
          <a:bodyPr>
            <a:normAutofit/>
          </a:bodyPr>
          <a:lstStyle>
            <a:lvl1pPr>
              <a:defRPr sz="115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3873495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3744039168"/>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27632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iPad_Martik-feat">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6954065" y="1493887"/>
            <a:ext cx="3169191" cy="3976372"/>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9317676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Meet the team 3">
    <p:spTree>
      <p:nvGrpSpPr>
        <p:cNvPr id="1" name=""/>
        <p:cNvGrpSpPr/>
        <p:nvPr/>
      </p:nvGrpSpPr>
      <p:grpSpPr>
        <a:xfrm>
          <a:off x="0" y="0"/>
          <a:ext cx="0" cy="0"/>
          <a:chOff x="0" y="0"/>
          <a:chExt cx="0" cy="0"/>
        </a:xfrm>
      </p:grpSpPr>
      <p:sp>
        <p:nvSpPr>
          <p:cNvPr id="22" name="Picture Placeholder 13"/>
          <p:cNvSpPr>
            <a:spLocks noGrp="1"/>
          </p:cNvSpPr>
          <p:nvPr>
            <p:ph type="pic" sz="quarter" idx="25"/>
          </p:nvPr>
        </p:nvSpPr>
        <p:spPr>
          <a:xfrm>
            <a:off x="914401" y="3572765"/>
            <a:ext cx="4646279" cy="2110551"/>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23" name="Picture Placeholder 13"/>
          <p:cNvSpPr>
            <a:spLocks noGrp="1"/>
          </p:cNvSpPr>
          <p:nvPr>
            <p:ph type="pic" sz="quarter" idx="26"/>
          </p:nvPr>
        </p:nvSpPr>
        <p:spPr>
          <a:xfrm>
            <a:off x="3611495" y="1672933"/>
            <a:ext cx="4794838" cy="1849295"/>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24" name="Picture Placeholder 13"/>
          <p:cNvSpPr>
            <a:spLocks noGrp="1"/>
          </p:cNvSpPr>
          <p:nvPr>
            <p:ph type="pic" sz="quarter" idx="27"/>
          </p:nvPr>
        </p:nvSpPr>
        <p:spPr>
          <a:xfrm>
            <a:off x="5609345" y="3572765"/>
            <a:ext cx="2796988" cy="2110551"/>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25" name="Picture Placeholder 13"/>
          <p:cNvSpPr>
            <a:spLocks noGrp="1"/>
          </p:cNvSpPr>
          <p:nvPr>
            <p:ph type="pic" sz="quarter" idx="28"/>
          </p:nvPr>
        </p:nvSpPr>
        <p:spPr>
          <a:xfrm>
            <a:off x="8454999" y="3572765"/>
            <a:ext cx="2822600" cy="2110551"/>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26" name="Picture Placeholder 13"/>
          <p:cNvSpPr>
            <a:spLocks noGrp="1"/>
          </p:cNvSpPr>
          <p:nvPr>
            <p:ph type="pic" sz="quarter" idx="29"/>
          </p:nvPr>
        </p:nvSpPr>
        <p:spPr>
          <a:xfrm>
            <a:off x="8454998" y="1672933"/>
            <a:ext cx="2822600" cy="1849295"/>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
        <p:nvSpPr>
          <p:cNvPr id="27" name="Picture Placeholder 13"/>
          <p:cNvSpPr>
            <a:spLocks noGrp="1"/>
          </p:cNvSpPr>
          <p:nvPr>
            <p:ph type="pic" sz="quarter" idx="30"/>
          </p:nvPr>
        </p:nvSpPr>
        <p:spPr>
          <a:xfrm>
            <a:off x="914400" y="1672933"/>
            <a:ext cx="2635624" cy="1849295"/>
          </a:xfrm>
          <a:prstGeom prst="rect">
            <a:avLst/>
          </a:prstGeom>
          <a:effectLst/>
        </p:spPr>
        <p:txBody>
          <a:bodyPr>
            <a:normAutofit/>
          </a:bodyPr>
          <a:lstStyle>
            <a:lvl1pPr marL="0" indent="0">
              <a:buNone/>
              <a:defRPr sz="14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2980833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Picture of 3 - Martik">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8081078" y="1907833"/>
            <a:ext cx="3168479" cy="237423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14"/>
          </p:nvPr>
        </p:nvSpPr>
        <p:spPr>
          <a:xfrm>
            <a:off x="953596" y="1907833"/>
            <a:ext cx="3173430" cy="237423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5"/>
          </p:nvPr>
        </p:nvSpPr>
        <p:spPr>
          <a:xfrm>
            <a:off x="4389065" y="1907833"/>
            <a:ext cx="3429974" cy="237423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5030267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Right Project">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8119665" y="3095988"/>
            <a:ext cx="2253341" cy="301173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6832135" y="1965688"/>
            <a:ext cx="2253341" cy="301173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763570" y="1080281"/>
            <a:ext cx="2253341" cy="301173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03020344"/>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0_General Slid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879460" y="1922585"/>
            <a:ext cx="6906691" cy="3893223"/>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5524822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Right Project">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8632668" y="34163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8"/>
          </p:nvPr>
        </p:nvSpPr>
        <p:spPr>
          <a:xfrm>
            <a:off x="7345045" y="2286000"/>
            <a:ext cx="2575247" cy="34417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70816101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Portfolio Masonry Left">
    <p:spTree>
      <p:nvGrpSpPr>
        <p:cNvPr id="1" name=""/>
        <p:cNvGrpSpPr/>
        <p:nvPr/>
      </p:nvGrpSpPr>
      <p:grpSpPr>
        <a:xfrm>
          <a:off x="0" y="0"/>
          <a:ext cx="0" cy="0"/>
          <a:chOff x="0" y="0"/>
          <a:chExt cx="0" cy="0"/>
        </a:xfrm>
      </p:grpSpPr>
      <p:sp>
        <p:nvSpPr>
          <p:cNvPr id="10" name="Picture Placeholder 13"/>
          <p:cNvSpPr>
            <a:spLocks noGrp="1"/>
          </p:cNvSpPr>
          <p:nvPr>
            <p:ph type="pic" sz="quarter" idx="19"/>
          </p:nvPr>
        </p:nvSpPr>
        <p:spPr>
          <a:xfrm>
            <a:off x="0" y="4594303"/>
            <a:ext cx="2963853" cy="2263697"/>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20"/>
          </p:nvPr>
        </p:nvSpPr>
        <p:spPr>
          <a:xfrm>
            <a:off x="0" y="-5577"/>
            <a:ext cx="2989305" cy="4466065"/>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1"/>
          </p:nvPr>
        </p:nvSpPr>
        <p:spPr>
          <a:xfrm>
            <a:off x="3126299" y="-5577"/>
            <a:ext cx="2963853" cy="2258123"/>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2"/>
          </p:nvPr>
        </p:nvSpPr>
        <p:spPr>
          <a:xfrm>
            <a:off x="3126299" y="2391935"/>
            <a:ext cx="2963853" cy="4466065"/>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Rectangle 5"/>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75476440"/>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ortfolio Masonry Right">
    <p:spTree>
      <p:nvGrpSpPr>
        <p:cNvPr id="1" name=""/>
        <p:cNvGrpSpPr/>
        <p:nvPr/>
      </p:nvGrpSpPr>
      <p:grpSpPr>
        <a:xfrm>
          <a:off x="0" y="0"/>
          <a:ext cx="0" cy="0"/>
          <a:chOff x="0" y="0"/>
          <a:chExt cx="0" cy="0"/>
        </a:xfrm>
      </p:grpSpPr>
      <p:sp>
        <p:nvSpPr>
          <p:cNvPr id="10" name="Picture Placeholder 13"/>
          <p:cNvSpPr>
            <a:spLocks noGrp="1"/>
          </p:cNvSpPr>
          <p:nvPr>
            <p:ph type="pic" sz="quarter" idx="19"/>
          </p:nvPr>
        </p:nvSpPr>
        <p:spPr>
          <a:xfrm>
            <a:off x="9202695" y="4594303"/>
            <a:ext cx="2989305" cy="2263697"/>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20"/>
          </p:nvPr>
        </p:nvSpPr>
        <p:spPr>
          <a:xfrm>
            <a:off x="9202695" y="-5577"/>
            <a:ext cx="2989305" cy="4466065"/>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1"/>
          </p:nvPr>
        </p:nvSpPr>
        <p:spPr>
          <a:xfrm>
            <a:off x="6082684" y="-5577"/>
            <a:ext cx="2963853" cy="2258123"/>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2"/>
          </p:nvPr>
        </p:nvSpPr>
        <p:spPr>
          <a:xfrm>
            <a:off x="6082684" y="2391935"/>
            <a:ext cx="2963853" cy="4466065"/>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Rectangle 5"/>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72907755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Projects of 4">
    <p:spTree>
      <p:nvGrpSpPr>
        <p:cNvPr id="1" name=""/>
        <p:cNvGrpSpPr/>
        <p:nvPr/>
      </p:nvGrpSpPr>
      <p:grpSpPr>
        <a:xfrm>
          <a:off x="0" y="0"/>
          <a:ext cx="0" cy="0"/>
          <a:chOff x="0" y="0"/>
          <a:chExt cx="0" cy="0"/>
        </a:xfrm>
      </p:grpSpPr>
      <p:sp>
        <p:nvSpPr>
          <p:cNvPr id="12" name="Picture Placeholder 13"/>
          <p:cNvSpPr>
            <a:spLocks noGrp="1"/>
          </p:cNvSpPr>
          <p:nvPr>
            <p:ph type="pic" sz="quarter" idx="14"/>
          </p:nvPr>
        </p:nvSpPr>
        <p:spPr>
          <a:xfrm>
            <a:off x="9722980" y="3562909"/>
            <a:ext cx="2469020" cy="223572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15"/>
          </p:nvPr>
        </p:nvSpPr>
        <p:spPr>
          <a:xfrm>
            <a:off x="2431592" y="356290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4" name="Picture Placeholder 13"/>
          <p:cNvSpPr>
            <a:spLocks noGrp="1"/>
          </p:cNvSpPr>
          <p:nvPr>
            <p:ph type="pic" sz="quarter" idx="17"/>
          </p:nvPr>
        </p:nvSpPr>
        <p:spPr>
          <a:xfrm>
            <a:off x="0" y="356290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5" name="Picture Placeholder 13"/>
          <p:cNvSpPr>
            <a:spLocks noGrp="1"/>
          </p:cNvSpPr>
          <p:nvPr>
            <p:ph type="pic" sz="quarter" idx="18"/>
          </p:nvPr>
        </p:nvSpPr>
        <p:spPr>
          <a:xfrm>
            <a:off x="7293088" y="356290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19"/>
          </p:nvPr>
        </p:nvSpPr>
        <p:spPr>
          <a:xfrm>
            <a:off x="4863197" y="356290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703400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3661262397"/>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Vision">
    <p:spTree>
      <p:nvGrpSpPr>
        <p:cNvPr id="1" name=""/>
        <p:cNvGrpSpPr/>
        <p:nvPr/>
      </p:nvGrpSpPr>
      <p:grpSpPr>
        <a:xfrm>
          <a:off x="0" y="0"/>
          <a:ext cx="0" cy="0"/>
          <a:chOff x="0" y="0"/>
          <a:chExt cx="0" cy="0"/>
        </a:xfrm>
      </p:grpSpPr>
      <p:sp>
        <p:nvSpPr>
          <p:cNvPr id="7" name="Picture Placeholder 13"/>
          <p:cNvSpPr>
            <a:spLocks noGrp="1"/>
          </p:cNvSpPr>
          <p:nvPr>
            <p:ph type="pic" sz="quarter" idx="23"/>
          </p:nvPr>
        </p:nvSpPr>
        <p:spPr>
          <a:xfrm>
            <a:off x="0" y="2405488"/>
            <a:ext cx="4964129" cy="4452512"/>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4"/>
          </p:nvPr>
        </p:nvSpPr>
        <p:spPr>
          <a:xfrm>
            <a:off x="9782710" y="4839629"/>
            <a:ext cx="2409290"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5"/>
          </p:nvPr>
        </p:nvSpPr>
        <p:spPr>
          <a:xfrm>
            <a:off x="4964129" y="4839629"/>
            <a:ext cx="2409290"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6"/>
          </p:nvPr>
        </p:nvSpPr>
        <p:spPr>
          <a:xfrm>
            <a:off x="7373419" y="4839629"/>
            <a:ext cx="2409290" cy="201837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4" name="Picture Placeholder 13"/>
          <p:cNvSpPr>
            <a:spLocks noGrp="1"/>
          </p:cNvSpPr>
          <p:nvPr>
            <p:ph type="pic" sz="quarter" idx="27"/>
          </p:nvPr>
        </p:nvSpPr>
        <p:spPr>
          <a:xfrm>
            <a:off x="4964129" y="-6351"/>
            <a:ext cx="7227871" cy="484598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66139808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Projects of 3">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8116950" y="3434575"/>
            <a:ext cx="4075050" cy="342342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5"/>
          </p:nvPr>
        </p:nvSpPr>
        <p:spPr>
          <a:xfrm>
            <a:off x="-4910" y="3434575"/>
            <a:ext cx="4075050" cy="342342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6"/>
          </p:nvPr>
        </p:nvSpPr>
        <p:spPr>
          <a:xfrm>
            <a:off x="4067685" y="0"/>
            <a:ext cx="4049265" cy="343457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17"/>
          </p:nvPr>
        </p:nvSpPr>
        <p:spPr>
          <a:xfrm>
            <a:off x="8116950" y="0"/>
            <a:ext cx="4075050" cy="3434576"/>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8"/>
          </p:nvPr>
        </p:nvSpPr>
        <p:spPr>
          <a:xfrm>
            <a:off x="-4910" y="0"/>
            <a:ext cx="4075050" cy="3434576"/>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9"/>
          </p:nvPr>
        </p:nvSpPr>
        <p:spPr>
          <a:xfrm>
            <a:off x="4067686" y="3434575"/>
            <a:ext cx="4049264" cy="342342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78871879"/>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Masonry Left 2">
    <p:spTree>
      <p:nvGrpSpPr>
        <p:cNvPr id="1" name=""/>
        <p:cNvGrpSpPr/>
        <p:nvPr/>
      </p:nvGrpSpPr>
      <p:grpSpPr>
        <a:xfrm>
          <a:off x="0" y="0"/>
          <a:ext cx="0" cy="0"/>
          <a:chOff x="0" y="0"/>
          <a:chExt cx="0" cy="0"/>
        </a:xfrm>
      </p:grpSpPr>
      <p:sp>
        <p:nvSpPr>
          <p:cNvPr id="15" name="Picture Placeholder 13"/>
          <p:cNvSpPr>
            <a:spLocks noGrp="1"/>
          </p:cNvSpPr>
          <p:nvPr>
            <p:ph type="pic" sz="quarter" idx="20"/>
          </p:nvPr>
        </p:nvSpPr>
        <p:spPr>
          <a:xfrm>
            <a:off x="0" y="3456878"/>
            <a:ext cx="3157159" cy="3401122"/>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1"/>
          </p:nvPr>
        </p:nvSpPr>
        <p:spPr>
          <a:xfrm>
            <a:off x="3307469" y="0"/>
            <a:ext cx="2804991" cy="68580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2"/>
          </p:nvPr>
        </p:nvSpPr>
        <p:spPr>
          <a:xfrm>
            <a:off x="0" y="1"/>
            <a:ext cx="3157159" cy="3323063"/>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 name="Rectangle 1"/>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70840158"/>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Masonry Right 2">
    <p:spTree>
      <p:nvGrpSpPr>
        <p:cNvPr id="1" name=""/>
        <p:cNvGrpSpPr/>
        <p:nvPr/>
      </p:nvGrpSpPr>
      <p:grpSpPr>
        <a:xfrm>
          <a:off x="0" y="0"/>
          <a:ext cx="0" cy="0"/>
          <a:chOff x="0" y="0"/>
          <a:chExt cx="0" cy="0"/>
        </a:xfrm>
      </p:grpSpPr>
      <p:sp>
        <p:nvSpPr>
          <p:cNvPr id="15" name="Picture Placeholder 13"/>
          <p:cNvSpPr>
            <a:spLocks noGrp="1"/>
          </p:cNvSpPr>
          <p:nvPr>
            <p:ph type="pic" sz="quarter" idx="20"/>
          </p:nvPr>
        </p:nvSpPr>
        <p:spPr>
          <a:xfrm>
            <a:off x="9034841" y="3456878"/>
            <a:ext cx="3157159" cy="3401122"/>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1"/>
          </p:nvPr>
        </p:nvSpPr>
        <p:spPr>
          <a:xfrm>
            <a:off x="6096000" y="0"/>
            <a:ext cx="2804991" cy="685800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2"/>
          </p:nvPr>
        </p:nvSpPr>
        <p:spPr>
          <a:xfrm>
            <a:off x="9034841" y="1"/>
            <a:ext cx="3157159" cy="3323063"/>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Rectangle 4"/>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610934205"/>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5643987" y="289932"/>
            <a:ext cx="948100" cy="345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Picture Placeholder 13"/>
          <p:cNvSpPr>
            <a:spLocks noGrp="1"/>
          </p:cNvSpPr>
          <p:nvPr>
            <p:ph type="pic" sz="quarter" idx="13"/>
          </p:nvPr>
        </p:nvSpPr>
        <p:spPr>
          <a:xfrm>
            <a:off x="6090694" y="0"/>
            <a:ext cx="6101306"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Rectangle 3"/>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85835766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Project 4">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4155183" y="3646449"/>
            <a:ext cx="3881635" cy="321155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18"/>
          </p:nvPr>
        </p:nvSpPr>
        <p:spPr>
          <a:xfrm>
            <a:off x="0" y="3646449"/>
            <a:ext cx="3881635" cy="321155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19"/>
          </p:nvPr>
        </p:nvSpPr>
        <p:spPr>
          <a:xfrm>
            <a:off x="8310365" y="3646449"/>
            <a:ext cx="3881635" cy="321155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786268352"/>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App Review">
    <p:spTree>
      <p:nvGrpSpPr>
        <p:cNvPr id="1" name=""/>
        <p:cNvGrpSpPr/>
        <p:nvPr/>
      </p:nvGrpSpPr>
      <p:grpSpPr>
        <a:xfrm>
          <a:off x="0" y="0"/>
          <a:ext cx="0" cy="0"/>
          <a:chOff x="0" y="0"/>
          <a:chExt cx="0" cy="0"/>
        </a:xfrm>
      </p:grpSpPr>
      <p:sp>
        <p:nvSpPr>
          <p:cNvPr id="7" name="Picture Placeholder 13"/>
          <p:cNvSpPr>
            <a:spLocks noGrp="1"/>
          </p:cNvSpPr>
          <p:nvPr>
            <p:ph type="pic" sz="quarter" idx="22"/>
          </p:nvPr>
        </p:nvSpPr>
        <p:spPr>
          <a:xfrm>
            <a:off x="2288864" y="1707043"/>
            <a:ext cx="1927395" cy="3411367"/>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701317699"/>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iphone_devices of 3">
    <p:spTree>
      <p:nvGrpSpPr>
        <p:cNvPr id="1" name=""/>
        <p:cNvGrpSpPr/>
        <p:nvPr/>
      </p:nvGrpSpPr>
      <p:grpSpPr>
        <a:xfrm>
          <a:off x="0" y="0"/>
          <a:ext cx="0" cy="0"/>
          <a:chOff x="0" y="0"/>
          <a:chExt cx="0" cy="0"/>
        </a:xfrm>
      </p:grpSpPr>
      <p:sp>
        <p:nvSpPr>
          <p:cNvPr id="6" name="Rectangle 5"/>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Picture Placeholder 13"/>
          <p:cNvSpPr>
            <a:spLocks noGrp="1"/>
          </p:cNvSpPr>
          <p:nvPr>
            <p:ph type="pic" sz="quarter" idx="21"/>
          </p:nvPr>
        </p:nvSpPr>
        <p:spPr>
          <a:xfrm>
            <a:off x="6970174" y="1623849"/>
            <a:ext cx="3621757" cy="643758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16460110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iphone_devices of 3">
    <p:spTree>
      <p:nvGrpSpPr>
        <p:cNvPr id="1" name=""/>
        <p:cNvGrpSpPr/>
        <p:nvPr/>
      </p:nvGrpSpPr>
      <p:grpSpPr>
        <a:xfrm>
          <a:off x="0" y="0"/>
          <a:ext cx="0" cy="0"/>
          <a:chOff x="0" y="0"/>
          <a:chExt cx="0" cy="0"/>
        </a:xfrm>
      </p:grpSpPr>
      <p:sp>
        <p:nvSpPr>
          <p:cNvPr id="6" name="Rectangle 5"/>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13"/>
          <p:cNvSpPr>
            <a:spLocks noGrp="1"/>
          </p:cNvSpPr>
          <p:nvPr>
            <p:ph type="pic" sz="quarter" idx="21"/>
          </p:nvPr>
        </p:nvSpPr>
        <p:spPr>
          <a:xfrm>
            <a:off x="4627808" y="3115099"/>
            <a:ext cx="2878918" cy="510335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88547843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iphone_devices of 3">
    <p:spTree>
      <p:nvGrpSpPr>
        <p:cNvPr id="1" name=""/>
        <p:cNvGrpSpPr/>
        <p:nvPr/>
      </p:nvGrpSpPr>
      <p:grpSpPr>
        <a:xfrm>
          <a:off x="0" y="0"/>
          <a:ext cx="0" cy="0"/>
          <a:chOff x="0" y="0"/>
          <a:chExt cx="0" cy="0"/>
        </a:xfrm>
      </p:grpSpPr>
      <p:sp>
        <p:nvSpPr>
          <p:cNvPr id="61" name="Picture Placeholder 13"/>
          <p:cNvSpPr>
            <a:spLocks noGrp="1"/>
          </p:cNvSpPr>
          <p:nvPr>
            <p:ph type="pic" sz="quarter" idx="19"/>
          </p:nvPr>
        </p:nvSpPr>
        <p:spPr>
          <a:xfrm>
            <a:off x="2510100" y="5348715"/>
            <a:ext cx="1930042" cy="340863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1"/>
          </p:nvPr>
        </p:nvSpPr>
        <p:spPr>
          <a:xfrm>
            <a:off x="5168156" y="3938258"/>
            <a:ext cx="1930042" cy="340863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22"/>
          </p:nvPr>
        </p:nvSpPr>
        <p:spPr>
          <a:xfrm>
            <a:off x="7755202" y="5348715"/>
            <a:ext cx="1930042" cy="3408630"/>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Rectangle 10"/>
          <p:cNvSpPr/>
          <p:nvPr userDrawn="1"/>
        </p:nvSpPr>
        <p:spPr>
          <a:xfrm>
            <a:off x="2911227" y="6311590"/>
            <a:ext cx="6346697" cy="345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39246978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fr-FR"/>
              <a:t>Modifiez le style du titre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412083811"/>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Laptop Review">
    <p:spTree>
      <p:nvGrpSpPr>
        <p:cNvPr id="1" name=""/>
        <p:cNvGrpSpPr/>
        <p:nvPr/>
      </p:nvGrpSpPr>
      <p:grpSpPr>
        <a:xfrm>
          <a:off x="0" y="0"/>
          <a:ext cx="0" cy="0"/>
          <a:chOff x="0" y="0"/>
          <a:chExt cx="0" cy="0"/>
        </a:xfrm>
      </p:grpSpPr>
      <p:sp>
        <p:nvSpPr>
          <p:cNvPr id="15" name="Picture Placeholder 13"/>
          <p:cNvSpPr>
            <a:spLocks noGrp="1"/>
          </p:cNvSpPr>
          <p:nvPr>
            <p:ph type="pic" sz="quarter" idx="22"/>
          </p:nvPr>
        </p:nvSpPr>
        <p:spPr>
          <a:xfrm>
            <a:off x="7346032" y="1573578"/>
            <a:ext cx="5958777" cy="3763202"/>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28407345"/>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Facebook vs Twitter Desktop">
    <p:spTree>
      <p:nvGrpSpPr>
        <p:cNvPr id="1" name=""/>
        <p:cNvGrpSpPr/>
        <p:nvPr/>
      </p:nvGrpSpPr>
      <p:grpSpPr>
        <a:xfrm>
          <a:off x="0" y="0"/>
          <a:ext cx="0" cy="0"/>
          <a:chOff x="0" y="0"/>
          <a:chExt cx="0" cy="0"/>
        </a:xfrm>
      </p:grpSpPr>
      <p:sp>
        <p:nvSpPr>
          <p:cNvPr id="17" name="Picture Placeholder 13"/>
          <p:cNvSpPr>
            <a:spLocks noGrp="1"/>
          </p:cNvSpPr>
          <p:nvPr>
            <p:ph type="pic" sz="quarter" idx="22"/>
          </p:nvPr>
        </p:nvSpPr>
        <p:spPr>
          <a:xfrm>
            <a:off x="6787380" y="2499506"/>
            <a:ext cx="4134990" cy="231005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68344049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iPad App Compares">
    <p:spTree>
      <p:nvGrpSpPr>
        <p:cNvPr id="1" name=""/>
        <p:cNvGrpSpPr/>
        <p:nvPr/>
      </p:nvGrpSpPr>
      <p:grpSpPr>
        <a:xfrm>
          <a:off x="0" y="0"/>
          <a:ext cx="0" cy="0"/>
          <a:chOff x="0" y="0"/>
          <a:chExt cx="0" cy="0"/>
        </a:xfrm>
      </p:grpSpPr>
      <p:sp>
        <p:nvSpPr>
          <p:cNvPr id="18" name="Picture Placeholder 13"/>
          <p:cNvSpPr>
            <a:spLocks noGrp="1"/>
          </p:cNvSpPr>
          <p:nvPr>
            <p:ph type="pic" sz="quarter" idx="22"/>
          </p:nvPr>
        </p:nvSpPr>
        <p:spPr>
          <a:xfrm>
            <a:off x="4756950" y="2166309"/>
            <a:ext cx="2739366" cy="344836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492871117"/>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Laptop3">
    <p:spTree>
      <p:nvGrpSpPr>
        <p:cNvPr id="1" name=""/>
        <p:cNvGrpSpPr/>
        <p:nvPr/>
      </p:nvGrpSpPr>
      <p:grpSpPr>
        <a:xfrm>
          <a:off x="0" y="0"/>
          <a:ext cx="0" cy="0"/>
          <a:chOff x="0" y="0"/>
          <a:chExt cx="0" cy="0"/>
        </a:xfrm>
      </p:grpSpPr>
      <p:sp>
        <p:nvSpPr>
          <p:cNvPr id="17" name="Picture Placeholder 13"/>
          <p:cNvSpPr>
            <a:spLocks noGrp="1"/>
          </p:cNvSpPr>
          <p:nvPr>
            <p:ph type="pic" sz="quarter" idx="20"/>
          </p:nvPr>
        </p:nvSpPr>
        <p:spPr>
          <a:xfrm>
            <a:off x="6500689" y="2373904"/>
            <a:ext cx="4137675" cy="2610612"/>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046433435"/>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Laptop3">
    <p:spTree>
      <p:nvGrpSpPr>
        <p:cNvPr id="1" name=""/>
        <p:cNvGrpSpPr/>
        <p:nvPr/>
      </p:nvGrpSpPr>
      <p:grpSpPr>
        <a:xfrm>
          <a:off x="0" y="0"/>
          <a:ext cx="0" cy="0"/>
          <a:chOff x="0" y="0"/>
          <a:chExt cx="0" cy="0"/>
        </a:xfrm>
      </p:grpSpPr>
      <p:sp>
        <p:nvSpPr>
          <p:cNvPr id="16" name="Picture Placeholder 13"/>
          <p:cNvSpPr>
            <a:spLocks noGrp="1"/>
          </p:cNvSpPr>
          <p:nvPr>
            <p:ph type="pic" sz="quarter" idx="20"/>
          </p:nvPr>
        </p:nvSpPr>
        <p:spPr>
          <a:xfrm>
            <a:off x="4216574" y="2440066"/>
            <a:ext cx="3790604" cy="240130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128885839"/>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Laptop mockup">
    <p:spTree>
      <p:nvGrpSpPr>
        <p:cNvPr id="1" name=""/>
        <p:cNvGrpSpPr/>
        <p:nvPr/>
      </p:nvGrpSpPr>
      <p:grpSpPr>
        <a:xfrm>
          <a:off x="0" y="0"/>
          <a:ext cx="0" cy="0"/>
          <a:chOff x="0" y="0"/>
          <a:chExt cx="0" cy="0"/>
        </a:xfrm>
      </p:grpSpPr>
      <p:sp>
        <p:nvSpPr>
          <p:cNvPr id="45" name="Picture Placeholder 13"/>
          <p:cNvSpPr>
            <a:spLocks noGrp="1"/>
          </p:cNvSpPr>
          <p:nvPr>
            <p:ph type="pic" sz="quarter" idx="22"/>
          </p:nvPr>
        </p:nvSpPr>
        <p:spPr>
          <a:xfrm>
            <a:off x="7341086" y="3187793"/>
            <a:ext cx="2908549" cy="1847088"/>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7" name="Picture Placeholder 13"/>
          <p:cNvSpPr>
            <a:spLocks noGrp="1"/>
          </p:cNvSpPr>
          <p:nvPr>
            <p:ph type="pic" sz="quarter" idx="24"/>
          </p:nvPr>
        </p:nvSpPr>
        <p:spPr>
          <a:xfrm>
            <a:off x="1930377" y="3187793"/>
            <a:ext cx="2908549" cy="1847088"/>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6" name="Picture Placeholder 13"/>
          <p:cNvSpPr>
            <a:spLocks noGrp="1"/>
          </p:cNvSpPr>
          <p:nvPr>
            <p:ph type="pic" sz="quarter" idx="23"/>
          </p:nvPr>
        </p:nvSpPr>
        <p:spPr>
          <a:xfrm>
            <a:off x="4452513" y="3544622"/>
            <a:ext cx="3281748" cy="2071116"/>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82995931"/>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Projects 2">
    <p:spTree>
      <p:nvGrpSpPr>
        <p:cNvPr id="1" name=""/>
        <p:cNvGrpSpPr/>
        <p:nvPr/>
      </p:nvGrpSpPr>
      <p:grpSpPr>
        <a:xfrm>
          <a:off x="0" y="0"/>
          <a:ext cx="0" cy="0"/>
          <a:chOff x="0" y="0"/>
          <a:chExt cx="0" cy="0"/>
        </a:xfrm>
      </p:grpSpPr>
      <p:sp>
        <p:nvSpPr>
          <p:cNvPr id="5" name="Picture Placeholder 13"/>
          <p:cNvSpPr>
            <a:spLocks noGrp="1"/>
          </p:cNvSpPr>
          <p:nvPr>
            <p:ph type="pic" sz="quarter" idx="18"/>
          </p:nvPr>
        </p:nvSpPr>
        <p:spPr>
          <a:xfrm>
            <a:off x="9146382" y="0"/>
            <a:ext cx="3045618" cy="684099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19"/>
          </p:nvPr>
        </p:nvSpPr>
        <p:spPr>
          <a:xfrm>
            <a:off x="5873867" y="0"/>
            <a:ext cx="3045745" cy="6840991"/>
          </a:xfrm>
          <a:prstGeom prst="rect">
            <a:avLst/>
          </a:prstGeom>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 name="Rectangle 1"/>
          <p:cNvSpPr/>
          <p:nvPr userDrawn="1"/>
        </p:nvSpPr>
        <p:spPr>
          <a:xfrm>
            <a:off x="4417033" y="6300439"/>
            <a:ext cx="3379700" cy="356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5019611"/>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Contact us no footer">
    <p:spTree>
      <p:nvGrpSpPr>
        <p:cNvPr id="1" name=""/>
        <p:cNvGrpSpPr/>
        <p:nvPr/>
      </p:nvGrpSpPr>
      <p:grpSpPr>
        <a:xfrm>
          <a:off x="0" y="0"/>
          <a:ext cx="0" cy="0"/>
          <a:chOff x="0" y="0"/>
          <a:chExt cx="0" cy="0"/>
        </a:xfrm>
      </p:grpSpPr>
      <p:sp>
        <p:nvSpPr>
          <p:cNvPr id="2" name="Rectangle 1"/>
          <p:cNvSpPr/>
          <p:nvPr userDrawn="1"/>
        </p:nvSpPr>
        <p:spPr>
          <a:xfrm>
            <a:off x="4338955" y="6255834"/>
            <a:ext cx="3613936" cy="468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7682353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Contact Us-Boost">
    <p:spTree>
      <p:nvGrpSpPr>
        <p:cNvPr id="1" name=""/>
        <p:cNvGrpSpPr/>
        <p:nvPr/>
      </p:nvGrpSpPr>
      <p:grpSpPr>
        <a:xfrm>
          <a:off x="0" y="0"/>
          <a:ext cx="0" cy="0"/>
          <a:chOff x="0" y="0"/>
          <a:chExt cx="0" cy="0"/>
        </a:xfrm>
      </p:grpSpPr>
      <p:sp>
        <p:nvSpPr>
          <p:cNvPr id="19" name="Picture Placeholder 18"/>
          <p:cNvSpPr>
            <a:spLocks noGrp="1"/>
          </p:cNvSpPr>
          <p:nvPr>
            <p:ph type="pic" sz="quarter" idx="11"/>
          </p:nvPr>
        </p:nvSpPr>
        <p:spPr>
          <a:xfrm>
            <a:off x="716145" y="76942"/>
            <a:ext cx="5863994" cy="6714334"/>
          </a:xfrm>
          <a:custGeom>
            <a:avLst/>
            <a:gdLst>
              <a:gd name="connsiteX0" fmla="*/ 8955694 w 11724934"/>
              <a:gd name="connsiteY0" fmla="*/ 2976334 h 13428667"/>
              <a:gd name="connsiteX1" fmla="*/ 3330999 w 11724934"/>
              <a:gd name="connsiteY1" fmla="*/ 12125956 h 13428667"/>
              <a:gd name="connsiteX2" fmla="*/ 3074428 w 11724934"/>
              <a:gd name="connsiteY2" fmla="*/ 11690634 h 13428667"/>
              <a:gd name="connsiteX3" fmla="*/ 8133670 w 11724934"/>
              <a:gd name="connsiteY3" fmla="*/ 3460824 h 13428667"/>
              <a:gd name="connsiteX4" fmla="*/ 6613112 w 11724934"/>
              <a:gd name="connsiteY4" fmla="*/ 2045671 h 13428667"/>
              <a:gd name="connsiteX5" fmla="*/ 988418 w 11724934"/>
              <a:gd name="connsiteY5" fmla="*/ 11195294 h 13428667"/>
              <a:gd name="connsiteX6" fmla="*/ 731845 w 11724934"/>
              <a:gd name="connsiteY6" fmla="*/ 10759973 h 13428667"/>
              <a:gd name="connsiteX7" fmla="*/ 5791089 w 11724934"/>
              <a:gd name="connsiteY7" fmla="*/ 2530161 h 13428667"/>
              <a:gd name="connsiteX8" fmla="*/ 10347090 w 11724934"/>
              <a:gd name="connsiteY8" fmla="*/ 1955479 h 13428667"/>
              <a:gd name="connsiteX9" fmla="*/ 3290281 w 11724934"/>
              <a:gd name="connsiteY9" fmla="*/ 13428667 h 13428667"/>
              <a:gd name="connsiteX10" fmla="*/ 2991235 w 11724934"/>
              <a:gd name="connsiteY10" fmla="*/ 12921283 h 13428667"/>
              <a:gd name="connsiteX11" fmla="*/ 9388443 w 11724934"/>
              <a:gd name="connsiteY11" fmla="*/ 2520493 h 13428667"/>
              <a:gd name="connsiteX12" fmla="*/ 9016568 w 11724934"/>
              <a:gd name="connsiteY12" fmla="*/ 1717422 h 13428667"/>
              <a:gd name="connsiteX13" fmla="*/ 3391873 w 11724934"/>
              <a:gd name="connsiteY13" fmla="*/ 10867044 h 13428667"/>
              <a:gd name="connsiteX14" fmla="*/ 3135302 w 11724934"/>
              <a:gd name="connsiteY14" fmla="*/ 10431723 h 13428667"/>
              <a:gd name="connsiteX15" fmla="*/ 8194543 w 11724934"/>
              <a:gd name="connsiteY15" fmla="*/ 2201912 h 13428667"/>
              <a:gd name="connsiteX16" fmla="*/ 8004509 w 11724934"/>
              <a:gd name="connsiteY16" fmla="*/ 1024816 h 13428667"/>
              <a:gd name="connsiteX17" fmla="*/ 947699 w 11724934"/>
              <a:gd name="connsiteY17" fmla="*/ 12498007 h 13428667"/>
              <a:gd name="connsiteX18" fmla="*/ 648653 w 11724934"/>
              <a:gd name="connsiteY18" fmla="*/ 11990622 h 13428667"/>
              <a:gd name="connsiteX19" fmla="*/ 7045862 w 11724934"/>
              <a:gd name="connsiteY19" fmla="*/ 1589830 h 13428667"/>
              <a:gd name="connsiteX20" fmla="*/ 11724934 w 11724934"/>
              <a:gd name="connsiteY20" fmla="*/ 930662 h 13428667"/>
              <a:gd name="connsiteX21" fmla="*/ 4668125 w 11724934"/>
              <a:gd name="connsiteY21" fmla="*/ 12403851 h 13428667"/>
              <a:gd name="connsiteX22" fmla="*/ 4369080 w 11724934"/>
              <a:gd name="connsiteY22" fmla="*/ 11896466 h 13428667"/>
              <a:gd name="connsiteX23" fmla="*/ 10766288 w 11724934"/>
              <a:gd name="connsiteY23" fmla="*/ 1495676 h 13428667"/>
              <a:gd name="connsiteX24" fmla="*/ 6673985 w 11724934"/>
              <a:gd name="connsiteY24" fmla="*/ 786761 h 13428667"/>
              <a:gd name="connsiteX25" fmla="*/ 1049293 w 11724934"/>
              <a:gd name="connsiteY25" fmla="*/ 9936384 h 13428667"/>
              <a:gd name="connsiteX26" fmla="*/ 792719 w 11724934"/>
              <a:gd name="connsiteY26" fmla="*/ 9501062 h 13428667"/>
              <a:gd name="connsiteX27" fmla="*/ 5851961 w 11724934"/>
              <a:gd name="connsiteY27" fmla="*/ 1271251 h 13428667"/>
              <a:gd name="connsiteX28" fmla="*/ 6440843 w 11724934"/>
              <a:gd name="connsiteY28" fmla="*/ 94156 h 13428667"/>
              <a:gd name="connsiteX29" fmla="*/ 278218 w 11724934"/>
              <a:gd name="connsiteY29" fmla="*/ 10053030 h 13428667"/>
              <a:gd name="connsiteX30" fmla="*/ 0 w 11724934"/>
              <a:gd name="connsiteY30" fmla="*/ 9580984 h 13428667"/>
              <a:gd name="connsiteX31" fmla="*/ 5543097 w 11724934"/>
              <a:gd name="connsiteY31" fmla="*/ 623276 h 13428667"/>
              <a:gd name="connsiteX32" fmla="*/ 9382354 w 11724934"/>
              <a:gd name="connsiteY32" fmla="*/ 0 h 13428667"/>
              <a:gd name="connsiteX33" fmla="*/ 2325545 w 11724934"/>
              <a:gd name="connsiteY33" fmla="*/ 11473190 h 13428667"/>
              <a:gd name="connsiteX34" fmla="*/ 2026498 w 11724934"/>
              <a:gd name="connsiteY34" fmla="*/ 10965805 h 13428667"/>
              <a:gd name="connsiteX35" fmla="*/ 8423706 w 11724934"/>
              <a:gd name="connsiteY35" fmla="*/ 565013 h 1342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724934" h="13428667">
                <a:moveTo>
                  <a:pt x="8955694" y="2976334"/>
                </a:moveTo>
                <a:lnTo>
                  <a:pt x="3330999" y="12125956"/>
                </a:lnTo>
                <a:lnTo>
                  <a:pt x="3074428" y="11690634"/>
                </a:lnTo>
                <a:lnTo>
                  <a:pt x="8133670" y="3460824"/>
                </a:lnTo>
                <a:close/>
                <a:moveTo>
                  <a:pt x="6613112" y="2045671"/>
                </a:moveTo>
                <a:lnTo>
                  <a:pt x="988418" y="11195294"/>
                </a:lnTo>
                <a:lnTo>
                  <a:pt x="731845" y="10759973"/>
                </a:lnTo>
                <a:lnTo>
                  <a:pt x="5791089" y="2530161"/>
                </a:lnTo>
                <a:close/>
                <a:moveTo>
                  <a:pt x="10347090" y="1955479"/>
                </a:moveTo>
                <a:lnTo>
                  <a:pt x="3290281" y="13428667"/>
                </a:lnTo>
                <a:lnTo>
                  <a:pt x="2991235" y="12921283"/>
                </a:lnTo>
                <a:lnTo>
                  <a:pt x="9388443" y="2520493"/>
                </a:lnTo>
                <a:close/>
                <a:moveTo>
                  <a:pt x="9016568" y="1717422"/>
                </a:moveTo>
                <a:lnTo>
                  <a:pt x="3391873" y="10867044"/>
                </a:lnTo>
                <a:lnTo>
                  <a:pt x="3135302" y="10431723"/>
                </a:lnTo>
                <a:lnTo>
                  <a:pt x="8194543" y="2201912"/>
                </a:lnTo>
                <a:close/>
                <a:moveTo>
                  <a:pt x="8004509" y="1024816"/>
                </a:moveTo>
                <a:lnTo>
                  <a:pt x="947699" y="12498007"/>
                </a:lnTo>
                <a:lnTo>
                  <a:pt x="648653" y="11990622"/>
                </a:lnTo>
                <a:lnTo>
                  <a:pt x="7045862" y="1589830"/>
                </a:lnTo>
                <a:close/>
                <a:moveTo>
                  <a:pt x="11724934" y="930662"/>
                </a:moveTo>
                <a:lnTo>
                  <a:pt x="4668125" y="12403851"/>
                </a:lnTo>
                <a:lnTo>
                  <a:pt x="4369080" y="11896466"/>
                </a:lnTo>
                <a:lnTo>
                  <a:pt x="10766288" y="1495676"/>
                </a:lnTo>
                <a:close/>
                <a:moveTo>
                  <a:pt x="6673985" y="786761"/>
                </a:moveTo>
                <a:lnTo>
                  <a:pt x="1049293" y="9936384"/>
                </a:lnTo>
                <a:lnTo>
                  <a:pt x="792719" y="9501062"/>
                </a:lnTo>
                <a:lnTo>
                  <a:pt x="5851961" y="1271251"/>
                </a:lnTo>
                <a:close/>
                <a:moveTo>
                  <a:pt x="6440843" y="94156"/>
                </a:moveTo>
                <a:lnTo>
                  <a:pt x="278218" y="10053030"/>
                </a:lnTo>
                <a:lnTo>
                  <a:pt x="0" y="9580984"/>
                </a:lnTo>
                <a:lnTo>
                  <a:pt x="5543097" y="623276"/>
                </a:lnTo>
                <a:close/>
                <a:moveTo>
                  <a:pt x="9382354" y="0"/>
                </a:moveTo>
                <a:lnTo>
                  <a:pt x="2325545" y="11473190"/>
                </a:lnTo>
                <a:lnTo>
                  <a:pt x="2026498" y="10965805"/>
                </a:lnTo>
                <a:lnTo>
                  <a:pt x="8423706" y="565013"/>
                </a:lnTo>
                <a:close/>
              </a:path>
            </a:pathLst>
          </a:custGeom>
        </p:spPr>
        <p:txBody>
          <a:bodyPr wrap="square">
            <a:noAutofit/>
          </a:bodyPr>
          <a:lstStyle>
            <a:lvl1pPr>
              <a:defRPr sz="1400"/>
            </a:lvl1pPr>
          </a:lstStyle>
          <a:p>
            <a:endParaRPr lang="en-US"/>
          </a:p>
        </p:txBody>
      </p:sp>
    </p:spTree>
    <p:extLst>
      <p:ext uri="{BB962C8B-B14F-4D97-AF65-F5344CB8AC3E}">
        <p14:creationId xmlns:p14="http://schemas.microsoft.com/office/powerpoint/2010/main" val="8977635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85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‹N°›</a:t>
            </a:fld>
            <a:endParaRPr lang="en-US" dirty="0"/>
          </a:p>
        </p:txBody>
      </p:sp>
    </p:spTree>
    <p:extLst>
      <p:ext uri="{BB962C8B-B14F-4D97-AF65-F5344CB8AC3E}">
        <p14:creationId xmlns:p14="http://schemas.microsoft.com/office/powerpoint/2010/main" val="1422389738"/>
      </p:ext>
    </p:extLst>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13F05-B2AD-404E-8F93-454CBB79771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A871234-921B-43C1-AA35-7766B4BFB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F62677E-B9E0-4B0D-B2D0-684A51D407C2}"/>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07885205-EE93-43D5-AFCE-D99EE89F4F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EB0C5A-435D-410E-A149-856640FD15F6}"/>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14738021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0DA78-592D-4C46-B8ED-914B7E6ABC8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BABBC55-77F1-4B63-82FD-385777ACC10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7E55C0-29DC-4A86-A940-506A4924265C}"/>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C8760D0E-ECC9-490F-A3CD-8F8958662D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9627E2-65F2-4AD9-8576-BA6C2FB36567}"/>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28419217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C9A09A-5C5A-4364-8A91-45BBCC9415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EE222A-12EB-4CA3-81CF-B247482A2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6FADBAC-81E5-42A0-9966-C4A73AA9FAAB}"/>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9282E997-B692-4651-86A8-913C1CD0DB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5BA6F3-33FE-4297-85CF-A9D60CA0084A}"/>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33440524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66951-5F2B-42C5-BF31-181295EB23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A6ED86-8974-4EE5-B882-C04977F6B6C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F3829E0-BE2E-4CEA-8E09-2C03AFE8540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6D4BED1-7284-4EA8-9215-823B7FBF08D3}"/>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6" name="Espace réservé du pied de page 5">
            <a:extLst>
              <a:ext uri="{FF2B5EF4-FFF2-40B4-BE49-F238E27FC236}">
                <a16:creationId xmlns:a16="http://schemas.microsoft.com/office/drawing/2014/main" id="{312FB08A-F46C-4F9E-82D4-69E26E0916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9F8BF8-9E2B-47F1-BCE2-1A301E52ADE2}"/>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1541641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2DB0F6-F645-439E-B7D0-27B00F9B448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8917CB5-902E-46E1-977E-C8B91986D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37FC22D-A9DD-45D8-86ED-E6234EEA3C6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3417273-BF88-4830-86B2-DACB88FC5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2D79F4A-D70A-45F7-9286-430A9E39916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4D6BE1C-3206-45D9-BFB3-8A145340EE4A}"/>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8" name="Espace réservé du pied de page 7">
            <a:extLst>
              <a:ext uri="{FF2B5EF4-FFF2-40B4-BE49-F238E27FC236}">
                <a16:creationId xmlns:a16="http://schemas.microsoft.com/office/drawing/2014/main" id="{2A19DB71-5119-4C26-B03F-AF5CAFC4848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BA2232-9BC7-4883-9B8D-26FC45DF8498}"/>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226255092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1D7E8B-41AF-487D-BC47-E2E32384D4A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CE53ED8-2EE7-4440-8825-1F1C41D31462}"/>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4" name="Espace réservé du pied de page 3">
            <a:extLst>
              <a:ext uri="{FF2B5EF4-FFF2-40B4-BE49-F238E27FC236}">
                <a16:creationId xmlns:a16="http://schemas.microsoft.com/office/drawing/2014/main" id="{C7A34548-B66B-4BA9-8608-10A23834F5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B8E98B8-D36B-4CB8-B597-DBCE33D83E4A}"/>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30159086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0BBC806-E254-4670-BD90-7336976874B2}"/>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3" name="Espace réservé du pied de page 2">
            <a:extLst>
              <a:ext uri="{FF2B5EF4-FFF2-40B4-BE49-F238E27FC236}">
                <a16:creationId xmlns:a16="http://schemas.microsoft.com/office/drawing/2014/main" id="{2508358A-8760-42F0-BD2D-7D492FFE27B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6D96D62-83AF-4C8F-9583-FE753DF7148B}"/>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21678240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72519-34E2-4322-9CE4-DA5C034E0E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8DF9AA6-B006-499D-8D04-305C541C4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8116D9E-E928-48DD-A4F6-1AC4E8718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75E803A-6CC4-40E3-9E5C-182CE7F156A3}"/>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6" name="Espace réservé du pied de page 5">
            <a:extLst>
              <a:ext uri="{FF2B5EF4-FFF2-40B4-BE49-F238E27FC236}">
                <a16:creationId xmlns:a16="http://schemas.microsoft.com/office/drawing/2014/main" id="{48F2EECB-87B1-4EC4-A997-5F482F6756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21AC2F2-0B0C-4DF6-83EC-1752DA30F022}"/>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208762648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7CA67-A1ED-4012-98D4-673C39385E4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1A422FD-4EAC-41C5-AF54-EF4DC01F3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1F33488-ED61-4D2C-A7FB-10C16B369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850DBBF-6CB6-4AF5-AB9E-30051B89A9AA}"/>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6" name="Espace réservé du pied de page 5">
            <a:extLst>
              <a:ext uri="{FF2B5EF4-FFF2-40B4-BE49-F238E27FC236}">
                <a16:creationId xmlns:a16="http://schemas.microsoft.com/office/drawing/2014/main" id="{4B3E7A83-A93B-4E59-AAF9-E3705EC47C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2448CAB-F46B-462B-89A8-FEC09C40D723}"/>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40061511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1BCD32-70D7-40EF-97E5-3564C3F1A4F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6E7D1BC-2701-466D-BC7D-AFB3E88047AA}"/>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A3888B-568E-4C52-8E6D-7ED909BDF965}"/>
              </a:ext>
            </a:extLst>
          </p:cNvPr>
          <p:cNvSpPr>
            <a:spLocks noGrp="1"/>
          </p:cNvSpPr>
          <p:nvPr>
            <p:ph type="dt" sz="half" idx="10"/>
          </p:nvPr>
        </p:nvSpPr>
        <p:spPr/>
        <p:txBody>
          <a:bodyPr/>
          <a:lstStyle/>
          <a:p>
            <a:fld id="{EDAEC53C-8CFC-4177-8E2E-740A2E204B00}"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94EF499D-2C48-4C75-A19D-96C4E6B000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38B30C-4A73-4815-A923-BC4ECFF8024F}"/>
              </a:ext>
            </a:extLst>
          </p:cNvPr>
          <p:cNvSpPr>
            <a:spLocks noGrp="1"/>
          </p:cNvSpPr>
          <p:nvPr>
            <p:ph type="sldNum" sz="quarter" idx="12"/>
          </p:nvPr>
        </p:nvSpPr>
        <p:spPr/>
        <p:txBody>
          <a:bodyPr/>
          <a:lstStyle/>
          <a:p>
            <a:fld id="{8F670EE7-5F17-4791-8ED9-1DBC5D63569C}" type="slidenum">
              <a:rPr lang="fr-FR" smtClean="0"/>
              <a:t>‹N°›</a:t>
            </a:fld>
            <a:endParaRPr lang="fr-FR"/>
          </a:p>
        </p:txBody>
      </p:sp>
    </p:spTree>
    <p:extLst>
      <p:ext uri="{BB962C8B-B14F-4D97-AF65-F5344CB8AC3E}">
        <p14:creationId xmlns:p14="http://schemas.microsoft.com/office/powerpoint/2010/main" val="144880803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theme" Target="../theme/theme1.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2.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E2C88-6C8F-484D-AF69-578F576B1F44}" type="slidenum">
              <a:rPr lang="en-US" smtClean="0"/>
              <a:pPr/>
              <a:t>‹N°›</a:t>
            </a:fld>
            <a:endParaRPr lang="en-US" dirty="0"/>
          </a:p>
        </p:txBody>
      </p:sp>
      <p:sp>
        <p:nvSpPr>
          <p:cNvPr id="8" name="Oval 7">
            <a:extLst>
              <a:ext uri="{FF2B5EF4-FFF2-40B4-BE49-F238E27FC236}">
                <a16:creationId xmlns:a16="http://schemas.microsoft.com/office/drawing/2014/main" id="{A2EC7226-B139-4A6E-A55B-48AFEDCE27B8}"/>
              </a:ext>
            </a:extLst>
          </p:cNvPr>
          <p:cNvSpPr/>
          <p:nvPr/>
        </p:nvSpPr>
        <p:spPr>
          <a:xfrm>
            <a:off x="11537700" y="261501"/>
            <a:ext cx="429987" cy="42987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p>
        </p:txBody>
      </p:sp>
      <p:sp>
        <p:nvSpPr>
          <p:cNvPr id="9" name="TextBox 8">
            <a:extLst>
              <a:ext uri="{FF2B5EF4-FFF2-40B4-BE49-F238E27FC236}">
                <a16:creationId xmlns:a16="http://schemas.microsoft.com/office/drawing/2014/main" id="{4A048B2D-C255-4572-8095-A76F16ADC66C}"/>
              </a:ext>
            </a:extLst>
          </p:cNvPr>
          <p:cNvSpPr txBox="1"/>
          <p:nvPr/>
        </p:nvSpPr>
        <p:spPr>
          <a:xfrm>
            <a:off x="11508151" y="303535"/>
            <a:ext cx="503591" cy="307740"/>
          </a:xfrm>
          <a:prstGeom prst="rect">
            <a:avLst/>
          </a:prstGeom>
          <a:noFill/>
        </p:spPr>
        <p:txBody>
          <a:bodyPr wrap="none" lIns="91404" tIns="45702" rIns="91404" bIns="45702" rtlCol="0">
            <a:spAutoFit/>
          </a:bodyPr>
          <a:lstStyle/>
          <a:p>
            <a:pPr algn="ctr"/>
            <a:fld id="{260E2A6B-A809-4840-BF14-8648BC0BDF87}" type="slidenum">
              <a:rPr lang="id-ID" sz="1400" b="1" i="0" smtClean="0">
                <a:solidFill>
                  <a:schemeClr val="bg1"/>
                </a:solidFill>
                <a:latin typeface="Lato Bold" charset="0"/>
                <a:cs typeface="Lato Bold" charset="0"/>
              </a:rPr>
              <a:pPr algn="ctr"/>
              <a:t>‹N°›</a:t>
            </a:fld>
            <a:endParaRPr lang="id-ID" sz="1400" b="1" i="0" dirty="0">
              <a:solidFill>
                <a:schemeClr val="bg1"/>
              </a:solidFill>
              <a:latin typeface="Lato Bold" charset="0"/>
              <a:cs typeface="Lato Bold" charset="0"/>
            </a:endParaRPr>
          </a:p>
        </p:txBody>
      </p:sp>
    </p:spTree>
    <p:extLst>
      <p:ext uri="{BB962C8B-B14F-4D97-AF65-F5344CB8AC3E}">
        <p14:creationId xmlns:p14="http://schemas.microsoft.com/office/powerpoint/2010/main" val="242609813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8" r:id="rId23"/>
    <p:sldLayoutId id="2147483789" r:id="rId24"/>
    <p:sldLayoutId id="2147483790" r:id="rId25"/>
    <p:sldLayoutId id="2147483791" r:id="rId26"/>
    <p:sldLayoutId id="2147483792" r:id="rId27"/>
    <p:sldLayoutId id="2147483793" r:id="rId28"/>
    <p:sldLayoutId id="2147483794" r:id="rId29"/>
    <p:sldLayoutId id="2147483795" r:id="rId30"/>
    <p:sldLayoutId id="2147483796" r:id="rId31"/>
    <p:sldLayoutId id="2147483797" r:id="rId32"/>
    <p:sldLayoutId id="2147483798" r:id="rId33"/>
    <p:sldLayoutId id="2147483799" r:id="rId34"/>
    <p:sldLayoutId id="2147483800" r:id="rId35"/>
    <p:sldLayoutId id="2147483801" r:id="rId36"/>
    <p:sldLayoutId id="2147483802" r:id="rId37"/>
    <p:sldLayoutId id="2147483803"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5" r:id="rId88"/>
    <p:sldLayoutId id="2147483856" r:id="rId89"/>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54C6ED-9FE4-4731-8207-BF7AF4AA0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670C22A-69D3-4E93-A829-5ACC3A608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A87B6D-8F25-4A09-A47B-27F36EB1A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EC53C-8CFC-4177-8E2E-740A2E204B00}"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027CE750-F1D8-4C61-A766-A3C7B9153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31477AE-35D7-4F59-A854-134921DD9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70EE7-5F17-4791-8ED9-1DBC5D63569C}" type="slidenum">
              <a:rPr lang="fr-FR" smtClean="0"/>
              <a:t>‹N°›</a:t>
            </a:fld>
            <a:endParaRPr lang="fr-FR"/>
          </a:p>
        </p:txBody>
      </p:sp>
    </p:spTree>
    <p:extLst>
      <p:ext uri="{BB962C8B-B14F-4D97-AF65-F5344CB8AC3E}">
        <p14:creationId xmlns:p14="http://schemas.microsoft.com/office/powerpoint/2010/main" val="385287015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4.xml"/><Relationship Id="rId1" Type="http://schemas.openxmlformats.org/officeDocument/2006/relationships/slideLayout" Target="../slideLayouts/slideLayout89.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89.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image" Target="../media/image180.png"/><Relationship Id="rId2" Type="http://schemas.openxmlformats.org/officeDocument/2006/relationships/notesSlide" Target="../notesSlides/notesSlide8.xml"/><Relationship Id="rId1" Type="http://schemas.openxmlformats.org/officeDocument/2006/relationships/slideLayout" Target="../slideLayouts/slideLayout89.xml"/><Relationship Id="rId6" Type="http://schemas.openxmlformats.org/officeDocument/2006/relationships/image" Target="../media/image170.png"/><Relationship Id="rId11" Type="http://schemas.openxmlformats.org/officeDocument/2006/relationships/image" Target="../media/image22.png"/><Relationship Id="rId5" Type="http://schemas.openxmlformats.org/officeDocument/2006/relationships/image" Target="../media/image160.pn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9.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204496" y="2801829"/>
            <a:ext cx="4960064" cy="477054"/>
          </a:xfrm>
          <a:prstGeom prst="rect">
            <a:avLst/>
          </a:prstGeom>
          <a:noFill/>
        </p:spPr>
        <p:txBody>
          <a:bodyPr wrap="square" rtlCol="0">
            <a:spAutoFit/>
          </a:bodyPr>
          <a:lstStyle/>
          <a:p>
            <a:r>
              <a:rPr lang="fr-FR" sz="2500" b="1" dirty="0"/>
              <a:t>TP Traitement du signal</a:t>
            </a:r>
            <a:endParaRPr lang="fr-FR" sz="2500" b="1" dirty="0">
              <a:solidFill>
                <a:schemeClr val="tx2"/>
              </a:solidFill>
              <a:latin typeface="Lato Black" charset="0"/>
              <a:ea typeface="Lato Black" charset="0"/>
              <a:cs typeface="Lato Black" charset="0"/>
            </a:endParaRPr>
          </a:p>
        </p:txBody>
      </p:sp>
      <p:grpSp>
        <p:nvGrpSpPr>
          <p:cNvPr id="16" name="Group 15"/>
          <p:cNvGrpSpPr/>
          <p:nvPr/>
        </p:nvGrpSpPr>
        <p:grpSpPr>
          <a:xfrm>
            <a:off x="6430536" y="3603983"/>
            <a:ext cx="2508136" cy="113531"/>
            <a:chOff x="6927228" y="7552706"/>
            <a:chExt cx="5016271" cy="227062"/>
          </a:xfrm>
        </p:grpSpPr>
        <p:sp>
          <p:nvSpPr>
            <p:cNvPr id="17" name="Oval 16"/>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25" name="Oval 24"/>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26" name="Oval 25"/>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27" name="Oval 26"/>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28" name="Oval 27"/>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29" name="Oval 28"/>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0" name="Oval 29"/>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1" name="Oval 30"/>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2" name="Oval 31"/>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3" name="Oval 32"/>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4" name="Oval 33"/>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5" name="Oval 34"/>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6" name="Oval 35"/>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7" name="Oval 36"/>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8" name="Oval 37"/>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9" name="Oval 38"/>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0" name="Oval 39"/>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1" name="Oval 40"/>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2" name="Oval 41"/>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3" name="Oval 42"/>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4" name="Oval 43"/>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5" name="Oval 44"/>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6" name="Oval 45"/>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7" name="Oval 46"/>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8" name="Oval 47"/>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49" name="Oval 48"/>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0" name="Oval 49"/>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1" name="Oval 50"/>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2" name="Oval 51"/>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3" name="Oval 52"/>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4" name="Oval 53"/>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5" name="Oval 54"/>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6" name="Oval 55"/>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7" name="Oval 56"/>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8" name="Oval 57"/>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59" name="Oval 58"/>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0" name="Oval 59"/>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1" name="Oval 60"/>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2" name="Oval 61"/>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3" name="Oval 62"/>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4" name="Oval 63"/>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5" name="Oval 64"/>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6" name="Oval 65"/>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7" name="Oval 66"/>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8" name="Oval 67"/>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69" name="Oval 68"/>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70" name="Oval 69"/>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71" name="Oval 70"/>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grpSp>
      <p:sp>
        <p:nvSpPr>
          <p:cNvPr id="72" name="Subtitle 2"/>
          <p:cNvSpPr txBox="1">
            <a:spLocks/>
          </p:cNvSpPr>
          <p:nvPr/>
        </p:nvSpPr>
        <p:spPr>
          <a:xfrm>
            <a:off x="6297216" y="4040472"/>
            <a:ext cx="5894783" cy="83000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fr-FR" sz="1800" b="1" dirty="0">
                <a:latin typeface="Lato Black" charset="0"/>
                <a:ea typeface="Lato Black" charset="0"/>
                <a:cs typeface="Lato Black" charset="0"/>
              </a:rPr>
              <a:t>Présentation du contexte</a:t>
            </a:r>
          </a:p>
          <a:p>
            <a:pPr algn="l"/>
            <a:r>
              <a:rPr lang="fr-FR" sz="1800" dirty="0">
                <a:latin typeface="Lato Black" charset="0"/>
                <a:ea typeface="Lato Black" charset="0"/>
                <a:cs typeface="Lato Black" charset="0"/>
              </a:rPr>
              <a:t>BERTHELOT Bastien</a:t>
            </a:r>
          </a:p>
        </p:txBody>
      </p:sp>
      <p:pic>
        <p:nvPicPr>
          <p:cNvPr id="4" name="Image 3">
            <a:extLst>
              <a:ext uri="{FF2B5EF4-FFF2-40B4-BE49-F238E27FC236}">
                <a16:creationId xmlns:a16="http://schemas.microsoft.com/office/drawing/2014/main" id="{D1B0649F-41DC-4950-AE5C-5FE99F2D87BA}"/>
              </a:ext>
            </a:extLst>
          </p:cNvPr>
          <p:cNvPicPr>
            <a:picLocks noChangeAspect="1"/>
          </p:cNvPicPr>
          <p:nvPr/>
        </p:nvPicPr>
        <p:blipFill rotWithShape="1">
          <a:blip r:embed="rId2">
            <a:extLst>
              <a:ext uri="{28A0092B-C50C-407E-A947-70E740481C1C}">
                <a14:useLocalDpi xmlns:a14="http://schemas.microsoft.com/office/drawing/2010/main" val="0"/>
              </a:ext>
            </a:extLst>
          </a:blip>
          <a:srcRect l="32922" t="9978" b="50000"/>
          <a:stretch/>
        </p:blipFill>
        <p:spPr>
          <a:xfrm>
            <a:off x="0" y="0"/>
            <a:ext cx="6162084" cy="6858000"/>
          </a:xfrm>
          <a:prstGeom prst="rect">
            <a:avLst/>
          </a:prstGeom>
        </p:spPr>
      </p:pic>
      <p:pic>
        <p:nvPicPr>
          <p:cNvPr id="94" name="Picture 5" descr="C:\Users\eric\Desktop\enseirbmaster\thales.jpg">
            <a:extLst>
              <a:ext uri="{FF2B5EF4-FFF2-40B4-BE49-F238E27FC236}">
                <a16:creationId xmlns:a16="http://schemas.microsoft.com/office/drawing/2014/main" id="{3C08CC92-C28F-409B-BBC2-99363843F161}"/>
              </a:ext>
            </a:extLst>
          </p:cNvPr>
          <p:cNvPicPr>
            <a:picLocks noChangeAspect="1" noChangeArrowheads="1"/>
          </p:cNvPicPr>
          <p:nvPr/>
        </p:nvPicPr>
        <p:blipFill>
          <a:blip r:embed="rId3" cstate="print"/>
          <a:srcRect/>
          <a:stretch>
            <a:fillRect/>
          </a:stretch>
        </p:blipFill>
        <p:spPr bwMode="auto">
          <a:xfrm>
            <a:off x="5077542" y="172027"/>
            <a:ext cx="2641520" cy="652983"/>
          </a:xfrm>
          <a:prstGeom prst="rect">
            <a:avLst/>
          </a:prstGeom>
          <a:noFill/>
        </p:spPr>
      </p:pic>
      <p:pic>
        <p:nvPicPr>
          <p:cNvPr id="95" name="Image 94">
            <a:extLst>
              <a:ext uri="{FF2B5EF4-FFF2-40B4-BE49-F238E27FC236}">
                <a16:creationId xmlns:a16="http://schemas.microsoft.com/office/drawing/2014/main" id="{99DDA97E-2E82-4774-9762-32558F882BAC}"/>
              </a:ext>
            </a:extLst>
          </p:cNvPr>
          <p:cNvPicPr>
            <a:picLocks noChangeAspect="1"/>
          </p:cNvPicPr>
          <p:nvPr/>
        </p:nvPicPr>
        <p:blipFill>
          <a:blip r:embed="rId4" cstate="screen"/>
          <a:stretch>
            <a:fillRect/>
          </a:stretch>
        </p:blipFill>
        <p:spPr>
          <a:xfrm>
            <a:off x="8576772" y="65883"/>
            <a:ext cx="2472197" cy="865270"/>
          </a:xfrm>
          <a:prstGeom prst="rect">
            <a:avLst/>
          </a:prstGeom>
          <a:noFill/>
          <a:ln>
            <a:noFill/>
          </a:ln>
        </p:spPr>
      </p:pic>
      <p:pic>
        <p:nvPicPr>
          <p:cNvPr id="96" name="Image 95">
            <a:extLst>
              <a:ext uri="{FF2B5EF4-FFF2-40B4-BE49-F238E27FC236}">
                <a16:creationId xmlns:a16="http://schemas.microsoft.com/office/drawing/2014/main" id="{D7DECBFF-5270-4EEA-849A-7F241CB60A6B}"/>
              </a:ext>
            </a:extLst>
          </p:cNvPr>
          <p:cNvPicPr>
            <a:picLocks noChangeAspect="1"/>
          </p:cNvPicPr>
          <p:nvPr/>
        </p:nvPicPr>
        <p:blipFill>
          <a:blip r:embed="rId5" cstate="screen">
            <a:clrChange>
              <a:clrFrom>
                <a:srgbClr val="FFFFFF"/>
              </a:clrFrom>
              <a:clrTo>
                <a:srgbClr val="FFFFFF">
                  <a:alpha val="0"/>
                </a:srgbClr>
              </a:clrTo>
            </a:clrChange>
          </a:blip>
          <a:stretch>
            <a:fillRect/>
          </a:stretch>
        </p:blipFill>
        <p:spPr>
          <a:xfrm>
            <a:off x="8145746" y="5899981"/>
            <a:ext cx="1800000" cy="836006"/>
          </a:xfrm>
          <a:prstGeom prst="rect">
            <a:avLst/>
          </a:prstGeom>
        </p:spPr>
      </p:pic>
      <p:pic>
        <p:nvPicPr>
          <p:cNvPr id="97" name="Image 96">
            <a:extLst>
              <a:ext uri="{FF2B5EF4-FFF2-40B4-BE49-F238E27FC236}">
                <a16:creationId xmlns:a16="http://schemas.microsoft.com/office/drawing/2014/main" id="{9E0406A1-0D77-4792-924B-DF8497F59B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0003" y="5922214"/>
            <a:ext cx="1260000" cy="791539"/>
          </a:xfrm>
          <a:prstGeom prst="rect">
            <a:avLst/>
          </a:prstGeom>
        </p:spPr>
      </p:pic>
      <p:pic>
        <p:nvPicPr>
          <p:cNvPr id="98" name="Image 97">
            <a:extLst>
              <a:ext uri="{FF2B5EF4-FFF2-40B4-BE49-F238E27FC236}">
                <a16:creationId xmlns:a16="http://schemas.microsoft.com/office/drawing/2014/main" id="{4194D1CE-5BAE-410F-87B1-EAE765217D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8969" y="6077163"/>
            <a:ext cx="1800000" cy="658824"/>
          </a:xfrm>
          <a:prstGeom prst="rect">
            <a:avLst/>
          </a:prstGeom>
        </p:spPr>
      </p:pic>
    </p:spTree>
    <p:extLst>
      <p:ext uri="{BB962C8B-B14F-4D97-AF65-F5344CB8AC3E}">
        <p14:creationId xmlns:p14="http://schemas.microsoft.com/office/powerpoint/2010/main" val="102591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64">
                <a:extLst>
                  <a:ext uri="{FF2B5EF4-FFF2-40B4-BE49-F238E27FC236}">
                    <a16:creationId xmlns:a16="http://schemas.microsoft.com/office/drawing/2014/main" id="{6D48A2DE-81CE-48B8-AD6D-F09808777F85}"/>
                  </a:ext>
                </a:extLst>
              </p:cNvPr>
              <p:cNvSpPr txBox="1"/>
              <p:nvPr/>
            </p:nvSpPr>
            <p:spPr bwMode="auto">
              <a:xfrm>
                <a:off x="923733" y="1442717"/>
                <a:ext cx="10481468" cy="4611904"/>
              </a:xfrm>
              <a:prstGeom prst="rect">
                <a:avLst/>
              </a:prstGeom>
              <a:noFill/>
            </p:spPr>
            <p:txBody>
              <a:bodyPr wrap="square">
                <a:spAutoFit/>
              </a:bodyPr>
              <a:lstStyle/>
              <a:p>
                <a:pPr defTabSz="914217">
                  <a:defRPr/>
                </a:pPr>
                <a:r>
                  <a:rPr lang="fr-FR" sz="1600" b="1" dirty="0">
                    <a:solidFill>
                      <a:schemeClr val="tx2"/>
                    </a:solidFill>
                    <a:latin typeface="Lato Regular"/>
                    <a:cs typeface="Lato Regular"/>
                  </a:rPr>
                  <a:t>Comment analyser un signal dans le domaine spectral ?</a:t>
                </a:r>
              </a:p>
              <a:p>
                <a:pPr defTabSz="914217">
                  <a:defRPr/>
                </a:pPr>
                <a:endParaRPr lang="fr-FR" sz="1600" dirty="0">
                  <a:solidFill>
                    <a:schemeClr val="tx2"/>
                  </a:solidFill>
                  <a:latin typeface="Lato Regular"/>
                  <a:cs typeface="Lato Regular"/>
                </a:endParaRPr>
              </a:p>
              <a:p>
                <a:pPr defTabSz="914217">
                  <a:defRPr/>
                </a:pPr>
                <a:r>
                  <a:rPr lang="fr-FR" sz="1600" u="sng" dirty="0">
                    <a:solidFill>
                      <a:schemeClr val="tx2"/>
                    </a:solidFill>
                    <a:latin typeface="Lato Regular"/>
                    <a:cs typeface="Lato Regular"/>
                  </a:rPr>
                  <a:t>Domaine spectral : </a:t>
                </a:r>
              </a:p>
              <a:p>
                <a:pPr defTabSz="914217">
                  <a:defRPr/>
                </a:pPr>
                <a:r>
                  <a:rPr lang="fr-FR" sz="1600" dirty="0">
                    <a:solidFill>
                      <a:schemeClr val="tx2"/>
                    </a:solidFill>
                    <a:latin typeface="Lato Regular"/>
                    <a:cs typeface="Lato Regular"/>
                  </a:rPr>
                  <a:t>Autre domaine d’analyse que le domaine temporel, on y présente le contenu fréquentiel d’un signal.</a:t>
                </a:r>
              </a:p>
              <a:p>
                <a:pPr marL="342900" indent="-342900" defTabSz="914217">
                  <a:buFont typeface="Arial" panose="020B0604020202020204" pitchFamily="34" charset="0"/>
                  <a:buChar char="•"/>
                  <a:defRPr/>
                </a:pPr>
                <a:r>
                  <a:rPr lang="fr-FR" sz="1600" dirty="0">
                    <a:solidFill>
                      <a:schemeClr val="tx2"/>
                    </a:solidFill>
                    <a:latin typeface="Lato Regular"/>
                    <a:cs typeface="Lato Regular"/>
                  </a:rPr>
                  <a:t>Exemple : soit un signal </a:t>
                </a:r>
                <a14:m>
                  <m:oMath xmlns:m="http://schemas.openxmlformats.org/officeDocument/2006/math">
                    <m:r>
                      <a:rPr lang="fr-FR" sz="1600" b="0" i="1" smtClean="0">
                        <a:solidFill>
                          <a:schemeClr val="tx2"/>
                        </a:solidFill>
                        <a:latin typeface="Cambria Math" panose="02040503050406030204" pitchFamily="18" charset="0"/>
                        <a:cs typeface="Lato Regular"/>
                      </a:rPr>
                      <m:t>𝑠</m:t>
                    </m:r>
                  </m:oMath>
                </a14:m>
                <a:r>
                  <a:rPr lang="fr-FR" sz="1600" dirty="0">
                    <a:solidFill>
                      <a:schemeClr val="tx2"/>
                    </a:solidFill>
                    <a:latin typeface="Lato Regular"/>
                    <a:cs typeface="Lato Regular"/>
                  </a:rPr>
                  <a:t> de taille </a:t>
                </a:r>
                <a14:m>
                  <m:oMath xmlns:m="http://schemas.openxmlformats.org/officeDocument/2006/math">
                    <m:r>
                      <a:rPr lang="fr-FR" sz="1600" b="0" i="1" smtClean="0">
                        <a:solidFill>
                          <a:schemeClr val="tx2"/>
                        </a:solidFill>
                        <a:latin typeface="Cambria Math" panose="02040503050406030204" pitchFamily="18" charset="0"/>
                        <a:cs typeface="Lato Regular"/>
                      </a:rPr>
                      <m:t>𝑁</m:t>
                    </m:r>
                    <m:r>
                      <a:rPr lang="fr-FR" sz="1600" b="0" i="1" smtClean="0">
                        <a:solidFill>
                          <a:schemeClr val="tx2"/>
                        </a:solidFill>
                        <a:latin typeface="Cambria Math" panose="02040503050406030204" pitchFamily="18" charset="0"/>
                        <a:cs typeface="Lato Regular"/>
                      </a:rPr>
                      <m:t> </m:t>
                    </m:r>
                  </m:oMath>
                </a14:m>
                <a:r>
                  <a:rPr lang="fr-FR" sz="1600" dirty="0">
                    <a:solidFill>
                      <a:schemeClr val="tx2"/>
                    </a:solidFill>
                    <a:latin typeface="Lato Regular"/>
                    <a:cs typeface="Lato Regular"/>
                  </a:rPr>
                  <a:t>défini par la somme de deux signaux périodiques :</a:t>
                </a:r>
              </a:p>
              <a:p>
                <a:pPr marL="800100" lvl="1" indent="-342900" defTabSz="914217">
                  <a:buFont typeface="Arial" panose="020B0604020202020204" pitchFamily="34" charset="0"/>
                  <a:buChar char="•"/>
                  <a:defRPr/>
                </a:pPr>
                <a:endParaRPr lang="fr-FR" sz="1600" dirty="0">
                  <a:solidFill>
                    <a:schemeClr val="tx2"/>
                  </a:solidFill>
                  <a:latin typeface="Lato Regular"/>
                  <a:cs typeface="Lato Regular"/>
                </a:endParaRPr>
              </a:p>
              <a:p>
                <a:pPr lvl="1" algn="ctr" defTabSz="914217">
                  <a:defRPr/>
                </a:pPr>
                <a14:m>
                  <m:oMath xmlns:m="http://schemas.openxmlformats.org/officeDocument/2006/math">
                    <m:sSub>
                      <m:sSubPr>
                        <m:ctrlPr>
                          <a:rPr lang="fr-FR" sz="1600" b="0" i="1" smtClean="0">
                            <a:solidFill>
                              <a:schemeClr val="tx2"/>
                            </a:solidFill>
                            <a:latin typeface="Cambria Math" panose="02040503050406030204" pitchFamily="18" charset="0"/>
                            <a:cs typeface="Lato Regular"/>
                          </a:rPr>
                        </m:ctrlPr>
                      </m:sSubPr>
                      <m:e>
                        <m:r>
                          <a:rPr lang="fr-FR" sz="1600" b="0" i="1" smtClean="0">
                            <a:solidFill>
                              <a:schemeClr val="tx2"/>
                            </a:solidFill>
                            <a:latin typeface="Cambria Math" panose="02040503050406030204" pitchFamily="18" charset="0"/>
                            <a:cs typeface="Lato Regular"/>
                          </a:rPr>
                          <m:t>𝑠</m:t>
                        </m:r>
                      </m:e>
                      <m:sub>
                        <m:r>
                          <a:rPr lang="fr-FR" sz="1600" b="0" i="1" smtClean="0">
                            <a:solidFill>
                              <a:schemeClr val="tx2"/>
                            </a:solidFill>
                            <a:latin typeface="Cambria Math"/>
                            <a:cs typeface="Lato Regular"/>
                          </a:rPr>
                          <m:t>𝑘</m:t>
                        </m:r>
                      </m:sub>
                    </m:sSub>
                    <m:r>
                      <a:rPr lang="fr-FR" sz="1600" b="0" i="1" smtClean="0">
                        <a:solidFill>
                          <a:schemeClr val="tx2"/>
                        </a:solidFill>
                        <a:latin typeface="Cambria Math" panose="02040503050406030204" pitchFamily="18" charset="0"/>
                        <a:cs typeface="Lato Regular"/>
                      </a:rPr>
                      <m:t>=2∗</m:t>
                    </m:r>
                    <m:func>
                      <m:funcPr>
                        <m:ctrlPr>
                          <a:rPr lang="fr-FR" sz="1600" b="0" i="1" smtClean="0">
                            <a:solidFill>
                              <a:schemeClr val="tx2"/>
                            </a:solidFill>
                            <a:latin typeface="Cambria Math" panose="02040503050406030204" pitchFamily="18" charset="0"/>
                            <a:cs typeface="Lato Regular"/>
                          </a:rPr>
                        </m:ctrlPr>
                      </m:funcPr>
                      <m:fName>
                        <m:r>
                          <m:rPr>
                            <m:sty m:val="p"/>
                          </m:rPr>
                          <a:rPr lang="fr-FR" sz="1600" b="0" i="0" smtClean="0">
                            <a:solidFill>
                              <a:schemeClr val="tx2"/>
                            </a:solidFill>
                            <a:latin typeface="Cambria Math" panose="02040503050406030204" pitchFamily="18" charset="0"/>
                            <a:cs typeface="Lato Regular"/>
                          </a:rPr>
                          <m:t>sin</m:t>
                        </m:r>
                      </m:fName>
                      <m:e>
                        <m:d>
                          <m:dPr>
                            <m:ctrlPr>
                              <a:rPr lang="fr-FR" sz="1600" b="0" i="1" smtClean="0">
                                <a:solidFill>
                                  <a:schemeClr val="tx2"/>
                                </a:solidFill>
                                <a:latin typeface="Cambria Math" panose="02040503050406030204" pitchFamily="18" charset="0"/>
                                <a:cs typeface="Lato Regular"/>
                              </a:rPr>
                            </m:ctrlPr>
                          </m:dPr>
                          <m:e>
                            <m:r>
                              <a:rPr lang="fr-FR" sz="1600" b="0" i="1" smtClean="0">
                                <a:solidFill>
                                  <a:schemeClr val="tx2"/>
                                </a:solidFill>
                                <a:latin typeface="Cambria Math" panose="02040503050406030204" pitchFamily="18" charset="0"/>
                                <a:cs typeface="Lato Regular"/>
                              </a:rPr>
                              <m:t>2</m:t>
                            </m:r>
                            <m:r>
                              <a:rPr lang="fr-FR" sz="1600" b="0" i="1" smtClean="0">
                                <a:solidFill>
                                  <a:schemeClr val="tx2"/>
                                </a:solidFill>
                                <a:latin typeface="Cambria Math" panose="02040503050406030204" pitchFamily="18" charset="0"/>
                                <a:cs typeface="Lato Regular"/>
                              </a:rPr>
                              <m:t>𝜋</m:t>
                            </m:r>
                            <m:sSub>
                              <m:sSubPr>
                                <m:ctrlPr>
                                  <a:rPr lang="fr-FR" sz="1600" b="0" i="1" smtClean="0">
                                    <a:solidFill>
                                      <a:schemeClr val="tx2"/>
                                    </a:solidFill>
                                    <a:latin typeface="Cambria Math" panose="02040503050406030204" pitchFamily="18" charset="0"/>
                                    <a:cs typeface="Lato Regular"/>
                                  </a:rPr>
                                </m:ctrlPr>
                              </m:sSubPr>
                              <m:e>
                                <m:r>
                                  <a:rPr lang="fr-FR" sz="1600" b="0" i="1" smtClean="0">
                                    <a:solidFill>
                                      <a:schemeClr val="tx2"/>
                                    </a:solidFill>
                                    <a:latin typeface="Cambria Math" panose="02040503050406030204" pitchFamily="18" charset="0"/>
                                    <a:cs typeface="Lato Regular"/>
                                  </a:rPr>
                                  <m:t>𝑓</m:t>
                                </m:r>
                              </m:e>
                              <m:sub>
                                <m:r>
                                  <a:rPr lang="fr-FR" sz="1600" b="0" i="1" smtClean="0">
                                    <a:solidFill>
                                      <a:schemeClr val="tx2"/>
                                    </a:solidFill>
                                    <a:latin typeface="Cambria Math" panose="02040503050406030204" pitchFamily="18" charset="0"/>
                                    <a:cs typeface="Lato Regular"/>
                                  </a:rPr>
                                  <m:t>1</m:t>
                                </m:r>
                              </m:sub>
                            </m:sSub>
                            <m:r>
                              <a:rPr lang="fr-FR" sz="1600" b="0" i="1" smtClean="0">
                                <a:solidFill>
                                  <a:schemeClr val="tx2"/>
                                </a:solidFill>
                                <a:latin typeface="Cambria Math" panose="02040503050406030204" pitchFamily="18" charset="0"/>
                                <a:cs typeface="Lato Regular"/>
                              </a:rPr>
                              <m:t>𝑘</m:t>
                            </m:r>
                          </m:e>
                        </m:d>
                      </m:e>
                    </m:func>
                    <m:r>
                      <a:rPr lang="fr-FR" sz="1600" b="0" i="1" smtClean="0">
                        <a:solidFill>
                          <a:schemeClr val="tx2"/>
                        </a:solidFill>
                        <a:latin typeface="Cambria Math" panose="02040503050406030204" pitchFamily="18" charset="0"/>
                        <a:cs typeface="Lato Regular"/>
                      </a:rPr>
                      <m:t>+</m:t>
                    </m:r>
                    <m:func>
                      <m:funcPr>
                        <m:ctrlPr>
                          <a:rPr lang="fr-FR" sz="1600" i="1">
                            <a:solidFill>
                              <a:schemeClr val="tx2"/>
                            </a:solidFill>
                            <a:latin typeface="Cambria Math" panose="02040503050406030204" pitchFamily="18" charset="0"/>
                            <a:cs typeface="Lato Regular"/>
                          </a:rPr>
                        </m:ctrlPr>
                      </m:funcPr>
                      <m:fName>
                        <m:r>
                          <m:rPr>
                            <m:sty m:val="p"/>
                          </m:rPr>
                          <a:rPr lang="fr-FR" sz="1600">
                            <a:solidFill>
                              <a:schemeClr val="tx2"/>
                            </a:solidFill>
                            <a:latin typeface="Cambria Math" panose="02040503050406030204" pitchFamily="18" charset="0"/>
                            <a:cs typeface="Lato Regular"/>
                          </a:rPr>
                          <m:t>sin</m:t>
                        </m:r>
                      </m:fName>
                      <m:e>
                        <m:d>
                          <m:dPr>
                            <m:ctrlPr>
                              <a:rPr lang="fr-FR" sz="1600" i="1">
                                <a:solidFill>
                                  <a:schemeClr val="tx2"/>
                                </a:solidFill>
                                <a:latin typeface="Cambria Math" panose="02040503050406030204" pitchFamily="18" charset="0"/>
                                <a:cs typeface="Lato Regular"/>
                              </a:rPr>
                            </m:ctrlPr>
                          </m:dPr>
                          <m:e>
                            <m:r>
                              <a:rPr lang="fr-FR" sz="1600" i="1">
                                <a:solidFill>
                                  <a:schemeClr val="tx2"/>
                                </a:solidFill>
                                <a:latin typeface="Cambria Math" panose="02040503050406030204" pitchFamily="18" charset="0"/>
                                <a:cs typeface="Lato Regular"/>
                              </a:rPr>
                              <m:t>2</m:t>
                            </m:r>
                            <m:r>
                              <a:rPr lang="fr-FR" sz="1600" i="1">
                                <a:solidFill>
                                  <a:schemeClr val="tx2"/>
                                </a:solidFill>
                                <a:latin typeface="Cambria Math" panose="02040503050406030204" pitchFamily="18" charset="0"/>
                                <a:cs typeface="Lato Regular"/>
                              </a:rPr>
                              <m:t>𝜋</m:t>
                            </m:r>
                            <m:sSub>
                              <m:sSubPr>
                                <m:ctrlPr>
                                  <a:rPr lang="fr-FR" sz="1600" i="1">
                                    <a:solidFill>
                                      <a:schemeClr val="tx2"/>
                                    </a:solidFill>
                                    <a:latin typeface="Cambria Math" panose="02040503050406030204" pitchFamily="18" charset="0"/>
                                    <a:cs typeface="Lato Regular"/>
                                  </a:rPr>
                                </m:ctrlPr>
                              </m:sSubPr>
                              <m:e>
                                <m:r>
                                  <a:rPr lang="fr-FR" sz="1600" i="1">
                                    <a:solidFill>
                                      <a:schemeClr val="tx2"/>
                                    </a:solidFill>
                                    <a:latin typeface="Cambria Math" panose="02040503050406030204" pitchFamily="18" charset="0"/>
                                    <a:cs typeface="Lato Regular"/>
                                  </a:rPr>
                                  <m:t>𝑓</m:t>
                                </m:r>
                              </m:e>
                              <m:sub>
                                <m:r>
                                  <a:rPr lang="fr-FR" sz="1600" b="0" i="1" smtClean="0">
                                    <a:solidFill>
                                      <a:schemeClr val="tx2"/>
                                    </a:solidFill>
                                    <a:latin typeface="Cambria Math" panose="02040503050406030204" pitchFamily="18" charset="0"/>
                                    <a:cs typeface="Lato Regular"/>
                                  </a:rPr>
                                  <m:t>2</m:t>
                                </m:r>
                              </m:sub>
                            </m:sSub>
                            <m:r>
                              <a:rPr lang="fr-FR" sz="1600" b="0" i="1" smtClean="0">
                                <a:solidFill>
                                  <a:schemeClr val="tx2"/>
                                </a:solidFill>
                                <a:latin typeface="Cambria Math" panose="02040503050406030204" pitchFamily="18" charset="0"/>
                                <a:cs typeface="Lato Regular"/>
                              </a:rPr>
                              <m:t>𝑘</m:t>
                            </m:r>
                          </m:e>
                        </m:d>
                      </m:e>
                    </m:func>
                  </m:oMath>
                </a14:m>
                <a:r>
                  <a:rPr lang="fr-FR" sz="1600" dirty="0">
                    <a:solidFill>
                      <a:schemeClr val="tx2"/>
                    </a:solidFill>
                    <a:latin typeface="Lato Regular"/>
                    <a:cs typeface="Lato Regular"/>
                  </a:rPr>
                  <a:t>                   avec </a:t>
                </a:r>
                <a14:m>
                  <m:oMath xmlns:m="http://schemas.openxmlformats.org/officeDocument/2006/math">
                    <m:d>
                      <m:dPr>
                        <m:begChr m:val="{"/>
                        <m:endChr m:val=""/>
                        <m:ctrlPr>
                          <a:rPr lang="fr-FR" sz="1600" b="0" i="1" smtClean="0">
                            <a:solidFill>
                              <a:schemeClr val="tx2"/>
                            </a:solidFill>
                            <a:latin typeface="Cambria Math" panose="02040503050406030204" pitchFamily="18" charset="0"/>
                            <a:cs typeface="Lato Regular"/>
                          </a:rPr>
                        </m:ctrlPr>
                      </m:dPr>
                      <m:e>
                        <m:eqArr>
                          <m:eqArrPr>
                            <m:ctrlPr>
                              <a:rPr lang="fr-FR" sz="1600" b="0" i="1" smtClean="0">
                                <a:solidFill>
                                  <a:schemeClr val="tx2"/>
                                </a:solidFill>
                                <a:latin typeface="Cambria Math" panose="02040503050406030204" pitchFamily="18" charset="0"/>
                                <a:cs typeface="Lato Regular"/>
                              </a:rPr>
                            </m:ctrlPr>
                          </m:eqArrPr>
                          <m:e>
                            <m:sSub>
                              <m:sSubPr>
                                <m:ctrlPr>
                                  <a:rPr lang="fr-FR" sz="1600" i="1">
                                    <a:solidFill>
                                      <a:schemeClr val="tx2"/>
                                    </a:solidFill>
                                    <a:latin typeface="Cambria Math" panose="02040503050406030204" pitchFamily="18" charset="0"/>
                                    <a:cs typeface="Lato Regular"/>
                                  </a:rPr>
                                </m:ctrlPr>
                              </m:sSubPr>
                              <m:e>
                                <m:r>
                                  <a:rPr lang="fr-FR" sz="1600" i="1">
                                    <a:solidFill>
                                      <a:schemeClr val="tx2"/>
                                    </a:solidFill>
                                    <a:latin typeface="Cambria Math" panose="02040503050406030204" pitchFamily="18" charset="0"/>
                                    <a:cs typeface="Lato Regular"/>
                                  </a:rPr>
                                  <m:t>𝑓</m:t>
                                </m:r>
                              </m:e>
                              <m:sub>
                                <m:r>
                                  <a:rPr lang="fr-FR" sz="1600" i="1">
                                    <a:solidFill>
                                      <a:schemeClr val="tx2"/>
                                    </a:solidFill>
                                    <a:latin typeface="Cambria Math" panose="02040503050406030204" pitchFamily="18" charset="0"/>
                                    <a:cs typeface="Lato Regular"/>
                                  </a:rPr>
                                  <m:t>1</m:t>
                                </m:r>
                              </m:sub>
                            </m:sSub>
                            <m:r>
                              <a:rPr lang="fr-FR" sz="1600" i="1">
                                <a:solidFill>
                                  <a:schemeClr val="tx2"/>
                                </a:solidFill>
                                <a:latin typeface="Cambria Math" panose="02040503050406030204" pitchFamily="18" charset="0"/>
                                <a:cs typeface="Lato Regular"/>
                              </a:rPr>
                              <m:t>=</m:t>
                            </m:r>
                            <m:r>
                              <a:rPr lang="fr-FR" sz="1600" b="0" i="1" smtClean="0">
                                <a:solidFill>
                                  <a:schemeClr val="tx2"/>
                                </a:solidFill>
                                <a:latin typeface="Cambria Math" panose="02040503050406030204" pitchFamily="18" charset="0"/>
                                <a:cs typeface="Lato Regular"/>
                              </a:rPr>
                              <m:t>128</m:t>
                            </m:r>
                            <m:r>
                              <a:rPr lang="fr-FR" sz="1600" i="1">
                                <a:solidFill>
                                  <a:schemeClr val="tx2"/>
                                </a:solidFill>
                                <a:latin typeface="Cambria Math" panose="02040503050406030204" pitchFamily="18" charset="0"/>
                                <a:cs typeface="Lato Regular"/>
                              </a:rPr>
                              <m:t>𝐻𝑧</m:t>
                            </m:r>
                          </m:e>
                          <m:e>
                            <m:sSub>
                              <m:sSubPr>
                                <m:ctrlPr>
                                  <a:rPr lang="fr-FR" sz="1600" i="1">
                                    <a:solidFill>
                                      <a:schemeClr val="tx2"/>
                                    </a:solidFill>
                                    <a:latin typeface="Cambria Math" panose="02040503050406030204" pitchFamily="18" charset="0"/>
                                    <a:cs typeface="Lato Regular"/>
                                  </a:rPr>
                                </m:ctrlPr>
                              </m:sSubPr>
                              <m:e>
                                <m:r>
                                  <a:rPr lang="fr-FR" sz="1600" i="1">
                                    <a:solidFill>
                                      <a:schemeClr val="tx2"/>
                                    </a:solidFill>
                                    <a:latin typeface="Cambria Math" panose="02040503050406030204" pitchFamily="18" charset="0"/>
                                    <a:cs typeface="Lato Regular"/>
                                  </a:rPr>
                                  <m:t>𝑓</m:t>
                                </m:r>
                              </m:e>
                              <m:sub>
                                <m:r>
                                  <a:rPr lang="fr-FR" sz="1600" b="0" i="1" smtClean="0">
                                    <a:solidFill>
                                      <a:schemeClr val="tx2"/>
                                    </a:solidFill>
                                    <a:latin typeface="Cambria Math" panose="02040503050406030204" pitchFamily="18" charset="0"/>
                                    <a:cs typeface="Lato Regular"/>
                                  </a:rPr>
                                  <m:t>2</m:t>
                                </m:r>
                              </m:sub>
                            </m:sSub>
                            <m:r>
                              <a:rPr lang="fr-FR" sz="1600" i="1">
                                <a:solidFill>
                                  <a:schemeClr val="tx2"/>
                                </a:solidFill>
                                <a:latin typeface="Cambria Math" panose="02040503050406030204" pitchFamily="18" charset="0"/>
                                <a:cs typeface="Lato Regular"/>
                              </a:rPr>
                              <m:t>=</m:t>
                            </m:r>
                            <m:r>
                              <a:rPr lang="fr-FR" sz="1600" b="0" i="1" smtClean="0">
                                <a:solidFill>
                                  <a:schemeClr val="tx2"/>
                                </a:solidFill>
                                <a:latin typeface="Cambria Math" panose="02040503050406030204" pitchFamily="18" charset="0"/>
                                <a:cs typeface="Lato Regular"/>
                              </a:rPr>
                              <m:t>256</m:t>
                            </m:r>
                            <m:r>
                              <a:rPr lang="fr-FR" sz="1600" i="1">
                                <a:solidFill>
                                  <a:schemeClr val="tx2"/>
                                </a:solidFill>
                                <a:latin typeface="Cambria Math" panose="02040503050406030204" pitchFamily="18" charset="0"/>
                                <a:cs typeface="Lato Regular"/>
                              </a:rPr>
                              <m:t>𝐻𝑧</m:t>
                            </m:r>
                          </m:e>
                        </m:eqArr>
                      </m:e>
                    </m:d>
                    <m:r>
                      <a:rPr lang="fr-FR" sz="1600" b="0" i="1" smtClean="0">
                        <a:solidFill>
                          <a:schemeClr val="tx2"/>
                        </a:solidFill>
                        <a:latin typeface="Cambria Math" panose="02040503050406030204" pitchFamily="18" charset="0"/>
                        <a:cs typeface="Lato Regular"/>
                      </a:rPr>
                      <m:t> </m:t>
                    </m:r>
                  </m:oMath>
                </a14:m>
                <a:r>
                  <a:rPr lang="fr-FR" sz="1600" dirty="0">
                    <a:solidFill>
                      <a:schemeClr val="tx2"/>
                    </a:solidFill>
                    <a:latin typeface="Lato Regular"/>
                    <a:cs typeface="Lato Regular"/>
                  </a:rPr>
                  <a:t>     et </a:t>
                </a:r>
                <a14:m>
                  <m:oMath xmlns:m="http://schemas.openxmlformats.org/officeDocument/2006/math">
                    <m:r>
                      <a:rPr lang="fr-FR" sz="1600" b="0" i="1" smtClean="0">
                        <a:solidFill>
                          <a:schemeClr val="tx2"/>
                        </a:solidFill>
                        <a:latin typeface="Cambria Math" panose="02040503050406030204" pitchFamily="18" charset="0"/>
                        <a:cs typeface="Lato Regular"/>
                      </a:rPr>
                      <m:t>𝑘</m:t>
                    </m:r>
                    <m:r>
                      <a:rPr lang="fr-FR" sz="1600" b="0" i="1" smtClean="0">
                        <a:solidFill>
                          <a:schemeClr val="tx2"/>
                        </a:solidFill>
                        <a:latin typeface="Cambria Math" panose="02040503050406030204" pitchFamily="18" charset="0"/>
                        <a:ea typeface="Cambria Math" panose="02040503050406030204" pitchFamily="18" charset="0"/>
                        <a:cs typeface="Lato Regular"/>
                      </a:rPr>
                      <m:t>∈</m:t>
                    </m:r>
                    <m:f>
                      <m:fPr>
                        <m:ctrlPr>
                          <a:rPr lang="fr-FR" sz="1600" b="0" i="1" smtClean="0">
                            <a:solidFill>
                              <a:schemeClr val="tx2"/>
                            </a:solidFill>
                            <a:latin typeface="Cambria Math" panose="02040503050406030204" pitchFamily="18" charset="0"/>
                            <a:ea typeface="Cambria Math" panose="02040503050406030204" pitchFamily="18" charset="0"/>
                            <a:cs typeface="Lato Regular"/>
                          </a:rPr>
                        </m:ctrlPr>
                      </m:fPr>
                      <m:num>
                        <m:r>
                          <a:rPr lang="fr-FR" sz="1600" b="0" i="1" smtClean="0">
                            <a:solidFill>
                              <a:schemeClr val="tx2"/>
                            </a:solidFill>
                            <a:latin typeface="Cambria Math" panose="02040503050406030204" pitchFamily="18" charset="0"/>
                            <a:ea typeface="Cambria Math" panose="02040503050406030204" pitchFamily="18" charset="0"/>
                            <a:cs typeface="Lato Regular"/>
                          </a:rPr>
                          <m:t>1</m:t>
                        </m:r>
                      </m:num>
                      <m:den>
                        <m:r>
                          <a:rPr lang="fr-FR" sz="1600" b="0" i="1" smtClean="0">
                            <a:solidFill>
                              <a:schemeClr val="tx2"/>
                            </a:solidFill>
                            <a:latin typeface="Cambria Math" panose="02040503050406030204" pitchFamily="18" charset="0"/>
                            <a:ea typeface="Cambria Math" panose="02040503050406030204" pitchFamily="18" charset="0"/>
                            <a:cs typeface="Lato Regular"/>
                          </a:rPr>
                          <m:t>𝑓𝑒𝑐h</m:t>
                        </m:r>
                      </m:den>
                    </m:f>
                    <m:r>
                      <a:rPr lang="fr-FR" sz="1600" b="0" i="1" smtClean="0">
                        <a:solidFill>
                          <a:schemeClr val="tx2"/>
                        </a:solidFill>
                        <a:latin typeface="Cambria Math" panose="02040503050406030204" pitchFamily="18" charset="0"/>
                        <a:ea typeface="Cambria Math" panose="02040503050406030204" pitchFamily="18" charset="0"/>
                        <a:cs typeface="Lato Regular"/>
                      </a:rPr>
                      <m:t>∗[1,</m:t>
                    </m:r>
                    <m:r>
                      <a:rPr lang="fr-FR" sz="1600" b="0" i="1" smtClean="0">
                        <a:solidFill>
                          <a:schemeClr val="tx2"/>
                        </a:solidFill>
                        <a:latin typeface="Cambria Math" panose="02040503050406030204" pitchFamily="18" charset="0"/>
                        <a:ea typeface="Cambria Math" panose="02040503050406030204" pitchFamily="18" charset="0"/>
                        <a:cs typeface="Lato Regular"/>
                      </a:rPr>
                      <m:t>𝑁</m:t>
                    </m:r>
                    <m:r>
                      <a:rPr lang="fr-FR" sz="1600" b="0" i="1" smtClean="0">
                        <a:solidFill>
                          <a:schemeClr val="tx2"/>
                        </a:solidFill>
                        <a:latin typeface="Cambria Math" panose="02040503050406030204" pitchFamily="18" charset="0"/>
                        <a:ea typeface="Cambria Math" panose="02040503050406030204" pitchFamily="18" charset="0"/>
                        <a:cs typeface="Lato Regular"/>
                      </a:rPr>
                      <m:t>]</m:t>
                    </m:r>
                  </m:oMath>
                </a14:m>
                <a:endParaRPr lang="fr-FR" sz="1600" dirty="0">
                  <a:solidFill>
                    <a:schemeClr val="tx2"/>
                  </a:solidFill>
                  <a:latin typeface="Lato Regular"/>
                  <a:cs typeface="Lato Regular"/>
                </a:endParaRPr>
              </a:p>
              <a:p>
                <a:pPr defTabSz="914217">
                  <a:defRPr/>
                </a:pPr>
                <a:endParaRPr lang="fr-FR" sz="1600" dirty="0">
                  <a:solidFill>
                    <a:schemeClr val="tx2"/>
                  </a:solidFill>
                  <a:latin typeface="Lato Regular"/>
                  <a:cs typeface="Lato Regular"/>
                </a:endParaRPr>
              </a:p>
              <a:p>
                <a:pPr defTabSz="914217">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defTabSz="914217">
                  <a:defRPr/>
                </a:pPr>
                <a:endParaRPr lang="fr-FR" sz="1600" dirty="0">
                  <a:solidFill>
                    <a:schemeClr val="tx2"/>
                  </a:solidFill>
                  <a:latin typeface="Lato Regular"/>
                  <a:cs typeface="Lato Regular"/>
                </a:endParaRPr>
              </a:p>
            </p:txBody>
          </p:sp>
        </mc:Choice>
        <mc:Fallback xmlns="">
          <p:sp>
            <p:nvSpPr>
              <p:cNvPr id="21" name="TextBox 64">
                <a:extLst>
                  <a:ext uri="{FF2B5EF4-FFF2-40B4-BE49-F238E27FC236}">
                    <a16:creationId xmlns:a16="http://schemas.microsoft.com/office/drawing/2014/main" xmlns="" xmlns:a14="http://schemas.microsoft.com/office/drawing/2010/main" id="{6D48A2DE-81CE-48B8-AD6D-F09808777F85}"/>
                  </a:ext>
                </a:extLst>
              </p:cNvPr>
              <p:cNvSpPr txBox="1">
                <a:spLocks noRot="1" noChangeAspect="1" noMove="1" noResize="1" noEditPoints="1" noAdjustHandles="1" noChangeArrowheads="1" noChangeShapeType="1" noTextEdit="1"/>
              </p:cNvSpPr>
              <p:nvPr/>
            </p:nvSpPr>
            <p:spPr bwMode="auto">
              <a:xfrm>
                <a:off x="923733" y="1442717"/>
                <a:ext cx="10481468" cy="4611904"/>
              </a:xfrm>
              <a:prstGeom prst="rect">
                <a:avLst/>
              </a:prstGeom>
              <a:blipFill rotWithShape="1">
                <a:blip r:embed="rId3"/>
                <a:stretch>
                  <a:fillRect l="-349" t="-397"/>
                </a:stretch>
              </a:blipFill>
            </p:spPr>
            <p:txBody>
              <a:bodyPr/>
              <a:lstStyle/>
              <a:p>
                <a:r>
                  <a:rPr lang="fr-FR">
                    <a:noFill/>
                  </a:rPr>
                  <a:t> </a:t>
                </a:r>
              </a:p>
            </p:txBody>
          </p:sp>
        </mc:Fallback>
      </mc:AlternateContent>
      <p:pic>
        <p:nvPicPr>
          <p:cNvPr id="4" name="Image 3">
            <a:extLst>
              <a:ext uri="{FF2B5EF4-FFF2-40B4-BE49-F238E27FC236}">
                <a16:creationId xmlns:a16="http://schemas.microsoft.com/office/drawing/2014/main" id="{8B06B3B4-86B0-4ED3-A32D-90679CFF9F44}"/>
              </a:ext>
            </a:extLst>
          </p:cNvPr>
          <p:cNvPicPr>
            <a:picLocks noChangeAspect="1"/>
          </p:cNvPicPr>
          <p:nvPr/>
        </p:nvPicPr>
        <p:blipFill rotWithShape="1">
          <a:blip r:embed="rId4">
            <a:extLst>
              <a:ext uri="{28A0092B-C50C-407E-A947-70E740481C1C}">
                <a14:useLocalDpi xmlns:a14="http://schemas.microsoft.com/office/drawing/2010/main" val="0"/>
              </a:ext>
            </a:extLst>
          </a:blip>
          <a:srcRect l="3202" b="4314"/>
          <a:stretch/>
        </p:blipFill>
        <p:spPr>
          <a:xfrm>
            <a:off x="756458" y="3736491"/>
            <a:ext cx="3258183" cy="2755749"/>
          </a:xfrm>
          <a:prstGeom prst="rect">
            <a:avLst/>
          </a:prstGeom>
        </p:spPr>
      </p:pic>
      <p:pic>
        <p:nvPicPr>
          <p:cNvPr id="8" name="Image 7">
            <a:extLst>
              <a:ext uri="{FF2B5EF4-FFF2-40B4-BE49-F238E27FC236}">
                <a16:creationId xmlns:a16="http://schemas.microsoft.com/office/drawing/2014/main" id="{D9A52D9E-8F71-4AB8-B22D-714561869E2E}"/>
              </a:ext>
            </a:extLst>
          </p:cNvPr>
          <p:cNvPicPr>
            <a:picLocks noChangeAspect="1"/>
          </p:cNvPicPr>
          <p:nvPr/>
        </p:nvPicPr>
        <p:blipFill rotWithShape="1">
          <a:blip r:embed="rId5">
            <a:extLst>
              <a:ext uri="{28A0092B-C50C-407E-A947-70E740481C1C}">
                <a14:useLocalDpi xmlns:a14="http://schemas.microsoft.com/office/drawing/2010/main" val="0"/>
              </a:ext>
            </a:extLst>
          </a:blip>
          <a:srcRect l="3363" b="3946"/>
          <a:stretch/>
        </p:blipFill>
        <p:spPr>
          <a:xfrm>
            <a:off x="4846319" y="3747989"/>
            <a:ext cx="3415347" cy="2744252"/>
          </a:xfrm>
          <a:prstGeom prst="rect">
            <a:avLst/>
          </a:prstGeom>
        </p:spPr>
      </p:pic>
      <p:sp>
        <p:nvSpPr>
          <p:cNvPr id="14" name="TextBox 64">
            <a:extLst>
              <a:ext uri="{FF2B5EF4-FFF2-40B4-BE49-F238E27FC236}">
                <a16:creationId xmlns:a16="http://schemas.microsoft.com/office/drawing/2014/main" id="{F07BA0D5-9EF5-475F-A797-B8FDB0AFC087}"/>
              </a:ext>
            </a:extLst>
          </p:cNvPr>
          <p:cNvSpPr txBox="1"/>
          <p:nvPr/>
        </p:nvSpPr>
        <p:spPr bwMode="auto">
          <a:xfrm>
            <a:off x="8677902" y="4206424"/>
            <a:ext cx="3225627" cy="181588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defTabSz="914217">
              <a:defRPr/>
            </a:pPr>
            <a:r>
              <a:rPr lang="fr-FR" sz="1600" b="1" dirty="0">
                <a:solidFill>
                  <a:schemeClr val="tx2"/>
                </a:solidFill>
                <a:latin typeface="Lato Regular"/>
                <a:cs typeface="Lato Regular"/>
              </a:rPr>
              <a:t>Une valeur élevée dans le spectre de puissance atteste d’une richesse fréquentielle. On retrouve du contenu fréquentiel aux fréquences des deux sinusoïdes, avec des énergies correspondantes aux énergies de chacune d’elles. </a:t>
            </a:r>
            <a:endParaRPr lang="fr-FR" sz="1600" dirty="0">
              <a:solidFill>
                <a:schemeClr val="tx2"/>
              </a:solidFill>
              <a:latin typeface="Lato Regular"/>
              <a:cs typeface="Lato Regular"/>
            </a:endParaRPr>
          </a:p>
        </p:txBody>
      </p:sp>
      <p:sp>
        <p:nvSpPr>
          <p:cNvPr id="10" name="Rectangle 9"/>
          <p:cNvSpPr/>
          <p:nvPr/>
        </p:nvSpPr>
        <p:spPr>
          <a:xfrm>
            <a:off x="5899614" y="6484816"/>
            <a:ext cx="1308756" cy="323165"/>
          </a:xfrm>
          <a:prstGeom prst="rect">
            <a:avLst/>
          </a:prstGeom>
        </p:spPr>
        <p:txBody>
          <a:bodyPr wrap="none">
            <a:spAutoFit/>
          </a:bodyPr>
          <a:lstStyle/>
          <a:p>
            <a:r>
              <a:rPr lang="fr-FR" sz="1500" dirty="0">
                <a:solidFill>
                  <a:srgbClr val="445469"/>
                </a:solidFill>
                <a:latin typeface="Lato Regular"/>
                <a:cs typeface="Lato Regular"/>
              </a:rPr>
              <a:t>Fréquence(Hz)</a:t>
            </a:r>
            <a:endParaRPr lang="fr-FR" sz="1500" dirty="0"/>
          </a:p>
        </p:txBody>
      </p:sp>
      <p:sp>
        <p:nvSpPr>
          <p:cNvPr id="11" name="Rectangle 10"/>
          <p:cNvSpPr/>
          <p:nvPr/>
        </p:nvSpPr>
        <p:spPr>
          <a:xfrm rot="16200000">
            <a:off x="4226202" y="4913655"/>
            <a:ext cx="984565" cy="323165"/>
          </a:xfrm>
          <a:prstGeom prst="rect">
            <a:avLst/>
          </a:prstGeom>
        </p:spPr>
        <p:txBody>
          <a:bodyPr wrap="none">
            <a:spAutoFit/>
          </a:bodyPr>
          <a:lstStyle/>
          <a:p>
            <a:r>
              <a:rPr lang="fr-FR" sz="1500" dirty="0">
                <a:solidFill>
                  <a:srgbClr val="445469"/>
                </a:solidFill>
                <a:latin typeface="Lato Regular"/>
                <a:cs typeface="Lato Regular"/>
              </a:rPr>
              <a:t>Amplitude</a:t>
            </a:r>
            <a:endParaRPr lang="fr-FR" sz="1500" dirty="0"/>
          </a:p>
        </p:txBody>
      </p:sp>
      <p:sp>
        <p:nvSpPr>
          <p:cNvPr id="12" name="Rectangle 11"/>
          <p:cNvSpPr/>
          <p:nvPr/>
        </p:nvSpPr>
        <p:spPr>
          <a:xfrm>
            <a:off x="1929687" y="6484817"/>
            <a:ext cx="911724" cy="323165"/>
          </a:xfrm>
          <a:prstGeom prst="rect">
            <a:avLst/>
          </a:prstGeom>
        </p:spPr>
        <p:txBody>
          <a:bodyPr wrap="none">
            <a:spAutoFit/>
          </a:bodyPr>
          <a:lstStyle/>
          <a:p>
            <a:r>
              <a:rPr lang="fr-FR" sz="1500" dirty="0">
                <a:solidFill>
                  <a:srgbClr val="445469"/>
                </a:solidFill>
                <a:latin typeface="Lato Regular"/>
                <a:cs typeface="Lato Regular"/>
              </a:rPr>
              <a:t>Temps (s)</a:t>
            </a:r>
            <a:endParaRPr lang="fr-FR" sz="1500" dirty="0"/>
          </a:p>
        </p:txBody>
      </p:sp>
      <p:sp>
        <p:nvSpPr>
          <p:cNvPr id="13" name="Rectangle 12"/>
          <p:cNvSpPr/>
          <p:nvPr/>
        </p:nvSpPr>
        <p:spPr>
          <a:xfrm rot="16200000">
            <a:off x="203385" y="4913656"/>
            <a:ext cx="984565" cy="323165"/>
          </a:xfrm>
          <a:prstGeom prst="rect">
            <a:avLst/>
          </a:prstGeom>
        </p:spPr>
        <p:txBody>
          <a:bodyPr wrap="none">
            <a:spAutoFit/>
          </a:bodyPr>
          <a:lstStyle/>
          <a:p>
            <a:r>
              <a:rPr lang="fr-FR" sz="1500" dirty="0">
                <a:solidFill>
                  <a:srgbClr val="445469"/>
                </a:solidFill>
                <a:latin typeface="Lato Regular"/>
                <a:cs typeface="Lato Regular"/>
              </a:rPr>
              <a:t>Amplitude</a:t>
            </a:r>
            <a:endParaRPr lang="fr-FR" sz="1500" dirty="0"/>
          </a:p>
        </p:txBody>
      </p:sp>
      <p:grpSp>
        <p:nvGrpSpPr>
          <p:cNvPr id="15" name="Group 58"/>
          <p:cNvGrpSpPr/>
          <p:nvPr/>
        </p:nvGrpSpPr>
        <p:grpSpPr>
          <a:xfrm>
            <a:off x="857250" y="241509"/>
            <a:ext cx="10481469" cy="1039544"/>
            <a:chOff x="1690738" y="483017"/>
            <a:chExt cx="20962938" cy="2079087"/>
          </a:xfrm>
        </p:grpSpPr>
        <p:sp>
          <p:nvSpPr>
            <p:cNvPr id="16" name="TextBox 59"/>
            <p:cNvSpPr txBox="1"/>
            <p:nvPr/>
          </p:nvSpPr>
          <p:spPr>
            <a:xfrm>
              <a:off x="1690738" y="483017"/>
              <a:ext cx="20962938" cy="1446533"/>
            </a:xfrm>
            <a:prstGeom prst="rect">
              <a:avLst/>
            </a:prstGeom>
            <a:noFill/>
          </p:spPr>
          <p:txBody>
            <a:bodyPr wrap="square" lIns="45711" tIns="22856" rIns="45711" bIns="22856" rtlCol="0">
              <a:spAutoFit/>
            </a:bodyPr>
            <a:lstStyle/>
            <a:p>
              <a:pPr algn="ctr"/>
              <a:r>
                <a:rPr lang="fr-FR" sz="4400" b="1" dirty="0">
                  <a:solidFill>
                    <a:srgbClr val="445469"/>
                  </a:solidFill>
                  <a:latin typeface="Lato Regular" panose="020F0502020204030203" pitchFamily="34" charset="0"/>
                  <a:cs typeface="Lato Regular" panose="020F0502020204030203" pitchFamily="34" charset="0"/>
                </a:rPr>
                <a:t>Facteurs d’Influence</a:t>
              </a:r>
            </a:p>
          </p:txBody>
        </p:sp>
        <p:sp>
          <p:nvSpPr>
            <p:cNvPr id="17" name="Rectangle 1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rgbClr val="9BBB5C"/>
                </a:solidFill>
                <a:latin typeface="Lato Regular" panose="020F0502020204030203" pitchFamily="34" charset="0"/>
                <a:cs typeface="Lato Regular" panose="020F0502020204030203" pitchFamily="34" charset="0"/>
              </a:endParaRPr>
            </a:p>
          </p:txBody>
        </p:sp>
        <p:sp>
          <p:nvSpPr>
            <p:cNvPr id="18"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solidFill>
                    <a:srgbClr val="445469"/>
                  </a:solidFill>
                  <a:latin typeface="Lato Regular" panose="020F0502020204030203" pitchFamily="34" charset="0"/>
                  <a:cs typeface="Lato Regular" panose="020F0502020204030203" pitchFamily="34" charset="0"/>
                </a:rPr>
                <a:t>Présentation pour le </a:t>
              </a:r>
              <a:r>
                <a:rPr lang="fr-FR" sz="1400" dirty="0">
                  <a:solidFill>
                    <a:schemeClr val="accent1"/>
                  </a:solidFill>
                  <a:latin typeface="Lato Regular"/>
                  <a:cs typeface="Lato Regular"/>
                </a:rPr>
                <a:t>Rythme cérébral </a:t>
              </a:r>
              <a:endParaRPr lang="fr-FR" sz="1550" dirty="0">
                <a:solidFill>
                  <a:schemeClr val="accent1"/>
                </a:solidFill>
                <a:latin typeface="Lato Regular" panose="020F0502020204030203" pitchFamily="34" charset="0"/>
                <a:cs typeface="Lato Regular" panose="020F0502020204030203" pitchFamily="34" charset="0"/>
              </a:endParaRPr>
            </a:p>
          </p:txBody>
        </p:sp>
      </p:grpSp>
    </p:spTree>
    <p:extLst>
      <p:ext uri="{BB962C8B-B14F-4D97-AF65-F5344CB8AC3E}">
        <p14:creationId xmlns:p14="http://schemas.microsoft.com/office/powerpoint/2010/main" val="200855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a:extLst>
              <a:ext uri="{FF2B5EF4-FFF2-40B4-BE49-F238E27FC236}">
                <a16:creationId xmlns:a16="http://schemas.microsoft.com/office/drawing/2014/main" id="{690A2282-6C5B-4E2A-B432-3BD248AD60DD}"/>
              </a:ext>
            </a:extLst>
          </p:cNvPr>
          <p:cNvGrpSpPr/>
          <p:nvPr/>
        </p:nvGrpSpPr>
        <p:grpSpPr>
          <a:xfrm>
            <a:off x="4130343" y="1775694"/>
            <a:ext cx="3689033" cy="4264888"/>
            <a:chOff x="3853459" y="1377324"/>
            <a:chExt cx="2026978" cy="2491548"/>
          </a:xfrm>
        </p:grpSpPr>
        <p:pic>
          <p:nvPicPr>
            <p:cNvPr id="19" name="Shape 153">
              <a:extLst>
                <a:ext uri="{FF2B5EF4-FFF2-40B4-BE49-F238E27FC236}">
                  <a16:creationId xmlns:a16="http://schemas.microsoft.com/office/drawing/2014/main" id="{3EA98744-5772-40A1-893B-8878D298480C}"/>
                </a:ext>
              </a:extLst>
            </p:cNvPr>
            <p:cNvPicPr preferRelativeResize="0"/>
            <p:nvPr/>
          </p:nvPicPr>
          <p:blipFill>
            <a:blip r:embed="rId3">
              <a:alphaModFix/>
            </a:blip>
            <a:stretch>
              <a:fillRect/>
            </a:stretch>
          </p:blipFill>
          <p:spPr>
            <a:xfrm>
              <a:off x="3924067" y="1377324"/>
              <a:ext cx="1932632" cy="629187"/>
            </a:xfrm>
            <a:prstGeom prst="rect">
              <a:avLst/>
            </a:prstGeom>
            <a:noFill/>
            <a:ln>
              <a:noFill/>
            </a:ln>
          </p:spPr>
        </p:pic>
        <p:pic>
          <p:nvPicPr>
            <p:cNvPr id="21" name="Shape 175">
              <a:extLst>
                <a:ext uri="{FF2B5EF4-FFF2-40B4-BE49-F238E27FC236}">
                  <a16:creationId xmlns:a16="http://schemas.microsoft.com/office/drawing/2014/main" id="{0CCAFA7D-46EE-458C-AD22-434F2CECFAE8}"/>
                </a:ext>
              </a:extLst>
            </p:cNvPr>
            <p:cNvPicPr preferRelativeResize="0"/>
            <p:nvPr/>
          </p:nvPicPr>
          <p:blipFill>
            <a:blip r:embed="rId4">
              <a:alphaModFix/>
            </a:blip>
            <a:stretch>
              <a:fillRect/>
            </a:stretch>
          </p:blipFill>
          <p:spPr>
            <a:xfrm>
              <a:off x="3872607" y="2471287"/>
              <a:ext cx="2007830" cy="629188"/>
            </a:xfrm>
            <a:prstGeom prst="rect">
              <a:avLst/>
            </a:prstGeom>
            <a:noFill/>
            <a:ln>
              <a:noFill/>
            </a:ln>
          </p:spPr>
        </p:pic>
        <p:pic>
          <p:nvPicPr>
            <p:cNvPr id="22" name="Shape 176">
              <a:extLst>
                <a:ext uri="{FF2B5EF4-FFF2-40B4-BE49-F238E27FC236}">
                  <a16:creationId xmlns:a16="http://schemas.microsoft.com/office/drawing/2014/main" id="{D1F3973D-BCE7-417C-B3E8-526085FB63D8}"/>
                </a:ext>
              </a:extLst>
            </p:cNvPr>
            <p:cNvPicPr preferRelativeResize="0"/>
            <p:nvPr/>
          </p:nvPicPr>
          <p:blipFill>
            <a:blip r:embed="rId5">
              <a:alphaModFix/>
            </a:blip>
            <a:stretch>
              <a:fillRect/>
            </a:stretch>
          </p:blipFill>
          <p:spPr>
            <a:xfrm>
              <a:off x="3903289" y="2050200"/>
              <a:ext cx="1932611" cy="565626"/>
            </a:xfrm>
            <a:prstGeom prst="rect">
              <a:avLst/>
            </a:prstGeom>
            <a:noFill/>
            <a:ln>
              <a:noFill/>
            </a:ln>
          </p:spPr>
        </p:pic>
        <p:pic>
          <p:nvPicPr>
            <p:cNvPr id="23" name="Shape 177">
              <a:extLst>
                <a:ext uri="{FF2B5EF4-FFF2-40B4-BE49-F238E27FC236}">
                  <a16:creationId xmlns:a16="http://schemas.microsoft.com/office/drawing/2014/main" id="{B4BC21A5-4961-4888-A68D-AF1F2FD6B2E8}"/>
                </a:ext>
              </a:extLst>
            </p:cNvPr>
            <p:cNvPicPr preferRelativeResize="0"/>
            <p:nvPr/>
          </p:nvPicPr>
          <p:blipFill>
            <a:blip r:embed="rId6">
              <a:alphaModFix/>
            </a:blip>
            <a:stretch>
              <a:fillRect/>
            </a:stretch>
          </p:blipFill>
          <p:spPr>
            <a:xfrm>
              <a:off x="3912509" y="3585858"/>
              <a:ext cx="1932632" cy="283014"/>
            </a:xfrm>
            <a:prstGeom prst="rect">
              <a:avLst/>
            </a:prstGeom>
            <a:noFill/>
            <a:ln>
              <a:noFill/>
            </a:ln>
          </p:spPr>
        </p:pic>
        <p:pic>
          <p:nvPicPr>
            <p:cNvPr id="24" name="Shape 178">
              <a:extLst>
                <a:ext uri="{FF2B5EF4-FFF2-40B4-BE49-F238E27FC236}">
                  <a16:creationId xmlns:a16="http://schemas.microsoft.com/office/drawing/2014/main" id="{7F1E43A1-D676-4629-9F22-62ACE920D93B}"/>
                </a:ext>
              </a:extLst>
            </p:cNvPr>
            <p:cNvPicPr preferRelativeResize="0"/>
            <p:nvPr/>
          </p:nvPicPr>
          <p:blipFill>
            <a:blip r:embed="rId7">
              <a:alphaModFix/>
            </a:blip>
            <a:stretch>
              <a:fillRect/>
            </a:stretch>
          </p:blipFill>
          <p:spPr>
            <a:xfrm>
              <a:off x="3853459" y="3156804"/>
              <a:ext cx="2007831" cy="313501"/>
            </a:xfrm>
            <a:prstGeom prst="rect">
              <a:avLst/>
            </a:prstGeom>
            <a:noFill/>
            <a:ln>
              <a:noFill/>
            </a:ln>
          </p:spPr>
        </p:pic>
      </p:grpSp>
      <p:sp>
        <p:nvSpPr>
          <p:cNvPr id="2" name="Rectangle 1">
            <a:extLst>
              <a:ext uri="{FF2B5EF4-FFF2-40B4-BE49-F238E27FC236}">
                <a16:creationId xmlns:a16="http://schemas.microsoft.com/office/drawing/2014/main" id="{270E5CD4-F638-4E31-8672-7CEF00027775}"/>
              </a:ext>
            </a:extLst>
          </p:cNvPr>
          <p:cNvSpPr/>
          <p:nvPr/>
        </p:nvSpPr>
        <p:spPr>
          <a:xfrm>
            <a:off x="3130692" y="2753092"/>
            <a:ext cx="619080" cy="369332"/>
          </a:xfrm>
          <a:prstGeom prst="rect">
            <a:avLst/>
          </a:prstGeom>
        </p:spPr>
        <p:txBody>
          <a:bodyPr wrap="none">
            <a:spAutoFit/>
          </a:bodyPr>
          <a:lstStyle/>
          <a:p>
            <a:r>
              <a:rPr lang="fr-FR" dirty="0">
                <a:solidFill>
                  <a:schemeClr val="tx2"/>
                </a:solidFill>
                <a:latin typeface="Lato Regular"/>
                <a:cs typeface="Lato Regular"/>
              </a:rPr>
              <a:t>EEG</a:t>
            </a:r>
            <a:endParaRPr lang="fr-FR" dirty="0"/>
          </a:p>
        </p:txBody>
      </p:sp>
      <p:sp>
        <p:nvSpPr>
          <p:cNvPr id="27" name="Rectangle 26">
            <a:extLst>
              <a:ext uri="{FF2B5EF4-FFF2-40B4-BE49-F238E27FC236}">
                <a16:creationId xmlns:a16="http://schemas.microsoft.com/office/drawing/2014/main" id="{8FD859C6-708F-4B3D-A452-D33A1CCAD781}"/>
              </a:ext>
            </a:extLst>
          </p:cNvPr>
          <p:cNvSpPr/>
          <p:nvPr/>
        </p:nvSpPr>
        <p:spPr>
          <a:xfrm>
            <a:off x="3109853" y="4110777"/>
            <a:ext cx="639919" cy="369332"/>
          </a:xfrm>
          <a:prstGeom prst="rect">
            <a:avLst/>
          </a:prstGeom>
        </p:spPr>
        <p:txBody>
          <a:bodyPr wrap="none">
            <a:spAutoFit/>
          </a:bodyPr>
          <a:lstStyle/>
          <a:p>
            <a:r>
              <a:rPr lang="fr-FR" dirty="0">
                <a:solidFill>
                  <a:schemeClr val="tx2"/>
                </a:solidFill>
                <a:latin typeface="Lato Regular"/>
                <a:cs typeface="Lato Regular"/>
              </a:rPr>
              <a:t>ECG</a:t>
            </a:r>
            <a:endParaRPr lang="fr-FR" dirty="0"/>
          </a:p>
        </p:txBody>
      </p:sp>
      <p:sp>
        <p:nvSpPr>
          <p:cNvPr id="28" name="Rectangle 27">
            <a:extLst>
              <a:ext uri="{FF2B5EF4-FFF2-40B4-BE49-F238E27FC236}">
                <a16:creationId xmlns:a16="http://schemas.microsoft.com/office/drawing/2014/main" id="{E165EB96-08E2-4D14-9BCD-7E7B0F4CF79B}"/>
              </a:ext>
            </a:extLst>
          </p:cNvPr>
          <p:cNvSpPr/>
          <p:nvPr/>
        </p:nvSpPr>
        <p:spPr>
          <a:xfrm>
            <a:off x="2237819" y="5309343"/>
            <a:ext cx="1532792" cy="369332"/>
          </a:xfrm>
          <a:prstGeom prst="rect">
            <a:avLst/>
          </a:prstGeom>
        </p:spPr>
        <p:txBody>
          <a:bodyPr wrap="none">
            <a:spAutoFit/>
          </a:bodyPr>
          <a:lstStyle/>
          <a:p>
            <a:r>
              <a:rPr lang="fr-FR" dirty="0">
                <a:solidFill>
                  <a:schemeClr val="tx2"/>
                </a:solidFill>
                <a:latin typeface="Lato Regular"/>
                <a:cs typeface="Lato Regular"/>
              </a:rPr>
              <a:t>Pupillométrie</a:t>
            </a:r>
            <a:endParaRPr lang="fr-FR" dirty="0"/>
          </a:p>
        </p:txBody>
      </p:sp>
      <p:sp>
        <p:nvSpPr>
          <p:cNvPr id="29" name="Accolade ouvrante 28">
            <a:extLst>
              <a:ext uri="{FF2B5EF4-FFF2-40B4-BE49-F238E27FC236}">
                <a16:creationId xmlns:a16="http://schemas.microsoft.com/office/drawing/2014/main" id="{C6DC2193-11D6-4CBA-B283-756CBEEC6178}"/>
              </a:ext>
            </a:extLst>
          </p:cNvPr>
          <p:cNvSpPr/>
          <p:nvPr/>
        </p:nvSpPr>
        <p:spPr>
          <a:xfrm>
            <a:off x="3947826" y="2036295"/>
            <a:ext cx="192150" cy="1859395"/>
          </a:xfrm>
          <a:prstGeom prst="leftBrace">
            <a:avLst>
              <a:gd name="adj1" fmla="val 112403"/>
              <a:gd name="adj2" fmla="val 50000"/>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a:p>
        </p:txBody>
      </p:sp>
      <p:sp>
        <p:nvSpPr>
          <p:cNvPr id="30" name="Accolade ouvrante 29">
            <a:extLst>
              <a:ext uri="{FF2B5EF4-FFF2-40B4-BE49-F238E27FC236}">
                <a16:creationId xmlns:a16="http://schemas.microsoft.com/office/drawing/2014/main" id="{81AD26B7-5552-4BA6-8074-24D25CA78AB2}"/>
              </a:ext>
            </a:extLst>
          </p:cNvPr>
          <p:cNvSpPr/>
          <p:nvPr/>
        </p:nvSpPr>
        <p:spPr>
          <a:xfrm>
            <a:off x="3854764" y="4896403"/>
            <a:ext cx="186124" cy="1195212"/>
          </a:xfrm>
          <a:prstGeom prst="leftBrace">
            <a:avLst>
              <a:gd name="adj1" fmla="val 112403"/>
              <a:gd name="adj2" fmla="val 50000"/>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a:p>
        </p:txBody>
      </p:sp>
      <p:grpSp>
        <p:nvGrpSpPr>
          <p:cNvPr id="17" name="Group 58">
            <a:extLst>
              <a:ext uri="{FF2B5EF4-FFF2-40B4-BE49-F238E27FC236}">
                <a16:creationId xmlns:a16="http://schemas.microsoft.com/office/drawing/2014/main" id="{8F7E04B1-8ECA-4FD9-B0AB-EF064DD76888}"/>
              </a:ext>
            </a:extLst>
          </p:cNvPr>
          <p:cNvGrpSpPr/>
          <p:nvPr/>
        </p:nvGrpSpPr>
        <p:grpSpPr>
          <a:xfrm>
            <a:off x="857250" y="241509"/>
            <a:ext cx="10481469" cy="1039544"/>
            <a:chOff x="1690738" y="483017"/>
            <a:chExt cx="20962938" cy="2079087"/>
          </a:xfrm>
        </p:grpSpPr>
        <p:sp>
          <p:nvSpPr>
            <p:cNvPr id="20" name="TextBox 59">
              <a:extLst>
                <a:ext uri="{FF2B5EF4-FFF2-40B4-BE49-F238E27FC236}">
                  <a16:creationId xmlns:a16="http://schemas.microsoft.com/office/drawing/2014/main" id="{B0F56C1A-A6A7-46C5-9571-A9F15A0AC1D4}"/>
                </a:ext>
              </a:extLst>
            </p:cNvPr>
            <p:cNvSpPr txBox="1"/>
            <p:nvPr/>
          </p:nvSpPr>
          <p:spPr>
            <a:xfrm>
              <a:off x="1690738" y="483017"/>
              <a:ext cx="20962938" cy="1446533"/>
            </a:xfrm>
            <a:prstGeom prst="rect">
              <a:avLst/>
            </a:prstGeom>
            <a:noFill/>
          </p:spPr>
          <p:txBody>
            <a:bodyPr wrap="square" lIns="45711" tIns="22856" rIns="45711" bIns="22856" rtlCol="0">
              <a:spAutoFit/>
            </a:bodyPr>
            <a:lstStyle/>
            <a:p>
              <a:pPr algn="ctr"/>
              <a:r>
                <a:rPr lang="fr-FR" sz="4400" b="1" dirty="0">
                  <a:solidFill>
                    <a:schemeClr val="tx2"/>
                  </a:solidFill>
                  <a:latin typeface="Lato Regular" panose="020F0502020204030203" pitchFamily="34" charset="0"/>
                  <a:cs typeface="Lato Regular" panose="020F0502020204030203" pitchFamily="34" charset="0"/>
                </a:rPr>
                <a:t>Activités</a:t>
              </a:r>
            </a:p>
          </p:txBody>
        </p:sp>
        <p:sp>
          <p:nvSpPr>
            <p:cNvPr id="25" name="Rectangle 24">
              <a:extLst>
                <a:ext uri="{FF2B5EF4-FFF2-40B4-BE49-F238E27FC236}">
                  <a16:creationId xmlns:a16="http://schemas.microsoft.com/office/drawing/2014/main" id="{83FE2688-BE16-4390-8CEA-5283D5EA83E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chemeClr val="accent2"/>
                </a:solidFill>
                <a:latin typeface="Lato Regular" panose="020F0502020204030203" pitchFamily="34" charset="0"/>
                <a:cs typeface="Lato Regular" panose="020F0502020204030203" pitchFamily="34" charset="0"/>
              </a:endParaRPr>
            </a:p>
          </p:txBody>
        </p:sp>
        <p:sp>
          <p:nvSpPr>
            <p:cNvPr id="26" name="Subtitle 2">
              <a:extLst>
                <a:ext uri="{FF2B5EF4-FFF2-40B4-BE49-F238E27FC236}">
                  <a16:creationId xmlns:a16="http://schemas.microsoft.com/office/drawing/2014/main" id="{2FC6627A-4BC9-41DF-B2E1-73F85176C559}"/>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de</a:t>
              </a:r>
              <a:r>
                <a:rPr lang="fr-FR" sz="1550" dirty="0">
                  <a:solidFill>
                    <a:schemeClr val="accent1"/>
                  </a:solidFill>
                  <a:latin typeface="Lato Regular" panose="020F0502020204030203" pitchFamily="34" charset="0"/>
                  <a:cs typeface="Lato Regular" panose="020F0502020204030203" pitchFamily="34" charset="0"/>
                </a:rPr>
                <a:t> l’approche</a:t>
              </a:r>
            </a:p>
          </p:txBody>
        </p:sp>
      </p:grpSp>
    </p:spTree>
    <p:extLst>
      <p:ext uri="{BB962C8B-B14F-4D97-AF65-F5344CB8AC3E}">
        <p14:creationId xmlns:p14="http://schemas.microsoft.com/office/powerpoint/2010/main" val="273619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5805926" y="4129382"/>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94078" y="3045724"/>
            <a:ext cx="8603895" cy="738664"/>
          </a:xfrm>
          <a:prstGeom prst="rect">
            <a:avLst/>
          </a:prstGeom>
          <a:noFill/>
        </p:spPr>
        <p:txBody>
          <a:bodyPr wrap="none" rtlCol="0">
            <a:spAutoFit/>
          </a:bodyPr>
          <a:lstStyle/>
          <a:p>
            <a:pPr algn="ctr"/>
            <a:r>
              <a:rPr lang="en-US" sz="4200" b="1" spc="500" dirty="0">
                <a:solidFill>
                  <a:schemeClr val="tx2"/>
                </a:solidFill>
                <a:latin typeface="Lato Black" charset="0"/>
                <a:ea typeface="Lato Black" charset="0"/>
                <a:cs typeface="Lato Black" charset="0"/>
              </a:rPr>
              <a:t>ANALYSE DE RÉGULARITÉ</a:t>
            </a:r>
          </a:p>
        </p:txBody>
      </p:sp>
      <p:sp>
        <p:nvSpPr>
          <p:cNvPr id="2" name="Diamond 1"/>
          <p:cNvSpPr/>
          <p:nvPr/>
        </p:nvSpPr>
        <p:spPr>
          <a:xfrm>
            <a:off x="5624397" y="1673257"/>
            <a:ext cx="981307" cy="981307"/>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Freeform 37">
            <a:extLst>
              <a:ext uri="{FF2B5EF4-FFF2-40B4-BE49-F238E27FC236}">
                <a16:creationId xmlns:a16="http://schemas.microsoft.com/office/drawing/2014/main" id="{713600ED-0713-43BE-85FE-868A7541A352}"/>
              </a:ext>
            </a:extLst>
          </p:cNvPr>
          <p:cNvSpPr>
            <a:spLocks noChangeArrowheads="1"/>
          </p:cNvSpPr>
          <p:nvPr/>
        </p:nvSpPr>
        <p:spPr bwMode="auto">
          <a:xfrm>
            <a:off x="5895166" y="1965257"/>
            <a:ext cx="439768" cy="397306"/>
          </a:xfrm>
          <a:custGeom>
            <a:avLst/>
            <a:gdLst>
              <a:gd name="T0" fmla="*/ 73 w 634"/>
              <a:gd name="T1" fmla="*/ 162 h 561"/>
              <a:gd name="T2" fmla="*/ 73 w 634"/>
              <a:gd name="T3" fmla="*/ 162 h 561"/>
              <a:gd name="T4" fmla="*/ 544 w 634"/>
              <a:gd name="T5" fmla="*/ 162 h 561"/>
              <a:gd name="T6" fmla="*/ 633 w 634"/>
              <a:gd name="T7" fmla="*/ 89 h 561"/>
              <a:gd name="T8" fmla="*/ 544 w 634"/>
              <a:gd name="T9" fmla="*/ 0 h 561"/>
              <a:gd name="T10" fmla="*/ 73 w 634"/>
              <a:gd name="T11" fmla="*/ 0 h 561"/>
              <a:gd name="T12" fmla="*/ 0 w 634"/>
              <a:gd name="T13" fmla="*/ 89 h 561"/>
              <a:gd name="T14" fmla="*/ 73 w 634"/>
              <a:gd name="T15" fmla="*/ 162 h 561"/>
              <a:gd name="T16" fmla="*/ 73 w 634"/>
              <a:gd name="T17" fmla="*/ 45 h 561"/>
              <a:gd name="T18" fmla="*/ 73 w 634"/>
              <a:gd name="T19" fmla="*/ 45 h 561"/>
              <a:gd name="T20" fmla="*/ 544 w 634"/>
              <a:gd name="T21" fmla="*/ 45 h 561"/>
              <a:gd name="T22" fmla="*/ 588 w 634"/>
              <a:gd name="T23" fmla="*/ 89 h 561"/>
              <a:gd name="T24" fmla="*/ 544 w 634"/>
              <a:gd name="T25" fmla="*/ 118 h 561"/>
              <a:gd name="T26" fmla="*/ 73 w 634"/>
              <a:gd name="T27" fmla="*/ 118 h 561"/>
              <a:gd name="T28" fmla="*/ 44 w 634"/>
              <a:gd name="T29" fmla="*/ 89 h 561"/>
              <a:gd name="T30" fmla="*/ 73 w 634"/>
              <a:gd name="T31" fmla="*/ 45 h 561"/>
              <a:gd name="T32" fmla="*/ 544 w 634"/>
              <a:gd name="T33" fmla="*/ 207 h 561"/>
              <a:gd name="T34" fmla="*/ 544 w 634"/>
              <a:gd name="T35" fmla="*/ 207 h 561"/>
              <a:gd name="T36" fmla="*/ 73 w 634"/>
              <a:gd name="T37" fmla="*/ 207 h 561"/>
              <a:gd name="T38" fmla="*/ 0 w 634"/>
              <a:gd name="T39" fmla="*/ 280 h 561"/>
              <a:gd name="T40" fmla="*/ 73 w 634"/>
              <a:gd name="T41" fmla="*/ 354 h 561"/>
              <a:gd name="T42" fmla="*/ 544 w 634"/>
              <a:gd name="T43" fmla="*/ 354 h 561"/>
              <a:gd name="T44" fmla="*/ 633 w 634"/>
              <a:gd name="T45" fmla="*/ 280 h 561"/>
              <a:gd name="T46" fmla="*/ 544 w 634"/>
              <a:gd name="T47" fmla="*/ 207 h 561"/>
              <a:gd name="T48" fmla="*/ 544 w 634"/>
              <a:gd name="T49" fmla="*/ 324 h 561"/>
              <a:gd name="T50" fmla="*/ 544 w 634"/>
              <a:gd name="T51" fmla="*/ 324 h 561"/>
              <a:gd name="T52" fmla="*/ 73 w 634"/>
              <a:gd name="T53" fmla="*/ 324 h 561"/>
              <a:gd name="T54" fmla="*/ 44 w 634"/>
              <a:gd name="T55" fmla="*/ 280 h 561"/>
              <a:gd name="T56" fmla="*/ 73 w 634"/>
              <a:gd name="T57" fmla="*/ 236 h 561"/>
              <a:gd name="T58" fmla="*/ 544 w 634"/>
              <a:gd name="T59" fmla="*/ 236 h 561"/>
              <a:gd name="T60" fmla="*/ 588 w 634"/>
              <a:gd name="T61" fmla="*/ 280 h 561"/>
              <a:gd name="T62" fmla="*/ 544 w 634"/>
              <a:gd name="T63" fmla="*/ 324 h 561"/>
              <a:gd name="T64" fmla="*/ 544 w 634"/>
              <a:gd name="T65" fmla="*/ 398 h 561"/>
              <a:gd name="T66" fmla="*/ 544 w 634"/>
              <a:gd name="T67" fmla="*/ 398 h 561"/>
              <a:gd name="T68" fmla="*/ 73 w 634"/>
              <a:gd name="T69" fmla="*/ 398 h 561"/>
              <a:gd name="T70" fmla="*/ 0 w 634"/>
              <a:gd name="T71" fmla="*/ 471 h 561"/>
              <a:gd name="T72" fmla="*/ 73 w 634"/>
              <a:gd name="T73" fmla="*/ 560 h 561"/>
              <a:gd name="T74" fmla="*/ 544 w 634"/>
              <a:gd name="T75" fmla="*/ 560 h 561"/>
              <a:gd name="T76" fmla="*/ 633 w 634"/>
              <a:gd name="T77" fmla="*/ 471 h 561"/>
              <a:gd name="T78" fmla="*/ 544 w 634"/>
              <a:gd name="T79" fmla="*/ 398 h 561"/>
              <a:gd name="T80" fmla="*/ 544 w 634"/>
              <a:gd name="T81" fmla="*/ 516 h 561"/>
              <a:gd name="T82" fmla="*/ 544 w 634"/>
              <a:gd name="T83" fmla="*/ 516 h 561"/>
              <a:gd name="T84" fmla="*/ 73 w 634"/>
              <a:gd name="T85" fmla="*/ 516 h 561"/>
              <a:gd name="T86" fmla="*/ 44 w 634"/>
              <a:gd name="T87" fmla="*/ 471 h 561"/>
              <a:gd name="T88" fmla="*/ 73 w 634"/>
              <a:gd name="T89" fmla="*/ 442 h 561"/>
              <a:gd name="T90" fmla="*/ 544 w 634"/>
              <a:gd name="T91" fmla="*/ 442 h 561"/>
              <a:gd name="T92" fmla="*/ 588 w 634"/>
              <a:gd name="T93" fmla="*/ 471 h 561"/>
              <a:gd name="T94" fmla="*/ 544 w 634"/>
              <a:gd name="T95" fmla="*/ 516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4" h="561">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accent1"/>
          </a:solidFill>
          <a:ln>
            <a:noFill/>
          </a:ln>
          <a:effectLst/>
        </p:spPr>
        <p:txBody>
          <a:bodyPr wrap="none"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1351641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8F7E04B1-8ECA-4FD9-B0AB-EF064DD76888}"/>
              </a:ext>
            </a:extLst>
          </p:cNvPr>
          <p:cNvGrpSpPr/>
          <p:nvPr/>
        </p:nvGrpSpPr>
        <p:grpSpPr>
          <a:xfrm>
            <a:off x="857250" y="241509"/>
            <a:ext cx="10481469" cy="1039544"/>
            <a:chOff x="1690738" y="483017"/>
            <a:chExt cx="20962938" cy="2079087"/>
          </a:xfrm>
        </p:grpSpPr>
        <p:sp>
          <p:nvSpPr>
            <p:cNvPr id="60" name="TextBox 59">
              <a:extLst>
                <a:ext uri="{FF2B5EF4-FFF2-40B4-BE49-F238E27FC236}">
                  <a16:creationId xmlns:a16="http://schemas.microsoft.com/office/drawing/2014/main" id="{B0F56C1A-A6A7-46C5-9571-A9F15A0AC1D4}"/>
                </a:ext>
              </a:extLst>
            </p:cNvPr>
            <p:cNvSpPr txBox="1"/>
            <p:nvPr/>
          </p:nvSpPr>
          <p:spPr>
            <a:xfrm>
              <a:off x="1690738" y="483017"/>
              <a:ext cx="20962938" cy="1446533"/>
            </a:xfrm>
            <a:prstGeom prst="rect">
              <a:avLst/>
            </a:prstGeom>
            <a:noFill/>
          </p:spPr>
          <p:txBody>
            <a:bodyPr wrap="square" lIns="45711" tIns="22856" rIns="45711" bIns="22856" rtlCol="0">
              <a:spAutoFit/>
            </a:bodyPr>
            <a:lstStyle/>
            <a:p>
              <a:pPr algn="ctr"/>
              <a:r>
                <a:rPr lang="fr-FR" sz="4400" b="1" dirty="0">
                  <a:solidFill>
                    <a:schemeClr val="tx2"/>
                  </a:solidFill>
                  <a:latin typeface="Lato Regular" panose="020F0502020204030203" pitchFamily="34" charset="0"/>
                  <a:cs typeface="Lato Regular" panose="020F0502020204030203" pitchFamily="34" charset="0"/>
                </a:rPr>
                <a:t>État de l’art</a:t>
              </a:r>
            </a:p>
          </p:txBody>
        </p:sp>
        <p:sp>
          <p:nvSpPr>
            <p:cNvPr id="61" name="Rectangle 60">
              <a:extLst>
                <a:ext uri="{FF2B5EF4-FFF2-40B4-BE49-F238E27FC236}">
                  <a16:creationId xmlns:a16="http://schemas.microsoft.com/office/drawing/2014/main" id="{83FE2688-BE16-4390-8CEA-5283D5EA83E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chemeClr val="accent2"/>
                </a:solidFill>
                <a:latin typeface="Lato Regular" panose="020F0502020204030203" pitchFamily="34" charset="0"/>
                <a:cs typeface="Lato Regular" panose="020F0502020204030203" pitchFamily="34" charset="0"/>
              </a:endParaRPr>
            </a:p>
          </p:txBody>
        </p:sp>
        <p:sp>
          <p:nvSpPr>
            <p:cNvPr id="62" name="Subtitle 2">
              <a:extLst>
                <a:ext uri="{FF2B5EF4-FFF2-40B4-BE49-F238E27FC236}">
                  <a16:creationId xmlns:a16="http://schemas.microsoft.com/office/drawing/2014/main" id="{2FC6627A-4BC9-41DF-B2E1-73F85176C559}"/>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de la </a:t>
              </a:r>
              <a:r>
                <a:rPr lang="fr-FR" sz="1550" dirty="0">
                  <a:solidFill>
                    <a:schemeClr val="accent1"/>
                  </a:solidFill>
                  <a:latin typeface="Lato Regular" panose="020F0502020204030203" pitchFamily="34" charset="0"/>
                  <a:cs typeface="Lato Regular" panose="020F0502020204030203" pitchFamily="34" charset="0"/>
                </a:rPr>
                <a:t>régularité</a:t>
              </a:r>
            </a:p>
          </p:txBody>
        </p:sp>
      </p:grpSp>
      <mc:AlternateContent xmlns:mc="http://schemas.openxmlformats.org/markup-compatibility/2006" xmlns:a14="http://schemas.microsoft.com/office/drawing/2010/main">
        <mc:Choice Requires="a14">
          <p:sp>
            <p:nvSpPr>
              <p:cNvPr id="21" name="TextBox 64">
                <a:extLst>
                  <a:ext uri="{FF2B5EF4-FFF2-40B4-BE49-F238E27FC236}">
                    <a16:creationId xmlns:a16="http://schemas.microsoft.com/office/drawing/2014/main" id="{6D48A2DE-81CE-48B8-AD6D-F09808777F85}"/>
                  </a:ext>
                </a:extLst>
              </p:cNvPr>
              <p:cNvSpPr txBox="1"/>
              <p:nvPr/>
            </p:nvSpPr>
            <p:spPr bwMode="auto">
              <a:xfrm>
                <a:off x="923732" y="1442717"/>
                <a:ext cx="5827593" cy="4893647"/>
              </a:xfrm>
              <a:prstGeom prst="rect">
                <a:avLst/>
              </a:prstGeom>
              <a:noFill/>
            </p:spPr>
            <p:txBody>
              <a:bodyPr wrap="square">
                <a:spAutoFit/>
              </a:bodyPr>
              <a:lstStyle/>
              <a:p>
                <a:pPr defTabSz="914217">
                  <a:defRPr/>
                </a:pPr>
                <a:r>
                  <a:rPr lang="fr-FR" sz="2000" b="1" dirty="0">
                    <a:solidFill>
                      <a:schemeClr val="tx2"/>
                    </a:solidFill>
                    <a:latin typeface="Lato Regular"/>
                    <a:cs typeface="Lato Regular"/>
                  </a:rPr>
                  <a:t>Analyse fractale</a:t>
                </a:r>
              </a:p>
              <a:p>
                <a:pPr lvl="1" defTabSz="914217">
                  <a:defRPr/>
                </a:pPr>
                <a:endParaRPr lang="fr-FR" sz="1600" dirty="0">
                  <a:solidFill>
                    <a:schemeClr val="tx2"/>
                  </a:solidFill>
                  <a:latin typeface="Lato Regular"/>
                  <a:cs typeface="Lato Regular"/>
                </a:endParaRPr>
              </a:p>
              <a:p>
                <a:pPr defTabSz="914217">
                  <a:defRPr/>
                </a:pPr>
                <a:r>
                  <a:rPr lang="fr-FR" sz="1600" dirty="0">
                    <a:solidFill>
                      <a:schemeClr val="tx2"/>
                    </a:solidFill>
                    <a:latin typeface="Lato Regular"/>
                    <a:cs typeface="Lato Regular"/>
                  </a:rPr>
                  <a:t>Recherche d’un comportement qui présente une invariance par changement d’échelle, ou </a:t>
                </a:r>
                <a:r>
                  <a:rPr lang="fr-FR" sz="1600" dirty="0">
                    <a:solidFill>
                      <a:schemeClr val="accent4"/>
                    </a:solidFill>
                    <a:latin typeface="Lato Regular"/>
                    <a:cs typeface="Lato Regular"/>
                  </a:rPr>
                  <a:t>régularité</a:t>
                </a:r>
                <a:endParaRPr lang="fr-FR" sz="1600" dirty="0">
                  <a:solidFill>
                    <a:schemeClr val="tx2"/>
                  </a:solidFill>
                  <a:latin typeface="Lato Regular"/>
                  <a:cs typeface="Lato Regular"/>
                </a:endParaRPr>
              </a:p>
              <a:p>
                <a:pPr defTabSz="914217">
                  <a:defRPr/>
                </a:pPr>
                <a:endParaRPr lang="fr-FR" sz="1600" dirty="0">
                  <a:solidFill>
                    <a:schemeClr val="tx2"/>
                  </a:solidFill>
                  <a:latin typeface="Lato Regular"/>
                  <a:cs typeface="Lato Regular"/>
                </a:endParaRPr>
              </a:p>
              <a:p>
                <a:pPr defTabSz="914217">
                  <a:defRPr/>
                </a:pPr>
                <a:r>
                  <a:rPr lang="fr-FR" sz="1600" u="sng" dirty="0">
                    <a:solidFill>
                      <a:schemeClr val="tx2"/>
                    </a:solidFill>
                    <a:latin typeface="Lato Regular"/>
                    <a:cs typeface="Lato Regular"/>
                  </a:rPr>
                  <a:t>Permet de définir la mémoire d’un processus</a:t>
                </a:r>
              </a:p>
              <a:p>
                <a:pPr defTabSz="914217">
                  <a:defRPr/>
                </a:pPr>
                <a:endParaRPr lang="fr-FR" sz="1600" u="sng" dirty="0">
                  <a:solidFill>
                    <a:schemeClr val="tx2"/>
                  </a:solidFill>
                  <a:latin typeface="Lato Regular"/>
                  <a:cs typeface="Lato Regular"/>
                </a:endParaRPr>
              </a:p>
              <a:p>
                <a:pPr marL="285750" indent="-285750" defTabSz="914217">
                  <a:buFont typeface="Arial" panose="020B0604020202020204" pitchFamily="34" charset="0"/>
                  <a:buChar char="•"/>
                  <a:defRPr/>
                </a:pPr>
                <a:r>
                  <a:rPr lang="fr-FR" sz="1600" u="sng" dirty="0">
                    <a:solidFill>
                      <a:schemeClr val="tx2"/>
                    </a:solidFill>
                    <a:latin typeface="Lato Regular"/>
                    <a:cs typeface="Lato Regular"/>
                  </a:rPr>
                  <a:t>Mémoire longue </a:t>
                </a:r>
                <a:r>
                  <a:rPr lang="fr-FR" sz="1600" dirty="0">
                    <a:solidFill>
                      <a:schemeClr val="tx2"/>
                    </a:solidFill>
                    <a:latin typeface="Lato Regular"/>
                    <a:cs typeface="Lato Regular"/>
                  </a:rPr>
                  <a:t>: le processus présente des dépendances temporelles, ou corrélations, sur le long terme</a:t>
                </a:r>
              </a:p>
              <a:p>
                <a:pPr marL="285750" indent="-285750" defTabSz="914217">
                  <a:buFont typeface="Arial" panose="020B0604020202020204" pitchFamily="34" charset="0"/>
                  <a:buChar char="•"/>
                  <a:defRPr/>
                </a:pPr>
                <a:r>
                  <a:rPr lang="fr-FR" sz="1600" u="sng" dirty="0">
                    <a:solidFill>
                      <a:schemeClr val="tx2"/>
                    </a:solidFill>
                    <a:latin typeface="Lato Regular"/>
                    <a:cs typeface="Lato Regular"/>
                  </a:rPr>
                  <a:t>Mémoire courte</a:t>
                </a:r>
                <a:r>
                  <a:rPr lang="fr-FR" sz="1600" dirty="0">
                    <a:solidFill>
                      <a:schemeClr val="tx2"/>
                    </a:solidFill>
                    <a:latin typeface="Lato Regular"/>
                    <a:cs typeface="Lato Regular"/>
                  </a:rPr>
                  <a:t> : chaque point est corrélé avec des points adjacents ou proches</a:t>
                </a:r>
              </a:p>
              <a:p>
                <a:pPr defTabSz="914217">
                  <a:defRPr/>
                </a:pPr>
                <a:endParaRPr lang="fr-FR" sz="1600" dirty="0">
                  <a:solidFill>
                    <a:schemeClr val="tx2"/>
                  </a:solidFill>
                  <a:latin typeface="Lato Regular"/>
                  <a:cs typeface="Lato Regular"/>
                </a:endParaRPr>
              </a:p>
              <a:p>
                <a:pPr defTabSz="914217">
                  <a:defRPr/>
                </a:pPr>
                <a:r>
                  <a:rPr lang="fr-FR" sz="2000" b="1" dirty="0">
                    <a:solidFill>
                      <a:schemeClr val="tx2"/>
                    </a:solidFill>
                    <a:latin typeface="Lato Regular"/>
                    <a:cs typeface="Lato Regular"/>
                  </a:rPr>
                  <a:t>Objectif des approches DFA/DMA</a:t>
                </a:r>
              </a:p>
              <a:p>
                <a:pPr lvl="1" defTabSz="914217">
                  <a:defRPr/>
                </a:pPr>
                <a:endParaRPr lang="fr-FR" sz="1600" dirty="0">
                  <a:solidFill>
                    <a:schemeClr val="tx2"/>
                  </a:solidFill>
                  <a:latin typeface="Lato Regular"/>
                  <a:cs typeface="Lato Regular"/>
                </a:endParaRPr>
              </a:p>
              <a:p>
                <a:pPr defTabSz="914217">
                  <a:defRPr/>
                </a:pPr>
                <a:r>
                  <a:rPr lang="fr-FR" sz="1600" dirty="0">
                    <a:solidFill>
                      <a:schemeClr val="tx2"/>
                    </a:solidFill>
                    <a:latin typeface="Lato Regular"/>
                    <a:cs typeface="Lato Regular"/>
                  </a:rPr>
                  <a:t>On cherche à estimer l’exposant de Hurst relatif à un signal</a:t>
                </a:r>
              </a:p>
              <a:p>
                <a:pPr defTabSz="914217">
                  <a:defRPr/>
                </a:pPr>
                <a:r>
                  <a:rPr lang="fr-FR" sz="1600" dirty="0">
                    <a:solidFill>
                      <a:schemeClr val="tx2"/>
                    </a:solidFill>
                    <a:latin typeface="Lato Regular"/>
                    <a:cs typeface="Lato Regular"/>
                  </a:rPr>
                  <a:t>Implémentation d’un coefficient </a:t>
                </a:r>
                <a14:m>
                  <m:oMath xmlns:m="http://schemas.openxmlformats.org/officeDocument/2006/math">
                    <m:r>
                      <a:rPr lang="fr-FR" sz="1600" i="1">
                        <a:solidFill>
                          <a:schemeClr val="tx2"/>
                        </a:solidFill>
                        <a:latin typeface="Cambria Math" panose="02040503050406030204" pitchFamily="18" charset="0"/>
                        <a:cs typeface="Lato Regular"/>
                      </a:rPr>
                      <m:t>𝛼</m:t>
                    </m:r>
                  </m:oMath>
                </a14:m>
                <a:endParaRPr lang="fr-FR" sz="1600" dirty="0">
                  <a:solidFill>
                    <a:schemeClr val="tx2"/>
                  </a:solidFill>
                  <a:latin typeface="Lato Regular"/>
                  <a:cs typeface="Lato Regular"/>
                </a:endParaRPr>
              </a:p>
              <a:p>
                <a:pPr marL="285750" indent="-285750" defTabSz="914217">
                  <a:buFont typeface="Arial" panose="020B0604020202020204" pitchFamily="34" charset="0"/>
                  <a:buChar char="•"/>
                  <a:defRPr/>
                </a:pPr>
                <a14:m>
                  <m:oMath xmlns:m="http://schemas.openxmlformats.org/officeDocument/2006/math">
                    <m:r>
                      <a:rPr lang="fr-FR" sz="1600" i="1">
                        <a:solidFill>
                          <a:schemeClr val="tx2"/>
                        </a:solidFill>
                        <a:latin typeface="Cambria Math" panose="02040503050406030204" pitchFamily="18" charset="0"/>
                        <a:cs typeface="Lato Regular"/>
                      </a:rPr>
                      <m:t>𝛼</m:t>
                    </m:r>
                    <m:r>
                      <a:rPr lang="fr-FR" sz="1600" i="1">
                        <a:solidFill>
                          <a:schemeClr val="tx2"/>
                        </a:solidFill>
                        <a:latin typeface="Cambria Math" panose="02040503050406030204" pitchFamily="18" charset="0"/>
                        <a:cs typeface="Lato Regular"/>
                      </a:rPr>
                      <m:t>&lt;1,5⇒</m:t>
                    </m:r>
                  </m:oMath>
                </a14:m>
                <a:r>
                  <a:rPr lang="fr-FR" sz="1600" dirty="0">
                    <a:solidFill>
                      <a:schemeClr val="tx2"/>
                    </a:solidFill>
                    <a:latin typeface="Lato Regular"/>
                    <a:cs typeface="Lato Regular"/>
                  </a:rPr>
                  <a:t> mémoire courte</a:t>
                </a:r>
              </a:p>
              <a:p>
                <a:pPr marL="285750" indent="-285750" defTabSz="914217">
                  <a:buFont typeface="Arial" panose="020B0604020202020204" pitchFamily="34" charset="0"/>
                  <a:buChar char="•"/>
                  <a:defRPr/>
                </a:pPr>
                <a14:m>
                  <m:oMath xmlns:m="http://schemas.openxmlformats.org/officeDocument/2006/math">
                    <m:r>
                      <a:rPr lang="fr-FR" sz="1600" i="1">
                        <a:solidFill>
                          <a:schemeClr val="tx2"/>
                        </a:solidFill>
                        <a:latin typeface="Cambria Math" panose="02040503050406030204" pitchFamily="18" charset="0"/>
                        <a:cs typeface="Lato Regular"/>
                      </a:rPr>
                      <m:t>𝛼</m:t>
                    </m:r>
                    <m:r>
                      <a:rPr lang="fr-FR" sz="1600" i="1">
                        <a:solidFill>
                          <a:schemeClr val="tx2"/>
                        </a:solidFill>
                        <a:latin typeface="Cambria Math" panose="02040503050406030204" pitchFamily="18" charset="0"/>
                        <a:cs typeface="Lato Regular"/>
                      </a:rPr>
                      <m:t>&gt;1,5⇒</m:t>
                    </m:r>
                  </m:oMath>
                </a14:m>
                <a:r>
                  <a:rPr lang="fr-FR" sz="1600" dirty="0">
                    <a:solidFill>
                      <a:schemeClr val="tx2"/>
                    </a:solidFill>
                    <a:latin typeface="Lato Regular"/>
                    <a:cs typeface="Lato Regular"/>
                  </a:rPr>
                  <a:t> mémoire longue</a:t>
                </a:r>
              </a:p>
              <a:p>
                <a:pPr marL="285750" indent="-285750" defTabSz="914217">
                  <a:buFont typeface="Arial" panose="020B0604020202020204" pitchFamily="34" charset="0"/>
                  <a:buChar char="•"/>
                  <a:defRPr/>
                </a:pPr>
                <a14:m>
                  <m:oMath xmlns:m="http://schemas.openxmlformats.org/officeDocument/2006/math">
                    <m:r>
                      <a:rPr lang="fr-FR" sz="1600" i="1">
                        <a:solidFill>
                          <a:schemeClr val="tx2"/>
                        </a:solidFill>
                        <a:latin typeface="Cambria Math" panose="02040503050406030204" pitchFamily="18" charset="0"/>
                        <a:cs typeface="Lato Regular"/>
                      </a:rPr>
                      <m:t>𝛼</m:t>
                    </m:r>
                    <m:r>
                      <a:rPr lang="fr-FR" sz="1600" i="1">
                        <a:solidFill>
                          <a:schemeClr val="tx2"/>
                        </a:solidFill>
                        <a:latin typeface="Cambria Math" panose="02040503050406030204" pitchFamily="18" charset="0"/>
                        <a:cs typeface="Lato Regular"/>
                      </a:rPr>
                      <m:t>=0,5⇒</m:t>
                    </m:r>
                  </m:oMath>
                </a14:m>
                <a:r>
                  <a:rPr lang="fr-FR" sz="1600" dirty="0">
                    <a:solidFill>
                      <a:schemeClr val="tx2"/>
                    </a:solidFill>
                    <a:latin typeface="Lato Regular"/>
                    <a:cs typeface="Lato Regular"/>
                  </a:rPr>
                  <a:t> processus non corrélé (Bruit Blanc)</a:t>
                </a:r>
                <a:endParaRPr lang="id-ID" sz="2000" b="1" dirty="0">
                  <a:solidFill>
                    <a:schemeClr val="tx2"/>
                  </a:solidFill>
                  <a:latin typeface="Lato Regular"/>
                  <a:cs typeface="Lato Regular"/>
                </a:endParaRPr>
              </a:p>
            </p:txBody>
          </p:sp>
        </mc:Choice>
        <mc:Fallback xmlns="">
          <p:sp>
            <p:nvSpPr>
              <p:cNvPr id="21" name="TextBox 64">
                <a:extLst>
                  <a:ext uri="{FF2B5EF4-FFF2-40B4-BE49-F238E27FC236}">
                    <a16:creationId xmlns:a16="http://schemas.microsoft.com/office/drawing/2014/main" xmlns="" id="{6D48A2DE-81CE-48B8-AD6D-F09808777F85}"/>
                  </a:ext>
                </a:extLst>
              </p:cNvPr>
              <p:cNvSpPr txBox="1">
                <a:spLocks noRot="1" noChangeAspect="1" noMove="1" noResize="1" noEditPoints="1" noAdjustHandles="1" noChangeArrowheads="1" noChangeShapeType="1" noTextEdit="1"/>
              </p:cNvSpPr>
              <p:nvPr/>
            </p:nvSpPr>
            <p:spPr bwMode="auto">
              <a:xfrm>
                <a:off x="923732" y="1442717"/>
                <a:ext cx="5827593" cy="4893647"/>
              </a:xfrm>
              <a:prstGeom prst="rect">
                <a:avLst/>
              </a:prstGeom>
              <a:blipFill rotWithShape="1">
                <a:blip r:embed="rId3"/>
                <a:stretch>
                  <a:fillRect l="-1151" t="-623" b="-748"/>
                </a:stretch>
              </a:blipFill>
            </p:spPr>
            <p:txBody>
              <a:bodyPr/>
              <a:lstStyle/>
              <a:p>
                <a:r>
                  <a:rPr lang="fr-FR">
                    <a:noFill/>
                  </a:rPr>
                  <a:t> </a:t>
                </a:r>
              </a:p>
            </p:txBody>
          </p:sp>
        </mc:Fallback>
      </mc:AlternateContent>
      <p:pic>
        <p:nvPicPr>
          <p:cNvPr id="2" name="Image 1">
            <a:extLst>
              <a:ext uri="{FF2B5EF4-FFF2-40B4-BE49-F238E27FC236}">
                <a16:creationId xmlns:a16="http://schemas.microsoft.com/office/drawing/2014/main" id="{1225048A-5507-437B-9B69-4D4547CD9286}"/>
              </a:ext>
            </a:extLst>
          </p:cNvPr>
          <p:cNvPicPr>
            <a:picLocks noChangeAspect="1"/>
          </p:cNvPicPr>
          <p:nvPr/>
        </p:nvPicPr>
        <p:blipFill rotWithShape="1">
          <a:blip r:embed="rId4"/>
          <a:srcRect l="-343" t="8214" b="5242"/>
          <a:stretch/>
        </p:blipFill>
        <p:spPr>
          <a:xfrm>
            <a:off x="7097486" y="1281054"/>
            <a:ext cx="4862286" cy="4825108"/>
          </a:xfrm>
          <a:prstGeom prst="rect">
            <a:avLst/>
          </a:prstGeom>
          <a:ln>
            <a:solidFill>
              <a:schemeClr val="tx1"/>
            </a:solidFill>
          </a:ln>
        </p:spPr>
      </p:pic>
    </p:spTree>
    <p:extLst>
      <p:ext uri="{BB962C8B-B14F-4D97-AF65-F5344CB8AC3E}">
        <p14:creationId xmlns:p14="http://schemas.microsoft.com/office/powerpoint/2010/main" val="3932355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8F7E04B1-8ECA-4FD9-B0AB-EF064DD76888}"/>
              </a:ext>
            </a:extLst>
          </p:cNvPr>
          <p:cNvGrpSpPr/>
          <p:nvPr/>
        </p:nvGrpSpPr>
        <p:grpSpPr>
          <a:xfrm>
            <a:off x="857250" y="241509"/>
            <a:ext cx="10481469" cy="1039544"/>
            <a:chOff x="1690738" y="483017"/>
            <a:chExt cx="20962938" cy="2079087"/>
          </a:xfrm>
        </p:grpSpPr>
        <p:sp>
          <p:nvSpPr>
            <p:cNvPr id="60" name="TextBox 59">
              <a:extLst>
                <a:ext uri="{FF2B5EF4-FFF2-40B4-BE49-F238E27FC236}">
                  <a16:creationId xmlns:a16="http://schemas.microsoft.com/office/drawing/2014/main" id="{B0F56C1A-A6A7-46C5-9571-A9F15A0AC1D4}"/>
                </a:ext>
              </a:extLst>
            </p:cNvPr>
            <p:cNvSpPr txBox="1"/>
            <p:nvPr/>
          </p:nvSpPr>
          <p:spPr>
            <a:xfrm>
              <a:off x="1690738" y="483017"/>
              <a:ext cx="20962938" cy="1446533"/>
            </a:xfrm>
            <a:prstGeom prst="rect">
              <a:avLst/>
            </a:prstGeom>
            <a:noFill/>
          </p:spPr>
          <p:txBody>
            <a:bodyPr wrap="square" lIns="45711" tIns="22856" rIns="45711" bIns="22856" rtlCol="0">
              <a:spAutoFit/>
            </a:bodyPr>
            <a:lstStyle/>
            <a:p>
              <a:pPr algn="ctr"/>
              <a:r>
                <a:rPr lang="fr-FR" sz="4400" b="1" dirty="0">
                  <a:solidFill>
                    <a:schemeClr val="tx2"/>
                  </a:solidFill>
                  <a:latin typeface="Lato Regular" panose="020F0502020204030203" pitchFamily="34" charset="0"/>
                  <a:cs typeface="Lato Regular" panose="020F0502020204030203" pitchFamily="34" charset="0"/>
                </a:rPr>
                <a:t>État de l’art</a:t>
              </a:r>
            </a:p>
          </p:txBody>
        </p:sp>
        <p:sp>
          <p:nvSpPr>
            <p:cNvPr id="61" name="Rectangle 60">
              <a:extLst>
                <a:ext uri="{FF2B5EF4-FFF2-40B4-BE49-F238E27FC236}">
                  <a16:creationId xmlns:a16="http://schemas.microsoft.com/office/drawing/2014/main" id="{83FE2688-BE16-4390-8CEA-5283D5EA83E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chemeClr val="accent2"/>
                </a:solidFill>
                <a:latin typeface="Lato Regular" panose="020F0502020204030203" pitchFamily="34" charset="0"/>
                <a:cs typeface="Lato Regular" panose="020F0502020204030203" pitchFamily="34" charset="0"/>
              </a:endParaRPr>
            </a:p>
          </p:txBody>
        </p:sp>
        <p:sp>
          <p:nvSpPr>
            <p:cNvPr id="62" name="Subtitle 2">
              <a:extLst>
                <a:ext uri="{FF2B5EF4-FFF2-40B4-BE49-F238E27FC236}">
                  <a16:creationId xmlns:a16="http://schemas.microsoft.com/office/drawing/2014/main" id="{2FC6627A-4BC9-41DF-B2E1-73F85176C559}"/>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err="1">
                  <a:latin typeface="Lato Regular" panose="020F0502020204030203" pitchFamily="34" charset="0"/>
                  <a:cs typeface="Lato Regular" panose="020F0502020204030203" pitchFamily="34" charset="0"/>
                </a:rPr>
                <a:t>Detrended</a:t>
              </a:r>
              <a:r>
                <a:rPr lang="fr-FR" sz="1550" dirty="0">
                  <a:latin typeface="Lato Regular" panose="020F0502020204030203" pitchFamily="34" charset="0"/>
                  <a:cs typeface="Lato Regular" panose="020F0502020204030203" pitchFamily="34" charset="0"/>
                </a:rPr>
                <a:t> Fluctuation </a:t>
              </a:r>
              <a:r>
                <a:rPr lang="fr-FR" sz="1550" dirty="0" err="1">
                  <a:latin typeface="Lato Regular" panose="020F0502020204030203" pitchFamily="34" charset="0"/>
                  <a:cs typeface="Lato Regular" panose="020F0502020204030203" pitchFamily="34" charset="0"/>
                </a:rPr>
                <a:t>Analysis</a:t>
              </a:r>
              <a:r>
                <a:rPr lang="fr-FR" sz="1550" dirty="0">
                  <a:latin typeface="Lato Regular" panose="020F0502020204030203" pitchFamily="34" charset="0"/>
                  <a:cs typeface="Lato Regular" panose="020F0502020204030203" pitchFamily="34" charset="0"/>
                </a:rPr>
                <a:t> </a:t>
              </a:r>
              <a:r>
                <a:rPr lang="fr-FR" sz="1550" dirty="0">
                  <a:solidFill>
                    <a:schemeClr val="accent1"/>
                  </a:solidFill>
                  <a:latin typeface="Lato Regular" panose="020F0502020204030203" pitchFamily="34" charset="0"/>
                  <a:cs typeface="Lato Regular" panose="020F0502020204030203" pitchFamily="34" charset="0"/>
                </a:rPr>
                <a:t>(DFA)</a:t>
              </a:r>
            </a:p>
          </p:txBody>
        </p:sp>
      </p:grpSp>
      <p:pic>
        <p:nvPicPr>
          <p:cNvPr id="6" name="Image 5">
            <a:extLst>
              <a:ext uri="{FF2B5EF4-FFF2-40B4-BE49-F238E27FC236}">
                <a16:creationId xmlns:a16="http://schemas.microsoft.com/office/drawing/2014/main" id="{641DBAC6-959A-46E2-9F0E-0B9ED88934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89" y="3275042"/>
            <a:ext cx="6198611" cy="3240000"/>
          </a:xfrm>
          <a:prstGeom prst="rect">
            <a:avLst/>
          </a:prstGeom>
        </p:spPr>
      </p:pic>
      <p:sp>
        <p:nvSpPr>
          <p:cNvPr id="16" name="TextBox 64">
            <a:extLst>
              <a:ext uri="{FF2B5EF4-FFF2-40B4-BE49-F238E27FC236}">
                <a16:creationId xmlns:a16="http://schemas.microsoft.com/office/drawing/2014/main" id="{87C6BCBE-9D43-4904-A4F0-FE2D80CA1FBE}"/>
              </a:ext>
            </a:extLst>
          </p:cNvPr>
          <p:cNvSpPr txBox="1"/>
          <p:nvPr/>
        </p:nvSpPr>
        <p:spPr bwMode="auto">
          <a:xfrm>
            <a:off x="393021" y="1158504"/>
            <a:ext cx="5172268" cy="400110"/>
          </a:xfrm>
          <a:prstGeom prst="rect">
            <a:avLst/>
          </a:prstGeom>
          <a:noFill/>
        </p:spPr>
        <p:txBody>
          <a:bodyPr wrap="square">
            <a:spAutoFit/>
          </a:bodyPr>
          <a:lstStyle/>
          <a:p>
            <a:pPr defTabSz="914217">
              <a:defRPr/>
            </a:pPr>
            <a:r>
              <a:rPr lang="fr-FR" sz="2000" b="1" dirty="0">
                <a:solidFill>
                  <a:schemeClr val="tx2"/>
                </a:solidFill>
                <a:latin typeface="Lato Regular"/>
                <a:cs typeface="Lato Regular"/>
              </a:rPr>
              <a:t>Implémentation du DFA</a:t>
            </a:r>
          </a:p>
        </p:txBody>
      </p:sp>
      <p:sp>
        <p:nvSpPr>
          <p:cNvPr id="8" name="Rectangle 7">
            <a:extLst>
              <a:ext uri="{FF2B5EF4-FFF2-40B4-BE49-F238E27FC236}">
                <a16:creationId xmlns:a16="http://schemas.microsoft.com/office/drawing/2014/main" id="{153D1839-E57B-4893-A479-BA2DCB49DD31}"/>
              </a:ext>
            </a:extLst>
          </p:cNvPr>
          <p:cNvSpPr/>
          <p:nvPr/>
        </p:nvSpPr>
        <p:spPr>
          <a:xfrm>
            <a:off x="263059" y="1620460"/>
            <a:ext cx="5570824" cy="646331"/>
          </a:xfrm>
          <a:prstGeom prst="rect">
            <a:avLst/>
          </a:prstGeom>
        </p:spPr>
        <p:txBody>
          <a:bodyPr wrap="square">
            <a:spAutoFit/>
          </a:bodyPr>
          <a:lstStyle/>
          <a:p>
            <a:pPr algn="just" defTabSz="914217">
              <a:defRPr/>
            </a:pPr>
            <a:r>
              <a:rPr lang="fr-FR" dirty="0">
                <a:solidFill>
                  <a:schemeClr val="tx2"/>
                </a:solidFill>
                <a:latin typeface="Lato Regular"/>
                <a:cs typeface="Lato Regular"/>
              </a:rPr>
              <a:t>Un signal peut être vu comme la somme d’un </a:t>
            </a:r>
            <a:r>
              <a:rPr lang="fr-FR" dirty="0">
                <a:solidFill>
                  <a:schemeClr val="accent4"/>
                </a:solidFill>
                <a:latin typeface="Lato Regular"/>
                <a:cs typeface="Lato Regular"/>
              </a:rPr>
              <a:t>tendance</a:t>
            </a:r>
            <a:r>
              <a:rPr lang="fr-FR" dirty="0">
                <a:solidFill>
                  <a:schemeClr val="tx2"/>
                </a:solidFill>
                <a:latin typeface="Lato Regular"/>
                <a:cs typeface="Lato Regular"/>
              </a:rPr>
              <a:t> et d’un résidu. </a:t>
            </a:r>
            <a:endParaRPr lang="id-ID" sz="2400" b="1" dirty="0">
              <a:solidFill>
                <a:schemeClr val="tx2"/>
              </a:solidFill>
              <a:latin typeface="Lato Regular"/>
              <a:cs typeface="Lato Regular"/>
            </a:endParaRP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09C23B99-4B1B-4963-BFC3-7655EFA49D2A}"/>
                  </a:ext>
                </a:extLst>
              </p:cNvPr>
              <p:cNvSpPr/>
              <p:nvPr/>
            </p:nvSpPr>
            <p:spPr>
              <a:xfrm>
                <a:off x="263059" y="2288717"/>
                <a:ext cx="5570824" cy="923330"/>
              </a:xfrm>
              <a:prstGeom prst="rect">
                <a:avLst/>
              </a:prstGeom>
            </p:spPr>
            <p:txBody>
              <a:bodyPr wrap="square">
                <a:spAutoFit/>
              </a:bodyPr>
              <a:lstStyle/>
              <a:p>
                <a:pPr algn="just" defTabSz="914217">
                  <a:defRPr/>
                </a:pPr>
                <a:r>
                  <a:rPr lang="fr-FR" dirty="0">
                    <a:solidFill>
                      <a:schemeClr val="tx2"/>
                    </a:solidFill>
                    <a:latin typeface="Lato Regular"/>
                    <a:cs typeface="Lato Regular"/>
                  </a:rPr>
                  <a:t>La méthode consiste à décomposer le signal en fenêtres de taille </a:t>
                </a:r>
                <a14:m>
                  <m:oMath xmlns:m="http://schemas.openxmlformats.org/officeDocument/2006/math">
                    <m:r>
                      <a:rPr lang="fr-FR" b="0" i="1" smtClean="0">
                        <a:solidFill>
                          <a:schemeClr val="tx2"/>
                        </a:solidFill>
                        <a:latin typeface="Cambria Math" panose="02040503050406030204" pitchFamily="18" charset="0"/>
                        <a:cs typeface="Lato Regular"/>
                      </a:rPr>
                      <m:t>𝑁</m:t>
                    </m:r>
                  </m:oMath>
                </a14:m>
                <a:r>
                  <a:rPr lang="fr-FR" dirty="0">
                    <a:solidFill>
                      <a:schemeClr val="tx2"/>
                    </a:solidFill>
                    <a:latin typeface="Lato Regular"/>
                    <a:cs typeface="Lato Regular"/>
                  </a:rPr>
                  <a:t>, estimer la </a:t>
                </a:r>
                <a:r>
                  <a:rPr lang="fr-FR" dirty="0">
                    <a:solidFill>
                      <a:schemeClr val="accent4"/>
                    </a:solidFill>
                    <a:latin typeface="Lato Regular"/>
                    <a:cs typeface="Lato Regular"/>
                  </a:rPr>
                  <a:t>tendance</a:t>
                </a:r>
                <a:r>
                  <a:rPr lang="fr-FR" dirty="0">
                    <a:solidFill>
                      <a:schemeClr val="tx2"/>
                    </a:solidFill>
                    <a:latin typeface="Lato Regular"/>
                    <a:cs typeface="Lato Regular"/>
                  </a:rPr>
                  <a:t> associée, et ainsi obtenir la puissance du résidu </a:t>
                </a:r>
                <a14:m>
                  <m:oMath xmlns:m="http://schemas.openxmlformats.org/officeDocument/2006/math">
                    <m:r>
                      <a:rPr lang="fr-FR" i="1">
                        <a:solidFill>
                          <a:schemeClr val="tx2"/>
                        </a:solidFill>
                        <a:latin typeface="Cambria Math" panose="02040503050406030204" pitchFamily="18" charset="0"/>
                        <a:cs typeface="Lato Regular"/>
                      </a:rPr>
                      <m:t>𝐹</m:t>
                    </m:r>
                    <m:r>
                      <a:rPr lang="fr-FR" i="1">
                        <a:solidFill>
                          <a:schemeClr val="tx2"/>
                        </a:solidFill>
                        <a:latin typeface="Cambria Math" panose="02040503050406030204" pitchFamily="18" charset="0"/>
                        <a:cs typeface="Lato Regular"/>
                      </a:rPr>
                      <m:t>(</m:t>
                    </m:r>
                    <m:r>
                      <a:rPr lang="fr-FR" i="1">
                        <a:solidFill>
                          <a:schemeClr val="tx2"/>
                        </a:solidFill>
                        <a:latin typeface="Cambria Math" panose="02040503050406030204" pitchFamily="18" charset="0"/>
                        <a:cs typeface="Lato Regular"/>
                      </a:rPr>
                      <m:t>𝑁</m:t>
                    </m:r>
                    <m:r>
                      <a:rPr lang="fr-FR" i="1">
                        <a:solidFill>
                          <a:schemeClr val="tx2"/>
                        </a:solidFill>
                        <a:latin typeface="Cambria Math" panose="02040503050406030204" pitchFamily="18" charset="0"/>
                        <a:cs typeface="Lato Regular"/>
                      </a:rPr>
                      <m:t>)</m:t>
                    </m:r>
                  </m:oMath>
                </a14:m>
                <a:r>
                  <a:rPr lang="fr-FR" dirty="0">
                    <a:solidFill>
                      <a:schemeClr val="tx2"/>
                    </a:solidFill>
                    <a:latin typeface="Lato Regular"/>
                    <a:cs typeface="Lato Regular"/>
                  </a:rPr>
                  <a:t>. </a:t>
                </a:r>
                <a:endParaRPr lang="id-ID" sz="2400" b="1" dirty="0">
                  <a:solidFill>
                    <a:schemeClr val="tx2"/>
                  </a:solidFill>
                  <a:latin typeface="Lato Regular"/>
                  <a:cs typeface="Lato Regular"/>
                </a:endParaRPr>
              </a:p>
            </p:txBody>
          </p:sp>
        </mc:Choice>
        <mc:Fallback>
          <p:sp>
            <p:nvSpPr>
              <p:cNvPr id="18" name="Rectangle 17">
                <a:extLst>
                  <a:ext uri="{FF2B5EF4-FFF2-40B4-BE49-F238E27FC236}">
                    <a16:creationId xmlns:a16="http://schemas.microsoft.com/office/drawing/2014/main" id="{09C23B99-4B1B-4963-BFC3-7655EFA49D2A}"/>
                  </a:ext>
                </a:extLst>
              </p:cNvPr>
              <p:cNvSpPr>
                <a:spLocks noRot="1" noChangeAspect="1" noMove="1" noResize="1" noEditPoints="1" noAdjustHandles="1" noChangeArrowheads="1" noChangeShapeType="1" noTextEdit="1"/>
              </p:cNvSpPr>
              <p:nvPr/>
            </p:nvSpPr>
            <p:spPr>
              <a:xfrm>
                <a:off x="263059" y="2288717"/>
                <a:ext cx="5570824" cy="923330"/>
              </a:xfrm>
              <a:prstGeom prst="rect">
                <a:avLst/>
              </a:prstGeom>
              <a:blipFill>
                <a:blip r:embed="rId4"/>
                <a:stretch>
                  <a:fillRect l="-875" t="-2632" r="-985" b="-9868"/>
                </a:stretch>
              </a:blipFill>
            </p:spPr>
            <p:txBody>
              <a:bodyPr/>
              <a:lstStyle/>
              <a:p>
                <a:r>
                  <a:rPr lang="fr-FR">
                    <a:noFill/>
                  </a:rPr>
                  <a:t> </a:t>
                </a:r>
              </a:p>
            </p:txBody>
          </p:sp>
        </mc:Fallback>
      </mc:AlternateContent>
      <p:sp>
        <p:nvSpPr>
          <p:cNvPr id="11" name="Accolade fermante 10">
            <a:extLst>
              <a:ext uri="{FF2B5EF4-FFF2-40B4-BE49-F238E27FC236}">
                <a16:creationId xmlns:a16="http://schemas.microsoft.com/office/drawing/2014/main" id="{57C4AEEC-9EB2-4687-98EC-B4479166880A}"/>
              </a:ext>
            </a:extLst>
          </p:cNvPr>
          <p:cNvSpPr/>
          <p:nvPr/>
        </p:nvSpPr>
        <p:spPr>
          <a:xfrm rot="16200000">
            <a:off x="5446528" y="3051725"/>
            <a:ext cx="237528" cy="1061422"/>
          </a:xfrm>
          <a:prstGeom prst="rightBrace">
            <a:avLst>
              <a:gd name="adj1" fmla="val 3447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2" name="TextBox 64">
                <a:extLst>
                  <a:ext uri="{FF2B5EF4-FFF2-40B4-BE49-F238E27FC236}">
                    <a16:creationId xmlns:a16="http://schemas.microsoft.com/office/drawing/2014/main" id="{3573835F-589D-4CDC-8368-1D7194F810D3}"/>
                  </a:ext>
                </a:extLst>
              </p:cNvPr>
              <p:cNvSpPr txBox="1"/>
              <p:nvPr/>
            </p:nvSpPr>
            <p:spPr bwMode="auto">
              <a:xfrm>
                <a:off x="5034579" y="2993291"/>
                <a:ext cx="1061421" cy="369332"/>
              </a:xfrm>
              <a:prstGeom prst="rect">
                <a:avLst/>
              </a:prstGeom>
              <a:noFill/>
              <a:ln>
                <a:noFill/>
              </a:ln>
            </p:spPr>
            <p:txBody>
              <a:bodyPr wrap="square">
                <a:spAutoFit/>
              </a:bodyPr>
              <a:lstStyle/>
              <a:p>
                <a:pPr defTabSz="914217">
                  <a:defRPr/>
                </a:pPr>
                <a14:m>
                  <m:oMathPara xmlns:m="http://schemas.openxmlformats.org/officeDocument/2006/math">
                    <m:oMathParaPr>
                      <m:jc m:val="centerGroup"/>
                    </m:oMathParaPr>
                    <m:oMath xmlns:m="http://schemas.openxmlformats.org/officeDocument/2006/math">
                      <m:r>
                        <a:rPr lang="fr-FR" b="1" i="1" dirty="0" smtClean="0">
                          <a:solidFill>
                            <a:schemeClr val="tx2"/>
                          </a:solidFill>
                          <a:latin typeface="Cambria Math" panose="02040503050406030204" pitchFamily="18" charset="0"/>
                          <a:cs typeface="Lato Regular"/>
                        </a:rPr>
                        <m:t>𝑵</m:t>
                      </m:r>
                    </m:oMath>
                  </m:oMathPara>
                </a14:m>
                <a:endParaRPr lang="id-ID" b="1" dirty="0">
                  <a:solidFill>
                    <a:schemeClr val="tx2"/>
                  </a:solidFill>
                  <a:latin typeface="Lato Regular"/>
                  <a:cs typeface="Lato Regular"/>
                </a:endParaRPr>
              </a:p>
            </p:txBody>
          </p:sp>
        </mc:Choice>
        <mc:Fallback xmlns="">
          <p:sp>
            <p:nvSpPr>
              <p:cNvPr id="22" name="TextBox 64">
                <a:extLst>
                  <a:ext uri="{FF2B5EF4-FFF2-40B4-BE49-F238E27FC236}">
                    <a16:creationId xmlns:a16="http://schemas.microsoft.com/office/drawing/2014/main" id="{3573835F-589D-4CDC-8368-1D7194F810D3}"/>
                  </a:ext>
                </a:extLst>
              </p:cNvPr>
              <p:cNvSpPr txBox="1">
                <a:spLocks noRot="1" noChangeAspect="1" noMove="1" noResize="1" noEditPoints="1" noAdjustHandles="1" noChangeArrowheads="1" noChangeShapeType="1" noTextEdit="1"/>
              </p:cNvSpPr>
              <p:nvPr/>
            </p:nvSpPr>
            <p:spPr bwMode="auto">
              <a:xfrm>
                <a:off x="5034579" y="2993291"/>
                <a:ext cx="1061421" cy="369332"/>
              </a:xfrm>
              <a:prstGeom prst="rect">
                <a:avLst/>
              </a:prstGeom>
              <a:blipFill>
                <a:blip r:embed="rId5"/>
                <a:stretch>
                  <a:fillRect/>
                </a:stretch>
              </a:blipFill>
              <a:ln>
                <a:noFill/>
              </a:ln>
            </p:spPr>
            <p:txBody>
              <a:bodyPr/>
              <a:lstStyle/>
              <a:p>
                <a:r>
                  <a:rPr lang="fr-FR">
                    <a:noFill/>
                  </a:rPr>
                  <a:t> </a:t>
                </a:r>
              </a:p>
            </p:txBody>
          </p:sp>
        </mc:Fallback>
      </mc:AlternateContent>
      <p:grpSp>
        <p:nvGrpSpPr>
          <p:cNvPr id="27" name="Groupe 26">
            <a:extLst>
              <a:ext uri="{FF2B5EF4-FFF2-40B4-BE49-F238E27FC236}">
                <a16:creationId xmlns:a16="http://schemas.microsoft.com/office/drawing/2014/main" id="{3B6B1861-8DEA-4348-98B3-14AFA62402DA}"/>
              </a:ext>
            </a:extLst>
          </p:cNvPr>
          <p:cNvGrpSpPr/>
          <p:nvPr/>
        </p:nvGrpSpPr>
        <p:grpSpPr>
          <a:xfrm>
            <a:off x="7566433" y="1842827"/>
            <a:ext cx="4206018" cy="2711230"/>
            <a:chOff x="7566433" y="1842827"/>
            <a:chExt cx="4206018" cy="2711230"/>
          </a:xfrm>
        </p:grpSpPr>
        <p:cxnSp>
          <p:nvCxnSpPr>
            <p:cNvPr id="14" name="Connecteur droit avec flèche 13">
              <a:extLst>
                <a:ext uri="{FF2B5EF4-FFF2-40B4-BE49-F238E27FC236}">
                  <a16:creationId xmlns:a16="http://schemas.microsoft.com/office/drawing/2014/main" id="{215EE501-59EE-471C-A239-1897A47201AD}"/>
                </a:ext>
              </a:extLst>
            </p:cNvPr>
            <p:cNvCxnSpPr>
              <a:cxnSpLocks/>
            </p:cNvCxnSpPr>
            <p:nvPr/>
          </p:nvCxnSpPr>
          <p:spPr>
            <a:xfrm flipV="1">
              <a:off x="7971416" y="1842827"/>
              <a:ext cx="0" cy="2341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4C286597-E9FA-499F-A286-7E8447BEBBDC}"/>
                </a:ext>
              </a:extLst>
            </p:cNvPr>
            <p:cNvCxnSpPr>
              <a:cxnSpLocks/>
            </p:cNvCxnSpPr>
            <p:nvPr/>
          </p:nvCxnSpPr>
          <p:spPr>
            <a:xfrm>
              <a:off x="7971416" y="4184725"/>
              <a:ext cx="35822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64">
                  <a:extLst>
                    <a:ext uri="{FF2B5EF4-FFF2-40B4-BE49-F238E27FC236}">
                      <a16:creationId xmlns:a16="http://schemas.microsoft.com/office/drawing/2014/main" id="{4235FE86-3A7F-4FC3-8E5F-37E1505A081B}"/>
                    </a:ext>
                  </a:extLst>
                </p:cNvPr>
                <p:cNvSpPr txBox="1"/>
                <p:nvPr/>
              </p:nvSpPr>
              <p:spPr bwMode="auto">
                <a:xfrm>
                  <a:off x="10653656" y="4184725"/>
                  <a:ext cx="1118795" cy="369332"/>
                </a:xfrm>
                <a:prstGeom prst="rect">
                  <a:avLst/>
                </a:prstGeom>
                <a:noFill/>
                <a:ln>
                  <a:noFill/>
                </a:ln>
              </p:spPr>
              <p:txBody>
                <a:bodyPr wrap="square">
                  <a:spAutoFit/>
                </a:bodyPr>
                <a:lstStyle/>
                <a:p>
                  <a:pPr defTabSz="914217">
                    <a:defRPr/>
                  </a:pPr>
                  <a14:m>
                    <m:oMathPara xmlns:m="http://schemas.openxmlformats.org/officeDocument/2006/math">
                      <m:oMathParaPr>
                        <m:jc m:val="centerGroup"/>
                      </m:oMathParaPr>
                      <m:oMath xmlns:m="http://schemas.openxmlformats.org/officeDocument/2006/math">
                        <m:r>
                          <a:rPr lang="fr-FR" b="1" i="1" dirty="0" smtClean="0">
                            <a:solidFill>
                              <a:schemeClr val="tx2"/>
                            </a:solidFill>
                            <a:latin typeface="Cambria Math" panose="02040503050406030204" pitchFamily="18" charset="0"/>
                            <a:cs typeface="Lato Regular"/>
                          </a:rPr>
                          <m:t>𝒍𝒐𝒈</m:t>
                        </m:r>
                        <m:d>
                          <m:dPr>
                            <m:ctrlPr>
                              <a:rPr lang="fr-FR" b="1" i="1" dirty="0" smtClean="0">
                                <a:solidFill>
                                  <a:schemeClr val="tx2"/>
                                </a:solidFill>
                                <a:latin typeface="Cambria Math" panose="02040503050406030204" pitchFamily="18" charset="0"/>
                                <a:cs typeface="Lato Regular"/>
                              </a:rPr>
                            </m:ctrlPr>
                          </m:dPr>
                          <m:e>
                            <m:r>
                              <a:rPr lang="fr-FR" b="1" i="1" dirty="0" smtClean="0">
                                <a:solidFill>
                                  <a:schemeClr val="tx2"/>
                                </a:solidFill>
                                <a:latin typeface="Cambria Math" panose="02040503050406030204" pitchFamily="18" charset="0"/>
                                <a:cs typeface="Lato Regular"/>
                              </a:rPr>
                              <m:t>𝑵</m:t>
                            </m:r>
                          </m:e>
                        </m:d>
                      </m:oMath>
                    </m:oMathPara>
                  </a14:m>
                  <a:endParaRPr lang="id-ID" b="1" dirty="0">
                    <a:solidFill>
                      <a:schemeClr val="tx2"/>
                    </a:solidFill>
                    <a:latin typeface="Lato Regular"/>
                    <a:cs typeface="Lato Regular"/>
                  </a:endParaRPr>
                </a:p>
              </p:txBody>
            </p:sp>
          </mc:Choice>
          <mc:Fallback xmlns="">
            <p:sp>
              <p:nvSpPr>
                <p:cNvPr id="32" name="TextBox 64">
                  <a:extLst>
                    <a:ext uri="{FF2B5EF4-FFF2-40B4-BE49-F238E27FC236}">
                      <a16:creationId xmlns:a16="http://schemas.microsoft.com/office/drawing/2014/main" id="{4235FE86-3A7F-4FC3-8E5F-37E1505A081B}"/>
                    </a:ext>
                  </a:extLst>
                </p:cNvPr>
                <p:cNvSpPr txBox="1">
                  <a:spLocks noRot="1" noChangeAspect="1" noMove="1" noResize="1" noEditPoints="1" noAdjustHandles="1" noChangeArrowheads="1" noChangeShapeType="1" noTextEdit="1"/>
                </p:cNvSpPr>
                <p:nvPr/>
              </p:nvSpPr>
              <p:spPr bwMode="auto">
                <a:xfrm>
                  <a:off x="10653656" y="4184725"/>
                  <a:ext cx="1118795" cy="369332"/>
                </a:xfrm>
                <a:prstGeom prst="rect">
                  <a:avLst/>
                </a:prstGeom>
                <a:blipFill>
                  <a:blip r:embed="rId6"/>
                  <a:stretch>
                    <a:fillRect b="-16393"/>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3" name="TextBox 64">
                  <a:extLst>
                    <a:ext uri="{FF2B5EF4-FFF2-40B4-BE49-F238E27FC236}">
                      <a16:creationId xmlns:a16="http://schemas.microsoft.com/office/drawing/2014/main" id="{C46CE51A-75A1-4DD2-8CE3-2F176BF8883C}"/>
                    </a:ext>
                  </a:extLst>
                </p:cNvPr>
                <p:cNvSpPr txBox="1"/>
                <p:nvPr/>
              </p:nvSpPr>
              <p:spPr bwMode="auto">
                <a:xfrm rot="16200000">
                  <a:off x="7209527" y="2217438"/>
                  <a:ext cx="1118795" cy="404983"/>
                </a:xfrm>
                <a:prstGeom prst="rect">
                  <a:avLst/>
                </a:prstGeom>
                <a:noFill/>
                <a:ln>
                  <a:noFill/>
                </a:ln>
              </p:spPr>
              <p:txBody>
                <a:bodyPr wrap="square">
                  <a:spAutoFit/>
                </a:bodyPr>
                <a:lstStyle/>
                <a:p>
                  <a:pPr defTabSz="914217">
                    <a:defRPr/>
                  </a:pPr>
                  <a14:m>
                    <m:oMathPara xmlns:m="http://schemas.openxmlformats.org/officeDocument/2006/math">
                      <m:oMathParaPr>
                        <m:jc m:val="centerGroup"/>
                      </m:oMathParaPr>
                      <m:oMath xmlns:m="http://schemas.openxmlformats.org/officeDocument/2006/math">
                        <m:r>
                          <a:rPr lang="fr-FR" b="1" i="1" dirty="0" smtClean="0">
                            <a:solidFill>
                              <a:schemeClr val="tx2"/>
                            </a:solidFill>
                            <a:latin typeface="Cambria Math" panose="02040503050406030204" pitchFamily="18" charset="0"/>
                            <a:cs typeface="Lato Regular"/>
                          </a:rPr>
                          <m:t>𝒍𝒐𝒈</m:t>
                        </m:r>
                        <m:d>
                          <m:dPr>
                            <m:ctrlPr>
                              <a:rPr lang="fr-FR" b="1" i="1" dirty="0" smtClean="0">
                                <a:solidFill>
                                  <a:schemeClr val="tx2"/>
                                </a:solidFill>
                                <a:latin typeface="Cambria Math" panose="02040503050406030204" pitchFamily="18" charset="0"/>
                                <a:cs typeface="Lato Regular"/>
                              </a:rPr>
                            </m:ctrlPr>
                          </m:dPr>
                          <m:e>
                            <m:r>
                              <a:rPr lang="fr-FR" b="1" i="1" dirty="0" smtClean="0">
                                <a:solidFill>
                                  <a:schemeClr val="tx2"/>
                                </a:solidFill>
                                <a:latin typeface="Cambria Math" panose="02040503050406030204" pitchFamily="18" charset="0"/>
                                <a:cs typeface="Lato Regular"/>
                              </a:rPr>
                              <m:t>𝑭</m:t>
                            </m:r>
                            <m:d>
                              <m:dPr>
                                <m:ctrlPr>
                                  <a:rPr lang="fr-FR" b="1" i="1" dirty="0" smtClean="0">
                                    <a:solidFill>
                                      <a:schemeClr val="tx2"/>
                                    </a:solidFill>
                                    <a:latin typeface="Cambria Math" panose="02040503050406030204" pitchFamily="18" charset="0"/>
                                    <a:cs typeface="Lato Regular"/>
                                  </a:rPr>
                                </m:ctrlPr>
                              </m:dPr>
                              <m:e>
                                <m:r>
                                  <a:rPr lang="fr-FR" b="1" i="1" dirty="0" smtClean="0">
                                    <a:solidFill>
                                      <a:schemeClr val="tx2"/>
                                    </a:solidFill>
                                    <a:latin typeface="Cambria Math" panose="02040503050406030204" pitchFamily="18" charset="0"/>
                                    <a:cs typeface="Lato Regular"/>
                                  </a:rPr>
                                  <m:t>𝑵</m:t>
                                </m:r>
                              </m:e>
                            </m:d>
                          </m:e>
                        </m:d>
                      </m:oMath>
                    </m:oMathPara>
                  </a14:m>
                  <a:endParaRPr lang="id-ID" b="1" dirty="0">
                    <a:solidFill>
                      <a:schemeClr val="tx2"/>
                    </a:solidFill>
                    <a:latin typeface="Lato Regular"/>
                    <a:cs typeface="Lato Regular"/>
                  </a:endParaRPr>
                </a:p>
              </p:txBody>
            </p:sp>
          </mc:Choice>
          <mc:Fallback xmlns="">
            <p:sp>
              <p:nvSpPr>
                <p:cNvPr id="33" name="TextBox 64">
                  <a:extLst>
                    <a:ext uri="{FF2B5EF4-FFF2-40B4-BE49-F238E27FC236}">
                      <a16:creationId xmlns:a16="http://schemas.microsoft.com/office/drawing/2014/main" id="{C46CE51A-75A1-4DD2-8CE3-2F176BF8883C}"/>
                    </a:ext>
                  </a:extLst>
                </p:cNvPr>
                <p:cNvSpPr txBox="1">
                  <a:spLocks noRot="1" noChangeAspect="1" noMove="1" noResize="1" noEditPoints="1" noAdjustHandles="1" noChangeArrowheads="1" noChangeShapeType="1" noTextEdit="1"/>
                </p:cNvSpPr>
                <p:nvPr/>
              </p:nvSpPr>
              <p:spPr bwMode="auto">
                <a:xfrm rot="16200000">
                  <a:off x="7209527" y="2217438"/>
                  <a:ext cx="1118795" cy="404983"/>
                </a:xfrm>
                <a:prstGeom prst="rect">
                  <a:avLst/>
                </a:prstGeom>
                <a:blipFill>
                  <a:blip r:embed="rId7"/>
                  <a:stretch>
                    <a:fillRect t="-3804" r="-8955" b="-1630"/>
                  </a:stretch>
                </a:blipFill>
                <a:ln>
                  <a:noFill/>
                </a:ln>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F6B33E91-A2F0-44CE-A81F-D4BABD652A4E}"/>
                  </a:ext>
                </a:extLst>
              </p:cNvPr>
              <p:cNvSpPr/>
              <p:nvPr/>
            </p:nvSpPr>
            <p:spPr>
              <a:xfrm>
                <a:off x="8418852" y="5192429"/>
                <a:ext cx="2687424" cy="6819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defTabSz="914217">
                  <a:defRPr/>
                </a:pPr>
                <a14:m>
                  <m:oMathPara xmlns:m="http://schemas.openxmlformats.org/officeDocument/2006/math">
                    <m:oMathParaPr>
                      <m:jc m:val="centerGroup"/>
                    </m:oMathParaPr>
                    <m:oMath xmlns:m="http://schemas.openxmlformats.org/officeDocument/2006/math">
                      <m:r>
                        <a:rPr lang="fr-FR" i="1" smtClean="0">
                          <a:solidFill>
                            <a:schemeClr val="tx2"/>
                          </a:solidFill>
                          <a:latin typeface="Cambria Math" panose="02040503050406030204" pitchFamily="18" charset="0"/>
                          <a:cs typeface="Lato Regular"/>
                        </a:rPr>
                        <m:t>𝐹</m:t>
                      </m:r>
                      <m:d>
                        <m:dPr>
                          <m:ctrlPr>
                            <a:rPr lang="fr-FR" i="1">
                              <a:solidFill>
                                <a:schemeClr val="tx2"/>
                              </a:solidFill>
                              <a:latin typeface="Cambria Math" panose="02040503050406030204" pitchFamily="18" charset="0"/>
                              <a:cs typeface="Lato Regular"/>
                            </a:rPr>
                          </m:ctrlPr>
                        </m:dPr>
                        <m:e>
                          <m:r>
                            <a:rPr lang="fr-FR" b="0" i="1" smtClean="0">
                              <a:solidFill>
                                <a:schemeClr val="tx2"/>
                              </a:solidFill>
                              <a:latin typeface="Cambria Math" panose="02040503050406030204" pitchFamily="18" charset="0"/>
                              <a:cs typeface="Lato Regular"/>
                            </a:rPr>
                            <m:t>𝑁</m:t>
                          </m:r>
                        </m:e>
                      </m:d>
                      <m:r>
                        <a:rPr lang="fr-FR" i="1">
                          <a:solidFill>
                            <a:schemeClr val="tx2"/>
                          </a:solidFill>
                          <a:latin typeface="Cambria Math" panose="02040503050406030204" pitchFamily="18" charset="0"/>
                          <a:cs typeface="Lato Regular"/>
                        </a:rPr>
                        <m:t> ~ </m:t>
                      </m:r>
                      <m:sSup>
                        <m:sSupPr>
                          <m:ctrlPr>
                            <a:rPr lang="fr-FR" i="1">
                              <a:solidFill>
                                <a:schemeClr val="tx2"/>
                              </a:solidFill>
                              <a:latin typeface="Cambria Math" panose="02040503050406030204" pitchFamily="18" charset="0"/>
                              <a:cs typeface="Lato Regular"/>
                            </a:rPr>
                          </m:ctrlPr>
                        </m:sSupPr>
                        <m:e>
                          <m:r>
                            <a:rPr lang="fr-FR" b="0" i="1" smtClean="0">
                              <a:solidFill>
                                <a:schemeClr val="tx2"/>
                              </a:solidFill>
                              <a:latin typeface="Cambria Math" panose="02040503050406030204" pitchFamily="18" charset="0"/>
                              <a:cs typeface="Lato Regular"/>
                            </a:rPr>
                            <m:t>𝑁</m:t>
                          </m:r>
                        </m:e>
                        <m:sup>
                          <m:r>
                            <a:rPr lang="fr-FR" i="1" smtClean="0">
                              <a:solidFill>
                                <a:schemeClr val="accent1"/>
                              </a:solidFill>
                              <a:latin typeface="Cambria Math" panose="02040503050406030204" pitchFamily="18" charset="0"/>
                              <a:cs typeface="Lato Regular"/>
                            </a:rPr>
                            <m:t>𝛼</m:t>
                          </m:r>
                        </m:sup>
                      </m:sSup>
                    </m:oMath>
                  </m:oMathPara>
                </a14:m>
                <a:endParaRPr lang="fr-FR" dirty="0">
                  <a:solidFill>
                    <a:schemeClr val="tx2"/>
                  </a:solidFill>
                  <a:latin typeface="Lato Regular"/>
                  <a:cs typeface="Lato Regular"/>
                </a:endParaRPr>
              </a:p>
              <a:p>
                <a:pPr defTabSz="914217">
                  <a:defRPr/>
                </a:pPr>
                <a14:m>
                  <m:oMathPara xmlns:m="http://schemas.openxmlformats.org/officeDocument/2006/math">
                    <m:oMathParaPr>
                      <m:jc m:val="centerGroup"/>
                    </m:oMathParaPr>
                    <m:oMath xmlns:m="http://schemas.openxmlformats.org/officeDocument/2006/math">
                      <m:func>
                        <m:funcPr>
                          <m:ctrlPr>
                            <a:rPr lang="fr-FR" i="1">
                              <a:solidFill>
                                <a:schemeClr val="tx2"/>
                              </a:solidFill>
                              <a:latin typeface="Cambria Math" panose="02040503050406030204" pitchFamily="18" charset="0"/>
                              <a:cs typeface="Lato Regular"/>
                            </a:rPr>
                          </m:ctrlPr>
                        </m:funcPr>
                        <m:fName>
                          <m:r>
                            <m:rPr>
                              <m:sty m:val="p"/>
                            </m:rPr>
                            <a:rPr lang="fr-FR">
                              <a:solidFill>
                                <a:schemeClr val="tx2"/>
                              </a:solidFill>
                              <a:latin typeface="Cambria Math" panose="02040503050406030204" pitchFamily="18" charset="0"/>
                              <a:cs typeface="Lato Regular"/>
                            </a:rPr>
                            <m:t>log</m:t>
                          </m:r>
                        </m:fName>
                        <m:e>
                          <m:d>
                            <m:dPr>
                              <m:ctrlPr>
                                <a:rPr lang="fr-FR" i="1">
                                  <a:solidFill>
                                    <a:schemeClr val="tx2"/>
                                  </a:solidFill>
                                  <a:latin typeface="Cambria Math" panose="02040503050406030204" pitchFamily="18" charset="0"/>
                                  <a:cs typeface="Lato Regular"/>
                                </a:rPr>
                              </m:ctrlPr>
                            </m:dPr>
                            <m:e>
                              <m:r>
                                <a:rPr lang="fr-FR" i="1">
                                  <a:solidFill>
                                    <a:schemeClr val="tx2"/>
                                  </a:solidFill>
                                  <a:latin typeface="Cambria Math" panose="02040503050406030204" pitchFamily="18" charset="0"/>
                                  <a:cs typeface="Lato Regular"/>
                                </a:rPr>
                                <m:t>𝐹</m:t>
                              </m:r>
                              <m:d>
                                <m:dPr>
                                  <m:ctrlPr>
                                    <a:rPr lang="fr-FR" i="1">
                                      <a:solidFill>
                                        <a:schemeClr val="tx2"/>
                                      </a:solidFill>
                                      <a:latin typeface="Cambria Math" panose="02040503050406030204" pitchFamily="18" charset="0"/>
                                      <a:cs typeface="Lato Regular"/>
                                    </a:rPr>
                                  </m:ctrlPr>
                                </m:dPr>
                                <m:e>
                                  <m:r>
                                    <a:rPr lang="fr-FR" b="0" i="1" smtClean="0">
                                      <a:solidFill>
                                        <a:schemeClr val="tx2"/>
                                      </a:solidFill>
                                      <a:latin typeface="Cambria Math" panose="02040503050406030204" pitchFamily="18" charset="0"/>
                                      <a:cs typeface="Lato Regular"/>
                                    </a:rPr>
                                    <m:t>𝑁</m:t>
                                  </m:r>
                                </m:e>
                              </m:d>
                            </m:e>
                          </m:d>
                        </m:e>
                      </m:func>
                      <m:r>
                        <a:rPr lang="fr-FR" i="1">
                          <a:solidFill>
                            <a:schemeClr val="tx2"/>
                          </a:solidFill>
                          <a:latin typeface="Cambria Math" panose="02040503050406030204" pitchFamily="18" charset="0"/>
                          <a:cs typeface="Lato Regular"/>
                        </a:rPr>
                        <m:t> ~ </m:t>
                      </m:r>
                      <m:r>
                        <a:rPr lang="fr-FR" i="1" smtClean="0">
                          <a:solidFill>
                            <a:schemeClr val="accent1"/>
                          </a:solidFill>
                          <a:latin typeface="Cambria Math" panose="02040503050406030204" pitchFamily="18" charset="0"/>
                          <a:cs typeface="Lato Regular"/>
                        </a:rPr>
                        <m:t>𝛼</m:t>
                      </m:r>
                      <m:r>
                        <a:rPr lang="fr-FR" i="1">
                          <a:solidFill>
                            <a:schemeClr val="tx2"/>
                          </a:solidFill>
                          <a:latin typeface="Cambria Math" panose="02040503050406030204" pitchFamily="18" charset="0"/>
                          <a:cs typeface="Lato Regular"/>
                        </a:rPr>
                        <m:t>∗</m:t>
                      </m:r>
                      <m:func>
                        <m:funcPr>
                          <m:ctrlPr>
                            <a:rPr lang="fr-FR" i="1">
                              <a:solidFill>
                                <a:schemeClr val="tx2"/>
                              </a:solidFill>
                              <a:latin typeface="Cambria Math" panose="02040503050406030204" pitchFamily="18" charset="0"/>
                              <a:cs typeface="Lato Regular"/>
                            </a:rPr>
                          </m:ctrlPr>
                        </m:funcPr>
                        <m:fName>
                          <m:r>
                            <m:rPr>
                              <m:sty m:val="p"/>
                            </m:rPr>
                            <a:rPr lang="fr-FR">
                              <a:solidFill>
                                <a:schemeClr val="tx2"/>
                              </a:solidFill>
                              <a:latin typeface="Cambria Math" panose="02040503050406030204" pitchFamily="18" charset="0"/>
                              <a:cs typeface="Lato Regular"/>
                            </a:rPr>
                            <m:t>log</m:t>
                          </m:r>
                        </m:fName>
                        <m:e>
                          <m:d>
                            <m:dPr>
                              <m:ctrlPr>
                                <a:rPr lang="fr-FR" i="1">
                                  <a:solidFill>
                                    <a:schemeClr val="tx2"/>
                                  </a:solidFill>
                                  <a:latin typeface="Cambria Math" panose="02040503050406030204" pitchFamily="18" charset="0"/>
                                  <a:cs typeface="Lato Regular"/>
                                </a:rPr>
                              </m:ctrlPr>
                            </m:dPr>
                            <m:e>
                              <m:r>
                                <a:rPr lang="fr-FR" b="0" i="1" smtClean="0">
                                  <a:solidFill>
                                    <a:schemeClr val="tx2"/>
                                  </a:solidFill>
                                  <a:latin typeface="Cambria Math" panose="02040503050406030204" pitchFamily="18" charset="0"/>
                                  <a:cs typeface="Lato Regular"/>
                                </a:rPr>
                                <m:t>𝑁</m:t>
                              </m:r>
                            </m:e>
                          </m:d>
                        </m:e>
                      </m:func>
                    </m:oMath>
                  </m:oMathPara>
                </a14:m>
                <a:endParaRPr lang="fr-FR" dirty="0"/>
              </a:p>
            </p:txBody>
          </p:sp>
        </mc:Choice>
        <mc:Fallback xmlns="">
          <p:sp>
            <p:nvSpPr>
              <p:cNvPr id="29" name="Rectangle 28">
                <a:extLst>
                  <a:ext uri="{FF2B5EF4-FFF2-40B4-BE49-F238E27FC236}">
                    <a16:creationId xmlns:a16="http://schemas.microsoft.com/office/drawing/2014/main" id="{F6B33E91-A2F0-44CE-A81F-D4BABD652A4E}"/>
                  </a:ext>
                </a:extLst>
              </p:cNvPr>
              <p:cNvSpPr>
                <a:spLocks noRot="1" noChangeAspect="1" noMove="1" noResize="1" noEditPoints="1" noAdjustHandles="1" noChangeArrowheads="1" noChangeShapeType="1" noTextEdit="1"/>
              </p:cNvSpPr>
              <p:nvPr/>
            </p:nvSpPr>
            <p:spPr>
              <a:xfrm>
                <a:off x="8418852" y="5192429"/>
                <a:ext cx="2687424" cy="681982"/>
              </a:xfrm>
              <a:prstGeom prst="rect">
                <a:avLst/>
              </a:prstGeom>
              <a:blipFill>
                <a:blip r:embed="rId8"/>
                <a:stretch>
                  <a:fillRect b="-3509"/>
                </a:stretch>
              </a:blipFill>
            </p:spPr>
            <p:txBody>
              <a:bodyPr/>
              <a:lstStyle/>
              <a:p>
                <a:r>
                  <a:rPr lang="fr-FR">
                    <a:noFill/>
                  </a:rPr>
                  <a:t> </a:t>
                </a:r>
              </a:p>
            </p:txBody>
          </p:sp>
        </mc:Fallback>
      </mc:AlternateContent>
      <p:sp>
        <p:nvSpPr>
          <p:cNvPr id="30" name="Ellipse 29">
            <a:extLst>
              <a:ext uri="{FF2B5EF4-FFF2-40B4-BE49-F238E27FC236}">
                <a16:creationId xmlns:a16="http://schemas.microsoft.com/office/drawing/2014/main" id="{05D592E7-121E-42B7-A12D-2F9B972FE55E}"/>
              </a:ext>
            </a:extLst>
          </p:cNvPr>
          <p:cNvSpPr/>
          <p:nvPr/>
        </p:nvSpPr>
        <p:spPr>
          <a:xfrm>
            <a:off x="10204926" y="2824776"/>
            <a:ext cx="126000" cy="126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183ADBC0-5B6E-4039-80AB-F568B795C5E8}"/>
              </a:ext>
            </a:extLst>
          </p:cNvPr>
          <p:cNvSpPr/>
          <p:nvPr/>
        </p:nvSpPr>
        <p:spPr>
          <a:xfrm>
            <a:off x="9586360" y="3164240"/>
            <a:ext cx="126000" cy="126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122D0E65-220C-4FD0-8C13-CC0A504508CF}"/>
              </a:ext>
            </a:extLst>
          </p:cNvPr>
          <p:cNvSpPr/>
          <p:nvPr/>
        </p:nvSpPr>
        <p:spPr>
          <a:xfrm>
            <a:off x="8505947" y="3752394"/>
            <a:ext cx="126000" cy="126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avec flèche 33">
            <a:extLst>
              <a:ext uri="{FF2B5EF4-FFF2-40B4-BE49-F238E27FC236}">
                <a16:creationId xmlns:a16="http://schemas.microsoft.com/office/drawing/2014/main" id="{A1F5F754-03CF-40E8-8F02-CF8B11039750}"/>
              </a:ext>
            </a:extLst>
          </p:cNvPr>
          <p:cNvCxnSpPr>
            <a:cxnSpLocks/>
          </p:cNvCxnSpPr>
          <p:nvPr/>
        </p:nvCxnSpPr>
        <p:spPr>
          <a:xfrm flipV="1">
            <a:off x="5884433" y="2894572"/>
            <a:ext cx="4195482" cy="294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9" name="Image 38" descr="Une image contenant ciel, bateau, extérieur, coloré&#10;&#10;Description générée avec un niveau de confiance élevé">
            <a:extLst>
              <a:ext uri="{FF2B5EF4-FFF2-40B4-BE49-F238E27FC236}">
                <a16:creationId xmlns:a16="http://schemas.microsoft.com/office/drawing/2014/main" id="{D5A4DCFD-F07E-4F4E-8547-BC366D1827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3209" y="3275042"/>
            <a:ext cx="6194591" cy="3240000"/>
          </a:xfrm>
          <a:prstGeom prst="rect">
            <a:avLst/>
          </a:prstGeom>
        </p:spPr>
      </p:pic>
      <p:pic>
        <p:nvPicPr>
          <p:cNvPr id="41" name="Image 40" descr="Une image contenant extérieur, ciel, chaîne&#10;&#10;Description générée avec un niveau de confiance élevé">
            <a:extLst>
              <a:ext uri="{FF2B5EF4-FFF2-40B4-BE49-F238E27FC236}">
                <a16:creationId xmlns:a16="http://schemas.microsoft.com/office/drawing/2014/main" id="{7F74FFBC-8FC5-492C-BFD0-81C4AEA3BC5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9188" y="3290240"/>
            <a:ext cx="6198610" cy="3240000"/>
          </a:xfrm>
          <a:prstGeom prst="rect">
            <a:avLst/>
          </a:prstGeom>
        </p:spPr>
      </p:pic>
      <p:cxnSp>
        <p:nvCxnSpPr>
          <p:cNvPr id="46" name="Connecteur droit avec flèche 45">
            <a:extLst>
              <a:ext uri="{FF2B5EF4-FFF2-40B4-BE49-F238E27FC236}">
                <a16:creationId xmlns:a16="http://schemas.microsoft.com/office/drawing/2014/main" id="{F5911B2A-B8C1-4020-9BBE-3CF0A4636051}"/>
              </a:ext>
            </a:extLst>
          </p:cNvPr>
          <p:cNvCxnSpPr>
            <a:cxnSpLocks/>
            <a:endCxn id="37" idx="2"/>
          </p:cNvCxnSpPr>
          <p:nvPr/>
        </p:nvCxnSpPr>
        <p:spPr>
          <a:xfrm flipV="1">
            <a:off x="6940964" y="3227240"/>
            <a:ext cx="2645396" cy="32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9174A4A4-A1CE-478C-90B9-F13DE51FAED4}"/>
              </a:ext>
            </a:extLst>
          </p:cNvPr>
          <p:cNvCxnSpPr>
            <a:cxnSpLocks/>
            <a:endCxn id="38" idx="2"/>
          </p:cNvCxnSpPr>
          <p:nvPr/>
        </p:nvCxnSpPr>
        <p:spPr>
          <a:xfrm flipV="1">
            <a:off x="6940964" y="3815394"/>
            <a:ext cx="1564983" cy="171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eur droit 51">
            <a:extLst>
              <a:ext uri="{FF2B5EF4-FFF2-40B4-BE49-F238E27FC236}">
                <a16:creationId xmlns:a16="http://schemas.microsoft.com/office/drawing/2014/main" id="{63DB7701-7FDD-478D-86F0-07F60A3FFF4F}"/>
              </a:ext>
            </a:extLst>
          </p:cNvPr>
          <p:cNvCxnSpPr>
            <a:cxnSpLocks/>
          </p:cNvCxnSpPr>
          <p:nvPr/>
        </p:nvCxnSpPr>
        <p:spPr>
          <a:xfrm flipV="1">
            <a:off x="8191867" y="2324013"/>
            <a:ext cx="3115869" cy="17159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CA58227A-BBF5-47D5-AB99-56EF61BBDB7D}"/>
              </a:ext>
            </a:extLst>
          </p:cNvPr>
          <p:cNvCxnSpPr>
            <a:cxnSpLocks/>
            <a:stCxn id="54" idx="2"/>
          </p:cNvCxnSpPr>
          <p:nvPr/>
        </p:nvCxnSpPr>
        <p:spPr>
          <a:xfrm>
            <a:off x="10501448" y="1992005"/>
            <a:ext cx="184716" cy="637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64">
                <a:extLst>
                  <a:ext uri="{FF2B5EF4-FFF2-40B4-BE49-F238E27FC236}">
                    <a16:creationId xmlns:a16="http://schemas.microsoft.com/office/drawing/2014/main" id="{4583EC88-146C-44CC-8610-B9974849C01C}"/>
                  </a:ext>
                </a:extLst>
              </p:cNvPr>
              <p:cNvSpPr txBox="1"/>
              <p:nvPr/>
            </p:nvSpPr>
            <p:spPr bwMode="auto">
              <a:xfrm>
                <a:off x="9806810" y="1591895"/>
                <a:ext cx="1389276" cy="400110"/>
              </a:xfrm>
              <a:prstGeom prst="rect">
                <a:avLst/>
              </a:prstGeom>
              <a:noFill/>
              <a:ln>
                <a:solidFill>
                  <a:schemeClr val="accent1"/>
                </a:solidFill>
              </a:ln>
            </p:spPr>
            <p:txBody>
              <a:bodyPr wrap="square">
                <a:spAutoFit/>
              </a:bodyPr>
              <a:lstStyle/>
              <a:p>
                <a:pPr defTabSz="914217">
                  <a:defRPr/>
                </a:pPr>
                <a:r>
                  <a:rPr lang="fr-FR" sz="2000" b="1" dirty="0">
                    <a:solidFill>
                      <a:schemeClr val="tx2"/>
                    </a:solidFill>
                    <a:latin typeface="Lato Regular"/>
                    <a:cs typeface="Lato Regular"/>
                  </a:rPr>
                  <a:t>Pente  = </a:t>
                </a:r>
                <a14:m>
                  <m:oMath xmlns:m="http://schemas.openxmlformats.org/officeDocument/2006/math">
                    <m:r>
                      <a:rPr lang="fr-FR" sz="2000" b="1" i="1" smtClean="0">
                        <a:solidFill>
                          <a:schemeClr val="tx2"/>
                        </a:solidFill>
                        <a:latin typeface="Cambria Math" panose="02040503050406030204" pitchFamily="18" charset="0"/>
                        <a:cs typeface="Lato Regular"/>
                      </a:rPr>
                      <m:t>𝜶</m:t>
                    </m:r>
                  </m:oMath>
                </a14:m>
                <a:endParaRPr lang="id-ID" sz="2000" b="1" dirty="0">
                  <a:solidFill>
                    <a:schemeClr val="tx2"/>
                  </a:solidFill>
                  <a:latin typeface="Lato Regular"/>
                  <a:cs typeface="Lato Regular"/>
                </a:endParaRPr>
              </a:p>
            </p:txBody>
          </p:sp>
        </mc:Choice>
        <mc:Fallback xmlns="">
          <p:sp>
            <p:nvSpPr>
              <p:cNvPr id="54" name="TextBox 64">
                <a:extLst>
                  <a:ext uri="{FF2B5EF4-FFF2-40B4-BE49-F238E27FC236}">
                    <a16:creationId xmlns:a16="http://schemas.microsoft.com/office/drawing/2014/main" id="{4583EC88-146C-44CC-8610-B9974849C01C}"/>
                  </a:ext>
                </a:extLst>
              </p:cNvPr>
              <p:cNvSpPr txBox="1">
                <a:spLocks noRot="1" noChangeAspect="1" noMove="1" noResize="1" noEditPoints="1" noAdjustHandles="1" noChangeArrowheads="1" noChangeShapeType="1" noTextEdit="1"/>
              </p:cNvSpPr>
              <p:nvPr/>
            </p:nvSpPr>
            <p:spPr bwMode="auto">
              <a:xfrm>
                <a:off x="9806810" y="1591895"/>
                <a:ext cx="1389276" cy="400110"/>
              </a:xfrm>
              <a:prstGeom prst="rect">
                <a:avLst/>
              </a:prstGeom>
              <a:blipFill>
                <a:blip r:embed="rId11"/>
                <a:stretch>
                  <a:fillRect l="-4348" t="-7353" b="-22059"/>
                </a:stretch>
              </a:blipFill>
              <a:ln>
                <a:solidFill>
                  <a:schemeClr val="accent1"/>
                </a:solidFill>
              </a:ln>
            </p:spPr>
            <p:txBody>
              <a:bodyPr/>
              <a:lstStyle/>
              <a:p>
                <a:r>
                  <a:rPr lang="fr-FR">
                    <a:noFill/>
                  </a:rPr>
                  <a:t> </a:t>
                </a:r>
              </a:p>
            </p:txBody>
          </p:sp>
        </mc:Fallback>
      </mc:AlternateContent>
    </p:spTree>
    <p:extLst>
      <p:ext uri="{BB962C8B-B14F-4D97-AF65-F5344CB8AC3E}">
        <p14:creationId xmlns:p14="http://schemas.microsoft.com/office/powerpoint/2010/main" val="36268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34"/>
                                        </p:tgtEl>
                                      </p:cBhvr>
                                    </p:animEffect>
                                    <p:set>
                                      <p:cBhvr>
                                        <p:cTn id="54" dur="1" fill="hold">
                                          <p:stCondLst>
                                            <p:cond delay="499"/>
                                          </p:stCondLst>
                                        </p:cTn>
                                        <p:tgtEl>
                                          <p:spTgt spid="34"/>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down)">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39"/>
                                        </p:tgtEl>
                                      </p:cBhvr>
                                    </p:animEffect>
                                    <p:set>
                                      <p:cBhvr>
                                        <p:cTn id="72" dur="1" fill="hold">
                                          <p:stCondLst>
                                            <p:cond delay="499"/>
                                          </p:stCondLst>
                                        </p:cTn>
                                        <p:tgtEl>
                                          <p:spTgt spid="3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down)">
                                      <p:cBhvr>
                                        <p:cTn id="83" dur="500"/>
                                        <p:tgtEl>
                                          <p:spTgt spid="49"/>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500"/>
                                        <p:tgtEl>
                                          <p:spTgt spid="49"/>
                                        </p:tgtEl>
                                      </p:cBhvr>
                                    </p:animEffect>
                                    <p:set>
                                      <p:cBhvr>
                                        <p:cTn id="91" dur="1" fill="hold">
                                          <p:stCondLst>
                                            <p:cond delay="499"/>
                                          </p:stCondLst>
                                        </p:cTn>
                                        <p:tgtEl>
                                          <p:spTgt spid="49"/>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wipe(down)">
                                      <p:cBhvr>
                                        <p:cTn id="96" dur="500"/>
                                        <p:tgtEl>
                                          <p:spTgt spid="52"/>
                                        </p:tgtEl>
                                      </p:cBhvr>
                                    </p:animEffect>
                                  </p:childTnLst>
                                </p:cTn>
                              </p:par>
                            </p:childTnLst>
                          </p:cTn>
                        </p:par>
                        <p:par>
                          <p:cTn id="97" fill="hold">
                            <p:stCondLst>
                              <p:cond delay="500"/>
                            </p:stCondLst>
                            <p:childTnLst>
                              <p:par>
                                <p:cTn id="98" presetID="10" presetClass="entr" presetSubtype="0" fill="hold" nodeType="after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8" grpId="0"/>
      <p:bldP spid="11" grpId="0" animBg="1"/>
      <p:bldP spid="11" grpId="1" animBg="1"/>
      <p:bldP spid="22" grpId="0"/>
      <p:bldP spid="22" grpId="1"/>
      <p:bldP spid="29" grpId="0" animBg="1"/>
      <p:bldP spid="30" grpId="0" animBg="1"/>
      <p:bldP spid="37" grpId="0" animBg="1"/>
      <p:bldP spid="38"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8F7E04B1-8ECA-4FD9-B0AB-EF064DD76888}"/>
              </a:ext>
            </a:extLst>
          </p:cNvPr>
          <p:cNvGrpSpPr/>
          <p:nvPr/>
        </p:nvGrpSpPr>
        <p:grpSpPr>
          <a:xfrm>
            <a:off x="857250" y="241509"/>
            <a:ext cx="10481469" cy="1039544"/>
            <a:chOff x="1690738" y="483017"/>
            <a:chExt cx="20962938" cy="2079087"/>
          </a:xfrm>
        </p:grpSpPr>
        <p:sp>
          <p:nvSpPr>
            <p:cNvPr id="60" name="TextBox 59">
              <a:extLst>
                <a:ext uri="{FF2B5EF4-FFF2-40B4-BE49-F238E27FC236}">
                  <a16:creationId xmlns:a16="http://schemas.microsoft.com/office/drawing/2014/main" id="{B0F56C1A-A6A7-46C5-9571-A9F15A0AC1D4}"/>
                </a:ext>
              </a:extLst>
            </p:cNvPr>
            <p:cNvSpPr txBox="1"/>
            <p:nvPr/>
          </p:nvSpPr>
          <p:spPr>
            <a:xfrm>
              <a:off x="1690738" y="483017"/>
              <a:ext cx="20962938" cy="1446533"/>
            </a:xfrm>
            <a:prstGeom prst="rect">
              <a:avLst/>
            </a:prstGeom>
            <a:noFill/>
          </p:spPr>
          <p:txBody>
            <a:bodyPr wrap="square" lIns="45711" tIns="22856" rIns="45711" bIns="22856" rtlCol="0">
              <a:spAutoFit/>
            </a:bodyPr>
            <a:lstStyle/>
            <a:p>
              <a:pPr algn="ctr"/>
              <a:r>
                <a:rPr lang="fr-FR" sz="4400" b="1" dirty="0">
                  <a:solidFill>
                    <a:schemeClr val="tx2"/>
                  </a:solidFill>
                  <a:latin typeface="Lato Regular" panose="020F0502020204030203" pitchFamily="34" charset="0"/>
                  <a:cs typeface="Lato Regular" panose="020F0502020204030203" pitchFamily="34" charset="0"/>
                </a:rPr>
                <a:t>Signal synthétique</a:t>
              </a:r>
            </a:p>
          </p:txBody>
        </p:sp>
        <p:sp>
          <p:nvSpPr>
            <p:cNvPr id="61" name="Rectangle 60">
              <a:extLst>
                <a:ext uri="{FF2B5EF4-FFF2-40B4-BE49-F238E27FC236}">
                  <a16:creationId xmlns:a16="http://schemas.microsoft.com/office/drawing/2014/main" id="{83FE2688-BE16-4390-8CEA-5283D5EA83E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chemeClr val="accent2"/>
                </a:solidFill>
                <a:latin typeface="Lato Regular" panose="020F0502020204030203" pitchFamily="34" charset="0"/>
                <a:cs typeface="Lato Regular" panose="020F0502020204030203" pitchFamily="34" charset="0"/>
              </a:endParaRPr>
            </a:p>
          </p:txBody>
        </p:sp>
        <p:sp>
          <p:nvSpPr>
            <p:cNvPr id="62" name="Subtitle 2">
              <a:extLst>
                <a:ext uri="{FF2B5EF4-FFF2-40B4-BE49-F238E27FC236}">
                  <a16:creationId xmlns:a16="http://schemas.microsoft.com/office/drawing/2014/main" id="{2FC6627A-4BC9-41DF-B2E1-73F85176C559}"/>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Génération sous </a:t>
              </a:r>
              <a:r>
                <a:rPr lang="fr-FR" sz="1550" dirty="0" err="1">
                  <a:solidFill>
                    <a:schemeClr val="accent1"/>
                  </a:solidFill>
                  <a:latin typeface="Lato Regular" panose="020F0502020204030203" pitchFamily="34" charset="0"/>
                  <a:cs typeface="Lato Regular" panose="020F0502020204030203" pitchFamily="34" charset="0"/>
                </a:rPr>
                <a:t>matlab</a:t>
              </a:r>
              <a:endParaRPr lang="fr-FR" sz="1550" dirty="0">
                <a:solidFill>
                  <a:schemeClr val="accent1"/>
                </a:solidFill>
                <a:latin typeface="Lato Regular" panose="020F0502020204030203" pitchFamily="34" charset="0"/>
                <a:cs typeface="Lato Regular" panose="020F0502020204030203" pitchFamily="34" charset="0"/>
              </a:endParaRPr>
            </a:p>
          </p:txBody>
        </p:sp>
      </p:grpSp>
      <mc:AlternateContent xmlns:mc="http://schemas.openxmlformats.org/markup-compatibility/2006" xmlns:a14="http://schemas.microsoft.com/office/drawing/2010/main">
        <mc:Choice Requires="a14">
          <p:sp>
            <p:nvSpPr>
              <p:cNvPr id="21" name="TextBox 64">
                <a:extLst>
                  <a:ext uri="{FF2B5EF4-FFF2-40B4-BE49-F238E27FC236}">
                    <a16:creationId xmlns:a16="http://schemas.microsoft.com/office/drawing/2014/main" id="{6D48A2DE-81CE-48B8-AD6D-F09808777F85}"/>
                  </a:ext>
                </a:extLst>
              </p:cNvPr>
              <p:cNvSpPr txBox="1"/>
              <p:nvPr/>
            </p:nvSpPr>
            <p:spPr bwMode="auto">
              <a:xfrm>
                <a:off x="923733" y="1442717"/>
                <a:ext cx="6281548" cy="5478423"/>
              </a:xfrm>
              <a:prstGeom prst="rect">
                <a:avLst/>
              </a:prstGeom>
              <a:noFill/>
            </p:spPr>
            <p:txBody>
              <a:bodyPr wrap="square">
                <a:spAutoFit/>
              </a:bodyPr>
              <a:lstStyle/>
              <a:p>
                <a:pPr defTabSz="914217">
                  <a:defRPr/>
                </a:pPr>
                <a:r>
                  <a:rPr lang="fr-FR" sz="2000" b="1" dirty="0">
                    <a:solidFill>
                      <a:schemeClr val="tx2"/>
                    </a:solidFill>
                    <a:latin typeface="Lato Regular"/>
                    <a:cs typeface="Lato Regular"/>
                  </a:rPr>
                  <a:t>Définition</a:t>
                </a:r>
              </a:p>
              <a:p>
                <a:pPr defTabSz="914217">
                  <a:defRPr/>
                </a:pPr>
                <a:r>
                  <a:rPr lang="fr-FR" sz="1600" b="1" dirty="0">
                    <a:solidFill>
                      <a:schemeClr val="tx2"/>
                    </a:solidFill>
                    <a:latin typeface="Lato Regular"/>
                    <a:cs typeface="Lato Regular"/>
                  </a:rPr>
                  <a:t>Signal dont la régularité est connue théoriquement</a:t>
                </a:r>
                <a:endParaRPr lang="fr-FR" sz="1600" dirty="0">
                  <a:solidFill>
                    <a:schemeClr val="tx2"/>
                  </a:solidFill>
                  <a:latin typeface="Lato Regular"/>
                  <a:cs typeface="Lato Regular"/>
                </a:endParaRPr>
              </a:p>
              <a:p>
                <a:pPr defTabSz="914217">
                  <a:defRPr/>
                </a:pPr>
                <a:endParaRPr lang="fr-FR" sz="1600" u="sng"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a:p>
                <a:pPr defTabSz="914217">
                  <a:defRPr/>
                </a:pPr>
                <a:r>
                  <a:rPr lang="fr-FR" u="sng" dirty="0">
                    <a:solidFill>
                      <a:schemeClr val="tx2"/>
                    </a:solidFill>
                    <a:latin typeface="Lato Regular"/>
                    <a:cs typeface="Lato Regular"/>
                  </a:rPr>
                  <a:t>Cas le plus simple : Bruit blanc gaussien centré stationnaire.</a:t>
                </a:r>
              </a:p>
              <a:p>
                <a:pPr marL="285750" indent="-285750" defTabSz="914217">
                  <a:buFont typeface="Wingdings" panose="05000000000000000000" pitchFamily="2" charset="2"/>
                  <a:buChar char="Ø"/>
                  <a:defRPr/>
                </a:pPr>
                <a:r>
                  <a:rPr lang="fr-FR" sz="1600" dirty="0">
                    <a:solidFill>
                      <a:schemeClr val="tx2"/>
                    </a:solidFill>
                    <a:latin typeface="Lato Regular"/>
                    <a:cs typeface="Lato Regular"/>
                  </a:rPr>
                  <a:t>processus aléatoire caractérisé par sa moyenne et sa variance.</a:t>
                </a:r>
              </a:p>
              <a:p>
                <a:pPr marL="285750" indent="-285750" defTabSz="914217">
                  <a:buFont typeface="Wingdings" panose="05000000000000000000" pitchFamily="2" charset="2"/>
                  <a:buChar char="Ø"/>
                  <a:defRPr/>
                </a:pPr>
                <a:r>
                  <a:rPr lang="fr-FR" sz="1600" dirty="0">
                    <a:solidFill>
                      <a:schemeClr val="tx2"/>
                    </a:solidFill>
                    <a:latin typeface="Lato Regular"/>
                    <a:cs typeface="Lato Regular"/>
                  </a:rPr>
                  <a:t>Régularité connue, </a:t>
                </a:r>
                <a14:m>
                  <m:oMath xmlns:m="http://schemas.openxmlformats.org/officeDocument/2006/math">
                    <m:sSub>
                      <m:sSubPr>
                        <m:ctrlPr>
                          <a:rPr lang="fr-FR" sz="1600" b="0" i="1" smtClean="0">
                            <a:solidFill>
                              <a:schemeClr val="tx2"/>
                            </a:solidFill>
                            <a:latin typeface="Cambria Math" panose="02040503050406030204" pitchFamily="18" charset="0"/>
                            <a:cs typeface="Lato Regular"/>
                          </a:rPr>
                        </m:ctrlPr>
                      </m:sSubPr>
                      <m:e>
                        <m:r>
                          <a:rPr lang="fr-FR" sz="1600" b="0" i="1" smtClean="0">
                            <a:solidFill>
                              <a:schemeClr val="tx2"/>
                            </a:solidFill>
                            <a:latin typeface="Cambria Math"/>
                            <a:cs typeface="Lato Regular"/>
                          </a:rPr>
                          <m:t>𝛼</m:t>
                        </m:r>
                      </m:e>
                      <m:sub>
                        <m:r>
                          <a:rPr lang="fr-FR" sz="1600" b="0" i="1" smtClean="0">
                            <a:solidFill>
                              <a:schemeClr val="tx2"/>
                            </a:solidFill>
                            <a:latin typeface="Cambria Math"/>
                            <a:cs typeface="Lato Regular"/>
                          </a:rPr>
                          <m:t>𝐵𝐵𝐺𝐶</m:t>
                        </m:r>
                      </m:sub>
                    </m:sSub>
                    <m:r>
                      <a:rPr lang="fr-FR" sz="1600" b="0" i="1" smtClean="0">
                        <a:solidFill>
                          <a:schemeClr val="tx2"/>
                        </a:solidFill>
                        <a:latin typeface="Cambria Math"/>
                        <a:cs typeface="Lato Regular"/>
                      </a:rPr>
                      <m:t>=0,5</m:t>
                    </m:r>
                  </m:oMath>
                </a14:m>
                <a:endParaRPr lang="fr-FR" sz="1600" dirty="0">
                  <a:solidFill>
                    <a:schemeClr val="tx2"/>
                  </a:solidFill>
                  <a:latin typeface="Lato Regular"/>
                  <a:cs typeface="Lato Regular"/>
                </a:endParaRPr>
              </a:p>
              <a:p>
                <a:pPr marL="285750" indent="-285750" defTabSz="914217">
                  <a:buFont typeface="Wingdings" panose="05000000000000000000" pitchFamily="2" charset="2"/>
                  <a:buChar char="Ø"/>
                  <a:defRPr/>
                </a:pPr>
                <a:endParaRPr lang="fr-FR" sz="1600" dirty="0">
                  <a:solidFill>
                    <a:schemeClr val="tx2"/>
                  </a:solidFill>
                  <a:latin typeface="Lato Regular"/>
                  <a:cs typeface="Lato Regular"/>
                </a:endParaRPr>
              </a:p>
              <a:p>
                <a:pPr marL="285750" indent="-285750" defTabSz="914217">
                  <a:buFont typeface="Wingdings" panose="05000000000000000000" pitchFamily="2" charset="2"/>
                  <a:buChar char="Ø"/>
                  <a:defRPr/>
                </a:pPr>
                <a:r>
                  <a:rPr lang="fr-FR" sz="1600" dirty="0">
                    <a:solidFill>
                      <a:schemeClr val="tx2"/>
                    </a:solidFill>
                    <a:latin typeface="Lato Regular"/>
                    <a:cs typeface="Lato Regular"/>
                  </a:rPr>
                  <a:t>Sous </a:t>
                </a:r>
                <a:r>
                  <a:rPr lang="fr-FR" sz="1600" dirty="0" err="1">
                    <a:solidFill>
                      <a:schemeClr val="tx2"/>
                    </a:solidFill>
                    <a:latin typeface="Lato Regular"/>
                    <a:cs typeface="Lato Regular"/>
                  </a:rPr>
                  <a:t>matlab</a:t>
                </a:r>
                <a:r>
                  <a:rPr lang="fr-FR" sz="1600" dirty="0">
                    <a:solidFill>
                      <a:schemeClr val="tx2"/>
                    </a:solidFill>
                    <a:latin typeface="Lato Regular"/>
                    <a:cs typeface="Lato Regular"/>
                  </a:rPr>
                  <a:t> : génération d’un bruit blanc de taille M, de moyenne nulle et de variance 1.</a:t>
                </a:r>
              </a:p>
              <a:p>
                <a:pPr algn="ctr" defTabSz="914217">
                  <a:defRPr/>
                </a:pPr>
                <a:r>
                  <a:rPr lang="fr-FR" sz="1600" dirty="0"/>
                  <a:t>y = </a:t>
                </a:r>
                <a:r>
                  <a:rPr lang="fr-FR" sz="1600" dirty="0" err="1"/>
                  <a:t>randn</a:t>
                </a:r>
                <a:r>
                  <a:rPr lang="fr-FR" sz="1600" dirty="0"/>
                  <a:t>(1,M);</a:t>
                </a:r>
              </a:p>
              <a:p>
                <a:pPr marL="285750" indent="-285750" algn="ctr" defTabSz="914217">
                  <a:buFont typeface="Wingdings" panose="05000000000000000000" pitchFamily="2" charset="2"/>
                  <a:buChar char="Ø"/>
                  <a:defRPr/>
                </a:pPr>
                <a:endParaRPr lang="fr-FR" sz="1600" dirty="0">
                  <a:solidFill>
                    <a:schemeClr val="tx2"/>
                  </a:solidFill>
                  <a:latin typeface="Lato Regular"/>
                  <a:cs typeface="Lato Regular"/>
                </a:endParaRPr>
              </a:p>
              <a:p>
                <a:pPr marL="285750" indent="-285750" defTabSz="914217">
                  <a:buFont typeface="Wingdings" panose="05000000000000000000" pitchFamily="2" charset="2"/>
                  <a:buChar char="Ø"/>
                  <a:defRPr/>
                </a:pPr>
                <a:r>
                  <a:rPr lang="fr-FR" sz="1600" dirty="0">
                    <a:solidFill>
                      <a:schemeClr val="tx2"/>
                    </a:solidFill>
                    <a:latin typeface="Lato Regular"/>
                    <a:cs typeface="Lato Regular"/>
                  </a:rPr>
                  <a:t>Sous </a:t>
                </a:r>
                <a:r>
                  <a:rPr lang="fr-FR" sz="1600" dirty="0" err="1">
                    <a:solidFill>
                      <a:schemeClr val="tx2"/>
                    </a:solidFill>
                    <a:latin typeface="Lato Regular"/>
                    <a:cs typeface="Lato Regular"/>
                  </a:rPr>
                  <a:t>matlab</a:t>
                </a:r>
                <a:r>
                  <a:rPr lang="fr-FR" sz="1600" dirty="0">
                    <a:solidFill>
                      <a:schemeClr val="tx2"/>
                    </a:solidFill>
                    <a:latin typeface="Lato Regular"/>
                    <a:cs typeface="Lato Regular"/>
                  </a:rPr>
                  <a:t> : génération d’un bruit blanc de taille M, de moyenne </a:t>
                </a:r>
                <a:r>
                  <a:rPr lang="fr-FR" sz="1600" dirty="0" err="1">
                    <a:solidFill>
                      <a:schemeClr val="tx2"/>
                    </a:solidFill>
                    <a:latin typeface="Lato Regular"/>
                    <a:cs typeface="Lato Regular"/>
                  </a:rPr>
                  <a:t>moy</a:t>
                </a:r>
                <a:r>
                  <a:rPr lang="fr-FR" sz="1600" dirty="0">
                    <a:solidFill>
                      <a:schemeClr val="tx2"/>
                    </a:solidFill>
                    <a:latin typeface="Lato Regular"/>
                    <a:cs typeface="Lato Regular"/>
                  </a:rPr>
                  <a:t> et de variance var.</a:t>
                </a:r>
              </a:p>
              <a:p>
                <a:pPr algn="ctr" defTabSz="914217">
                  <a:defRPr/>
                </a:pPr>
                <a:r>
                  <a:rPr lang="fr-FR" sz="1600" dirty="0"/>
                  <a:t>y = </a:t>
                </a:r>
                <a:r>
                  <a:rPr lang="fr-FR" sz="1600" dirty="0" err="1"/>
                  <a:t>sqrt</a:t>
                </a:r>
                <a:r>
                  <a:rPr lang="fr-FR" sz="1600" dirty="0"/>
                  <a:t>(var)*</a:t>
                </a:r>
                <a:r>
                  <a:rPr lang="fr-FR" sz="1600" dirty="0" err="1"/>
                  <a:t>randn</a:t>
                </a:r>
                <a:r>
                  <a:rPr lang="fr-FR" sz="1600" dirty="0"/>
                  <a:t>(1,M)+</a:t>
                </a:r>
                <a:r>
                  <a:rPr lang="fr-FR" sz="1600" dirty="0" err="1"/>
                  <a:t>moy</a:t>
                </a:r>
                <a:r>
                  <a:rPr lang="fr-FR" sz="1600" dirty="0"/>
                  <a:t>;</a:t>
                </a:r>
              </a:p>
              <a:p>
                <a:pPr algn="ctr" defTabSz="914217">
                  <a:defRPr/>
                </a:pPr>
                <a:endParaRPr lang="fr-FR" sz="1600" dirty="0"/>
              </a:p>
              <a:p>
                <a:pPr algn="ctr" defTabSz="914217">
                  <a:defRPr/>
                </a:pPr>
                <a:endParaRPr lang="fr-FR" sz="1600" dirty="0"/>
              </a:p>
              <a:p>
                <a:pPr algn="ctr" defTabSz="914217">
                  <a:defRPr/>
                </a:pPr>
                <a:r>
                  <a:rPr lang="fr-FR" sz="4000" dirty="0"/>
                  <a:t>M = 2001</a:t>
                </a:r>
              </a:p>
              <a:p>
                <a:pPr defTabSz="914217">
                  <a:defRPr/>
                </a:pPr>
                <a:endParaRPr lang="fr-FR" sz="1600" dirty="0">
                  <a:solidFill>
                    <a:schemeClr val="tx2"/>
                  </a:solidFill>
                  <a:latin typeface="Lato Regular"/>
                  <a:cs typeface="Lato Regular"/>
                </a:endParaRPr>
              </a:p>
              <a:p>
                <a:pPr marL="342900" indent="-342900" defTabSz="914217">
                  <a:buFont typeface="Arial" panose="020B0604020202020204" pitchFamily="34" charset="0"/>
                  <a:buChar char="•"/>
                  <a:defRPr/>
                </a:pPr>
                <a:endParaRPr lang="fr-FR" sz="1600" dirty="0">
                  <a:solidFill>
                    <a:schemeClr val="tx2"/>
                  </a:solidFill>
                  <a:latin typeface="Lato Regular"/>
                  <a:cs typeface="Lato Regular"/>
                </a:endParaRPr>
              </a:p>
            </p:txBody>
          </p:sp>
        </mc:Choice>
        <mc:Fallback xmlns="">
          <p:sp>
            <p:nvSpPr>
              <p:cNvPr id="21" name="TextBox 64">
                <a:extLst>
                  <a:ext uri="{FF2B5EF4-FFF2-40B4-BE49-F238E27FC236}">
                    <a16:creationId xmlns:a16="http://schemas.microsoft.com/office/drawing/2014/main" xmlns="" xmlns:a14="http://schemas.microsoft.com/office/drawing/2010/main" id="{6D48A2DE-81CE-48B8-AD6D-F09808777F85}"/>
                  </a:ext>
                </a:extLst>
              </p:cNvPr>
              <p:cNvSpPr txBox="1">
                <a:spLocks noRot="1" noChangeAspect="1" noMove="1" noResize="1" noEditPoints="1" noAdjustHandles="1" noChangeArrowheads="1" noChangeShapeType="1" noTextEdit="1"/>
              </p:cNvSpPr>
              <p:nvPr/>
            </p:nvSpPr>
            <p:spPr bwMode="auto">
              <a:xfrm>
                <a:off x="923733" y="1442717"/>
                <a:ext cx="6281548" cy="5478423"/>
              </a:xfrm>
              <a:prstGeom prst="rect">
                <a:avLst/>
              </a:prstGeom>
              <a:blipFill rotWithShape="1">
                <a:blip r:embed="rId3"/>
                <a:stretch>
                  <a:fillRect l="-1068" t="-557"/>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0212D13C-1458-4CBC-A1D0-C6774A584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281" y="2018789"/>
            <a:ext cx="4657725" cy="3848100"/>
          </a:xfrm>
          <a:prstGeom prst="rect">
            <a:avLst/>
          </a:prstGeom>
        </p:spPr>
      </p:pic>
    </p:spTree>
    <p:extLst>
      <p:ext uri="{BB962C8B-B14F-4D97-AF65-F5344CB8AC3E}">
        <p14:creationId xmlns:p14="http://schemas.microsoft.com/office/powerpoint/2010/main" val="339994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3636996" y="3654062"/>
            <a:ext cx="596462"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63297" y="2570404"/>
            <a:ext cx="4527586" cy="738664"/>
          </a:xfrm>
          <a:prstGeom prst="rect">
            <a:avLst/>
          </a:prstGeom>
          <a:noFill/>
        </p:spPr>
        <p:txBody>
          <a:bodyPr wrap="none" rtlCol="0">
            <a:spAutoFit/>
          </a:bodyPr>
          <a:lstStyle/>
          <a:p>
            <a:pPr algn="ctr"/>
            <a:r>
              <a:rPr lang="en-US" sz="4200" b="1" spc="400" dirty="0">
                <a:solidFill>
                  <a:schemeClr val="tx2"/>
                </a:solidFill>
                <a:latin typeface="Lato Black" charset="0"/>
                <a:ea typeface="Lato Black" charset="0"/>
                <a:cs typeface="Lato Black" charset="0"/>
              </a:rPr>
              <a:t>MERCI À TOUS</a:t>
            </a:r>
          </a:p>
        </p:txBody>
      </p:sp>
      <p:sp>
        <p:nvSpPr>
          <p:cNvPr id="16" name="TextBox 15"/>
          <p:cNvSpPr txBox="1"/>
          <p:nvPr/>
        </p:nvSpPr>
        <p:spPr>
          <a:xfrm>
            <a:off x="2786266" y="4041376"/>
            <a:ext cx="2297425" cy="269304"/>
          </a:xfrm>
          <a:prstGeom prst="rect">
            <a:avLst/>
          </a:prstGeom>
          <a:noFill/>
        </p:spPr>
        <p:txBody>
          <a:bodyPr wrap="none" rtlCol="0" anchor="ctr" anchorCtr="0">
            <a:spAutoFit/>
          </a:bodyPr>
          <a:lstStyle/>
          <a:p>
            <a:pPr algn="ctr"/>
            <a:r>
              <a:rPr lang="en-US" sz="1150" b="1" dirty="0">
                <a:solidFill>
                  <a:schemeClr val="tx2"/>
                </a:solidFill>
                <a:latin typeface="Lato Black" charset="0"/>
                <a:ea typeface="Lato Black" charset="0"/>
                <a:cs typeface="Lato Black" charset="0"/>
              </a:rPr>
              <a:t>AVEZ-VOUS DES QUESTIONS ?</a:t>
            </a:r>
          </a:p>
        </p:txBody>
      </p:sp>
      <p:pic>
        <p:nvPicPr>
          <p:cNvPr id="20" name="Espace réservé pour une image  7">
            <a:extLst>
              <a:ext uri="{FF2B5EF4-FFF2-40B4-BE49-F238E27FC236}">
                <a16:creationId xmlns:a16="http://schemas.microsoft.com/office/drawing/2014/main" id="{A0C11ABE-F2CF-452A-8D9E-BD13C84F563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7306" b="7306"/>
          <a:stretch/>
        </p:blipFill>
        <p:spPr>
          <a:xfrm>
            <a:off x="7368850" y="-9005"/>
            <a:ext cx="4823150" cy="6847643"/>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p:spPr>
      </p:pic>
    </p:spTree>
    <p:extLst>
      <p:ext uri="{BB962C8B-B14F-4D97-AF65-F5344CB8AC3E}">
        <p14:creationId xmlns:p14="http://schemas.microsoft.com/office/powerpoint/2010/main" val="19401860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5805926" y="4129382"/>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4940" y="3045724"/>
            <a:ext cx="5062156" cy="738664"/>
          </a:xfrm>
          <a:prstGeom prst="rect">
            <a:avLst/>
          </a:prstGeom>
          <a:noFill/>
        </p:spPr>
        <p:txBody>
          <a:bodyPr wrap="none" rtlCol="0">
            <a:spAutoFit/>
          </a:bodyPr>
          <a:lstStyle/>
          <a:p>
            <a:pPr algn="ctr"/>
            <a:r>
              <a:rPr lang="en-US" sz="4200" b="1" spc="500" dirty="0">
                <a:solidFill>
                  <a:schemeClr val="tx2"/>
                </a:solidFill>
                <a:latin typeface="Lato Black" charset="0"/>
                <a:ea typeface="Lato Black" charset="0"/>
                <a:cs typeface="Lato Black" charset="0"/>
              </a:rPr>
              <a:t>INTRODUCTION</a:t>
            </a:r>
          </a:p>
        </p:txBody>
      </p:sp>
      <p:sp>
        <p:nvSpPr>
          <p:cNvPr id="22" name="TextBox 21"/>
          <p:cNvSpPr txBox="1"/>
          <p:nvPr/>
        </p:nvSpPr>
        <p:spPr>
          <a:xfrm>
            <a:off x="4487568" y="4497460"/>
            <a:ext cx="3232680" cy="307777"/>
          </a:xfrm>
          <a:prstGeom prst="rect">
            <a:avLst/>
          </a:prstGeom>
          <a:noFill/>
        </p:spPr>
        <p:txBody>
          <a:bodyPr wrap="none" rtlCol="0" anchor="ctr" anchorCtr="0">
            <a:spAutoFit/>
          </a:bodyPr>
          <a:lstStyle/>
          <a:p>
            <a:pPr algn="ctr"/>
            <a:r>
              <a:rPr lang="en-US" sz="1400" b="1" spc="150" dirty="0">
                <a:solidFill>
                  <a:schemeClr val="tx2"/>
                </a:solidFill>
                <a:latin typeface="Lato Black" charset="0"/>
                <a:ea typeface="Lato Black" charset="0"/>
                <a:cs typeface="Lato Black" charset="0"/>
              </a:rPr>
              <a:t>PR</a:t>
            </a:r>
            <a:r>
              <a:rPr lang="fr-FR" sz="1400" b="1" spc="150" dirty="0">
                <a:solidFill>
                  <a:schemeClr val="tx2"/>
                </a:solidFill>
                <a:latin typeface="Lato Black" charset="0"/>
                <a:ea typeface="Lato Black" charset="0"/>
                <a:cs typeface="Lato Black" charset="0"/>
              </a:rPr>
              <a:t>ÉSENTATION DU CONTEXTE</a:t>
            </a:r>
            <a:endParaRPr lang="en-US" sz="1400" b="1" spc="150" dirty="0">
              <a:solidFill>
                <a:schemeClr val="tx2"/>
              </a:solidFill>
              <a:latin typeface="Lato Black" charset="0"/>
              <a:ea typeface="Lato Black" charset="0"/>
              <a:cs typeface="Lato Black" charset="0"/>
            </a:endParaRPr>
          </a:p>
        </p:txBody>
      </p:sp>
      <p:sp>
        <p:nvSpPr>
          <p:cNvPr id="2" name="Diamond 1"/>
          <p:cNvSpPr/>
          <p:nvPr/>
        </p:nvSpPr>
        <p:spPr>
          <a:xfrm>
            <a:off x="5624397" y="1673257"/>
            <a:ext cx="981307" cy="981307"/>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Freeform 177">
            <a:extLst>
              <a:ext uri="{FF2B5EF4-FFF2-40B4-BE49-F238E27FC236}">
                <a16:creationId xmlns:a16="http://schemas.microsoft.com/office/drawing/2014/main" id="{61635121-DF98-4CD4-B71E-5195B68403D6}"/>
              </a:ext>
            </a:extLst>
          </p:cNvPr>
          <p:cNvSpPr>
            <a:spLocks noChangeArrowheads="1"/>
          </p:cNvSpPr>
          <p:nvPr/>
        </p:nvSpPr>
        <p:spPr bwMode="auto">
          <a:xfrm>
            <a:off x="5908645" y="1968647"/>
            <a:ext cx="390525" cy="390525"/>
          </a:xfrm>
          <a:custGeom>
            <a:avLst/>
            <a:gdLst>
              <a:gd name="T0" fmla="*/ 633 w 649"/>
              <a:gd name="T1" fmla="*/ 30 h 649"/>
              <a:gd name="T2" fmla="*/ 633 w 649"/>
              <a:gd name="T3" fmla="*/ 30 h 649"/>
              <a:gd name="T4" fmla="*/ 530 w 649"/>
              <a:gd name="T5" fmla="*/ 30 h 649"/>
              <a:gd name="T6" fmla="*/ 412 w 649"/>
              <a:gd name="T7" fmla="*/ 163 h 649"/>
              <a:gd name="T8" fmla="*/ 177 w 649"/>
              <a:gd name="T9" fmla="*/ 74 h 649"/>
              <a:gd name="T10" fmla="*/ 103 w 649"/>
              <a:gd name="T11" fmla="*/ 89 h 649"/>
              <a:gd name="T12" fmla="*/ 103 w 649"/>
              <a:gd name="T13" fmla="*/ 177 h 649"/>
              <a:gd name="T14" fmla="*/ 265 w 649"/>
              <a:gd name="T15" fmla="*/ 310 h 649"/>
              <a:gd name="T16" fmla="*/ 162 w 649"/>
              <a:gd name="T17" fmla="*/ 413 h 649"/>
              <a:gd name="T18" fmla="*/ 59 w 649"/>
              <a:gd name="T19" fmla="*/ 383 h 649"/>
              <a:gd name="T20" fmla="*/ 29 w 649"/>
              <a:gd name="T21" fmla="*/ 398 h 649"/>
              <a:gd name="T22" fmla="*/ 15 w 649"/>
              <a:gd name="T23" fmla="*/ 442 h 649"/>
              <a:gd name="T24" fmla="*/ 132 w 649"/>
              <a:gd name="T25" fmla="*/ 530 h 649"/>
              <a:gd name="T26" fmla="*/ 221 w 649"/>
              <a:gd name="T27" fmla="*/ 634 h 649"/>
              <a:gd name="T28" fmla="*/ 265 w 649"/>
              <a:gd name="T29" fmla="*/ 619 h 649"/>
              <a:gd name="T30" fmla="*/ 265 w 649"/>
              <a:gd name="T31" fmla="*/ 589 h 649"/>
              <a:gd name="T32" fmla="*/ 250 w 649"/>
              <a:gd name="T33" fmla="*/ 501 h 649"/>
              <a:gd name="T34" fmla="*/ 353 w 649"/>
              <a:gd name="T35" fmla="*/ 398 h 649"/>
              <a:gd name="T36" fmla="*/ 486 w 649"/>
              <a:gd name="T37" fmla="*/ 560 h 649"/>
              <a:gd name="T38" fmla="*/ 574 w 649"/>
              <a:gd name="T39" fmla="*/ 560 h 649"/>
              <a:gd name="T40" fmla="*/ 589 w 649"/>
              <a:gd name="T41" fmla="*/ 486 h 649"/>
              <a:gd name="T42" fmla="*/ 500 w 649"/>
              <a:gd name="T43" fmla="*/ 251 h 649"/>
              <a:gd name="T44" fmla="*/ 618 w 649"/>
              <a:gd name="T45" fmla="*/ 118 h 649"/>
              <a:gd name="T46" fmla="*/ 633 w 649"/>
              <a:gd name="T47" fmla="*/ 30 h 649"/>
              <a:gd name="T48" fmla="*/ 603 w 649"/>
              <a:gd name="T49" fmla="*/ 104 h 649"/>
              <a:gd name="T50" fmla="*/ 603 w 649"/>
              <a:gd name="T51" fmla="*/ 104 h 649"/>
              <a:gd name="T52" fmla="*/ 456 w 649"/>
              <a:gd name="T53" fmla="*/ 251 h 649"/>
              <a:gd name="T54" fmla="*/ 545 w 649"/>
              <a:gd name="T55" fmla="*/ 486 h 649"/>
              <a:gd name="T56" fmla="*/ 545 w 649"/>
              <a:gd name="T57" fmla="*/ 530 h 649"/>
              <a:gd name="T58" fmla="*/ 500 w 649"/>
              <a:gd name="T59" fmla="*/ 530 h 649"/>
              <a:gd name="T60" fmla="*/ 368 w 649"/>
              <a:gd name="T61" fmla="*/ 339 h 649"/>
              <a:gd name="T62" fmla="*/ 206 w 649"/>
              <a:gd name="T63" fmla="*/ 486 h 649"/>
              <a:gd name="T64" fmla="*/ 236 w 649"/>
              <a:gd name="T65" fmla="*/ 589 h 649"/>
              <a:gd name="T66" fmla="*/ 162 w 649"/>
              <a:gd name="T67" fmla="*/ 501 h 649"/>
              <a:gd name="T68" fmla="*/ 59 w 649"/>
              <a:gd name="T69" fmla="*/ 427 h 649"/>
              <a:gd name="T70" fmla="*/ 162 w 649"/>
              <a:gd name="T71" fmla="*/ 457 h 649"/>
              <a:gd name="T72" fmla="*/ 324 w 649"/>
              <a:gd name="T73" fmla="*/ 295 h 649"/>
              <a:gd name="T74" fmla="*/ 132 w 649"/>
              <a:gd name="T75" fmla="*/ 147 h 649"/>
              <a:gd name="T76" fmla="*/ 132 w 649"/>
              <a:gd name="T77" fmla="*/ 118 h 649"/>
              <a:gd name="T78" fmla="*/ 177 w 649"/>
              <a:gd name="T79" fmla="*/ 118 h 649"/>
              <a:gd name="T80" fmla="*/ 412 w 649"/>
              <a:gd name="T81" fmla="*/ 206 h 649"/>
              <a:gd name="T82" fmla="*/ 559 w 649"/>
              <a:gd name="T83" fmla="*/ 59 h 649"/>
              <a:gd name="T84" fmla="*/ 603 w 649"/>
              <a:gd name="T85" fmla="*/ 59 h 649"/>
              <a:gd name="T86" fmla="*/ 603 w 649"/>
              <a:gd name="T87" fmla="*/ 10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9" h="649">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chemeClr val="accent1"/>
          </a:solidFill>
          <a:ln>
            <a:noFill/>
          </a:ln>
          <a:effec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17156714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ubtitle 2"/>
          <p:cNvSpPr txBox="1">
            <a:spLocks/>
          </p:cNvSpPr>
          <p:nvPr/>
        </p:nvSpPr>
        <p:spPr>
          <a:xfrm>
            <a:off x="1006721" y="2177065"/>
            <a:ext cx="5368661" cy="34064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820"/>
              </a:lnSpc>
            </a:pPr>
            <a:r>
              <a:rPr lang="fr-FR" sz="1800" dirty="0">
                <a:solidFill>
                  <a:schemeClr val="tx1"/>
                </a:solidFill>
                <a:latin typeface="Lato Regular" panose="020F0502020204030203" pitchFamily="34" charset="0"/>
                <a:ea typeface="Lato Light" charset="0"/>
                <a:cs typeface="Lato Regular" panose="020F0502020204030203" pitchFamily="34" charset="0"/>
              </a:rPr>
              <a:t>Suivre l’évolution de la </a:t>
            </a:r>
            <a:r>
              <a:rPr lang="fr-FR" sz="1800" dirty="0">
                <a:solidFill>
                  <a:schemeClr val="accent4"/>
                </a:solidFill>
                <a:latin typeface="Lato Regular" panose="020F0502020204030203" pitchFamily="34" charset="0"/>
                <a:ea typeface="Lato Light" charset="0"/>
                <a:cs typeface="Lato Regular" panose="020F0502020204030203" pitchFamily="34" charset="0"/>
              </a:rPr>
              <a:t>charge cognitive </a:t>
            </a:r>
            <a:r>
              <a:rPr lang="fr-FR" sz="1800" dirty="0">
                <a:solidFill>
                  <a:schemeClr val="tx1"/>
                </a:solidFill>
                <a:latin typeface="Lato Regular" panose="020F0502020204030203" pitchFamily="34" charset="0"/>
                <a:ea typeface="Lato Light" charset="0"/>
                <a:cs typeface="Lato Regular" panose="020F0502020204030203" pitchFamily="34" charset="0"/>
              </a:rPr>
              <a:t>d’un pilote</a:t>
            </a:r>
          </a:p>
        </p:txBody>
      </p:sp>
      <p:sp>
        <p:nvSpPr>
          <p:cNvPr id="177" name="Rectangle 176"/>
          <p:cNvSpPr>
            <a:spLocks/>
          </p:cNvSpPr>
          <p:nvPr/>
        </p:nvSpPr>
        <p:spPr bwMode="auto">
          <a:xfrm>
            <a:off x="1092966" y="1655665"/>
            <a:ext cx="4393434"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defTabSz="2286000">
              <a:lnSpc>
                <a:spcPts val="3870"/>
              </a:lnSpc>
            </a:pPr>
            <a:r>
              <a:rPr lang="fr-FR" sz="3300" b="1" dirty="0">
                <a:solidFill>
                  <a:schemeClr val="tx2"/>
                </a:solidFill>
                <a:latin typeface="Lato Black" charset="0"/>
                <a:ea typeface="Lato Black" charset="0"/>
                <a:cs typeface="Lato Black" charset="0"/>
                <a:sym typeface="Bebas Neue" charset="0"/>
              </a:rPr>
              <a:t>CREW MONITORING</a:t>
            </a:r>
          </a:p>
        </p:txBody>
      </p:sp>
      <p:grpSp>
        <p:nvGrpSpPr>
          <p:cNvPr id="39" name="Group 29">
            <a:extLst>
              <a:ext uri="{FF2B5EF4-FFF2-40B4-BE49-F238E27FC236}">
                <a16:creationId xmlns:a16="http://schemas.microsoft.com/office/drawing/2014/main" id="{D694D08C-44E1-4218-90C3-C9F6E231FAE7}"/>
              </a:ext>
            </a:extLst>
          </p:cNvPr>
          <p:cNvGrpSpPr/>
          <p:nvPr/>
        </p:nvGrpSpPr>
        <p:grpSpPr>
          <a:xfrm>
            <a:off x="3192499" y="241509"/>
            <a:ext cx="5827593" cy="1039544"/>
            <a:chOff x="6361236" y="483017"/>
            <a:chExt cx="11655185" cy="2079087"/>
          </a:xfrm>
        </p:grpSpPr>
        <p:sp>
          <p:nvSpPr>
            <p:cNvPr id="40" name="TextBox 30">
              <a:extLst>
                <a:ext uri="{FF2B5EF4-FFF2-40B4-BE49-F238E27FC236}">
                  <a16:creationId xmlns:a16="http://schemas.microsoft.com/office/drawing/2014/main" id="{0AB51CE9-8E02-4ACD-822C-514EBADCB10F}"/>
                </a:ext>
              </a:extLst>
            </p:cNvPr>
            <p:cNvSpPr txBox="1"/>
            <p:nvPr/>
          </p:nvSpPr>
          <p:spPr>
            <a:xfrm>
              <a:off x="9057506" y="483017"/>
              <a:ext cx="6221539" cy="1446533"/>
            </a:xfrm>
            <a:prstGeom prst="rect">
              <a:avLst/>
            </a:prstGeom>
            <a:noFill/>
          </p:spPr>
          <p:txBody>
            <a:bodyPr wrap="none" lIns="45711" tIns="22856" rIns="45711" bIns="22856" rtlCol="0">
              <a:spAutoFit/>
            </a:bodyPr>
            <a:lstStyle/>
            <a:p>
              <a:pPr algn="ctr"/>
              <a:r>
                <a:rPr lang="fr-FR" sz="4400" b="1">
                  <a:solidFill>
                    <a:schemeClr val="tx2"/>
                  </a:solidFill>
                  <a:latin typeface="Lato Regular"/>
                  <a:cs typeface="Lato Regular"/>
                </a:rPr>
                <a:t>Introduction</a:t>
              </a:r>
            </a:p>
          </p:txBody>
        </p:sp>
        <p:sp>
          <p:nvSpPr>
            <p:cNvPr id="41" name="Rectangle 40">
              <a:extLst>
                <a:ext uri="{FF2B5EF4-FFF2-40B4-BE49-F238E27FC236}">
                  <a16:creationId xmlns:a16="http://schemas.microsoft.com/office/drawing/2014/main" id="{F7ECE9DE-C05F-4B24-9D01-EC9B248B244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a:solidFill>
                  <a:schemeClr val="accent2"/>
                </a:solidFill>
                <a:latin typeface="Open Sans Light"/>
              </a:endParaRPr>
            </a:p>
          </p:txBody>
        </p:sp>
        <p:sp>
          <p:nvSpPr>
            <p:cNvPr id="42" name="Subtitle 2">
              <a:extLst>
                <a:ext uri="{FF2B5EF4-FFF2-40B4-BE49-F238E27FC236}">
                  <a16:creationId xmlns:a16="http://schemas.microsoft.com/office/drawing/2014/main" id="{64E5F545-C7BC-4891-9B8A-AE58CA7499E0}"/>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du </a:t>
              </a:r>
              <a:r>
                <a:rPr lang="fr-FR" sz="1550" dirty="0">
                  <a:solidFill>
                    <a:schemeClr val="accent1"/>
                  </a:solidFill>
                  <a:latin typeface="Lato Regular" panose="020F0502020204030203" pitchFamily="34" charset="0"/>
                  <a:cs typeface="Lato Regular" panose="020F0502020204030203" pitchFamily="34" charset="0"/>
                </a:rPr>
                <a:t>contexte</a:t>
              </a:r>
            </a:p>
          </p:txBody>
        </p:sp>
      </p:grpSp>
      <p:sp>
        <p:nvSpPr>
          <p:cNvPr id="45" name="Subtitle 2">
            <a:extLst>
              <a:ext uri="{FF2B5EF4-FFF2-40B4-BE49-F238E27FC236}">
                <a16:creationId xmlns:a16="http://schemas.microsoft.com/office/drawing/2014/main" id="{F33685CF-0310-4053-A4F5-0353D668EA0A}"/>
              </a:ext>
            </a:extLst>
          </p:cNvPr>
          <p:cNvSpPr txBox="1">
            <a:spLocks/>
          </p:cNvSpPr>
          <p:nvPr/>
        </p:nvSpPr>
        <p:spPr>
          <a:xfrm>
            <a:off x="1006721" y="2961172"/>
            <a:ext cx="5858536" cy="312294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820"/>
              </a:lnSpc>
            </a:pPr>
            <a:r>
              <a:rPr lang="fr-FR" sz="1800" b="1" dirty="0">
                <a:solidFill>
                  <a:schemeClr val="tx1"/>
                </a:solidFill>
                <a:latin typeface="Lato Regular" panose="020F0502020204030203" pitchFamily="34" charset="0"/>
                <a:ea typeface="Lato Light" charset="0"/>
                <a:cs typeface="Lato Regular" panose="020F0502020204030203" pitchFamily="34" charset="0"/>
              </a:rPr>
              <a:t>Importance et valeur de l’évaluation de la charge cognitive :</a:t>
            </a:r>
          </a:p>
          <a:p>
            <a:pPr algn="just">
              <a:lnSpc>
                <a:spcPts val="1820"/>
              </a:lnSpc>
            </a:pPr>
            <a:endParaRPr lang="fr-FR" sz="1800" b="1" dirty="0">
              <a:solidFill>
                <a:schemeClr val="tx1"/>
              </a:solidFill>
              <a:latin typeface="Lato Regular" panose="020F0502020204030203" pitchFamily="34" charset="0"/>
              <a:ea typeface="Lato Light" charset="0"/>
              <a:cs typeface="Lato Regular" panose="020F0502020204030203" pitchFamily="34" charset="0"/>
            </a:endParaRPr>
          </a:p>
          <a:p>
            <a:pPr algn="just">
              <a:lnSpc>
                <a:spcPts val="1820"/>
              </a:lnSpc>
            </a:pPr>
            <a:r>
              <a:rPr lang="fr-FR" sz="1800" u="sng" dirty="0">
                <a:solidFill>
                  <a:schemeClr val="tx1"/>
                </a:solidFill>
                <a:latin typeface="Lato Regular" panose="020F0502020204030203" pitchFamily="34" charset="0"/>
                <a:ea typeface="Lato Light" charset="0"/>
                <a:cs typeface="Lato Regular" panose="020F0502020204030203" pitchFamily="34" charset="0"/>
              </a:rPr>
              <a:t>Sécurité</a:t>
            </a:r>
          </a:p>
          <a:p>
            <a:pPr marL="285750" indent="-285750" algn="just">
              <a:lnSpc>
                <a:spcPts val="1820"/>
              </a:lnSpc>
              <a:buFont typeface="Arial" panose="020B0604020202020204" pitchFamily="34" charset="0"/>
              <a:buChar char="•"/>
            </a:pPr>
            <a:r>
              <a:rPr lang="fr-FR" sz="1600" dirty="0">
                <a:solidFill>
                  <a:schemeClr val="tx1"/>
                </a:solidFill>
                <a:latin typeface="Lato Regular" panose="020F0502020204030203" pitchFamily="34" charset="0"/>
                <a:ea typeface="Lato Light" charset="0"/>
                <a:cs typeface="Lato Regular" panose="020F0502020204030203" pitchFamily="34" charset="0"/>
              </a:rPr>
              <a:t>L’erreur humaine est un facteur d’accident</a:t>
            </a:r>
            <a:endParaRPr lang="fr-FR" sz="1800" dirty="0">
              <a:solidFill>
                <a:schemeClr val="tx1"/>
              </a:solidFill>
              <a:latin typeface="Lato Regular" panose="020F0502020204030203" pitchFamily="34" charset="0"/>
              <a:ea typeface="Lato Light" charset="0"/>
              <a:cs typeface="Lato Regular" panose="020F0502020204030203" pitchFamily="34" charset="0"/>
            </a:endParaRPr>
          </a:p>
          <a:p>
            <a:pPr marL="285750" indent="-285750" algn="just">
              <a:lnSpc>
                <a:spcPts val="1820"/>
              </a:lnSpc>
              <a:buFont typeface="Arial" panose="020B0604020202020204" pitchFamily="34" charset="0"/>
              <a:buChar char="•"/>
            </a:pPr>
            <a:r>
              <a:rPr lang="fr-FR" sz="1600" dirty="0">
                <a:solidFill>
                  <a:schemeClr val="tx1"/>
                </a:solidFill>
                <a:latin typeface="Lato Regular" panose="020F0502020204030203" pitchFamily="34" charset="0"/>
                <a:ea typeface="Lato Light" charset="0"/>
                <a:cs typeface="Lato Regular" panose="020F0502020204030203" pitchFamily="34" charset="0"/>
              </a:rPr>
              <a:t>L’humain est plus fiable pour des niveaux de charge cognitive moyens et peu fluctuants</a:t>
            </a:r>
          </a:p>
          <a:p>
            <a:pPr algn="just">
              <a:lnSpc>
                <a:spcPts val="1820"/>
              </a:lnSpc>
            </a:pPr>
            <a:endParaRPr lang="fr-FR" sz="1800" u="sng" dirty="0">
              <a:solidFill>
                <a:schemeClr val="tx1"/>
              </a:solidFill>
              <a:latin typeface="Lato Regular" panose="020F0502020204030203" pitchFamily="34" charset="0"/>
              <a:ea typeface="Lato Light" charset="0"/>
              <a:cs typeface="Lato Regular" panose="020F0502020204030203" pitchFamily="34" charset="0"/>
            </a:endParaRPr>
          </a:p>
          <a:p>
            <a:pPr algn="just">
              <a:lnSpc>
                <a:spcPts val="1820"/>
              </a:lnSpc>
            </a:pPr>
            <a:r>
              <a:rPr lang="fr-FR" sz="1800" u="sng" dirty="0">
                <a:solidFill>
                  <a:schemeClr val="tx1"/>
                </a:solidFill>
                <a:latin typeface="Lato Regular" panose="020F0502020204030203" pitchFamily="34" charset="0"/>
                <a:ea typeface="Lato Light" charset="0"/>
                <a:cs typeface="Lato Regular" panose="020F0502020204030203" pitchFamily="34" charset="0"/>
              </a:rPr>
              <a:t>Réduction d’équipage</a:t>
            </a:r>
          </a:p>
          <a:p>
            <a:pPr algn="just">
              <a:lnSpc>
                <a:spcPts val="1820"/>
              </a:lnSpc>
            </a:pPr>
            <a:endParaRPr lang="fr-FR" sz="1800" dirty="0">
              <a:solidFill>
                <a:schemeClr val="tx1"/>
              </a:solidFill>
              <a:latin typeface="Lato Regular" panose="020F0502020204030203" pitchFamily="34" charset="0"/>
              <a:ea typeface="Lato Light" charset="0"/>
              <a:cs typeface="Lato Regular" panose="020F0502020204030203" pitchFamily="34" charset="0"/>
            </a:endParaRPr>
          </a:p>
          <a:p>
            <a:pPr algn="just">
              <a:lnSpc>
                <a:spcPts val="1820"/>
              </a:lnSpc>
            </a:pPr>
            <a:r>
              <a:rPr lang="fr-FR" sz="1800" b="1" dirty="0">
                <a:solidFill>
                  <a:schemeClr val="tx1"/>
                </a:solidFill>
                <a:latin typeface="Lato Regular" panose="020F0502020204030203" pitchFamily="34" charset="0"/>
                <a:ea typeface="Lato Light" charset="0"/>
                <a:cs typeface="Lato Regular" panose="020F0502020204030203" pitchFamily="34" charset="0"/>
              </a:rPr>
              <a:t>Certification</a:t>
            </a:r>
          </a:p>
          <a:p>
            <a:pPr marL="285750" indent="-285750" algn="just">
              <a:lnSpc>
                <a:spcPts val="1820"/>
              </a:lnSpc>
              <a:buFont typeface="Arial" panose="020B0604020202020204" pitchFamily="34" charset="0"/>
              <a:buChar char="•"/>
            </a:pPr>
            <a:r>
              <a:rPr lang="fr-FR" sz="1600" dirty="0">
                <a:solidFill>
                  <a:schemeClr val="tx1"/>
                </a:solidFill>
                <a:latin typeface="Lato Regular" panose="020F0502020204030203" pitchFamily="34" charset="0"/>
                <a:ea typeface="Lato Light" charset="0"/>
                <a:cs typeface="Lato Regular" panose="020F0502020204030203" pitchFamily="34" charset="0"/>
              </a:rPr>
              <a:t>Manque clair de définition de moyens de quantification</a:t>
            </a:r>
            <a:endParaRPr lang="fr-FR" sz="1800" dirty="0">
              <a:solidFill>
                <a:schemeClr val="tx1"/>
              </a:solidFill>
              <a:latin typeface="Lato Regular" panose="020F0502020204030203" pitchFamily="34" charset="0"/>
              <a:ea typeface="Lato Light" charset="0"/>
              <a:cs typeface="Lato Regular" panose="020F0502020204030203" pitchFamily="34" charset="0"/>
            </a:endParaRPr>
          </a:p>
        </p:txBody>
      </p:sp>
      <p:cxnSp>
        <p:nvCxnSpPr>
          <p:cNvPr id="6" name="Connecteur droit avec flèche 5">
            <a:extLst>
              <a:ext uri="{FF2B5EF4-FFF2-40B4-BE49-F238E27FC236}">
                <a16:creationId xmlns:a16="http://schemas.microsoft.com/office/drawing/2014/main" id="{E4DDBCF0-C043-4D0B-AA7F-7C822E07558B}"/>
              </a:ext>
            </a:extLst>
          </p:cNvPr>
          <p:cNvCxnSpPr/>
          <p:nvPr/>
        </p:nvCxnSpPr>
        <p:spPr>
          <a:xfrm flipV="1">
            <a:off x="7747000" y="2570765"/>
            <a:ext cx="0" cy="30934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55EF55CD-2DB1-4A25-A43B-23B1356AAAF4}"/>
              </a:ext>
            </a:extLst>
          </p:cNvPr>
          <p:cNvCxnSpPr>
            <a:cxnSpLocks/>
          </p:cNvCxnSpPr>
          <p:nvPr/>
        </p:nvCxnSpPr>
        <p:spPr>
          <a:xfrm flipV="1">
            <a:off x="7747000" y="5664200"/>
            <a:ext cx="377190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Forme libre : forme 9">
            <a:extLst>
              <a:ext uri="{FF2B5EF4-FFF2-40B4-BE49-F238E27FC236}">
                <a16:creationId xmlns:a16="http://schemas.microsoft.com/office/drawing/2014/main" id="{CF751AB9-4BA7-46C0-9A7E-6D09F8A512F3}"/>
              </a:ext>
            </a:extLst>
          </p:cNvPr>
          <p:cNvSpPr/>
          <p:nvPr/>
        </p:nvSpPr>
        <p:spPr>
          <a:xfrm rot="359226">
            <a:off x="8003382" y="3166158"/>
            <a:ext cx="3259140" cy="2334437"/>
          </a:xfrm>
          <a:custGeom>
            <a:avLst/>
            <a:gdLst>
              <a:gd name="connsiteX0" fmla="*/ 13995 w 3150895"/>
              <a:gd name="connsiteY0" fmla="*/ 2193105 h 2345505"/>
              <a:gd name="connsiteX1" fmla="*/ 356895 w 3150895"/>
              <a:gd name="connsiteY1" fmla="*/ 389705 h 2345505"/>
              <a:gd name="connsiteX2" fmla="*/ 2401595 w 3150895"/>
              <a:gd name="connsiteY2" fmla="*/ 161105 h 2345505"/>
              <a:gd name="connsiteX3" fmla="*/ 3150895 w 3150895"/>
              <a:gd name="connsiteY3" fmla="*/ 2345505 h 2345505"/>
              <a:gd name="connsiteX0" fmla="*/ 11401 w 3148301"/>
              <a:gd name="connsiteY0" fmla="*/ 2059905 h 2212305"/>
              <a:gd name="connsiteX1" fmla="*/ 354301 w 3148301"/>
              <a:gd name="connsiteY1" fmla="*/ 256505 h 2212305"/>
              <a:gd name="connsiteX2" fmla="*/ 2280343 w 3148301"/>
              <a:gd name="connsiteY2" fmla="*/ 220387 h 2212305"/>
              <a:gd name="connsiteX3" fmla="*/ 3148301 w 3148301"/>
              <a:gd name="connsiteY3" fmla="*/ 2212305 h 2212305"/>
              <a:gd name="connsiteX0" fmla="*/ 14173 w 3151073"/>
              <a:gd name="connsiteY0" fmla="*/ 1951717 h 2104117"/>
              <a:gd name="connsiteX1" fmla="*/ 338254 w 3151073"/>
              <a:gd name="connsiteY1" fmla="*/ 431674 h 2104117"/>
              <a:gd name="connsiteX2" fmla="*/ 2283115 w 3151073"/>
              <a:gd name="connsiteY2" fmla="*/ 112199 h 2104117"/>
              <a:gd name="connsiteX3" fmla="*/ 3151073 w 3151073"/>
              <a:gd name="connsiteY3" fmla="*/ 2104117 h 2104117"/>
              <a:gd name="connsiteX0" fmla="*/ 7503 w 3144403"/>
              <a:gd name="connsiteY0" fmla="*/ 1868678 h 2021078"/>
              <a:gd name="connsiteX1" fmla="*/ 331584 w 3144403"/>
              <a:gd name="connsiteY1" fmla="*/ 348635 h 2021078"/>
              <a:gd name="connsiteX2" fmla="*/ 1904144 w 3144403"/>
              <a:gd name="connsiteY2" fmla="*/ 132054 h 2021078"/>
              <a:gd name="connsiteX3" fmla="*/ 3144403 w 3144403"/>
              <a:gd name="connsiteY3" fmla="*/ 2021078 h 2021078"/>
              <a:gd name="connsiteX0" fmla="*/ 3520 w 3256933"/>
              <a:gd name="connsiteY0" fmla="*/ 2359584 h 2359584"/>
              <a:gd name="connsiteX1" fmla="*/ 444114 w 3256933"/>
              <a:gd name="connsiteY1" fmla="*/ 367615 h 2359584"/>
              <a:gd name="connsiteX2" fmla="*/ 2016674 w 3256933"/>
              <a:gd name="connsiteY2" fmla="*/ 151034 h 2359584"/>
              <a:gd name="connsiteX3" fmla="*/ 3256933 w 3256933"/>
              <a:gd name="connsiteY3" fmla="*/ 2040058 h 2359584"/>
              <a:gd name="connsiteX0" fmla="*/ 5727 w 3259140"/>
              <a:gd name="connsiteY0" fmla="*/ 2334437 h 2334437"/>
              <a:gd name="connsiteX1" fmla="*/ 377160 w 3259140"/>
              <a:gd name="connsiteY1" fmla="*/ 413569 h 2334437"/>
              <a:gd name="connsiteX2" fmla="*/ 2018881 w 3259140"/>
              <a:gd name="connsiteY2" fmla="*/ 125887 h 2334437"/>
              <a:gd name="connsiteX3" fmla="*/ 3259140 w 3259140"/>
              <a:gd name="connsiteY3" fmla="*/ 2014911 h 2334437"/>
            </a:gdLst>
            <a:ahLst/>
            <a:cxnLst>
              <a:cxn ang="0">
                <a:pos x="connsiteX0" y="connsiteY0"/>
              </a:cxn>
              <a:cxn ang="0">
                <a:pos x="connsiteX1" y="connsiteY1"/>
              </a:cxn>
              <a:cxn ang="0">
                <a:pos x="connsiteX2" y="connsiteY2"/>
              </a:cxn>
              <a:cxn ang="0">
                <a:pos x="connsiteX3" y="connsiteY3"/>
              </a:cxn>
            </a:cxnLst>
            <a:rect l="l" t="t" r="r" b="b"/>
            <a:pathLst>
              <a:path w="3259140" h="2334437">
                <a:moveTo>
                  <a:pt x="5727" y="2334437"/>
                </a:moveTo>
                <a:cubicBezTo>
                  <a:pt x="-21790" y="1602070"/>
                  <a:pt x="41634" y="781661"/>
                  <a:pt x="377160" y="413569"/>
                </a:cubicBezTo>
                <a:cubicBezTo>
                  <a:pt x="712686" y="45477"/>
                  <a:pt x="1538551" y="-141003"/>
                  <a:pt x="2018881" y="125887"/>
                </a:cubicBezTo>
                <a:cubicBezTo>
                  <a:pt x="2499211" y="392777"/>
                  <a:pt x="3106740" y="1684711"/>
                  <a:pt x="3259140" y="20149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11">
            <a:extLst>
              <a:ext uri="{FF2B5EF4-FFF2-40B4-BE49-F238E27FC236}">
                <a16:creationId xmlns:a16="http://schemas.microsoft.com/office/drawing/2014/main" id="{80FE2B61-0DFB-425F-B844-6A99BE876387}"/>
              </a:ext>
            </a:extLst>
          </p:cNvPr>
          <p:cNvCxnSpPr/>
          <p:nvPr/>
        </p:nvCxnSpPr>
        <p:spPr>
          <a:xfrm>
            <a:off x="8445500" y="2570765"/>
            <a:ext cx="0" cy="2750535"/>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D7CF747C-2C92-4977-AB4D-A5B84A26B3A4}"/>
              </a:ext>
            </a:extLst>
          </p:cNvPr>
          <p:cNvCxnSpPr/>
          <p:nvPr/>
        </p:nvCxnSpPr>
        <p:spPr>
          <a:xfrm>
            <a:off x="10096500" y="2570764"/>
            <a:ext cx="0" cy="2750535"/>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56" name="Subtitle 2">
            <a:extLst>
              <a:ext uri="{FF2B5EF4-FFF2-40B4-BE49-F238E27FC236}">
                <a16:creationId xmlns:a16="http://schemas.microsoft.com/office/drawing/2014/main" id="{EC8D6C6D-BCB3-4162-9851-0AE767690B15}"/>
              </a:ext>
            </a:extLst>
          </p:cNvPr>
          <p:cNvSpPr txBox="1">
            <a:spLocks/>
          </p:cNvSpPr>
          <p:nvPr/>
        </p:nvSpPr>
        <p:spPr>
          <a:xfrm rot="16200000">
            <a:off x="6434004" y="3775710"/>
            <a:ext cx="1995115" cy="34064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820"/>
              </a:lnSpc>
            </a:pPr>
            <a:r>
              <a:rPr lang="fr-FR" sz="1800" b="1" dirty="0">
                <a:solidFill>
                  <a:schemeClr val="tx1"/>
                </a:solidFill>
                <a:latin typeface="Lato Regular" panose="020F0502020204030203" pitchFamily="34" charset="0"/>
                <a:ea typeface="Lato Light" charset="0"/>
                <a:cs typeface="Lato Regular" panose="020F0502020204030203" pitchFamily="34" charset="0"/>
              </a:rPr>
              <a:t>Performances</a:t>
            </a:r>
            <a:endParaRPr lang="fr-FR" sz="1800" dirty="0">
              <a:solidFill>
                <a:schemeClr val="tx1"/>
              </a:solidFill>
              <a:latin typeface="Lato Regular" panose="020F0502020204030203" pitchFamily="34" charset="0"/>
              <a:ea typeface="Lato Light" charset="0"/>
              <a:cs typeface="Lato Regular" panose="020F0502020204030203" pitchFamily="34" charset="0"/>
            </a:endParaRPr>
          </a:p>
        </p:txBody>
      </p:sp>
      <p:sp>
        <p:nvSpPr>
          <p:cNvPr id="66" name="Subtitle 2">
            <a:extLst>
              <a:ext uri="{FF2B5EF4-FFF2-40B4-BE49-F238E27FC236}">
                <a16:creationId xmlns:a16="http://schemas.microsoft.com/office/drawing/2014/main" id="{07E90934-1C44-4764-83A6-637914F5F901}"/>
              </a:ext>
            </a:extLst>
          </p:cNvPr>
          <p:cNvSpPr txBox="1">
            <a:spLocks/>
          </p:cNvSpPr>
          <p:nvPr/>
        </p:nvSpPr>
        <p:spPr>
          <a:xfrm>
            <a:off x="8732704" y="5753087"/>
            <a:ext cx="1995115" cy="34064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820"/>
              </a:lnSpc>
            </a:pPr>
            <a:r>
              <a:rPr lang="fr-FR" sz="1800" b="1" dirty="0">
                <a:solidFill>
                  <a:schemeClr val="tx1"/>
                </a:solidFill>
                <a:latin typeface="Lato Regular" panose="020F0502020204030203" pitchFamily="34" charset="0"/>
                <a:ea typeface="Lato Light" charset="0"/>
                <a:cs typeface="Lato Regular" panose="020F0502020204030203" pitchFamily="34" charset="0"/>
              </a:rPr>
              <a:t>Charge cognitive</a:t>
            </a:r>
            <a:endParaRPr lang="fr-FR" sz="1800" dirty="0">
              <a:solidFill>
                <a:schemeClr val="tx1"/>
              </a:solidFill>
              <a:latin typeface="Lato Regular" panose="020F0502020204030203" pitchFamily="34" charset="0"/>
              <a:ea typeface="Lato Light" charset="0"/>
              <a:cs typeface="Lato Regular" panose="020F0502020204030203" pitchFamily="34" charset="0"/>
            </a:endParaRPr>
          </a:p>
        </p:txBody>
      </p:sp>
      <p:sp>
        <p:nvSpPr>
          <p:cNvPr id="13" name="Accolade ouvrante 12">
            <a:extLst>
              <a:ext uri="{FF2B5EF4-FFF2-40B4-BE49-F238E27FC236}">
                <a16:creationId xmlns:a16="http://schemas.microsoft.com/office/drawing/2014/main" id="{A5827B5A-693F-476B-A362-50CB4A13CC00}"/>
              </a:ext>
            </a:extLst>
          </p:cNvPr>
          <p:cNvSpPr/>
          <p:nvPr/>
        </p:nvSpPr>
        <p:spPr>
          <a:xfrm rot="5400000">
            <a:off x="9100679" y="1399965"/>
            <a:ext cx="340640" cy="1651000"/>
          </a:xfrm>
          <a:prstGeom prst="leftBrace">
            <a:avLst>
              <a:gd name="adj1" fmla="val 112403"/>
              <a:gd name="adj2" fmla="val 50000"/>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a:p>
        </p:txBody>
      </p:sp>
      <p:sp>
        <p:nvSpPr>
          <p:cNvPr id="69" name="Subtitle 2">
            <a:extLst>
              <a:ext uri="{FF2B5EF4-FFF2-40B4-BE49-F238E27FC236}">
                <a16:creationId xmlns:a16="http://schemas.microsoft.com/office/drawing/2014/main" id="{85D622E6-2EC3-4BF8-AE62-9E79654FCD32}"/>
              </a:ext>
            </a:extLst>
          </p:cNvPr>
          <p:cNvSpPr txBox="1">
            <a:spLocks/>
          </p:cNvSpPr>
          <p:nvPr/>
        </p:nvSpPr>
        <p:spPr>
          <a:xfrm>
            <a:off x="7890525" y="1608804"/>
            <a:ext cx="2837294" cy="340640"/>
          </a:xfrm>
          <a:prstGeom prst="rect">
            <a:avLst/>
          </a:prstGeom>
          <a:ln>
            <a:solidFill>
              <a:srgbClr val="C00000"/>
            </a:solidFill>
          </a:ln>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820"/>
              </a:lnSpc>
            </a:pPr>
            <a:r>
              <a:rPr lang="fr-FR" sz="1800" dirty="0">
                <a:solidFill>
                  <a:schemeClr val="accent4"/>
                </a:solidFill>
                <a:latin typeface="Lato Regular" panose="020F0502020204030203" pitchFamily="34" charset="0"/>
                <a:ea typeface="Lato Light" charset="0"/>
                <a:cs typeface="Lato Regular" panose="020F0502020204030203" pitchFamily="34" charset="0"/>
              </a:rPr>
              <a:t>Charge mentale moyenne</a:t>
            </a:r>
          </a:p>
        </p:txBody>
      </p:sp>
    </p:spTree>
    <p:extLst>
      <p:ext uri="{BB962C8B-B14F-4D97-AF65-F5344CB8AC3E}">
        <p14:creationId xmlns:p14="http://schemas.microsoft.com/office/powerpoint/2010/main" val="1003353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58918" y="2521261"/>
            <a:ext cx="2886366" cy="326475"/>
            <a:chOff x="1848067" y="2697524"/>
            <a:chExt cx="2311184" cy="316190"/>
          </a:xfrm>
        </p:grpSpPr>
        <p:cxnSp>
          <p:nvCxnSpPr>
            <p:cNvPr id="57" name="Straight Connector 56"/>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968220" y="2143849"/>
            <a:ext cx="2403222" cy="338554"/>
          </a:xfrm>
          <a:prstGeom prst="rect">
            <a:avLst/>
          </a:prstGeom>
          <a:noFill/>
        </p:spPr>
        <p:txBody>
          <a:bodyPr wrap="none" rtlCol="0">
            <a:spAutoFit/>
          </a:bodyPr>
          <a:lstStyle/>
          <a:p>
            <a:r>
              <a:rPr lang="fr-FR" sz="1600" b="1" dirty="0">
                <a:latin typeface="Lato Regular"/>
                <a:cs typeface="Lato Regular"/>
              </a:rPr>
              <a:t>Flux d’information élevés</a:t>
            </a:r>
          </a:p>
        </p:txBody>
      </p:sp>
      <p:sp>
        <p:nvSpPr>
          <p:cNvPr id="61" name="TextBox 60"/>
          <p:cNvSpPr txBox="1"/>
          <p:nvPr/>
        </p:nvSpPr>
        <p:spPr>
          <a:xfrm>
            <a:off x="1968220" y="2589283"/>
            <a:ext cx="2133045" cy="691724"/>
          </a:xfrm>
          <a:prstGeom prst="rect">
            <a:avLst/>
          </a:prstGeom>
          <a:noFill/>
        </p:spPr>
        <p:txBody>
          <a:bodyPr wrap="square" rtlCol="0">
            <a:noAutofit/>
          </a:bodyPr>
          <a:lstStyle/>
          <a:p>
            <a:pPr>
              <a:lnSpc>
                <a:spcPct val="120000"/>
              </a:lnSpc>
            </a:pPr>
            <a:r>
              <a:rPr lang="fr-FR" sz="1600" dirty="0">
                <a:latin typeface="Lato Regular" panose="020F0502020204030203" pitchFamily="34" charset="0"/>
                <a:cs typeface="Lato Regular" panose="020F0502020204030203" pitchFamily="34" charset="0"/>
              </a:rPr>
              <a:t>Traitement rapide nécessaire  </a:t>
            </a:r>
          </a:p>
        </p:txBody>
      </p:sp>
      <p:grpSp>
        <p:nvGrpSpPr>
          <p:cNvPr id="77" name="Group 76"/>
          <p:cNvGrpSpPr/>
          <p:nvPr/>
        </p:nvGrpSpPr>
        <p:grpSpPr>
          <a:xfrm flipV="1">
            <a:off x="1958918" y="3834054"/>
            <a:ext cx="2886366" cy="428200"/>
            <a:chOff x="1848067" y="2697524"/>
            <a:chExt cx="2311184" cy="316190"/>
          </a:xfrm>
        </p:grpSpPr>
        <p:cxnSp>
          <p:nvCxnSpPr>
            <p:cNvPr id="78" name="Straight Connector 77"/>
            <p:cNvCxnSpPr/>
            <p:nvPr/>
          </p:nvCxnSpPr>
          <p:spPr>
            <a:xfrm flipH="1" flipV="1">
              <a:off x="3661285" y="2697524"/>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1968220" y="3873219"/>
            <a:ext cx="2438488" cy="338554"/>
          </a:xfrm>
          <a:prstGeom prst="rect">
            <a:avLst/>
          </a:prstGeom>
          <a:noFill/>
        </p:spPr>
        <p:txBody>
          <a:bodyPr wrap="none" rtlCol="0">
            <a:spAutoFit/>
          </a:bodyPr>
          <a:lstStyle/>
          <a:p>
            <a:r>
              <a:rPr lang="fr-FR" sz="1600" b="1" dirty="0">
                <a:latin typeface="Lato Regular"/>
                <a:cs typeface="Lato Regular"/>
              </a:rPr>
              <a:t>Environnement complexe</a:t>
            </a:r>
          </a:p>
        </p:txBody>
      </p:sp>
      <p:sp>
        <p:nvSpPr>
          <p:cNvPr id="82" name="TextBox 81"/>
          <p:cNvSpPr txBox="1"/>
          <p:nvPr/>
        </p:nvSpPr>
        <p:spPr>
          <a:xfrm>
            <a:off x="1968220" y="4318652"/>
            <a:ext cx="2133045" cy="691724"/>
          </a:xfrm>
          <a:prstGeom prst="rect">
            <a:avLst/>
          </a:prstGeom>
          <a:noFill/>
        </p:spPr>
        <p:txBody>
          <a:bodyPr wrap="square" rtlCol="0">
            <a:noAutofit/>
          </a:bodyPr>
          <a:lstStyle/>
          <a:p>
            <a:pPr>
              <a:lnSpc>
                <a:spcPct val="120000"/>
              </a:lnSpc>
            </a:pPr>
            <a:r>
              <a:rPr lang="fr-FR" sz="1600" dirty="0">
                <a:latin typeface="Lato Regular" panose="020F0502020204030203" pitchFamily="34" charset="0"/>
                <a:cs typeface="Lato Regular" panose="020F0502020204030203" pitchFamily="34" charset="0"/>
              </a:rPr>
              <a:t>Cockpit : bruit et  facteurs extérieurs</a:t>
            </a:r>
          </a:p>
        </p:txBody>
      </p:sp>
      <p:grpSp>
        <p:nvGrpSpPr>
          <p:cNvPr id="30" name="Group 29"/>
          <p:cNvGrpSpPr/>
          <p:nvPr/>
        </p:nvGrpSpPr>
        <p:grpSpPr>
          <a:xfrm>
            <a:off x="3192499" y="241509"/>
            <a:ext cx="5827593" cy="1039544"/>
            <a:chOff x="6361236" y="483017"/>
            <a:chExt cx="11655185" cy="2079087"/>
          </a:xfrm>
        </p:grpSpPr>
        <p:sp>
          <p:nvSpPr>
            <p:cNvPr id="31" name="TextBox 30"/>
            <p:cNvSpPr txBox="1"/>
            <p:nvPr/>
          </p:nvSpPr>
          <p:spPr>
            <a:xfrm>
              <a:off x="9057506" y="483017"/>
              <a:ext cx="6221539" cy="1446533"/>
            </a:xfrm>
            <a:prstGeom prst="rect">
              <a:avLst/>
            </a:prstGeom>
            <a:noFill/>
          </p:spPr>
          <p:txBody>
            <a:bodyPr wrap="none" lIns="45711" tIns="22856" rIns="45711" bIns="22856" rtlCol="0">
              <a:spAutoFit/>
            </a:bodyPr>
            <a:lstStyle/>
            <a:p>
              <a:pPr algn="ctr"/>
              <a:r>
                <a:rPr lang="fr-FR" sz="4400" b="1" dirty="0">
                  <a:solidFill>
                    <a:schemeClr val="tx2"/>
                  </a:solidFill>
                  <a:latin typeface="Lato Regular"/>
                  <a:cs typeface="Lato Regular"/>
                </a:rPr>
                <a:t>Introduction</a:t>
              </a:r>
            </a:p>
          </p:txBody>
        </p:sp>
        <p:sp>
          <p:nvSpPr>
            <p:cNvPr id="32" name="Rectangle 31"/>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chemeClr val="accent2"/>
                </a:solidFill>
                <a:latin typeface="Open Sans Light"/>
              </a:endParaRPr>
            </a:p>
          </p:txBody>
        </p:sp>
        <p:sp>
          <p:nvSpPr>
            <p:cNvPr id="33"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du </a:t>
              </a:r>
              <a:r>
                <a:rPr lang="fr-FR" sz="1550" dirty="0">
                  <a:solidFill>
                    <a:schemeClr val="accent1"/>
                  </a:solidFill>
                  <a:latin typeface="Lato Regular" panose="020F0502020204030203" pitchFamily="34" charset="0"/>
                  <a:cs typeface="Lato Regular" panose="020F0502020204030203" pitchFamily="34" charset="0"/>
                </a:rPr>
                <a:t>contexte</a:t>
              </a:r>
            </a:p>
          </p:txBody>
        </p:sp>
      </p:grpSp>
      <p:grpSp>
        <p:nvGrpSpPr>
          <p:cNvPr id="34" name="Groupe 33">
            <a:extLst>
              <a:ext uri="{FF2B5EF4-FFF2-40B4-BE49-F238E27FC236}">
                <a16:creationId xmlns:a16="http://schemas.microsoft.com/office/drawing/2014/main" id="{419186CF-0035-4F61-BBFD-300BB1709165}"/>
              </a:ext>
            </a:extLst>
          </p:cNvPr>
          <p:cNvGrpSpPr/>
          <p:nvPr/>
        </p:nvGrpSpPr>
        <p:grpSpPr>
          <a:xfrm>
            <a:off x="4826459" y="2040152"/>
            <a:ext cx="2559672" cy="2538154"/>
            <a:chOff x="3880023" y="3084512"/>
            <a:chExt cx="2559672" cy="2538154"/>
          </a:xfrm>
        </p:grpSpPr>
        <p:sp>
          <p:nvSpPr>
            <p:cNvPr id="36" name="Freeform 1216">
              <a:extLst>
                <a:ext uri="{FF2B5EF4-FFF2-40B4-BE49-F238E27FC236}">
                  <a16:creationId xmlns:a16="http://schemas.microsoft.com/office/drawing/2014/main" id="{65AE3026-7F2F-4BC8-8807-0975326A1716}"/>
                </a:ext>
              </a:extLst>
            </p:cNvPr>
            <p:cNvSpPr>
              <a:spLocks noChangeArrowheads="1"/>
            </p:cNvSpPr>
            <p:nvPr/>
          </p:nvSpPr>
          <p:spPr bwMode="auto">
            <a:xfrm>
              <a:off x="3880023" y="3084512"/>
              <a:ext cx="2559672" cy="2538154"/>
            </a:xfrm>
            <a:custGeom>
              <a:avLst/>
              <a:gdLst>
                <a:gd name="T0" fmla="*/ 46485305 w 5096"/>
                <a:gd name="T1" fmla="*/ 92916049 h 5096"/>
                <a:gd name="T2" fmla="*/ 46485305 w 5096"/>
                <a:gd name="T3" fmla="*/ 92916049 h 5096"/>
                <a:gd name="T4" fmla="*/ 0 w 5096"/>
                <a:gd name="T5" fmla="*/ 46467207 h 5096"/>
                <a:gd name="T6" fmla="*/ 46485305 w 5096"/>
                <a:gd name="T7" fmla="*/ 0 h 5096"/>
                <a:gd name="T8" fmla="*/ 92952240 w 5096"/>
                <a:gd name="T9" fmla="*/ 46467207 h 5096"/>
                <a:gd name="T10" fmla="*/ 46485305 w 5096"/>
                <a:gd name="T11" fmla="*/ 92916049 h 5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96" h="5096">
                  <a:moveTo>
                    <a:pt x="2548" y="5095"/>
                  </a:moveTo>
                  <a:lnTo>
                    <a:pt x="2548" y="5095"/>
                  </a:lnTo>
                  <a:cubicBezTo>
                    <a:pt x="1140" y="5095"/>
                    <a:pt x="0" y="3956"/>
                    <a:pt x="0" y="2548"/>
                  </a:cubicBezTo>
                  <a:cubicBezTo>
                    <a:pt x="0" y="1140"/>
                    <a:pt x="1140" y="0"/>
                    <a:pt x="2548" y="0"/>
                  </a:cubicBezTo>
                  <a:cubicBezTo>
                    <a:pt x="3950" y="0"/>
                    <a:pt x="5095" y="1140"/>
                    <a:pt x="5095" y="2548"/>
                  </a:cubicBezTo>
                  <a:cubicBezTo>
                    <a:pt x="5095" y="3956"/>
                    <a:pt x="3950" y="5095"/>
                    <a:pt x="2548" y="5095"/>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37" name="Freeform 1217">
              <a:extLst>
                <a:ext uri="{FF2B5EF4-FFF2-40B4-BE49-F238E27FC236}">
                  <a16:creationId xmlns:a16="http://schemas.microsoft.com/office/drawing/2014/main" id="{E1E47CE7-9F0A-4174-9B3D-16D57B1E0CE8}"/>
                </a:ext>
              </a:extLst>
            </p:cNvPr>
            <p:cNvSpPr>
              <a:spLocks noChangeArrowheads="1"/>
            </p:cNvSpPr>
            <p:nvPr/>
          </p:nvSpPr>
          <p:spPr bwMode="auto">
            <a:xfrm>
              <a:off x="4979561" y="4283408"/>
              <a:ext cx="360600" cy="748581"/>
            </a:xfrm>
            <a:custGeom>
              <a:avLst/>
              <a:gdLst>
                <a:gd name="T0" fmla="*/ 0 w 718"/>
                <a:gd name="T1" fmla="*/ 0 h 1509"/>
                <a:gd name="T2" fmla="*/ 0 w 718"/>
                <a:gd name="T3" fmla="*/ 0 h 1509"/>
                <a:gd name="T4" fmla="*/ 13077580 w 718"/>
                <a:gd name="T5" fmla="*/ 0 h 1509"/>
                <a:gd name="T6" fmla="*/ 13077580 w 718"/>
                <a:gd name="T7" fmla="*/ 20225986 h 1509"/>
                <a:gd name="T8" fmla="*/ 0 w 718"/>
                <a:gd name="T9" fmla="*/ 20225986 h 1509"/>
                <a:gd name="T10" fmla="*/ 0 w 718"/>
                <a:gd name="T11" fmla="*/ 0 h 15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8" h="1509">
                  <a:moveTo>
                    <a:pt x="0" y="0"/>
                  </a:moveTo>
                  <a:lnTo>
                    <a:pt x="0" y="0"/>
                  </a:lnTo>
                  <a:cubicBezTo>
                    <a:pt x="717" y="0"/>
                    <a:pt x="717" y="0"/>
                    <a:pt x="717" y="0"/>
                  </a:cubicBezTo>
                  <a:cubicBezTo>
                    <a:pt x="717" y="1118"/>
                    <a:pt x="717" y="1118"/>
                    <a:pt x="717" y="1118"/>
                  </a:cubicBezTo>
                  <a:cubicBezTo>
                    <a:pt x="717" y="1471"/>
                    <a:pt x="0" y="1508"/>
                    <a:pt x="0" y="1118"/>
                  </a:cubicBezTo>
                  <a:lnTo>
                    <a:pt x="0" y="0"/>
                  </a:lnTo>
                </a:path>
              </a:pathLst>
            </a:custGeom>
            <a:solidFill>
              <a:srgbClr val="FFDDB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38" name="Freeform 1218">
              <a:extLst>
                <a:ext uri="{FF2B5EF4-FFF2-40B4-BE49-F238E27FC236}">
                  <a16:creationId xmlns:a16="http://schemas.microsoft.com/office/drawing/2014/main" id="{0E4A5F3A-DFD3-46C2-AD41-AC907FEDCF98}"/>
                </a:ext>
              </a:extLst>
            </p:cNvPr>
            <p:cNvSpPr>
              <a:spLocks noChangeArrowheads="1"/>
            </p:cNvSpPr>
            <p:nvPr/>
          </p:nvSpPr>
          <p:spPr bwMode="auto">
            <a:xfrm>
              <a:off x="4429788" y="4768817"/>
              <a:ext cx="1460138" cy="853849"/>
            </a:xfrm>
            <a:custGeom>
              <a:avLst/>
              <a:gdLst>
                <a:gd name="T0" fmla="*/ 9139901 w 2907"/>
                <a:gd name="T1" fmla="*/ 5890517 h 1709"/>
                <a:gd name="T2" fmla="*/ 9139901 w 2907"/>
                <a:gd name="T3" fmla="*/ 5890517 h 1709"/>
                <a:gd name="T4" fmla="*/ 0 w 2907"/>
                <a:gd name="T5" fmla="*/ 22919834 h 1709"/>
                <a:gd name="T6" fmla="*/ 26562292 w 2907"/>
                <a:gd name="T7" fmla="*/ 31342715 h 1709"/>
                <a:gd name="T8" fmla="*/ 53015044 w 2907"/>
                <a:gd name="T9" fmla="*/ 22919834 h 1709"/>
                <a:gd name="T10" fmla="*/ 43875143 w 2907"/>
                <a:gd name="T11" fmla="*/ 5890517 h 1709"/>
                <a:gd name="T12" fmla="*/ 26452752 w 2907"/>
                <a:gd name="T13" fmla="*/ 91709 h 1709"/>
                <a:gd name="T14" fmla="*/ 9139901 w 2907"/>
                <a:gd name="T15" fmla="*/ 5890517 h 17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07" h="1709">
                  <a:moveTo>
                    <a:pt x="501" y="321"/>
                  </a:moveTo>
                  <a:lnTo>
                    <a:pt x="501" y="321"/>
                  </a:lnTo>
                  <a:cubicBezTo>
                    <a:pt x="253" y="484"/>
                    <a:pt x="148" y="838"/>
                    <a:pt x="0" y="1249"/>
                  </a:cubicBezTo>
                  <a:cubicBezTo>
                    <a:pt x="411" y="1539"/>
                    <a:pt x="912" y="1708"/>
                    <a:pt x="1456" y="1708"/>
                  </a:cubicBezTo>
                  <a:cubicBezTo>
                    <a:pt x="1994" y="1708"/>
                    <a:pt x="2495" y="1539"/>
                    <a:pt x="2906" y="1249"/>
                  </a:cubicBezTo>
                  <a:cubicBezTo>
                    <a:pt x="2763" y="833"/>
                    <a:pt x="2658" y="480"/>
                    <a:pt x="2405" y="321"/>
                  </a:cubicBezTo>
                  <a:cubicBezTo>
                    <a:pt x="1972" y="52"/>
                    <a:pt x="1703" y="10"/>
                    <a:pt x="1450" y="5"/>
                  </a:cubicBezTo>
                  <a:cubicBezTo>
                    <a:pt x="1186" y="0"/>
                    <a:pt x="933" y="42"/>
                    <a:pt x="501" y="32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1" name="Freeform 1219">
              <a:extLst>
                <a:ext uri="{FF2B5EF4-FFF2-40B4-BE49-F238E27FC236}">
                  <a16:creationId xmlns:a16="http://schemas.microsoft.com/office/drawing/2014/main" id="{9DCA95D4-741A-4F66-A95C-8475E93FFD69}"/>
                </a:ext>
              </a:extLst>
            </p:cNvPr>
            <p:cNvSpPr>
              <a:spLocks noChangeArrowheads="1"/>
            </p:cNvSpPr>
            <p:nvPr/>
          </p:nvSpPr>
          <p:spPr bwMode="auto">
            <a:xfrm>
              <a:off x="4979561" y="4546584"/>
              <a:ext cx="360600" cy="239778"/>
            </a:xfrm>
            <a:custGeom>
              <a:avLst/>
              <a:gdLst>
                <a:gd name="T0" fmla="*/ 13077580 w 718"/>
                <a:gd name="T1" fmla="*/ 2314215 h 491"/>
                <a:gd name="T2" fmla="*/ 13077580 w 718"/>
                <a:gd name="T3" fmla="*/ 0 h 491"/>
                <a:gd name="T4" fmla="*/ 0 w 718"/>
                <a:gd name="T5" fmla="*/ 0 h 491"/>
                <a:gd name="T6" fmla="*/ 0 w 718"/>
                <a:gd name="T7" fmla="*/ 8590588 h 491"/>
                <a:gd name="T8" fmla="*/ 13077580 w 718"/>
                <a:gd name="T9" fmla="*/ 2314215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8" h="491">
                  <a:moveTo>
                    <a:pt x="717" y="132"/>
                  </a:moveTo>
                  <a:lnTo>
                    <a:pt x="717" y="0"/>
                  </a:lnTo>
                  <a:lnTo>
                    <a:pt x="0" y="0"/>
                  </a:lnTo>
                  <a:lnTo>
                    <a:pt x="0" y="490"/>
                  </a:lnTo>
                  <a:lnTo>
                    <a:pt x="717" y="132"/>
                  </a:lnTo>
                </a:path>
              </a:pathLst>
            </a:custGeom>
            <a:solidFill>
              <a:srgbClr val="E7C5A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2" name="Freeform 1220">
              <a:extLst>
                <a:ext uri="{FF2B5EF4-FFF2-40B4-BE49-F238E27FC236}">
                  <a16:creationId xmlns:a16="http://schemas.microsoft.com/office/drawing/2014/main" id="{ECC1F7D5-1F14-4DAE-828E-E4FD51C700D1}"/>
                </a:ext>
              </a:extLst>
            </p:cNvPr>
            <p:cNvSpPr>
              <a:spLocks noChangeArrowheads="1"/>
            </p:cNvSpPr>
            <p:nvPr/>
          </p:nvSpPr>
          <p:spPr bwMode="auto">
            <a:xfrm>
              <a:off x="4394319" y="3628401"/>
              <a:ext cx="1531077" cy="1000057"/>
            </a:xfrm>
            <a:custGeom>
              <a:avLst/>
              <a:gdLst>
                <a:gd name="T0" fmla="*/ 27788805 w 3050"/>
                <a:gd name="T1" fmla="*/ 0 h 2010"/>
                <a:gd name="T2" fmla="*/ 27788805 w 3050"/>
                <a:gd name="T3" fmla="*/ 0 h 2010"/>
                <a:gd name="T4" fmla="*/ 27788805 w 3050"/>
                <a:gd name="T5" fmla="*/ 36560058 h 2010"/>
                <a:gd name="T6" fmla="*/ 27788805 w 3050"/>
                <a:gd name="T7" fmla="*/ 0 h 20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0" h="2010">
                  <a:moveTo>
                    <a:pt x="1525" y="0"/>
                  </a:moveTo>
                  <a:lnTo>
                    <a:pt x="1525" y="0"/>
                  </a:lnTo>
                  <a:cubicBezTo>
                    <a:pt x="3049" y="0"/>
                    <a:pt x="2431" y="2009"/>
                    <a:pt x="1525" y="2009"/>
                  </a:cubicBezTo>
                  <a:cubicBezTo>
                    <a:pt x="617" y="2009"/>
                    <a:pt x="0" y="0"/>
                    <a:pt x="1525" y="0"/>
                  </a:cubicBezTo>
                </a:path>
              </a:pathLst>
            </a:custGeom>
            <a:solidFill>
              <a:srgbClr val="F0CEAB"/>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3" name="Freeform 1221">
              <a:extLst>
                <a:ext uri="{FF2B5EF4-FFF2-40B4-BE49-F238E27FC236}">
                  <a16:creationId xmlns:a16="http://schemas.microsoft.com/office/drawing/2014/main" id="{B6970624-F72A-4CF4-A907-1438127606B0}"/>
                </a:ext>
              </a:extLst>
            </p:cNvPr>
            <p:cNvSpPr>
              <a:spLocks noChangeArrowheads="1"/>
            </p:cNvSpPr>
            <p:nvPr/>
          </p:nvSpPr>
          <p:spPr bwMode="auto">
            <a:xfrm>
              <a:off x="5162814" y="3628401"/>
              <a:ext cx="762582" cy="1000057"/>
            </a:xfrm>
            <a:custGeom>
              <a:avLst/>
              <a:gdLst>
                <a:gd name="T0" fmla="*/ 0 w 1525"/>
                <a:gd name="T1" fmla="*/ 0 h 2010"/>
                <a:gd name="T2" fmla="*/ 0 w 1525"/>
                <a:gd name="T3" fmla="*/ 0 h 2010"/>
                <a:gd name="T4" fmla="*/ 0 w 1525"/>
                <a:gd name="T5" fmla="*/ 36560058 h 2010"/>
                <a:gd name="T6" fmla="*/ 0 w 1525"/>
                <a:gd name="T7" fmla="*/ 0 h 20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5" h="2010">
                  <a:moveTo>
                    <a:pt x="0" y="0"/>
                  </a:moveTo>
                  <a:lnTo>
                    <a:pt x="0" y="0"/>
                  </a:lnTo>
                  <a:cubicBezTo>
                    <a:pt x="1524" y="0"/>
                    <a:pt x="906" y="2009"/>
                    <a:pt x="0" y="2009"/>
                  </a:cubicBezTo>
                  <a:lnTo>
                    <a:pt x="0" y="0"/>
                  </a:lnTo>
                </a:path>
              </a:pathLst>
            </a:custGeom>
            <a:solidFill>
              <a:srgbClr val="FFDDB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4" name="Freeform 1222">
              <a:extLst>
                <a:ext uri="{FF2B5EF4-FFF2-40B4-BE49-F238E27FC236}">
                  <a16:creationId xmlns:a16="http://schemas.microsoft.com/office/drawing/2014/main" id="{DA6D5F9F-CD19-4E9E-8131-648AEF45571E}"/>
                </a:ext>
              </a:extLst>
            </p:cNvPr>
            <p:cNvSpPr>
              <a:spLocks noChangeArrowheads="1"/>
            </p:cNvSpPr>
            <p:nvPr/>
          </p:nvSpPr>
          <p:spPr bwMode="auto">
            <a:xfrm>
              <a:off x="4837683" y="4043630"/>
              <a:ext cx="644352" cy="239778"/>
            </a:xfrm>
            <a:custGeom>
              <a:avLst/>
              <a:gdLst>
                <a:gd name="T0" fmla="*/ 11672972 w 1287"/>
                <a:gd name="T1" fmla="*/ 1710870 h 487"/>
                <a:gd name="T2" fmla="*/ 11672972 w 1287"/>
                <a:gd name="T3" fmla="*/ 1710870 h 487"/>
                <a:gd name="T4" fmla="*/ 12814919 w 1287"/>
                <a:gd name="T5" fmla="*/ 2067168 h 487"/>
                <a:gd name="T6" fmla="*/ 13177347 w 1287"/>
                <a:gd name="T7" fmla="*/ 3011778 h 487"/>
                <a:gd name="T8" fmla="*/ 13286129 w 1287"/>
                <a:gd name="T9" fmla="*/ 3011778 h 487"/>
                <a:gd name="T10" fmla="*/ 13666733 w 1287"/>
                <a:gd name="T11" fmla="*/ 4526544 h 487"/>
                <a:gd name="T12" fmla="*/ 18741945 w 1287"/>
                <a:gd name="T13" fmla="*/ 8464909 h 487"/>
                <a:gd name="T14" fmla="*/ 23237162 w 1287"/>
                <a:gd name="T15" fmla="*/ 3296923 h 487"/>
                <a:gd name="T16" fmla="*/ 18451948 w 1287"/>
                <a:gd name="T17" fmla="*/ 0 h 487"/>
                <a:gd name="T18" fmla="*/ 18451948 w 1287"/>
                <a:gd name="T19" fmla="*/ 0 h 487"/>
                <a:gd name="T20" fmla="*/ 11672972 w 1287"/>
                <a:gd name="T21" fmla="*/ 0 h 487"/>
                <a:gd name="T22" fmla="*/ 11672972 w 1287"/>
                <a:gd name="T23" fmla="*/ 195970 h 487"/>
                <a:gd name="T24" fmla="*/ 15968801 w 1287"/>
                <a:gd name="T25" fmla="*/ 195970 h 487"/>
                <a:gd name="T26" fmla="*/ 13286129 w 1287"/>
                <a:gd name="T27" fmla="*/ 2263272 h 487"/>
                <a:gd name="T28" fmla="*/ 12996133 w 1287"/>
                <a:gd name="T29" fmla="*/ 1888952 h 487"/>
                <a:gd name="T30" fmla="*/ 11672972 w 1287"/>
                <a:gd name="T31" fmla="*/ 1514766 h 487"/>
                <a:gd name="T32" fmla="*/ 11672972 w 1287"/>
                <a:gd name="T33" fmla="*/ 1710870 h 487"/>
                <a:gd name="T34" fmla="*/ 0 w 1287"/>
                <a:gd name="T35" fmla="*/ 3296923 h 487"/>
                <a:gd name="T36" fmla="*/ 0 w 1287"/>
                <a:gd name="T37" fmla="*/ 3296923 h 487"/>
                <a:gd name="T38" fmla="*/ 4585825 w 1287"/>
                <a:gd name="T39" fmla="*/ 8464909 h 487"/>
                <a:gd name="T40" fmla="*/ 9642861 w 1287"/>
                <a:gd name="T41" fmla="*/ 4526544 h 487"/>
                <a:gd name="T42" fmla="*/ 10023465 w 1287"/>
                <a:gd name="T43" fmla="*/ 3011778 h 487"/>
                <a:gd name="T44" fmla="*/ 10023465 w 1287"/>
                <a:gd name="T45" fmla="*/ 3011778 h 487"/>
                <a:gd name="T46" fmla="*/ 10422244 w 1287"/>
                <a:gd name="T47" fmla="*/ 2067168 h 487"/>
                <a:gd name="T48" fmla="*/ 11672972 w 1287"/>
                <a:gd name="T49" fmla="*/ 1710870 h 487"/>
                <a:gd name="T50" fmla="*/ 11672972 w 1287"/>
                <a:gd name="T51" fmla="*/ 1710870 h 487"/>
                <a:gd name="T52" fmla="*/ 11672972 w 1287"/>
                <a:gd name="T53" fmla="*/ 1514766 h 487"/>
                <a:gd name="T54" fmla="*/ 11672972 w 1287"/>
                <a:gd name="T55" fmla="*/ 1514766 h 487"/>
                <a:gd name="T56" fmla="*/ 10331637 w 1287"/>
                <a:gd name="T57" fmla="*/ 1888952 h 487"/>
                <a:gd name="T58" fmla="*/ 10023465 w 1287"/>
                <a:gd name="T59" fmla="*/ 2263272 h 487"/>
                <a:gd name="T60" fmla="*/ 7268362 w 1287"/>
                <a:gd name="T61" fmla="*/ 195970 h 487"/>
                <a:gd name="T62" fmla="*/ 11672972 w 1287"/>
                <a:gd name="T63" fmla="*/ 195970 h 487"/>
                <a:gd name="T64" fmla="*/ 11672972 w 1287"/>
                <a:gd name="T65" fmla="*/ 0 h 487"/>
                <a:gd name="T66" fmla="*/ 4676432 w 1287"/>
                <a:gd name="T67" fmla="*/ 0 h 487"/>
                <a:gd name="T68" fmla="*/ 4676432 w 1287"/>
                <a:gd name="T69" fmla="*/ 0 h 487"/>
                <a:gd name="T70" fmla="*/ 0 w 1287"/>
                <a:gd name="T71" fmla="*/ 3296923 h 4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87" h="487">
                  <a:moveTo>
                    <a:pt x="644" y="96"/>
                  </a:moveTo>
                  <a:lnTo>
                    <a:pt x="644" y="96"/>
                  </a:lnTo>
                  <a:cubicBezTo>
                    <a:pt x="670" y="96"/>
                    <a:pt x="696" y="106"/>
                    <a:pt x="707" y="116"/>
                  </a:cubicBezTo>
                  <a:cubicBezTo>
                    <a:pt x="723" y="133"/>
                    <a:pt x="727" y="148"/>
                    <a:pt x="727" y="169"/>
                  </a:cubicBezTo>
                  <a:cubicBezTo>
                    <a:pt x="733" y="169"/>
                    <a:pt x="733" y="169"/>
                    <a:pt x="733" y="169"/>
                  </a:cubicBezTo>
                  <a:cubicBezTo>
                    <a:pt x="733" y="201"/>
                    <a:pt x="744" y="233"/>
                    <a:pt x="754" y="254"/>
                  </a:cubicBezTo>
                  <a:cubicBezTo>
                    <a:pt x="796" y="359"/>
                    <a:pt x="881" y="465"/>
                    <a:pt x="1034" y="475"/>
                  </a:cubicBezTo>
                  <a:cubicBezTo>
                    <a:pt x="1176" y="486"/>
                    <a:pt x="1286" y="328"/>
                    <a:pt x="1282" y="185"/>
                  </a:cubicBezTo>
                  <a:cubicBezTo>
                    <a:pt x="1282" y="32"/>
                    <a:pt x="1145" y="0"/>
                    <a:pt x="1018" y="0"/>
                  </a:cubicBezTo>
                  <a:cubicBezTo>
                    <a:pt x="644" y="0"/>
                    <a:pt x="644" y="0"/>
                    <a:pt x="644" y="0"/>
                  </a:cubicBezTo>
                  <a:cubicBezTo>
                    <a:pt x="644" y="11"/>
                    <a:pt x="644" y="11"/>
                    <a:pt x="644" y="11"/>
                  </a:cubicBezTo>
                  <a:cubicBezTo>
                    <a:pt x="881" y="11"/>
                    <a:pt x="881" y="11"/>
                    <a:pt x="881" y="11"/>
                  </a:cubicBezTo>
                  <a:cubicBezTo>
                    <a:pt x="781" y="32"/>
                    <a:pt x="744" y="75"/>
                    <a:pt x="733" y="127"/>
                  </a:cubicBezTo>
                  <a:cubicBezTo>
                    <a:pt x="727" y="122"/>
                    <a:pt x="723" y="111"/>
                    <a:pt x="717" y="106"/>
                  </a:cubicBezTo>
                  <a:cubicBezTo>
                    <a:pt x="702" y="96"/>
                    <a:pt x="675" y="85"/>
                    <a:pt x="644" y="85"/>
                  </a:cubicBezTo>
                  <a:lnTo>
                    <a:pt x="644" y="96"/>
                  </a:lnTo>
                  <a:close/>
                  <a:moveTo>
                    <a:pt x="0" y="185"/>
                  </a:moveTo>
                  <a:lnTo>
                    <a:pt x="0" y="185"/>
                  </a:lnTo>
                  <a:cubicBezTo>
                    <a:pt x="0" y="328"/>
                    <a:pt x="106" y="486"/>
                    <a:pt x="253" y="475"/>
                  </a:cubicBezTo>
                  <a:cubicBezTo>
                    <a:pt x="401" y="465"/>
                    <a:pt x="490" y="359"/>
                    <a:pt x="532" y="254"/>
                  </a:cubicBezTo>
                  <a:cubicBezTo>
                    <a:pt x="543" y="233"/>
                    <a:pt x="549" y="201"/>
                    <a:pt x="553" y="169"/>
                  </a:cubicBezTo>
                  <a:cubicBezTo>
                    <a:pt x="553" y="148"/>
                    <a:pt x="559" y="127"/>
                    <a:pt x="575" y="116"/>
                  </a:cubicBezTo>
                  <a:cubicBezTo>
                    <a:pt x="590" y="106"/>
                    <a:pt x="611" y="96"/>
                    <a:pt x="644" y="96"/>
                  </a:cubicBezTo>
                  <a:cubicBezTo>
                    <a:pt x="644" y="85"/>
                    <a:pt x="644" y="85"/>
                    <a:pt x="644" y="85"/>
                  </a:cubicBezTo>
                  <a:cubicBezTo>
                    <a:pt x="607" y="85"/>
                    <a:pt x="586" y="96"/>
                    <a:pt x="570" y="106"/>
                  </a:cubicBezTo>
                  <a:cubicBezTo>
                    <a:pt x="559" y="111"/>
                    <a:pt x="553" y="122"/>
                    <a:pt x="553" y="127"/>
                  </a:cubicBezTo>
                  <a:cubicBezTo>
                    <a:pt x="543" y="79"/>
                    <a:pt x="507" y="32"/>
                    <a:pt x="401" y="11"/>
                  </a:cubicBezTo>
                  <a:cubicBezTo>
                    <a:pt x="644" y="11"/>
                    <a:pt x="644" y="11"/>
                    <a:pt x="644" y="11"/>
                  </a:cubicBezTo>
                  <a:cubicBezTo>
                    <a:pt x="644" y="0"/>
                    <a:pt x="644" y="0"/>
                    <a:pt x="644" y="0"/>
                  </a:cubicBezTo>
                  <a:cubicBezTo>
                    <a:pt x="258" y="0"/>
                    <a:pt x="258" y="0"/>
                    <a:pt x="258" y="0"/>
                  </a:cubicBezTo>
                  <a:cubicBezTo>
                    <a:pt x="132" y="6"/>
                    <a:pt x="5" y="38"/>
                    <a:pt x="0" y="185"/>
                  </a:cubicBezTo>
                  <a:close/>
                </a:path>
              </a:pathLst>
            </a:custGeom>
            <a:solidFill>
              <a:srgbClr val="2F5B7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5" name="Freeform 1223">
              <a:extLst>
                <a:ext uri="{FF2B5EF4-FFF2-40B4-BE49-F238E27FC236}">
                  <a16:creationId xmlns:a16="http://schemas.microsoft.com/office/drawing/2014/main" id="{405E1881-37FE-48FF-BD76-4598E4B98010}"/>
                </a:ext>
              </a:extLst>
            </p:cNvPr>
            <p:cNvSpPr>
              <a:spLocks noChangeArrowheads="1"/>
            </p:cNvSpPr>
            <p:nvPr/>
          </p:nvSpPr>
          <p:spPr bwMode="auto">
            <a:xfrm>
              <a:off x="4991383" y="4774662"/>
              <a:ext cx="336952" cy="848004"/>
            </a:xfrm>
            <a:custGeom>
              <a:avLst/>
              <a:gdLst>
                <a:gd name="T0" fmla="*/ 4678422 w 665"/>
                <a:gd name="T1" fmla="*/ 11142360 h 1704"/>
                <a:gd name="T2" fmla="*/ 4678422 w 665"/>
                <a:gd name="T3" fmla="*/ 11142360 h 1704"/>
                <a:gd name="T4" fmla="*/ 3211782 w 665"/>
                <a:gd name="T5" fmla="*/ 30914524 h 1704"/>
                <a:gd name="T6" fmla="*/ 6163592 w 665"/>
                <a:gd name="T7" fmla="*/ 31005602 h 1704"/>
                <a:gd name="T8" fmla="*/ 8985551 w 665"/>
                <a:gd name="T9" fmla="*/ 30914524 h 1704"/>
                <a:gd name="T10" fmla="*/ 7630232 w 665"/>
                <a:gd name="T11" fmla="*/ 11142360 h 1704"/>
                <a:gd name="T12" fmla="*/ 12327320 w 665"/>
                <a:gd name="T13" fmla="*/ 91079 h 1704"/>
                <a:gd name="T14" fmla="*/ 0 w 665"/>
                <a:gd name="T15" fmla="*/ 91079 h 1704"/>
                <a:gd name="T16" fmla="*/ 4678422 w 665"/>
                <a:gd name="T17" fmla="*/ 11142360 h 17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5" h="1704">
                  <a:moveTo>
                    <a:pt x="252" y="612"/>
                  </a:moveTo>
                  <a:lnTo>
                    <a:pt x="252" y="612"/>
                  </a:lnTo>
                  <a:cubicBezTo>
                    <a:pt x="173" y="1698"/>
                    <a:pt x="173" y="1698"/>
                    <a:pt x="173" y="1698"/>
                  </a:cubicBezTo>
                  <a:cubicBezTo>
                    <a:pt x="226" y="1698"/>
                    <a:pt x="278" y="1703"/>
                    <a:pt x="332" y="1703"/>
                  </a:cubicBezTo>
                  <a:cubicBezTo>
                    <a:pt x="384" y="1703"/>
                    <a:pt x="436" y="1698"/>
                    <a:pt x="484" y="1698"/>
                  </a:cubicBezTo>
                  <a:cubicBezTo>
                    <a:pt x="411" y="612"/>
                    <a:pt x="411" y="612"/>
                    <a:pt x="411" y="612"/>
                  </a:cubicBezTo>
                  <a:cubicBezTo>
                    <a:pt x="664" y="5"/>
                    <a:pt x="664" y="5"/>
                    <a:pt x="664" y="5"/>
                  </a:cubicBezTo>
                  <a:cubicBezTo>
                    <a:pt x="426" y="0"/>
                    <a:pt x="237" y="0"/>
                    <a:pt x="0" y="5"/>
                  </a:cubicBezTo>
                  <a:lnTo>
                    <a:pt x="252" y="612"/>
                  </a:lnTo>
                </a:path>
              </a:pathLst>
            </a:custGeom>
            <a:solidFill>
              <a:srgbClr val="22455D"/>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6" name="Freeform 1224">
              <a:extLst>
                <a:ext uri="{FF2B5EF4-FFF2-40B4-BE49-F238E27FC236}">
                  <a16:creationId xmlns:a16="http://schemas.microsoft.com/office/drawing/2014/main" id="{81180B41-DC33-4F31-8D56-993F523B0D58}"/>
                </a:ext>
              </a:extLst>
            </p:cNvPr>
            <p:cNvSpPr>
              <a:spLocks noChangeArrowheads="1"/>
            </p:cNvSpPr>
            <p:nvPr/>
          </p:nvSpPr>
          <p:spPr bwMode="auto">
            <a:xfrm>
              <a:off x="4837683" y="4669394"/>
              <a:ext cx="319221" cy="380140"/>
            </a:xfrm>
            <a:custGeom>
              <a:avLst/>
              <a:gdLst>
                <a:gd name="T0" fmla="*/ 5214875 w 629"/>
                <a:gd name="T1" fmla="*/ 0 h 766"/>
                <a:gd name="T2" fmla="*/ 0 w 629"/>
                <a:gd name="T3" fmla="*/ 6300530 h 766"/>
                <a:gd name="T4" fmla="*/ 2942750 w 629"/>
                <a:gd name="T5" fmla="*/ 13850267 h 766"/>
                <a:gd name="T6" fmla="*/ 11696348 w 629"/>
                <a:gd name="T7" fmla="*/ 3820146 h 766"/>
                <a:gd name="T8" fmla="*/ 5214875 w 629"/>
                <a:gd name="T9" fmla="*/ 0 h 7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9" h="766">
                  <a:moveTo>
                    <a:pt x="280" y="0"/>
                  </a:moveTo>
                  <a:lnTo>
                    <a:pt x="0" y="348"/>
                  </a:lnTo>
                  <a:lnTo>
                    <a:pt x="158" y="765"/>
                  </a:lnTo>
                  <a:lnTo>
                    <a:pt x="628" y="211"/>
                  </a:lnTo>
                  <a:lnTo>
                    <a:pt x="280" y="0"/>
                  </a:lnTo>
                </a:path>
              </a:pathLst>
            </a:custGeom>
            <a:solidFill>
              <a:srgbClr val="22455D"/>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7" name="Freeform 1225">
              <a:extLst>
                <a:ext uri="{FF2B5EF4-FFF2-40B4-BE49-F238E27FC236}">
                  <a16:creationId xmlns:a16="http://schemas.microsoft.com/office/drawing/2014/main" id="{EAC871AA-7D0F-4620-9EC4-D19285867D2F}"/>
                </a:ext>
              </a:extLst>
            </p:cNvPr>
            <p:cNvSpPr>
              <a:spLocks noChangeArrowheads="1"/>
            </p:cNvSpPr>
            <p:nvPr/>
          </p:nvSpPr>
          <p:spPr bwMode="auto">
            <a:xfrm>
              <a:off x="4837683" y="4669394"/>
              <a:ext cx="319221" cy="333355"/>
            </a:xfrm>
            <a:custGeom>
              <a:avLst/>
              <a:gdLst>
                <a:gd name="T0" fmla="*/ 5214875 w 629"/>
                <a:gd name="T1" fmla="*/ 0 h 670"/>
                <a:gd name="T2" fmla="*/ 0 w 629"/>
                <a:gd name="T3" fmla="*/ 6333085 h 670"/>
                <a:gd name="T4" fmla="*/ 3240668 w 629"/>
                <a:gd name="T5" fmla="*/ 12174725 h 670"/>
                <a:gd name="T6" fmla="*/ 11696348 w 629"/>
                <a:gd name="T7" fmla="*/ 3839836 h 670"/>
                <a:gd name="T8" fmla="*/ 5214875 w 629"/>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9" h="670">
                  <a:moveTo>
                    <a:pt x="280" y="0"/>
                  </a:moveTo>
                  <a:lnTo>
                    <a:pt x="0" y="348"/>
                  </a:lnTo>
                  <a:lnTo>
                    <a:pt x="174" y="669"/>
                  </a:lnTo>
                  <a:lnTo>
                    <a:pt x="628" y="211"/>
                  </a:lnTo>
                  <a:lnTo>
                    <a:pt x="28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8" name="Freeform 1226">
              <a:extLst>
                <a:ext uri="{FF2B5EF4-FFF2-40B4-BE49-F238E27FC236}">
                  <a16:creationId xmlns:a16="http://schemas.microsoft.com/office/drawing/2014/main" id="{797DAD9E-A909-4187-8DB9-13A728FCB596}"/>
                </a:ext>
              </a:extLst>
            </p:cNvPr>
            <p:cNvSpPr>
              <a:spLocks noChangeArrowheads="1"/>
            </p:cNvSpPr>
            <p:nvPr/>
          </p:nvSpPr>
          <p:spPr bwMode="auto">
            <a:xfrm>
              <a:off x="5162814" y="4669394"/>
              <a:ext cx="313312" cy="380140"/>
            </a:xfrm>
            <a:custGeom>
              <a:avLst/>
              <a:gdLst>
                <a:gd name="T0" fmla="*/ 6353513 w 628"/>
                <a:gd name="T1" fmla="*/ 0 h 766"/>
                <a:gd name="T2" fmla="*/ 11285207 w 628"/>
                <a:gd name="T3" fmla="*/ 6300530 h 766"/>
                <a:gd name="T4" fmla="*/ 8549431 w 628"/>
                <a:gd name="T5" fmla="*/ 13850267 h 766"/>
                <a:gd name="T6" fmla="*/ 0 w 628"/>
                <a:gd name="T7" fmla="*/ 3820146 h 766"/>
                <a:gd name="T8" fmla="*/ 6353513 w 628"/>
                <a:gd name="T9" fmla="*/ 0 h 7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8" h="766">
                  <a:moveTo>
                    <a:pt x="353" y="0"/>
                  </a:moveTo>
                  <a:lnTo>
                    <a:pt x="627" y="348"/>
                  </a:lnTo>
                  <a:lnTo>
                    <a:pt x="475" y="765"/>
                  </a:lnTo>
                  <a:lnTo>
                    <a:pt x="0" y="211"/>
                  </a:lnTo>
                  <a:lnTo>
                    <a:pt x="353" y="0"/>
                  </a:lnTo>
                </a:path>
              </a:pathLst>
            </a:custGeom>
            <a:solidFill>
              <a:srgbClr val="22455D"/>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49" name="Freeform 1227">
              <a:extLst>
                <a:ext uri="{FF2B5EF4-FFF2-40B4-BE49-F238E27FC236}">
                  <a16:creationId xmlns:a16="http://schemas.microsoft.com/office/drawing/2014/main" id="{287AC940-8B8C-46EC-A35E-AA464CABD6AD}"/>
                </a:ext>
              </a:extLst>
            </p:cNvPr>
            <p:cNvSpPr>
              <a:spLocks noChangeArrowheads="1"/>
            </p:cNvSpPr>
            <p:nvPr/>
          </p:nvSpPr>
          <p:spPr bwMode="auto">
            <a:xfrm>
              <a:off x="5162814" y="4669394"/>
              <a:ext cx="313312" cy="333355"/>
            </a:xfrm>
            <a:custGeom>
              <a:avLst/>
              <a:gdLst>
                <a:gd name="T0" fmla="*/ 6353513 w 628"/>
                <a:gd name="T1" fmla="*/ 0 h 670"/>
                <a:gd name="T2" fmla="*/ 11285207 w 628"/>
                <a:gd name="T3" fmla="*/ 6333085 h 670"/>
                <a:gd name="T4" fmla="*/ 8243414 w 628"/>
                <a:gd name="T5" fmla="*/ 12174725 h 670"/>
                <a:gd name="T6" fmla="*/ 0 w 628"/>
                <a:gd name="T7" fmla="*/ 3839836 h 670"/>
                <a:gd name="T8" fmla="*/ 6353513 w 628"/>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8" h="670">
                  <a:moveTo>
                    <a:pt x="353" y="0"/>
                  </a:moveTo>
                  <a:lnTo>
                    <a:pt x="627" y="348"/>
                  </a:lnTo>
                  <a:lnTo>
                    <a:pt x="458" y="669"/>
                  </a:lnTo>
                  <a:lnTo>
                    <a:pt x="0" y="211"/>
                  </a:lnTo>
                  <a:lnTo>
                    <a:pt x="353"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50" name="Freeform 1228">
              <a:extLst>
                <a:ext uri="{FF2B5EF4-FFF2-40B4-BE49-F238E27FC236}">
                  <a16:creationId xmlns:a16="http://schemas.microsoft.com/office/drawing/2014/main" id="{28A0C9A2-D60D-411E-AB95-F766B3048ACB}"/>
                </a:ext>
              </a:extLst>
            </p:cNvPr>
            <p:cNvSpPr>
              <a:spLocks noChangeArrowheads="1"/>
            </p:cNvSpPr>
            <p:nvPr/>
          </p:nvSpPr>
          <p:spPr bwMode="auto">
            <a:xfrm>
              <a:off x="4672162" y="3681035"/>
              <a:ext cx="969482" cy="532194"/>
            </a:xfrm>
            <a:custGeom>
              <a:avLst/>
              <a:gdLst>
                <a:gd name="T0" fmla="*/ 9472407 w 1926"/>
                <a:gd name="T1" fmla="*/ 8970560 h 1061"/>
                <a:gd name="T2" fmla="*/ 9472407 w 1926"/>
                <a:gd name="T3" fmla="*/ 8970560 h 1061"/>
                <a:gd name="T4" fmla="*/ 4250672 w 1926"/>
                <a:gd name="T5" fmla="*/ 16276480 h 1061"/>
                <a:gd name="T6" fmla="*/ 293187 w 1926"/>
                <a:gd name="T7" fmla="*/ 13169152 h 1061"/>
                <a:gd name="T8" fmla="*/ 1539029 w 1926"/>
                <a:gd name="T9" fmla="*/ 6825024 h 1061"/>
                <a:gd name="T10" fmla="*/ 23580446 w 1926"/>
                <a:gd name="T11" fmla="*/ 0 h 1061"/>
                <a:gd name="T12" fmla="*/ 33914006 w 1926"/>
                <a:gd name="T13" fmla="*/ 7213440 h 1061"/>
                <a:gd name="T14" fmla="*/ 34683520 w 1926"/>
                <a:gd name="T15" fmla="*/ 12873216 h 1061"/>
                <a:gd name="T16" fmla="*/ 31312275 w 1926"/>
                <a:gd name="T17" fmla="*/ 15999040 h 1061"/>
                <a:gd name="T18" fmla="*/ 9472407 w 1926"/>
                <a:gd name="T19" fmla="*/ 8970560 h 10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26" h="1061">
                  <a:moveTo>
                    <a:pt x="517" y="485"/>
                  </a:moveTo>
                  <a:lnTo>
                    <a:pt x="517" y="485"/>
                  </a:lnTo>
                  <a:cubicBezTo>
                    <a:pt x="654" y="380"/>
                    <a:pt x="227" y="701"/>
                    <a:pt x="232" y="880"/>
                  </a:cubicBezTo>
                  <a:cubicBezTo>
                    <a:pt x="232" y="1060"/>
                    <a:pt x="26" y="880"/>
                    <a:pt x="16" y="712"/>
                  </a:cubicBezTo>
                  <a:cubicBezTo>
                    <a:pt x="0" y="548"/>
                    <a:pt x="16" y="522"/>
                    <a:pt x="84" y="369"/>
                  </a:cubicBezTo>
                  <a:cubicBezTo>
                    <a:pt x="147" y="211"/>
                    <a:pt x="1013" y="0"/>
                    <a:pt x="1287" y="0"/>
                  </a:cubicBezTo>
                  <a:cubicBezTo>
                    <a:pt x="1561" y="0"/>
                    <a:pt x="1788" y="274"/>
                    <a:pt x="1851" y="390"/>
                  </a:cubicBezTo>
                  <a:cubicBezTo>
                    <a:pt x="1920" y="511"/>
                    <a:pt x="1925" y="591"/>
                    <a:pt x="1893" y="696"/>
                  </a:cubicBezTo>
                  <a:cubicBezTo>
                    <a:pt x="1867" y="807"/>
                    <a:pt x="1756" y="997"/>
                    <a:pt x="1709" y="865"/>
                  </a:cubicBezTo>
                  <a:cubicBezTo>
                    <a:pt x="1466" y="226"/>
                    <a:pt x="422" y="559"/>
                    <a:pt x="517" y="485"/>
                  </a:cubicBezTo>
                </a:path>
              </a:pathLst>
            </a:custGeom>
            <a:solidFill>
              <a:srgbClr val="E4B659"/>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51" name="Freeform 1229">
              <a:extLst>
                <a:ext uri="{FF2B5EF4-FFF2-40B4-BE49-F238E27FC236}">
                  <a16:creationId xmlns:a16="http://schemas.microsoft.com/office/drawing/2014/main" id="{AD93EBF5-F646-4D97-9434-D05EC9655D6A}"/>
                </a:ext>
              </a:extLst>
            </p:cNvPr>
            <p:cNvSpPr>
              <a:spLocks noChangeArrowheads="1"/>
            </p:cNvSpPr>
            <p:nvPr/>
          </p:nvSpPr>
          <p:spPr bwMode="auto">
            <a:xfrm>
              <a:off x="5558887" y="3967602"/>
              <a:ext cx="130052" cy="239781"/>
            </a:xfrm>
            <a:custGeom>
              <a:avLst/>
              <a:gdLst>
                <a:gd name="T0" fmla="*/ 3263603 w 259"/>
                <a:gd name="T1" fmla="*/ 195973 h 487"/>
                <a:gd name="T2" fmla="*/ 3263603 w 259"/>
                <a:gd name="T3" fmla="*/ 195973 h 487"/>
                <a:gd name="T4" fmla="*/ 4229857 w 259"/>
                <a:gd name="T5" fmla="*/ 4704832 h 487"/>
                <a:gd name="T6" fmla="*/ 1440333 w 259"/>
                <a:gd name="T7" fmla="*/ 8465173 h 487"/>
                <a:gd name="T8" fmla="*/ 474080 w 259"/>
                <a:gd name="T9" fmla="*/ 3956315 h 487"/>
                <a:gd name="T10" fmla="*/ 3263603 w 259"/>
                <a:gd name="T11" fmla="*/ 195973 h 4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9" h="487">
                  <a:moveTo>
                    <a:pt x="179" y="11"/>
                  </a:moveTo>
                  <a:lnTo>
                    <a:pt x="179" y="11"/>
                  </a:lnTo>
                  <a:cubicBezTo>
                    <a:pt x="237" y="22"/>
                    <a:pt x="258" y="137"/>
                    <a:pt x="232" y="264"/>
                  </a:cubicBezTo>
                  <a:cubicBezTo>
                    <a:pt x="201" y="396"/>
                    <a:pt x="132" y="486"/>
                    <a:pt x="79" y="475"/>
                  </a:cubicBezTo>
                  <a:cubicBezTo>
                    <a:pt x="21" y="465"/>
                    <a:pt x="0" y="349"/>
                    <a:pt x="26" y="222"/>
                  </a:cubicBezTo>
                  <a:cubicBezTo>
                    <a:pt x="58" y="91"/>
                    <a:pt x="126" y="0"/>
                    <a:pt x="179" y="11"/>
                  </a:cubicBezTo>
                </a:path>
              </a:pathLst>
            </a:custGeom>
            <a:solidFill>
              <a:srgbClr val="FFDDB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52" name="Freeform 1230">
              <a:extLst>
                <a:ext uri="{FF2B5EF4-FFF2-40B4-BE49-F238E27FC236}">
                  <a16:creationId xmlns:a16="http://schemas.microsoft.com/office/drawing/2014/main" id="{BEC0133C-E5BE-4364-BEBB-E453BEA8DBD9}"/>
                </a:ext>
              </a:extLst>
            </p:cNvPr>
            <p:cNvSpPr>
              <a:spLocks noChangeArrowheads="1"/>
            </p:cNvSpPr>
            <p:nvPr/>
          </p:nvSpPr>
          <p:spPr bwMode="auto">
            <a:xfrm>
              <a:off x="4630779" y="3967602"/>
              <a:ext cx="130052" cy="239781"/>
            </a:xfrm>
            <a:custGeom>
              <a:avLst/>
              <a:gdLst>
                <a:gd name="T0" fmla="*/ 1383872 w 254"/>
                <a:gd name="T1" fmla="*/ 195973 h 487"/>
                <a:gd name="T2" fmla="*/ 1383872 w 254"/>
                <a:gd name="T3" fmla="*/ 195973 h 487"/>
                <a:gd name="T4" fmla="*/ 492912 w 254"/>
                <a:gd name="T5" fmla="*/ 4704832 h 487"/>
                <a:gd name="T6" fmla="*/ 3393385 w 254"/>
                <a:gd name="T7" fmla="*/ 8465173 h 487"/>
                <a:gd name="T8" fmla="*/ 4284345 w 254"/>
                <a:gd name="T9" fmla="*/ 3956315 h 487"/>
                <a:gd name="T10" fmla="*/ 1383872 w 254"/>
                <a:gd name="T11" fmla="*/ 195973 h 4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 h="487">
                  <a:moveTo>
                    <a:pt x="73" y="11"/>
                  </a:moveTo>
                  <a:lnTo>
                    <a:pt x="73" y="11"/>
                  </a:lnTo>
                  <a:cubicBezTo>
                    <a:pt x="21" y="22"/>
                    <a:pt x="0" y="137"/>
                    <a:pt x="26" y="264"/>
                  </a:cubicBezTo>
                  <a:cubicBezTo>
                    <a:pt x="52" y="396"/>
                    <a:pt x="121" y="486"/>
                    <a:pt x="179" y="475"/>
                  </a:cubicBezTo>
                  <a:cubicBezTo>
                    <a:pt x="231" y="465"/>
                    <a:pt x="253" y="349"/>
                    <a:pt x="226" y="222"/>
                  </a:cubicBezTo>
                  <a:cubicBezTo>
                    <a:pt x="200" y="91"/>
                    <a:pt x="131" y="0"/>
                    <a:pt x="73" y="11"/>
                  </a:cubicBezTo>
                </a:path>
              </a:pathLst>
            </a:custGeom>
            <a:solidFill>
              <a:srgbClr val="F6D6B2"/>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53" name="Freeform 1231">
              <a:extLst>
                <a:ext uri="{FF2B5EF4-FFF2-40B4-BE49-F238E27FC236}">
                  <a16:creationId xmlns:a16="http://schemas.microsoft.com/office/drawing/2014/main" id="{A1EDA531-8F8E-4A29-A778-904114B8D7B0}"/>
                </a:ext>
              </a:extLst>
            </p:cNvPr>
            <p:cNvSpPr>
              <a:spLocks noChangeArrowheads="1"/>
            </p:cNvSpPr>
            <p:nvPr/>
          </p:nvSpPr>
          <p:spPr bwMode="auto">
            <a:xfrm>
              <a:off x="4725362" y="3587465"/>
              <a:ext cx="868990" cy="473710"/>
            </a:xfrm>
            <a:custGeom>
              <a:avLst/>
              <a:gdLst>
                <a:gd name="T0" fmla="*/ 15855208 w 1721"/>
                <a:gd name="T1" fmla="*/ 0 h 950"/>
                <a:gd name="T2" fmla="*/ 15855208 w 1721"/>
                <a:gd name="T3" fmla="*/ 0 h 950"/>
                <a:gd name="T4" fmla="*/ 31710417 w 1721"/>
                <a:gd name="T5" fmla="*/ 8682476 h 950"/>
                <a:gd name="T6" fmla="*/ 15855208 w 1721"/>
                <a:gd name="T7" fmla="*/ 17346566 h 950"/>
                <a:gd name="T8" fmla="*/ 0 w 1721"/>
                <a:gd name="T9" fmla="*/ 8682476 h 950"/>
                <a:gd name="T10" fmla="*/ 15855208 w 1721"/>
                <a:gd name="T11" fmla="*/ 0 h 9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1" h="950">
                  <a:moveTo>
                    <a:pt x="860" y="0"/>
                  </a:moveTo>
                  <a:lnTo>
                    <a:pt x="860" y="0"/>
                  </a:lnTo>
                  <a:cubicBezTo>
                    <a:pt x="1334" y="0"/>
                    <a:pt x="1720" y="211"/>
                    <a:pt x="1720" y="475"/>
                  </a:cubicBezTo>
                  <a:cubicBezTo>
                    <a:pt x="1720" y="739"/>
                    <a:pt x="1334" y="949"/>
                    <a:pt x="860" y="949"/>
                  </a:cubicBezTo>
                  <a:cubicBezTo>
                    <a:pt x="385" y="949"/>
                    <a:pt x="0" y="739"/>
                    <a:pt x="0" y="475"/>
                  </a:cubicBezTo>
                  <a:cubicBezTo>
                    <a:pt x="0" y="211"/>
                    <a:pt x="385" y="0"/>
                    <a:pt x="860" y="0"/>
                  </a:cubicBezTo>
                </a:path>
              </a:pathLst>
            </a:custGeom>
            <a:solidFill>
              <a:srgbClr val="22455D"/>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54" name="Freeform 1232">
              <a:extLst>
                <a:ext uri="{FF2B5EF4-FFF2-40B4-BE49-F238E27FC236}">
                  <a16:creationId xmlns:a16="http://schemas.microsoft.com/office/drawing/2014/main" id="{C280C4D0-32E5-4D91-8F08-61CC538EE36E}"/>
                </a:ext>
              </a:extLst>
            </p:cNvPr>
            <p:cNvSpPr>
              <a:spLocks noChangeArrowheads="1"/>
            </p:cNvSpPr>
            <p:nvPr/>
          </p:nvSpPr>
          <p:spPr bwMode="auto">
            <a:xfrm>
              <a:off x="4565757" y="3178086"/>
              <a:ext cx="1188208" cy="532194"/>
            </a:xfrm>
            <a:custGeom>
              <a:avLst/>
              <a:gdLst>
                <a:gd name="T0" fmla="*/ 36347978 w 2363"/>
                <a:gd name="T1" fmla="*/ 19513936 h 1066"/>
                <a:gd name="T2" fmla="*/ 36347978 w 2363"/>
                <a:gd name="T3" fmla="*/ 19513936 h 1066"/>
                <a:gd name="T4" fmla="*/ 40406925 w 2363"/>
                <a:gd name="T5" fmla="*/ 8300269 h 1066"/>
                <a:gd name="T6" fmla="*/ 2797371 w 2363"/>
                <a:gd name="T7" fmla="*/ 8300269 h 1066"/>
                <a:gd name="T8" fmla="*/ 6947725 w 2363"/>
                <a:gd name="T9" fmla="*/ 19513936 h 1066"/>
                <a:gd name="T10" fmla="*/ 36347978 w 2363"/>
                <a:gd name="T11" fmla="*/ 19513936 h 10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63" h="1066">
                  <a:moveTo>
                    <a:pt x="1988" y="1065"/>
                  </a:moveTo>
                  <a:lnTo>
                    <a:pt x="1988" y="1065"/>
                  </a:lnTo>
                  <a:cubicBezTo>
                    <a:pt x="2200" y="775"/>
                    <a:pt x="2362" y="496"/>
                    <a:pt x="2210" y="453"/>
                  </a:cubicBezTo>
                  <a:cubicBezTo>
                    <a:pt x="712" y="0"/>
                    <a:pt x="1651" y="0"/>
                    <a:pt x="153" y="453"/>
                  </a:cubicBezTo>
                  <a:cubicBezTo>
                    <a:pt x="0" y="496"/>
                    <a:pt x="163" y="775"/>
                    <a:pt x="380" y="1065"/>
                  </a:cubicBezTo>
                  <a:lnTo>
                    <a:pt x="1988" y="1065"/>
                  </a:lnTo>
                </a:path>
              </a:pathLst>
            </a:custGeom>
            <a:solidFill>
              <a:srgbClr val="2F5B7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55" name="Freeform 1278">
              <a:extLst>
                <a:ext uri="{FF2B5EF4-FFF2-40B4-BE49-F238E27FC236}">
                  <a16:creationId xmlns:a16="http://schemas.microsoft.com/office/drawing/2014/main" id="{88138CBE-47BF-4459-9DE9-31CDB725E554}"/>
                </a:ext>
              </a:extLst>
            </p:cNvPr>
            <p:cNvSpPr>
              <a:spLocks noChangeArrowheads="1"/>
            </p:cNvSpPr>
            <p:nvPr/>
          </p:nvSpPr>
          <p:spPr bwMode="auto">
            <a:xfrm>
              <a:off x="4657504" y="3531908"/>
              <a:ext cx="1022212" cy="422738"/>
            </a:xfrm>
            <a:custGeom>
              <a:avLst/>
              <a:gdLst>
                <a:gd name="T0" fmla="*/ 0 w 1794"/>
                <a:gd name="T1" fmla="*/ 15653325 h 855"/>
                <a:gd name="T2" fmla="*/ 0 w 1794"/>
                <a:gd name="T3" fmla="*/ 15653325 h 855"/>
                <a:gd name="T4" fmla="*/ 4829816 w 1794"/>
                <a:gd name="T5" fmla="*/ 4527307 h 855"/>
                <a:gd name="T6" fmla="*/ 16410525 w 1794"/>
                <a:gd name="T7" fmla="*/ 0 h 855"/>
                <a:gd name="T8" fmla="*/ 27972839 w 1794"/>
                <a:gd name="T9" fmla="*/ 4527307 h 855"/>
                <a:gd name="T10" fmla="*/ 32802790 w 1794"/>
                <a:gd name="T11" fmla="*/ 15653325 h 855"/>
                <a:gd name="T12" fmla="*/ 31741686 w 1794"/>
                <a:gd name="T13" fmla="*/ 15653325 h 855"/>
                <a:gd name="T14" fmla="*/ 27204570 w 1794"/>
                <a:gd name="T15" fmla="*/ 5407180 h 855"/>
                <a:gd name="T16" fmla="*/ 16410525 w 1794"/>
                <a:gd name="T17" fmla="*/ 1063051 h 855"/>
                <a:gd name="T18" fmla="*/ 5598220 w 1794"/>
                <a:gd name="T19" fmla="*/ 5407180 h 855"/>
                <a:gd name="T20" fmla="*/ 1061104 w 1794"/>
                <a:gd name="T21" fmla="*/ 15653325 h 855"/>
                <a:gd name="T22" fmla="*/ 0 w 1794"/>
                <a:gd name="T23" fmla="*/ 15653325 h 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94" h="855">
                  <a:moveTo>
                    <a:pt x="0" y="854"/>
                  </a:moveTo>
                  <a:lnTo>
                    <a:pt x="0" y="854"/>
                  </a:lnTo>
                  <a:cubicBezTo>
                    <a:pt x="0" y="617"/>
                    <a:pt x="100" y="405"/>
                    <a:pt x="264" y="247"/>
                  </a:cubicBezTo>
                  <a:cubicBezTo>
                    <a:pt x="422" y="94"/>
                    <a:pt x="649" y="0"/>
                    <a:pt x="897" y="0"/>
                  </a:cubicBezTo>
                  <a:cubicBezTo>
                    <a:pt x="1145" y="0"/>
                    <a:pt x="1366" y="94"/>
                    <a:pt x="1529" y="247"/>
                  </a:cubicBezTo>
                  <a:cubicBezTo>
                    <a:pt x="1693" y="405"/>
                    <a:pt x="1793" y="617"/>
                    <a:pt x="1793" y="854"/>
                  </a:cubicBezTo>
                  <a:cubicBezTo>
                    <a:pt x="1735" y="854"/>
                    <a:pt x="1735" y="854"/>
                    <a:pt x="1735" y="854"/>
                  </a:cubicBezTo>
                  <a:cubicBezTo>
                    <a:pt x="1735" y="638"/>
                    <a:pt x="1641" y="437"/>
                    <a:pt x="1487" y="295"/>
                  </a:cubicBezTo>
                  <a:cubicBezTo>
                    <a:pt x="1340" y="147"/>
                    <a:pt x="1128" y="58"/>
                    <a:pt x="897" y="58"/>
                  </a:cubicBezTo>
                  <a:cubicBezTo>
                    <a:pt x="665" y="58"/>
                    <a:pt x="453" y="147"/>
                    <a:pt x="306" y="295"/>
                  </a:cubicBezTo>
                  <a:cubicBezTo>
                    <a:pt x="153" y="437"/>
                    <a:pt x="58" y="638"/>
                    <a:pt x="58" y="854"/>
                  </a:cubicBezTo>
                  <a:lnTo>
                    <a:pt x="0" y="854"/>
                  </a:lnTo>
                </a:path>
              </a:pathLst>
            </a:custGeom>
            <a:solidFill>
              <a:srgbClr val="2F5B7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fr-FR" dirty="0"/>
            </a:p>
          </p:txBody>
        </p:sp>
        <p:sp>
          <p:nvSpPr>
            <p:cNvPr id="56" name="Freeform 1234">
              <a:extLst>
                <a:ext uri="{FF2B5EF4-FFF2-40B4-BE49-F238E27FC236}">
                  <a16:creationId xmlns:a16="http://schemas.microsoft.com/office/drawing/2014/main" id="{19A4C448-128A-4534-B6BE-C912BDF908B4}"/>
                </a:ext>
              </a:extLst>
            </p:cNvPr>
            <p:cNvSpPr>
              <a:spLocks noChangeArrowheads="1"/>
            </p:cNvSpPr>
            <p:nvPr/>
          </p:nvSpPr>
          <p:spPr bwMode="auto">
            <a:xfrm>
              <a:off x="4725362" y="3663490"/>
              <a:ext cx="868990" cy="181298"/>
            </a:xfrm>
            <a:custGeom>
              <a:avLst/>
              <a:gdLst>
                <a:gd name="T0" fmla="*/ 0 w 1731"/>
                <a:gd name="T1" fmla="*/ 0 h 365"/>
                <a:gd name="T2" fmla="*/ 31527361 w 1731"/>
                <a:gd name="T3" fmla="*/ 0 h 365"/>
                <a:gd name="T4" fmla="*/ 31527361 w 1731"/>
                <a:gd name="T5" fmla="*/ 6601853 h 365"/>
                <a:gd name="T6" fmla="*/ 0 w 1731"/>
                <a:gd name="T7" fmla="*/ 6601853 h 365"/>
                <a:gd name="T8" fmla="*/ 0 w 1731"/>
                <a:gd name="T9" fmla="*/ 0 h 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1" h="365">
                  <a:moveTo>
                    <a:pt x="0" y="0"/>
                  </a:moveTo>
                  <a:lnTo>
                    <a:pt x="1730" y="0"/>
                  </a:lnTo>
                  <a:lnTo>
                    <a:pt x="1730" y="364"/>
                  </a:lnTo>
                  <a:lnTo>
                    <a:pt x="0" y="364"/>
                  </a:lnTo>
                  <a:lnTo>
                    <a:pt x="0" y="0"/>
                  </a:lnTo>
                </a:path>
              </a:pathLst>
            </a:custGeom>
            <a:solidFill>
              <a:srgbClr val="4B77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59" name="Freeform 1235">
              <a:extLst>
                <a:ext uri="{FF2B5EF4-FFF2-40B4-BE49-F238E27FC236}">
                  <a16:creationId xmlns:a16="http://schemas.microsoft.com/office/drawing/2014/main" id="{58DD1F46-817C-4410-90EE-A475489CA1B3}"/>
                </a:ext>
              </a:extLst>
            </p:cNvPr>
            <p:cNvSpPr>
              <a:spLocks noChangeArrowheads="1"/>
            </p:cNvSpPr>
            <p:nvPr/>
          </p:nvSpPr>
          <p:spPr bwMode="auto">
            <a:xfrm>
              <a:off x="4725362" y="3738151"/>
              <a:ext cx="868990" cy="58484"/>
            </a:xfrm>
            <a:custGeom>
              <a:avLst/>
              <a:gdLst>
                <a:gd name="T0" fmla="*/ 0 w 1731"/>
                <a:gd name="T1" fmla="*/ 0 h 271"/>
                <a:gd name="T2" fmla="*/ 31527361 w 1731"/>
                <a:gd name="T3" fmla="*/ 0 h 271"/>
                <a:gd name="T4" fmla="*/ 31527361 w 1731"/>
                <a:gd name="T5" fmla="*/ 4890075 h 271"/>
                <a:gd name="T6" fmla="*/ 0 w 1731"/>
                <a:gd name="T7" fmla="*/ 4890075 h 271"/>
                <a:gd name="T8" fmla="*/ 0 w 1731"/>
                <a:gd name="T9" fmla="*/ 0 h 2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1" h="271">
                  <a:moveTo>
                    <a:pt x="0" y="0"/>
                  </a:moveTo>
                  <a:lnTo>
                    <a:pt x="1730" y="0"/>
                  </a:lnTo>
                  <a:lnTo>
                    <a:pt x="1730" y="270"/>
                  </a:lnTo>
                  <a:lnTo>
                    <a:pt x="0" y="270"/>
                  </a:lnTo>
                  <a:lnTo>
                    <a:pt x="0" y="0"/>
                  </a:ln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64" name="Freeform 1237">
              <a:extLst>
                <a:ext uri="{FF2B5EF4-FFF2-40B4-BE49-F238E27FC236}">
                  <a16:creationId xmlns:a16="http://schemas.microsoft.com/office/drawing/2014/main" id="{B1C62B9F-C69B-48A9-B443-603FEE895161}"/>
                </a:ext>
              </a:extLst>
            </p:cNvPr>
            <p:cNvSpPr>
              <a:spLocks noChangeArrowheads="1"/>
            </p:cNvSpPr>
            <p:nvPr/>
          </p:nvSpPr>
          <p:spPr bwMode="auto">
            <a:xfrm>
              <a:off x="5410843" y="5198662"/>
              <a:ext cx="224635" cy="46785"/>
            </a:xfrm>
            <a:custGeom>
              <a:avLst/>
              <a:gdLst>
                <a:gd name="T0" fmla="*/ 0 w 449"/>
                <a:gd name="T1" fmla="*/ 1729986 h 92"/>
                <a:gd name="T2" fmla="*/ 8108530 w 449"/>
                <a:gd name="T3" fmla="*/ 1729986 h 92"/>
                <a:gd name="T4" fmla="*/ 8108530 w 449"/>
                <a:gd name="T5" fmla="*/ 0 h 92"/>
                <a:gd name="T6" fmla="*/ 0 w 449"/>
                <a:gd name="T7" fmla="*/ 0 h 92"/>
                <a:gd name="T8" fmla="*/ 0 w 449"/>
                <a:gd name="T9" fmla="*/ 172998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92">
                  <a:moveTo>
                    <a:pt x="0" y="91"/>
                  </a:moveTo>
                  <a:lnTo>
                    <a:pt x="448" y="91"/>
                  </a:lnTo>
                  <a:lnTo>
                    <a:pt x="448" y="0"/>
                  </a:lnTo>
                  <a:lnTo>
                    <a:pt x="0" y="0"/>
                  </a:lnTo>
                  <a:lnTo>
                    <a:pt x="0" y="91"/>
                  </a:ln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65" name="Freeform 1237">
              <a:extLst>
                <a:ext uri="{FF2B5EF4-FFF2-40B4-BE49-F238E27FC236}">
                  <a16:creationId xmlns:a16="http://schemas.microsoft.com/office/drawing/2014/main" id="{19A967F1-A891-47E5-BB77-6266AC77378A}"/>
                </a:ext>
              </a:extLst>
            </p:cNvPr>
            <p:cNvSpPr>
              <a:spLocks noChangeArrowheads="1"/>
            </p:cNvSpPr>
            <p:nvPr/>
          </p:nvSpPr>
          <p:spPr bwMode="auto">
            <a:xfrm rot="19646805">
              <a:off x="4574563" y="4899203"/>
              <a:ext cx="224635" cy="46785"/>
            </a:xfrm>
            <a:custGeom>
              <a:avLst/>
              <a:gdLst>
                <a:gd name="T0" fmla="*/ 0 w 449"/>
                <a:gd name="T1" fmla="*/ 1729986 h 92"/>
                <a:gd name="T2" fmla="*/ 8108530 w 449"/>
                <a:gd name="T3" fmla="*/ 1729986 h 92"/>
                <a:gd name="T4" fmla="*/ 8108530 w 449"/>
                <a:gd name="T5" fmla="*/ 0 h 92"/>
                <a:gd name="T6" fmla="*/ 0 w 449"/>
                <a:gd name="T7" fmla="*/ 0 h 92"/>
                <a:gd name="T8" fmla="*/ 0 w 449"/>
                <a:gd name="T9" fmla="*/ 172998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92">
                  <a:moveTo>
                    <a:pt x="0" y="91"/>
                  </a:moveTo>
                  <a:lnTo>
                    <a:pt x="448" y="91"/>
                  </a:lnTo>
                  <a:lnTo>
                    <a:pt x="448" y="0"/>
                  </a:lnTo>
                  <a:lnTo>
                    <a:pt x="0" y="0"/>
                  </a:lnTo>
                  <a:lnTo>
                    <a:pt x="0" y="91"/>
                  </a:lnTo>
                </a:path>
              </a:pathLst>
            </a:custGeom>
            <a:solidFill>
              <a:schemeClr val="tx2"/>
            </a:solidFill>
            <a:ln>
              <a:noFill/>
            </a:ln>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66" name="Freeform 1237">
              <a:extLst>
                <a:ext uri="{FF2B5EF4-FFF2-40B4-BE49-F238E27FC236}">
                  <a16:creationId xmlns:a16="http://schemas.microsoft.com/office/drawing/2014/main" id="{BF1E5158-950E-47A0-8924-BE2AA41D6BF9}"/>
                </a:ext>
              </a:extLst>
            </p:cNvPr>
            <p:cNvSpPr>
              <a:spLocks noChangeArrowheads="1"/>
            </p:cNvSpPr>
            <p:nvPr/>
          </p:nvSpPr>
          <p:spPr bwMode="auto">
            <a:xfrm rot="1813443">
              <a:off x="5491979" y="4892340"/>
              <a:ext cx="224635" cy="46785"/>
            </a:xfrm>
            <a:custGeom>
              <a:avLst/>
              <a:gdLst>
                <a:gd name="T0" fmla="*/ 0 w 449"/>
                <a:gd name="T1" fmla="*/ 1729986 h 92"/>
                <a:gd name="T2" fmla="*/ 8108530 w 449"/>
                <a:gd name="T3" fmla="*/ 1729986 h 92"/>
                <a:gd name="T4" fmla="*/ 8108530 w 449"/>
                <a:gd name="T5" fmla="*/ 0 h 92"/>
                <a:gd name="T6" fmla="*/ 0 w 449"/>
                <a:gd name="T7" fmla="*/ 0 h 92"/>
                <a:gd name="T8" fmla="*/ 0 w 449"/>
                <a:gd name="T9" fmla="*/ 172998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92">
                  <a:moveTo>
                    <a:pt x="0" y="91"/>
                  </a:moveTo>
                  <a:lnTo>
                    <a:pt x="448" y="91"/>
                  </a:lnTo>
                  <a:lnTo>
                    <a:pt x="448" y="0"/>
                  </a:lnTo>
                  <a:lnTo>
                    <a:pt x="0" y="0"/>
                  </a:lnTo>
                  <a:lnTo>
                    <a:pt x="0" y="91"/>
                  </a:lnTo>
                </a:path>
              </a:pathLst>
            </a:custGeom>
            <a:solidFill>
              <a:schemeClr val="tx2"/>
            </a:solidFill>
            <a:ln>
              <a:noFill/>
            </a:ln>
          </p:spPr>
          <p:txBody>
            <a:bodyPr wrap="none" lIns="34290" tIns="17145" rIns="34290" bIns="17145" anchor="ct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endParaRPr lang="fr-FR" dirty="0"/>
            </a:p>
          </p:txBody>
        </p:sp>
        <p:sp>
          <p:nvSpPr>
            <p:cNvPr id="67" name="Freeform 1279">
              <a:extLst>
                <a:ext uri="{FF2B5EF4-FFF2-40B4-BE49-F238E27FC236}">
                  <a16:creationId xmlns:a16="http://schemas.microsoft.com/office/drawing/2014/main" id="{EDE65581-1B61-40F3-AC9D-EC52A476EE36}"/>
                </a:ext>
              </a:extLst>
            </p:cNvPr>
            <p:cNvSpPr>
              <a:spLocks noChangeArrowheads="1"/>
            </p:cNvSpPr>
            <p:nvPr/>
          </p:nvSpPr>
          <p:spPr bwMode="auto">
            <a:xfrm>
              <a:off x="4630779" y="3938975"/>
              <a:ext cx="80175" cy="250683"/>
            </a:xfrm>
            <a:custGeom>
              <a:avLst/>
              <a:gdLst>
                <a:gd name="T0" fmla="*/ 1190969 w 149"/>
                <a:gd name="T1" fmla="*/ 0 h 375"/>
                <a:gd name="T2" fmla="*/ 1190969 w 149"/>
                <a:gd name="T3" fmla="*/ 0 h 375"/>
                <a:gd name="T4" fmla="*/ 1190969 w 149"/>
                <a:gd name="T5" fmla="*/ 0 h 375"/>
                <a:gd name="T6" fmla="*/ 2414637 w 149"/>
                <a:gd name="T7" fmla="*/ 1336612 h 375"/>
                <a:gd name="T8" fmla="*/ 2414637 w 149"/>
                <a:gd name="T9" fmla="*/ 5511122 h 375"/>
                <a:gd name="T10" fmla="*/ 1190969 w 149"/>
                <a:gd name="T11" fmla="*/ 6847734 h 375"/>
                <a:gd name="T12" fmla="*/ 1190969 w 149"/>
                <a:gd name="T13" fmla="*/ 6847734 h 375"/>
                <a:gd name="T14" fmla="*/ 0 w 149"/>
                <a:gd name="T15" fmla="*/ 5511122 h 375"/>
                <a:gd name="T16" fmla="*/ 0 w 149"/>
                <a:gd name="T17" fmla="*/ 1336612 h 375"/>
                <a:gd name="T18" fmla="*/ 1190969 w 149"/>
                <a:gd name="T19" fmla="*/ 0 h 3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9" h="375">
                  <a:moveTo>
                    <a:pt x="73" y="0"/>
                  </a:moveTo>
                  <a:lnTo>
                    <a:pt x="73" y="0"/>
                  </a:lnTo>
                  <a:cubicBezTo>
                    <a:pt x="116" y="0"/>
                    <a:pt x="148" y="31"/>
                    <a:pt x="148" y="73"/>
                  </a:cubicBezTo>
                  <a:cubicBezTo>
                    <a:pt x="148" y="301"/>
                    <a:pt x="148" y="301"/>
                    <a:pt x="148" y="301"/>
                  </a:cubicBezTo>
                  <a:cubicBezTo>
                    <a:pt x="148" y="343"/>
                    <a:pt x="116" y="374"/>
                    <a:pt x="73" y="374"/>
                  </a:cubicBezTo>
                  <a:cubicBezTo>
                    <a:pt x="31" y="374"/>
                    <a:pt x="0" y="343"/>
                    <a:pt x="0" y="301"/>
                  </a:cubicBezTo>
                  <a:cubicBezTo>
                    <a:pt x="0" y="73"/>
                    <a:pt x="0" y="73"/>
                    <a:pt x="0" y="73"/>
                  </a:cubicBezTo>
                  <a:cubicBezTo>
                    <a:pt x="0" y="31"/>
                    <a:pt x="31" y="0"/>
                    <a:pt x="73" y="0"/>
                  </a:cubicBezTo>
                </a:path>
              </a:pathLst>
            </a:custGeom>
            <a:solidFill>
              <a:srgbClr val="2F5B7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fr-FR" dirty="0"/>
            </a:p>
          </p:txBody>
        </p:sp>
        <p:sp>
          <p:nvSpPr>
            <p:cNvPr id="70" name="Freeform 1280">
              <a:extLst>
                <a:ext uri="{FF2B5EF4-FFF2-40B4-BE49-F238E27FC236}">
                  <a16:creationId xmlns:a16="http://schemas.microsoft.com/office/drawing/2014/main" id="{ECBFC669-2CB7-483C-91F0-CFB8C3208E87}"/>
                </a:ext>
              </a:extLst>
            </p:cNvPr>
            <p:cNvSpPr>
              <a:spLocks noChangeArrowheads="1"/>
            </p:cNvSpPr>
            <p:nvPr/>
          </p:nvSpPr>
          <p:spPr bwMode="auto">
            <a:xfrm>
              <a:off x="5626266" y="3938975"/>
              <a:ext cx="86856" cy="250683"/>
            </a:xfrm>
            <a:custGeom>
              <a:avLst/>
              <a:gdLst>
                <a:gd name="T0" fmla="*/ 1436064 w 149"/>
                <a:gd name="T1" fmla="*/ 0 h 375"/>
                <a:gd name="T2" fmla="*/ 1436064 w 149"/>
                <a:gd name="T3" fmla="*/ 0 h 375"/>
                <a:gd name="T4" fmla="*/ 1436064 w 149"/>
                <a:gd name="T5" fmla="*/ 0 h 375"/>
                <a:gd name="T6" fmla="*/ 2833937 w 149"/>
                <a:gd name="T7" fmla="*/ 1336612 h 375"/>
                <a:gd name="T8" fmla="*/ 2833937 w 149"/>
                <a:gd name="T9" fmla="*/ 5511122 h 375"/>
                <a:gd name="T10" fmla="*/ 1436064 w 149"/>
                <a:gd name="T11" fmla="*/ 6847734 h 375"/>
                <a:gd name="T12" fmla="*/ 1436064 w 149"/>
                <a:gd name="T13" fmla="*/ 6847734 h 375"/>
                <a:gd name="T14" fmla="*/ 0 w 149"/>
                <a:gd name="T15" fmla="*/ 5511122 h 375"/>
                <a:gd name="T16" fmla="*/ 0 w 149"/>
                <a:gd name="T17" fmla="*/ 1336612 h 375"/>
                <a:gd name="T18" fmla="*/ 1436064 w 149"/>
                <a:gd name="T19" fmla="*/ 0 h 3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9" h="375">
                  <a:moveTo>
                    <a:pt x="75" y="0"/>
                  </a:moveTo>
                  <a:lnTo>
                    <a:pt x="75" y="0"/>
                  </a:lnTo>
                  <a:cubicBezTo>
                    <a:pt x="117" y="0"/>
                    <a:pt x="148" y="31"/>
                    <a:pt x="148" y="73"/>
                  </a:cubicBezTo>
                  <a:cubicBezTo>
                    <a:pt x="148" y="301"/>
                    <a:pt x="148" y="301"/>
                    <a:pt x="148" y="301"/>
                  </a:cubicBezTo>
                  <a:cubicBezTo>
                    <a:pt x="148" y="343"/>
                    <a:pt x="117" y="374"/>
                    <a:pt x="75" y="374"/>
                  </a:cubicBezTo>
                  <a:cubicBezTo>
                    <a:pt x="32" y="374"/>
                    <a:pt x="0" y="343"/>
                    <a:pt x="0" y="301"/>
                  </a:cubicBezTo>
                  <a:cubicBezTo>
                    <a:pt x="0" y="73"/>
                    <a:pt x="0" y="73"/>
                    <a:pt x="0" y="73"/>
                  </a:cubicBezTo>
                  <a:cubicBezTo>
                    <a:pt x="0" y="31"/>
                    <a:pt x="32" y="0"/>
                    <a:pt x="75" y="0"/>
                  </a:cubicBezTo>
                </a:path>
              </a:pathLst>
            </a:custGeom>
            <a:solidFill>
              <a:srgbClr val="2F5B7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fr-FR" dirty="0"/>
            </a:p>
          </p:txBody>
        </p:sp>
        <p:sp>
          <p:nvSpPr>
            <p:cNvPr id="74" name="Freeform 1281">
              <a:extLst>
                <a:ext uri="{FF2B5EF4-FFF2-40B4-BE49-F238E27FC236}">
                  <a16:creationId xmlns:a16="http://schemas.microsoft.com/office/drawing/2014/main" id="{3074E74F-FEEA-4760-B339-F9DDAE2CC5A5}"/>
                </a:ext>
              </a:extLst>
            </p:cNvPr>
            <p:cNvSpPr>
              <a:spLocks noChangeArrowheads="1"/>
            </p:cNvSpPr>
            <p:nvPr/>
          </p:nvSpPr>
          <p:spPr bwMode="auto">
            <a:xfrm>
              <a:off x="4650822" y="4189654"/>
              <a:ext cx="387507" cy="407357"/>
            </a:xfrm>
            <a:custGeom>
              <a:avLst/>
              <a:gdLst>
                <a:gd name="T0" fmla="*/ 1150776 w 686"/>
                <a:gd name="T1" fmla="*/ 0 h 608"/>
                <a:gd name="T2" fmla="*/ 1150776 w 686"/>
                <a:gd name="T3" fmla="*/ 0 h 608"/>
                <a:gd name="T4" fmla="*/ 4746851 w 686"/>
                <a:gd name="T5" fmla="*/ 6988875 h 608"/>
                <a:gd name="T6" fmla="*/ 12316737 w 686"/>
                <a:gd name="T7" fmla="*/ 10078768 h 608"/>
                <a:gd name="T8" fmla="*/ 12316737 w 686"/>
                <a:gd name="T9" fmla="*/ 11163837 h 608"/>
                <a:gd name="T10" fmla="*/ 3991646 w 686"/>
                <a:gd name="T11" fmla="*/ 7761348 h 608"/>
                <a:gd name="T12" fmla="*/ 0 w 686"/>
                <a:gd name="T13" fmla="*/ 0 h 608"/>
                <a:gd name="T14" fmla="*/ 1150776 w 686"/>
                <a:gd name="T15" fmla="*/ 0 h 6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6" h="608">
                  <a:moveTo>
                    <a:pt x="64" y="0"/>
                  </a:moveTo>
                  <a:lnTo>
                    <a:pt x="64" y="0"/>
                  </a:lnTo>
                  <a:cubicBezTo>
                    <a:pt x="64" y="127"/>
                    <a:pt x="137" y="270"/>
                    <a:pt x="264" y="380"/>
                  </a:cubicBezTo>
                  <a:cubicBezTo>
                    <a:pt x="375" y="475"/>
                    <a:pt x="523" y="544"/>
                    <a:pt x="685" y="548"/>
                  </a:cubicBezTo>
                  <a:cubicBezTo>
                    <a:pt x="685" y="607"/>
                    <a:pt x="685" y="607"/>
                    <a:pt x="685" y="607"/>
                  </a:cubicBezTo>
                  <a:cubicBezTo>
                    <a:pt x="507" y="607"/>
                    <a:pt x="343" y="528"/>
                    <a:pt x="222" y="422"/>
                  </a:cubicBezTo>
                  <a:cubicBezTo>
                    <a:pt x="85" y="301"/>
                    <a:pt x="0" y="143"/>
                    <a:pt x="0" y="0"/>
                  </a:cubicBezTo>
                  <a:lnTo>
                    <a:pt x="64" y="0"/>
                  </a:lnTo>
                </a:path>
              </a:pathLst>
            </a:custGeom>
            <a:solidFill>
              <a:srgbClr val="2F5B7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fr-FR" dirty="0"/>
            </a:p>
          </p:txBody>
        </p:sp>
        <p:sp>
          <p:nvSpPr>
            <p:cNvPr id="80" name="Freeform 1282">
              <a:extLst>
                <a:ext uri="{FF2B5EF4-FFF2-40B4-BE49-F238E27FC236}">
                  <a16:creationId xmlns:a16="http://schemas.microsoft.com/office/drawing/2014/main" id="{2B569708-7647-49B2-ADD6-CED25B63504A}"/>
                </a:ext>
              </a:extLst>
            </p:cNvPr>
            <p:cNvSpPr>
              <a:spLocks noChangeArrowheads="1"/>
            </p:cNvSpPr>
            <p:nvPr/>
          </p:nvSpPr>
          <p:spPr bwMode="auto">
            <a:xfrm>
              <a:off x="4938107" y="4534342"/>
              <a:ext cx="193752" cy="117507"/>
            </a:xfrm>
            <a:custGeom>
              <a:avLst/>
              <a:gdLst>
                <a:gd name="T0" fmla="*/ 3682381 w 344"/>
                <a:gd name="T1" fmla="*/ 2584240 h 180"/>
                <a:gd name="T2" fmla="*/ 3682381 w 344"/>
                <a:gd name="T3" fmla="*/ 2584240 h 180"/>
                <a:gd name="T4" fmla="*/ 1144076 w 344"/>
                <a:gd name="T5" fmla="*/ 1746083 h 180"/>
                <a:gd name="T6" fmla="*/ 1519507 w 344"/>
                <a:gd name="T7" fmla="*/ 87344 h 180"/>
                <a:gd name="T8" fmla="*/ 4254486 w 344"/>
                <a:gd name="T9" fmla="*/ 192130 h 180"/>
                <a:gd name="T10" fmla="*/ 3682381 w 344"/>
                <a:gd name="T11" fmla="*/ 2584240 h 1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4" h="180">
                  <a:moveTo>
                    <a:pt x="206" y="148"/>
                  </a:moveTo>
                  <a:lnTo>
                    <a:pt x="206" y="148"/>
                  </a:lnTo>
                  <a:cubicBezTo>
                    <a:pt x="64" y="100"/>
                    <a:pt x="64" y="100"/>
                    <a:pt x="64" y="100"/>
                  </a:cubicBezTo>
                  <a:cubicBezTo>
                    <a:pt x="0" y="79"/>
                    <a:pt x="16" y="0"/>
                    <a:pt x="85" y="5"/>
                  </a:cubicBezTo>
                  <a:cubicBezTo>
                    <a:pt x="238" y="11"/>
                    <a:pt x="238" y="11"/>
                    <a:pt x="238" y="11"/>
                  </a:cubicBezTo>
                  <a:cubicBezTo>
                    <a:pt x="343" y="16"/>
                    <a:pt x="317" y="179"/>
                    <a:pt x="206" y="148"/>
                  </a:cubicBezTo>
                </a:path>
              </a:pathLst>
            </a:custGeom>
            <a:solidFill>
              <a:srgbClr val="2F5B78"/>
            </a:solidFill>
            <a:ln>
              <a:noFill/>
            </a:ln>
            <a:extLst>
              <a:ext uri="{91240B29-F687-4F45-9708-019B960494DF}">
                <a14:hiddenLine xmlns:a14="http://schemas.microsoft.com/office/drawing/2010/main" w="9525">
                  <a:solidFill>
                    <a:srgbClr val="000000"/>
                  </a:solidFill>
                  <a:round/>
                  <a:headEnd/>
                  <a:tailEnd/>
                </a14:hiddenLine>
              </a:ext>
            </a:extLst>
          </p:spPr>
          <p:txBody>
            <a:bodyPr wrap="none" lIns="34290" tIns="17145" rIns="34290" bIns="17145" anchor="ctr"/>
            <a:lstStyle/>
            <a:p>
              <a:endParaRPr lang="fr-FR" dirty="0"/>
            </a:p>
          </p:txBody>
        </p:sp>
      </p:grpSp>
      <p:sp>
        <p:nvSpPr>
          <p:cNvPr id="90" name="Freeform 177">
            <a:extLst>
              <a:ext uri="{FF2B5EF4-FFF2-40B4-BE49-F238E27FC236}">
                <a16:creationId xmlns:a16="http://schemas.microsoft.com/office/drawing/2014/main" id="{D8F1614C-ED76-4A91-812B-7664CC257295}"/>
              </a:ext>
            </a:extLst>
          </p:cNvPr>
          <p:cNvSpPr>
            <a:spLocks noChangeArrowheads="1"/>
          </p:cNvSpPr>
          <p:nvPr/>
        </p:nvSpPr>
        <p:spPr bwMode="auto">
          <a:xfrm>
            <a:off x="1338461" y="3871372"/>
            <a:ext cx="390525" cy="390525"/>
          </a:xfrm>
          <a:custGeom>
            <a:avLst/>
            <a:gdLst>
              <a:gd name="T0" fmla="*/ 633 w 649"/>
              <a:gd name="T1" fmla="*/ 30 h 649"/>
              <a:gd name="T2" fmla="*/ 633 w 649"/>
              <a:gd name="T3" fmla="*/ 30 h 649"/>
              <a:gd name="T4" fmla="*/ 530 w 649"/>
              <a:gd name="T5" fmla="*/ 30 h 649"/>
              <a:gd name="T6" fmla="*/ 412 w 649"/>
              <a:gd name="T7" fmla="*/ 163 h 649"/>
              <a:gd name="T8" fmla="*/ 177 w 649"/>
              <a:gd name="T9" fmla="*/ 74 h 649"/>
              <a:gd name="T10" fmla="*/ 103 w 649"/>
              <a:gd name="T11" fmla="*/ 89 h 649"/>
              <a:gd name="T12" fmla="*/ 103 w 649"/>
              <a:gd name="T13" fmla="*/ 177 h 649"/>
              <a:gd name="T14" fmla="*/ 265 w 649"/>
              <a:gd name="T15" fmla="*/ 310 h 649"/>
              <a:gd name="T16" fmla="*/ 162 w 649"/>
              <a:gd name="T17" fmla="*/ 413 h 649"/>
              <a:gd name="T18" fmla="*/ 59 w 649"/>
              <a:gd name="T19" fmla="*/ 383 h 649"/>
              <a:gd name="T20" fmla="*/ 29 w 649"/>
              <a:gd name="T21" fmla="*/ 398 h 649"/>
              <a:gd name="T22" fmla="*/ 15 w 649"/>
              <a:gd name="T23" fmla="*/ 442 h 649"/>
              <a:gd name="T24" fmla="*/ 132 w 649"/>
              <a:gd name="T25" fmla="*/ 530 h 649"/>
              <a:gd name="T26" fmla="*/ 221 w 649"/>
              <a:gd name="T27" fmla="*/ 634 h 649"/>
              <a:gd name="T28" fmla="*/ 265 w 649"/>
              <a:gd name="T29" fmla="*/ 619 h 649"/>
              <a:gd name="T30" fmla="*/ 265 w 649"/>
              <a:gd name="T31" fmla="*/ 589 h 649"/>
              <a:gd name="T32" fmla="*/ 250 w 649"/>
              <a:gd name="T33" fmla="*/ 501 h 649"/>
              <a:gd name="T34" fmla="*/ 353 w 649"/>
              <a:gd name="T35" fmla="*/ 398 h 649"/>
              <a:gd name="T36" fmla="*/ 486 w 649"/>
              <a:gd name="T37" fmla="*/ 560 h 649"/>
              <a:gd name="T38" fmla="*/ 574 w 649"/>
              <a:gd name="T39" fmla="*/ 560 h 649"/>
              <a:gd name="T40" fmla="*/ 589 w 649"/>
              <a:gd name="T41" fmla="*/ 486 h 649"/>
              <a:gd name="T42" fmla="*/ 500 w 649"/>
              <a:gd name="T43" fmla="*/ 251 h 649"/>
              <a:gd name="T44" fmla="*/ 618 w 649"/>
              <a:gd name="T45" fmla="*/ 118 h 649"/>
              <a:gd name="T46" fmla="*/ 633 w 649"/>
              <a:gd name="T47" fmla="*/ 30 h 649"/>
              <a:gd name="T48" fmla="*/ 603 w 649"/>
              <a:gd name="T49" fmla="*/ 104 h 649"/>
              <a:gd name="T50" fmla="*/ 603 w 649"/>
              <a:gd name="T51" fmla="*/ 104 h 649"/>
              <a:gd name="T52" fmla="*/ 456 w 649"/>
              <a:gd name="T53" fmla="*/ 251 h 649"/>
              <a:gd name="T54" fmla="*/ 545 w 649"/>
              <a:gd name="T55" fmla="*/ 486 h 649"/>
              <a:gd name="T56" fmla="*/ 545 w 649"/>
              <a:gd name="T57" fmla="*/ 530 h 649"/>
              <a:gd name="T58" fmla="*/ 500 w 649"/>
              <a:gd name="T59" fmla="*/ 530 h 649"/>
              <a:gd name="T60" fmla="*/ 368 w 649"/>
              <a:gd name="T61" fmla="*/ 339 h 649"/>
              <a:gd name="T62" fmla="*/ 206 w 649"/>
              <a:gd name="T63" fmla="*/ 486 h 649"/>
              <a:gd name="T64" fmla="*/ 236 w 649"/>
              <a:gd name="T65" fmla="*/ 589 h 649"/>
              <a:gd name="T66" fmla="*/ 162 w 649"/>
              <a:gd name="T67" fmla="*/ 501 h 649"/>
              <a:gd name="T68" fmla="*/ 59 w 649"/>
              <a:gd name="T69" fmla="*/ 427 h 649"/>
              <a:gd name="T70" fmla="*/ 162 w 649"/>
              <a:gd name="T71" fmla="*/ 457 h 649"/>
              <a:gd name="T72" fmla="*/ 324 w 649"/>
              <a:gd name="T73" fmla="*/ 295 h 649"/>
              <a:gd name="T74" fmla="*/ 132 w 649"/>
              <a:gd name="T75" fmla="*/ 147 h 649"/>
              <a:gd name="T76" fmla="*/ 132 w 649"/>
              <a:gd name="T77" fmla="*/ 118 h 649"/>
              <a:gd name="T78" fmla="*/ 177 w 649"/>
              <a:gd name="T79" fmla="*/ 118 h 649"/>
              <a:gd name="T80" fmla="*/ 412 w 649"/>
              <a:gd name="T81" fmla="*/ 206 h 649"/>
              <a:gd name="T82" fmla="*/ 559 w 649"/>
              <a:gd name="T83" fmla="*/ 59 h 649"/>
              <a:gd name="T84" fmla="*/ 603 w 649"/>
              <a:gd name="T85" fmla="*/ 59 h 649"/>
              <a:gd name="T86" fmla="*/ 603 w 649"/>
              <a:gd name="T87" fmla="*/ 10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9" h="649">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chemeClr val="accent4"/>
          </a:solidFill>
          <a:ln>
            <a:noFill/>
          </a:ln>
          <a:effec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91" name="Freeform 170">
            <a:extLst>
              <a:ext uri="{FF2B5EF4-FFF2-40B4-BE49-F238E27FC236}">
                <a16:creationId xmlns:a16="http://schemas.microsoft.com/office/drawing/2014/main" id="{9424B55B-7590-46CD-96D9-96A97ADBD142}"/>
              </a:ext>
            </a:extLst>
          </p:cNvPr>
          <p:cNvSpPr>
            <a:spLocks noChangeArrowheads="1"/>
          </p:cNvSpPr>
          <p:nvPr/>
        </p:nvSpPr>
        <p:spPr bwMode="auto">
          <a:xfrm>
            <a:off x="1338461" y="2154985"/>
            <a:ext cx="382588" cy="382588"/>
          </a:xfrm>
          <a:custGeom>
            <a:avLst/>
            <a:gdLst>
              <a:gd name="T0" fmla="*/ 515 w 634"/>
              <a:gd name="T1" fmla="*/ 471 h 634"/>
              <a:gd name="T2" fmla="*/ 220 w 634"/>
              <a:gd name="T3" fmla="*/ 412 h 634"/>
              <a:gd name="T4" fmla="*/ 117 w 634"/>
              <a:gd name="T5" fmla="*/ 471 h 634"/>
              <a:gd name="T6" fmla="*/ 117 w 634"/>
              <a:gd name="T7" fmla="*/ 515 h 634"/>
              <a:gd name="T8" fmla="*/ 220 w 634"/>
              <a:gd name="T9" fmla="*/ 574 h 634"/>
              <a:gd name="T10" fmla="*/ 515 w 634"/>
              <a:gd name="T11" fmla="*/ 515 h 634"/>
              <a:gd name="T12" fmla="*/ 515 w 634"/>
              <a:gd name="T13" fmla="*/ 471 h 634"/>
              <a:gd name="T14" fmla="*/ 220 w 634"/>
              <a:gd name="T15" fmla="*/ 545 h 634"/>
              <a:gd name="T16" fmla="*/ 220 w 634"/>
              <a:gd name="T17" fmla="*/ 442 h 634"/>
              <a:gd name="T18" fmla="*/ 220 w 634"/>
              <a:gd name="T19" fmla="*/ 545 h 634"/>
              <a:gd name="T20" fmla="*/ 515 w 634"/>
              <a:gd name="T21" fmla="*/ 162 h 634"/>
              <a:gd name="T22" fmla="*/ 220 w 634"/>
              <a:gd name="T23" fmla="*/ 103 h 634"/>
              <a:gd name="T24" fmla="*/ 117 w 634"/>
              <a:gd name="T25" fmla="*/ 162 h 634"/>
              <a:gd name="T26" fmla="*/ 117 w 634"/>
              <a:gd name="T27" fmla="*/ 206 h 634"/>
              <a:gd name="T28" fmla="*/ 220 w 634"/>
              <a:gd name="T29" fmla="*/ 265 h 634"/>
              <a:gd name="T30" fmla="*/ 515 w 634"/>
              <a:gd name="T31" fmla="*/ 206 h 634"/>
              <a:gd name="T32" fmla="*/ 515 w 634"/>
              <a:gd name="T33" fmla="*/ 162 h 634"/>
              <a:gd name="T34" fmla="*/ 220 w 634"/>
              <a:gd name="T35" fmla="*/ 235 h 634"/>
              <a:gd name="T36" fmla="*/ 220 w 634"/>
              <a:gd name="T37" fmla="*/ 133 h 634"/>
              <a:gd name="T38" fmla="*/ 220 w 634"/>
              <a:gd name="T39" fmla="*/ 235 h 634"/>
              <a:gd name="T40" fmla="*/ 515 w 634"/>
              <a:gd name="T41" fmla="*/ 324 h 634"/>
              <a:gd name="T42" fmla="*/ 397 w 634"/>
              <a:gd name="T43" fmla="*/ 265 h 634"/>
              <a:gd name="T44" fmla="*/ 117 w 634"/>
              <a:gd name="T45" fmla="*/ 324 h 634"/>
              <a:gd name="T46" fmla="*/ 117 w 634"/>
              <a:gd name="T47" fmla="*/ 353 h 634"/>
              <a:gd name="T48" fmla="*/ 397 w 634"/>
              <a:gd name="T49" fmla="*/ 412 h 634"/>
              <a:gd name="T50" fmla="*/ 515 w 634"/>
              <a:gd name="T51" fmla="*/ 353 h 634"/>
              <a:gd name="T52" fmla="*/ 515 w 634"/>
              <a:gd name="T53" fmla="*/ 324 h 634"/>
              <a:gd name="T54" fmla="*/ 397 w 634"/>
              <a:gd name="T55" fmla="*/ 383 h 634"/>
              <a:gd name="T56" fmla="*/ 397 w 634"/>
              <a:gd name="T57" fmla="*/ 294 h 634"/>
              <a:gd name="T58" fmla="*/ 397 w 634"/>
              <a:gd name="T59" fmla="*/ 383 h 634"/>
              <a:gd name="T60" fmla="*/ 544 w 634"/>
              <a:gd name="T61" fmla="*/ 0 h 634"/>
              <a:gd name="T62" fmla="*/ 0 w 634"/>
              <a:gd name="T63" fmla="*/ 88 h 634"/>
              <a:gd name="T64" fmla="*/ 73 w 634"/>
              <a:gd name="T65" fmla="*/ 633 h 634"/>
              <a:gd name="T66" fmla="*/ 633 w 634"/>
              <a:gd name="T67" fmla="*/ 559 h 634"/>
              <a:gd name="T68" fmla="*/ 544 w 634"/>
              <a:gd name="T69" fmla="*/ 0 h 634"/>
              <a:gd name="T70" fmla="*/ 588 w 634"/>
              <a:gd name="T71" fmla="*/ 559 h 634"/>
              <a:gd name="T72" fmla="*/ 73 w 634"/>
              <a:gd name="T73" fmla="*/ 589 h 634"/>
              <a:gd name="T74" fmla="*/ 44 w 634"/>
              <a:gd name="T75" fmla="*/ 88 h 634"/>
              <a:gd name="T76" fmla="*/ 544 w 634"/>
              <a:gd name="T77" fmla="*/ 44 h 634"/>
              <a:gd name="T78" fmla="*/ 588 w 634"/>
              <a:gd name="T79" fmla="*/ 55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515" y="471"/>
                </a:moveTo>
                <a:lnTo>
                  <a:pt x="515" y="471"/>
                </a:lnTo>
                <a:cubicBezTo>
                  <a:pt x="294" y="471"/>
                  <a:pt x="294" y="471"/>
                  <a:pt x="294" y="471"/>
                </a:cubicBezTo>
                <a:cubicBezTo>
                  <a:pt x="279" y="442"/>
                  <a:pt x="250" y="412"/>
                  <a:pt x="220" y="412"/>
                </a:cubicBezTo>
                <a:cubicBezTo>
                  <a:pt x="176" y="412"/>
                  <a:pt x="147" y="442"/>
                  <a:pt x="147" y="471"/>
                </a:cubicBezTo>
                <a:cubicBezTo>
                  <a:pt x="117" y="471"/>
                  <a:pt x="117" y="471"/>
                  <a:pt x="117" y="471"/>
                </a:cubicBezTo>
                <a:cubicBezTo>
                  <a:pt x="103" y="471"/>
                  <a:pt x="103" y="486"/>
                  <a:pt x="103" y="501"/>
                </a:cubicBezTo>
                <a:cubicBezTo>
                  <a:pt x="103" y="501"/>
                  <a:pt x="103" y="515"/>
                  <a:pt x="117" y="515"/>
                </a:cubicBezTo>
                <a:cubicBezTo>
                  <a:pt x="147" y="515"/>
                  <a:pt x="147" y="515"/>
                  <a:pt x="147" y="515"/>
                </a:cubicBezTo>
                <a:cubicBezTo>
                  <a:pt x="147" y="545"/>
                  <a:pt x="176" y="574"/>
                  <a:pt x="220" y="574"/>
                </a:cubicBezTo>
                <a:cubicBezTo>
                  <a:pt x="250" y="574"/>
                  <a:pt x="279" y="545"/>
                  <a:pt x="294" y="515"/>
                </a:cubicBezTo>
                <a:cubicBezTo>
                  <a:pt x="515" y="515"/>
                  <a:pt x="515" y="515"/>
                  <a:pt x="515" y="515"/>
                </a:cubicBezTo>
                <a:lnTo>
                  <a:pt x="530" y="501"/>
                </a:lnTo>
                <a:cubicBezTo>
                  <a:pt x="530" y="486"/>
                  <a:pt x="515" y="471"/>
                  <a:pt x="515" y="471"/>
                </a:cubicBezTo>
                <a:close/>
                <a:moveTo>
                  <a:pt x="220" y="545"/>
                </a:moveTo>
                <a:lnTo>
                  <a:pt x="220" y="545"/>
                </a:lnTo>
                <a:cubicBezTo>
                  <a:pt x="191" y="545"/>
                  <a:pt x="162" y="515"/>
                  <a:pt x="162" y="501"/>
                </a:cubicBezTo>
                <a:cubicBezTo>
                  <a:pt x="162" y="471"/>
                  <a:pt x="191" y="442"/>
                  <a:pt x="220" y="442"/>
                </a:cubicBezTo>
                <a:cubicBezTo>
                  <a:pt x="235" y="442"/>
                  <a:pt x="265" y="471"/>
                  <a:pt x="265" y="501"/>
                </a:cubicBezTo>
                <a:cubicBezTo>
                  <a:pt x="265" y="515"/>
                  <a:pt x="235" y="545"/>
                  <a:pt x="220" y="545"/>
                </a:cubicBezTo>
                <a:close/>
                <a:moveTo>
                  <a:pt x="515" y="162"/>
                </a:moveTo>
                <a:lnTo>
                  <a:pt x="515" y="162"/>
                </a:lnTo>
                <a:cubicBezTo>
                  <a:pt x="294" y="162"/>
                  <a:pt x="294" y="162"/>
                  <a:pt x="294" y="162"/>
                </a:cubicBezTo>
                <a:cubicBezTo>
                  <a:pt x="279" y="133"/>
                  <a:pt x="250" y="103"/>
                  <a:pt x="220" y="103"/>
                </a:cubicBezTo>
                <a:cubicBezTo>
                  <a:pt x="176" y="103"/>
                  <a:pt x="147" y="133"/>
                  <a:pt x="147" y="162"/>
                </a:cubicBezTo>
                <a:cubicBezTo>
                  <a:pt x="117" y="162"/>
                  <a:pt x="117" y="162"/>
                  <a:pt x="117" y="162"/>
                </a:cubicBezTo>
                <a:cubicBezTo>
                  <a:pt x="103" y="162"/>
                  <a:pt x="103" y="176"/>
                  <a:pt x="103" y="176"/>
                </a:cubicBezTo>
                <a:cubicBezTo>
                  <a:pt x="103" y="192"/>
                  <a:pt x="103" y="206"/>
                  <a:pt x="117" y="206"/>
                </a:cubicBezTo>
                <a:cubicBezTo>
                  <a:pt x="147" y="206"/>
                  <a:pt x="147" y="206"/>
                  <a:pt x="147" y="206"/>
                </a:cubicBezTo>
                <a:cubicBezTo>
                  <a:pt x="147" y="235"/>
                  <a:pt x="176" y="265"/>
                  <a:pt x="220" y="265"/>
                </a:cubicBezTo>
                <a:cubicBezTo>
                  <a:pt x="250" y="265"/>
                  <a:pt x="279" y="235"/>
                  <a:pt x="294" y="206"/>
                </a:cubicBezTo>
                <a:cubicBezTo>
                  <a:pt x="515" y="206"/>
                  <a:pt x="515" y="206"/>
                  <a:pt x="515" y="206"/>
                </a:cubicBezTo>
                <a:cubicBezTo>
                  <a:pt x="515" y="206"/>
                  <a:pt x="530" y="192"/>
                  <a:pt x="530" y="176"/>
                </a:cubicBezTo>
                <a:lnTo>
                  <a:pt x="515" y="162"/>
                </a:lnTo>
                <a:close/>
                <a:moveTo>
                  <a:pt x="220" y="235"/>
                </a:moveTo>
                <a:lnTo>
                  <a:pt x="220" y="235"/>
                </a:lnTo>
                <a:cubicBezTo>
                  <a:pt x="191" y="235"/>
                  <a:pt x="162" y="206"/>
                  <a:pt x="162" y="176"/>
                </a:cubicBezTo>
                <a:cubicBezTo>
                  <a:pt x="162" y="162"/>
                  <a:pt x="191" y="133"/>
                  <a:pt x="220" y="133"/>
                </a:cubicBezTo>
                <a:cubicBezTo>
                  <a:pt x="235" y="133"/>
                  <a:pt x="265" y="162"/>
                  <a:pt x="265" y="176"/>
                </a:cubicBezTo>
                <a:cubicBezTo>
                  <a:pt x="265" y="206"/>
                  <a:pt x="235" y="235"/>
                  <a:pt x="220" y="235"/>
                </a:cubicBezTo>
                <a:close/>
                <a:moveTo>
                  <a:pt x="515" y="324"/>
                </a:moveTo>
                <a:lnTo>
                  <a:pt x="515" y="324"/>
                </a:lnTo>
                <a:cubicBezTo>
                  <a:pt x="471" y="324"/>
                  <a:pt x="471" y="324"/>
                  <a:pt x="471" y="324"/>
                </a:cubicBezTo>
                <a:cubicBezTo>
                  <a:pt x="456" y="280"/>
                  <a:pt x="426" y="265"/>
                  <a:pt x="397" y="265"/>
                </a:cubicBezTo>
                <a:cubicBezTo>
                  <a:pt x="353" y="265"/>
                  <a:pt x="324" y="280"/>
                  <a:pt x="324" y="324"/>
                </a:cubicBezTo>
                <a:cubicBezTo>
                  <a:pt x="117" y="324"/>
                  <a:pt x="117" y="324"/>
                  <a:pt x="117" y="324"/>
                </a:cubicBezTo>
                <a:cubicBezTo>
                  <a:pt x="103" y="324"/>
                  <a:pt x="103" y="324"/>
                  <a:pt x="103" y="338"/>
                </a:cubicBezTo>
                <a:cubicBezTo>
                  <a:pt x="103" y="353"/>
                  <a:pt x="103" y="353"/>
                  <a:pt x="117" y="353"/>
                </a:cubicBezTo>
                <a:cubicBezTo>
                  <a:pt x="324" y="353"/>
                  <a:pt x="324" y="353"/>
                  <a:pt x="324" y="353"/>
                </a:cubicBezTo>
                <a:cubicBezTo>
                  <a:pt x="324" y="397"/>
                  <a:pt x="353" y="412"/>
                  <a:pt x="397" y="412"/>
                </a:cubicBezTo>
                <a:cubicBezTo>
                  <a:pt x="426" y="412"/>
                  <a:pt x="456" y="397"/>
                  <a:pt x="471" y="353"/>
                </a:cubicBezTo>
                <a:cubicBezTo>
                  <a:pt x="515" y="353"/>
                  <a:pt x="515" y="353"/>
                  <a:pt x="515" y="353"/>
                </a:cubicBezTo>
                <a:cubicBezTo>
                  <a:pt x="515" y="353"/>
                  <a:pt x="530" y="353"/>
                  <a:pt x="530" y="338"/>
                </a:cubicBezTo>
                <a:cubicBezTo>
                  <a:pt x="530" y="324"/>
                  <a:pt x="515" y="324"/>
                  <a:pt x="515" y="324"/>
                </a:cubicBezTo>
                <a:close/>
                <a:moveTo>
                  <a:pt x="397" y="383"/>
                </a:moveTo>
                <a:lnTo>
                  <a:pt x="397" y="383"/>
                </a:lnTo>
                <a:cubicBezTo>
                  <a:pt x="367" y="383"/>
                  <a:pt x="338" y="368"/>
                  <a:pt x="338" y="338"/>
                </a:cubicBezTo>
                <a:cubicBezTo>
                  <a:pt x="338" y="309"/>
                  <a:pt x="367" y="294"/>
                  <a:pt x="397" y="294"/>
                </a:cubicBezTo>
                <a:cubicBezTo>
                  <a:pt x="412" y="294"/>
                  <a:pt x="441" y="309"/>
                  <a:pt x="441" y="338"/>
                </a:cubicBezTo>
                <a:cubicBezTo>
                  <a:pt x="441" y="368"/>
                  <a:pt x="412" y="383"/>
                  <a:pt x="397" y="383"/>
                </a:cubicBezTo>
                <a:close/>
                <a:moveTo>
                  <a:pt x="544" y="0"/>
                </a:moveTo>
                <a:lnTo>
                  <a:pt x="544" y="0"/>
                </a:lnTo>
                <a:cubicBezTo>
                  <a:pt x="73" y="0"/>
                  <a:pt x="73" y="0"/>
                  <a:pt x="73" y="0"/>
                </a:cubicBezTo>
                <a:cubicBezTo>
                  <a:pt x="29" y="0"/>
                  <a:pt x="0" y="44"/>
                  <a:pt x="0" y="88"/>
                </a:cubicBezTo>
                <a:cubicBezTo>
                  <a:pt x="0" y="559"/>
                  <a:pt x="0" y="559"/>
                  <a:pt x="0" y="559"/>
                </a:cubicBezTo>
                <a:cubicBezTo>
                  <a:pt x="0" y="604"/>
                  <a:pt x="29" y="633"/>
                  <a:pt x="73" y="633"/>
                </a:cubicBezTo>
                <a:cubicBezTo>
                  <a:pt x="544" y="633"/>
                  <a:pt x="544" y="633"/>
                  <a:pt x="544" y="633"/>
                </a:cubicBezTo>
                <a:cubicBezTo>
                  <a:pt x="588" y="633"/>
                  <a:pt x="633" y="604"/>
                  <a:pt x="633" y="559"/>
                </a:cubicBezTo>
                <a:cubicBezTo>
                  <a:pt x="633" y="88"/>
                  <a:pt x="633" y="88"/>
                  <a:pt x="633" y="88"/>
                </a:cubicBezTo>
                <a:cubicBezTo>
                  <a:pt x="633" y="44"/>
                  <a:pt x="588" y="0"/>
                  <a:pt x="544" y="0"/>
                </a:cubicBezTo>
                <a:close/>
                <a:moveTo>
                  <a:pt x="588" y="559"/>
                </a:moveTo>
                <a:lnTo>
                  <a:pt x="588" y="559"/>
                </a:lnTo>
                <a:cubicBezTo>
                  <a:pt x="588" y="574"/>
                  <a:pt x="574" y="589"/>
                  <a:pt x="544" y="589"/>
                </a:cubicBezTo>
                <a:cubicBezTo>
                  <a:pt x="73" y="589"/>
                  <a:pt x="73" y="589"/>
                  <a:pt x="73" y="589"/>
                </a:cubicBezTo>
                <a:cubicBezTo>
                  <a:pt x="58" y="589"/>
                  <a:pt x="44" y="574"/>
                  <a:pt x="44" y="559"/>
                </a:cubicBezTo>
                <a:cubicBezTo>
                  <a:pt x="44" y="88"/>
                  <a:pt x="44" y="88"/>
                  <a:pt x="44" y="88"/>
                </a:cubicBezTo>
                <a:cubicBezTo>
                  <a:pt x="44" y="59"/>
                  <a:pt x="58" y="44"/>
                  <a:pt x="73" y="44"/>
                </a:cubicBezTo>
                <a:cubicBezTo>
                  <a:pt x="544" y="44"/>
                  <a:pt x="544" y="44"/>
                  <a:pt x="544" y="44"/>
                </a:cubicBezTo>
                <a:cubicBezTo>
                  <a:pt x="574" y="44"/>
                  <a:pt x="588" y="59"/>
                  <a:pt x="588" y="88"/>
                </a:cubicBezTo>
                <a:lnTo>
                  <a:pt x="588" y="559"/>
                </a:lnTo>
                <a:close/>
              </a:path>
            </a:pathLst>
          </a:custGeom>
          <a:solidFill>
            <a:schemeClr val="accent1"/>
          </a:solidFill>
          <a:ln>
            <a:noFill/>
          </a:ln>
          <a:effec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nvGrpSpPr>
          <p:cNvPr id="92" name="Group 3">
            <a:extLst>
              <a:ext uri="{FF2B5EF4-FFF2-40B4-BE49-F238E27FC236}">
                <a16:creationId xmlns:a16="http://schemas.microsoft.com/office/drawing/2014/main" id="{004475BB-02A8-4955-A8BB-C2D98420BB03}"/>
              </a:ext>
            </a:extLst>
          </p:cNvPr>
          <p:cNvGrpSpPr/>
          <p:nvPr/>
        </p:nvGrpSpPr>
        <p:grpSpPr>
          <a:xfrm>
            <a:off x="7321697" y="2571258"/>
            <a:ext cx="2673026" cy="254614"/>
            <a:chOff x="7528087" y="2680840"/>
            <a:chExt cx="2061939" cy="316190"/>
          </a:xfrm>
        </p:grpSpPr>
        <p:cxnSp>
          <p:nvCxnSpPr>
            <p:cNvPr id="93" name="Straight Connector 61">
              <a:extLst>
                <a:ext uri="{FF2B5EF4-FFF2-40B4-BE49-F238E27FC236}">
                  <a16:creationId xmlns:a16="http://schemas.microsoft.com/office/drawing/2014/main" id="{D6001B9B-D1F6-4D06-90EC-4A14F77F9154}"/>
                </a:ext>
              </a:extLst>
            </p:cNvPr>
            <p:cNvCxnSpPr/>
            <p:nvPr/>
          </p:nvCxnSpPr>
          <p:spPr>
            <a:xfrm flipV="1">
              <a:off x="7528087"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62">
              <a:extLst>
                <a:ext uri="{FF2B5EF4-FFF2-40B4-BE49-F238E27FC236}">
                  <a16:creationId xmlns:a16="http://schemas.microsoft.com/office/drawing/2014/main" id="{9C418C17-602D-4AB5-B74D-EEFE86B53A09}"/>
                </a:ext>
              </a:extLst>
            </p:cNvPr>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5" name="TextBox 67">
            <a:extLst>
              <a:ext uri="{FF2B5EF4-FFF2-40B4-BE49-F238E27FC236}">
                <a16:creationId xmlns:a16="http://schemas.microsoft.com/office/drawing/2014/main" id="{03CEB995-3A36-4D93-8384-382B35A4BCB8}"/>
              </a:ext>
            </a:extLst>
          </p:cNvPr>
          <p:cNvSpPr txBox="1"/>
          <p:nvPr/>
        </p:nvSpPr>
        <p:spPr>
          <a:xfrm>
            <a:off x="8817116" y="2172071"/>
            <a:ext cx="1164101" cy="338554"/>
          </a:xfrm>
          <a:prstGeom prst="rect">
            <a:avLst/>
          </a:prstGeom>
          <a:noFill/>
        </p:spPr>
        <p:txBody>
          <a:bodyPr wrap="none" rtlCol="0">
            <a:spAutoFit/>
          </a:bodyPr>
          <a:lstStyle/>
          <a:p>
            <a:pPr algn="r"/>
            <a:r>
              <a:rPr lang="fr-FR" sz="1600" b="1" dirty="0">
                <a:latin typeface="Lato Regular"/>
                <a:cs typeface="Lato Regular"/>
              </a:rPr>
              <a:t>Monotonie</a:t>
            </a:r>
          </a:p>
        </p:txBody>
      </p:sp>
      <p:sp>
        <p:nvSpPr>
          <p:cNvPr id="96" name="TextBox 68">
            <a:extLst>
              <a:ext uri="{FF2B5EF4-FFF2-40B4-BE49-F238E27FC236}">
                <a16:creationId xmlns:a16="http://schemas.microsoft.com/office/drawing/2014/main" id="{2CE2DA81-8613-42B8-A615-3CA80C2FA1B5}"/>
              </a:ext>
            </a:extLst>
          </p:cNvPr>
          <p:cNvSpPr txBox="1"/>
          <p:nvPr/>
        </p:nvSpPr>
        <p:spPr>
          <a:xfrm>
            <a:off x="7848173" y="2617505"/>
            <a:ext cx="2133045" cy="691724"/>
          </a:xfrm>
          <a:prstGeom prst="rect">
            <a:avLst/>
          </a:prstGeom>
          <a:noFill/>
        </p:spPr>
        <p:txBody>
          <a:bodyPr wrap="square" rtlCol="0">
            <a:noAutofit/>
          </a:bodyPr>
          <a:lstStyle/>
          <a:p>
            <a:pPr algn="r">
              <a:lnSpc>
                <a:spcPct val="120000"/>
              </a:lnSpc>
            </a:pPr>
            <a:r>
              <a:rPr lang="fr-FR" sz="1600" dirty="0">
                <a:latin typeface="Lato Regular" panose="020F0502020204030203" pitchFamily="34" charset="0"/>
                <a:cs typeface="Lato Regular" panose="020F0502020204030203" pitchFamily="34" charset="0"/>
              </a:rPr>
              <a:t>Phase de croisière</a:t>
            </a:r>
          </a:p>
        </p:txBody>
      </p:sp>
      <p:grpSp>
        <p:nvGrpSpPr>
          <p:cNvPr id="97" name="Group 70">
            <a:extLst>
              <a:ext uri="{FF2B5EF4-FFF2-40B4-BE49-F238E27FC236}">
                <a16:creationId xmlns:a16="http://schemas.microsoft.com/office/drawing/2014/main" id="{5108552E-5038-4EFB-BCD1-16D535CDF373}"/>
              </a:ext>
            </a:extLst>
          </p:cNvPr>
          <p:cNvGrpSpPr/>
          <p:nvPr/>
        </p:nvGrpSpPr>
        <p:grpSpPr>
          <a:xfrm flipV="1">
            <a:off x="7321697" y="3834054"/>
            <a:ext cx="2673026" cy="433280"/>
            <a:chOff x="7528087" y="2680840"/>
            <a:chExt cx="2061939" cy="316190"/>
          </a:xfrm>
        </p:grpSpPr>
        <p:cxnSp>
          <p:nvCxnSpPr>
            <p:cNvPr id="98" name="Straight Connector 71">
              <a:extLst>
                <a:ext uri="{FF2B5EF4-FFF2-40B4-BE49-F238E27FC236}">
                  <a16:creationId xmlns:a16="http://schemas.microsoft.com/office/drawing/2014/main" id="{FEBE06A9-4E95-4D3A-8AB9-0F1FF3A3BB4D}"/>
                </a:ext>
              </a:extLst>
            </p:cNvPr>
            <p:cNvCxnSpPr/>
            <p:nvPr/>
          </p:nvCxnSpPr>
          <p:spPr>
            <a:xfrm flipV="1">
              <a:off x="7528087" y="2680840"/>
              <a:ext cx="497966" cy="3161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72">
              <a:extLst>
                <a:ext uri="{FF2B5EF4-FFF2-40B4-BE49-F238E27FC236}">
                  <a16:creationId xmlns:a16="http://schemas.microsoft.com/office/drawing/2014/main" id="{1AD4A550-9D8D-4E67-BC50-18E2F19878F7}"/>
                </a:ext>
              </a:extLst>
            </p:cNvPr>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00" name="TextBox 74">
            <a:extLst>
              <a:ext uri="{FF2B5EF4-FFF2-40B4-BE49-F238E27FC236}">
                <a16:creationId xmlns:a16="http://schemas.microsoft.com/office/drawing/2014/main" id="{8A9C5D6E-1B92-406E-BA2A-8A606CBFBCE9}"/>
              </a:ext>
            </a:extLst>
          </p:cNvPr>
          <p:cNvSpPr txBox="1"/>
          <p:nvPr/>
        </p:nvSpPr>
        <p:spPr>
          <a:xfrm>
            <a:off x="9140922" y="3868148"/>
            <a:ext cx="840295" cy="338554"/>
          </a:xfrm>
          <a:prstGeom prst="rect">
            <a:avLst/>
          </a:prstGeom>
          <a:noFill/>
        </p:spPr>
        <p:txBody>
          <a:bodyPr wrap="none" rtlCol="0">
            <a:spAutoFit/>
          </a:bodyPr>
          <a:lstStyle/>
          <a:p>
            <a:pPr algn="r"/>
            <a:r>
              <a:rPr lang="fr-FR" sz="1600" b="1" dirty="0">
                <a:latin typeface="Lato Regular"/>
                <a:cs typeface="Lato Regular"/>
              </a:rPr>
              <a:t>Fatigue</a:t>
            </a:r>
          </a:p>
        </p:txBody>
      </p:sp>
      <p:sp>
        <p:nvSpPr>
          <p:cNvPr id="101" name="TextBox 75">
            <a:extLst>
              <a:ext uri="{FF2B5EF4-FFF2-40B4-BE49-F238E27FC236}">
                <a16:creationId xmlns:a16="http://schemas.microsoft.com/office/drawing/2014/main" id="{F45B34CE-05AB-4C35-A2C6-1511025DBBA3}"/>
              </a:ext>
            </a:extLst>
          </p:cNvPr>
          <p:cNvSpPr txBox="1"/>
          <p:nvPr/>
        </p:nvSpPr>
        <p:spPr>
          <a:xfrm>
            <a:off x="7848173" y="4313581"/>
            <a:ext cx="2133045" cy="691724"/>
          </a:xfrm>
          <a:prstGeom prst="rect">
            <a:avLst/>
          </a:prstGeom>
          <a:noFill/>
        </p:spPr>
        <p:txBody>
          <a:bodyPr wrap="square" rtlCol="0">
            <a:noAutofit/>
          </a:bodyPr>
          <a:lstStyle/>
          <a:p>
            <a:pPr algn="r">
              <a:lnSpc>
                <a:spcPct val="120000"/>
              </a:lnSpc>
            </a:pPr>
            <a:r>
              <a:rPr lang="fr-FR" sz="1600" dirty="0">
                <a:latin typeface="Lato Regular" panose="020F0502020204030203" pitchFamily="34" charset="0"/>
                <a:cs typeface="Lato Regular" panose="020F0502020204030203" pitchFamily="34" charset="0"/>
              </a:rPr>
              <a:t>Manque de sommeil, horaires irréguliers</a:t>
            </a:r>
          </a:p>
        </p:txBody>
      </p:sp>
      <p:sp>
        <p:nvSpPr>
          <p:cNvPr id="5" name="Rectangle 4">
            <a:extLst>
              <a:ext uri="{FF2B5EF4-FFF2-40B4-BE49-F238E27FC236}">
                <a16:creationId xmlns:a16="http://schemas.microsoft.com/office/drawing/2014/main" id="{E4084758-1AAD-409D-A5AB-C56DF1D65B1B}"/>
              </a:ext>
            </a:extLst>
          </p:cNvPr>
          <p:cNvSpPr/>
          <p:nvPr/>
        </p:nvSpPr>
        <p:spPr>
          <a:xfrm>
            <a:off x="1466668" y="1327931"/>
            <a:ext cx="2644763" cy="519694"/>
          </a:xfrm>
          <a:prstGeom prst="rect">
            <a:avLst/>
          </a:prstGeom>
        </p:spPr>
        <p:txBody>
          <a:bodyPr wrap="none">
            <a:spAutoFit/>
          </a:bodyPr>
          <a:lstStyle/>
          <a:p>
            <a:pPr defTabSz="2286000">
              <a:lnSpc>
                <a:spcPts val="3870"/>
              </a:lnSpc>
            </a:pPr>
            <a:r>
              <a:rPr lang="fr-FR" b="1" dirty="0">
                <a:solidFill>
                  <a:schemeClr val="tx2"/>
                </a:solidFill>
                <a:latin typeface="Lato Black" charset="0"/>
                <a:ea typeface="Lato Black" charset="0"/>
                <a:cs typeface="Lato Black" charset="0"/>
                <a:sym typeface="Bebas Neue" charset="0"/>
              </a:rPr>
              <a:t>CHARGE IMPORTANTE</a:t>
            </a:r>
          </a:p>
        </p:txBody>
      </p:sp>
      <p:sp>
        <p:nvSpPr>
          <p:cNvPr id="104" name="Rectangle 103">
            <a:extLst>
              <a:ext uri="{FF2B5EF4-FFF2-40B4-BE49-F238E27FC236}">
                <a16:creationId xmlns:a16="http://schemas.microsoft.com/office/drawing/2014/main" id="{13A4D074-F894-4F6D-B326-F074971263FE}"/>
              </a:ext>
            </a:extLst>
          </p:cNvPr>
          <p:cNvSpPr/>
          <p:nvPr/>
        </p:nvSpPr>
        <p:spPr>
          <a:xfrm>
            <a:off x="8495937" y="1367760"/>
            <a:ext cx="1899559" cy="519694"/>
          </a:xfrm>
          <a:prstGeom prst="rect">
            <a:avLst/>
          </a:prstGeom>
        </p:spPr>
        <p:txBody>
          <a:bodyPr wrap="none">
            <a:spAutoFit/>
          </a:bodyPr>
          <a:lstStyle/>
          <a:p>
            <a:pPr defTabSz="2286000">
              <a:lnSpc>
                <a:spcPts val="3870"/>
              </a:lnSpc>
            </a:pPr>
            <a:r>
              <a:rPr lang="fr-FR" b="1" dirty="0">
                <a:solidFill>
                  <a:schemeClr val="tx2"/>
                </a:solidFill>
                <a:latin typeface="Lato Black" charset="0"/>
                <a:ea typeface="Lato Black" charset="0"/>
                <a:cs typeface="Lato Black" charset="0"/>
                <a:sym typeface="Bebas Neue" charset="0"/>
              </a:rPr>
              <a:t>CHARGE FAIBLE</a:t>
            </a:r>
          </a:p>
        </p:txBody>
      </p:sp>
      <p:sp>
        <p:nvSpPr>
          <p:cNvPr id="105" name="Freeform 164">
            <a:extLst>
              <a:ext uri="{FF2B5EF4-FFF2-40B4-BE49-F238E27FC236}">
                <a16:creationId xmlns:a16="http://schemas.microsoft.com/office/drawing/2014/main" id="{E9D43EEC-29BC-415D-8527-FA05D66E6DE9}"/>
              </a:ext>
            </a:extLst>
          </p:cNvPr>
          <p:cNvSpPr>
            <a:spLocks noChangeArrowheads="1"/>
          </p:cNvSpPr>
          <p:nvPr/>
        </p:nvSpPr>
        <p:spPr bwMode="auto">
          <a:xfrm>
            <a:off x="10218132" y="2135326"/>
            <a:ext cx="355600" cy="355600"/>
          </a:xfrm>
          <a:custGeom>
            <a:avLst/>
            <a:gdLst>
              <a:gd name="T0" fmla="*/ 236 w 590"/>
              <a:gd name="T1" fmla="*/ 398 h 590"/>
              <a:gd name="T2" fmla="*/ 236 w 590"/>
              <a:gd name="T3" fmla="*/ 398 h 590"/>
              <a:gd name="T4" fmla="*/ 251 w 590"/>
              <a:gd name="T5" fmla="*/ 309 h 590"/>
              <a:gd name="T6" fmla="*/ 221 w 590"/>
              <a:gd name="T7" fmla="*/ 295 h 590"/>
              <a:gd name="T8" fmla="*/ 192 w 590"/>
              <a:gd name="T9" fmla="*/ 472 h 590"/>
              <a:gd name="T10" fmla="*/ 339 w 590"/>
              <a:gd name="T11" fmla="*/ 354 h 590"/>
              <a:gd name="T12" fmla="*/ 295 w 590"/>
              <a:gd name="T13" fmla="*/ 339 h 590"/>
              <a:gd name="T14" fmla="*/ 236 w 590"/>
              <a:gd name="T15" fmla="*/ 398 h 590"/>
              <a:gd name="T16" fmla="*/ 324 w 590"/>
              <a:gd name="T17" fmla="*/ 295 h 590"/>
              <a:gd name="T18" fmla="*/ 324 w 590"/>
              <a:gd name="T19" fmla="*/ 295 h 590"/>
              <a:gd name="T20" fmla="*/ 295 w 590"/>
              <a:gd name="T21" fmla="*/ 265 h 590"/>
              <a:gd name="T22" fmla="*/ 265 w 590"/>
              <a:gd name="T23" fmla="*/ 295 h 590"/>
              <a:gd name="T24" fmla="*/ 295 w 590"/>
              <a:gd name="T25" fmla="*/ 324 h 590"/>
              <a:gd name="T26" fmla="*/ 324 w 590"/>
              <a:gd name="T27" fmla="*/ 295 h 590"/>
              <a:gd name="T28" fmla="*/ 295 w 590"/>
              <a:gd name="T29" fmla="*/ 0 h 590"/>
              <a:gd name="T30" fmla="*/ 295 w 590"/>
              <a:gd name="T31" fmla="*/ 0 h 590"/>
              <a:gd name="T32" fmla="*/ 0 w 590"/>
              <a:gd name="T33" fmla="*/ 295 h 590"/>
              <a:gd name="T34" fmla="*/ 295 w 590"/>
              <a:gd name="T35" fmla="*/ 589 h 590"/>
              <a:gd name="T36" fmla="*/ 589 w 590"/>
              <a:gd name="T37" fmla="*/ 295 h 590"/>
              <a:gd name="T38" fmla="*/ 295 w 590"/>
              <a:gd name="T39" fmla="*/ 0 h 590"/>
              <a:gd name="T40" fmla="*/ 295 w 590"/>
              <a:gd name="T41" fmla="*/ 545 h 590"/>
              <a:gd name="T42" fmla="*/ 295 w 590"/>
              <a:gd name="T43" fmla="*/ 545 h 590"/>
              <a:gd name="T44" fmla="*/ 45 w 590"/>
              <a:gd name="T45" fmla="*/ 295 h 590"/>
              <a:gd name="T46" fmla="*/ 295 w 590"/>
              <a:gd name="T47" fmla="*/ 30 h 590"/>
              <a:gd name="T48" fmla="*/ 560 w 590"/>
              <a:gd name="T49" fmla="*/ 295 h 590"/>
              <a:gd name="T50" fmla="*/ 295 w 590"/>
              <a:gd name="T51" fmla="*/ 545 h 590"/>
              <a:gd name="T52" fmla="*/ 280 w 590"/>
              <a:gd name="T53" fmla="*/ 265 h 590"/>
              <a:gd name="T54" fmla="*/ 280 w 590"/>
              <a:gd name="T55" fmla="*/ 265 h 590"/>
              <a:gd name="T56" fmla="*/ 354 w 590"/>
              <a:gd name="T57" fmla="*/ 192 h 590"/>
              <a:gd name="T58" fmla="*/ 324 w 590"/>
              <a:gd name="T59" fmla="*/ 295 h 590"/>
              <a:gd name="T60" fmla="*/ 369 w 590"/>
              <a:gd name="T61" fmla="*/ 309 h 590"/>
              <a:gd name="T62" fmla="*/ 383 w 590"/>
              <a:gd name="T63" fmla="*/ 133 h 590"/>
              <a:gd name="T64" fmla="*/ 251 w 590"/>
              <a:gd name="T65" fmla="*/ 236 h 590"/>
              <a:gd name="T66" fmla="*/ 280 w 590"/>
              <a:gd name="T67" fmla="*/ 265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0" h="590">
                <a:moveTo>
                  <a:pt x="236" y="398"/>
                </a:moveTo>
                <a:lnTo>
                  <a:pt x="236" y="398"/>
                </a:lnTo>
                <a:cubicBezTo>
                  <a:pt x="251" y="309"/>
                  <a:pt x="251" y="309"/>
                  <a:pt x="251" y="309"/>
                </a:cubicBezTo>
                <a:cubicBezTo>
                  <a:pt x="221" y="295"/>
                  <a:pt x="221" y="295"/>
                  <a:pt x="221" y="295"/>
                </a:cubicBezTo>
                <a:cubicBezTo>
                  <a:pt x="192" y="472"/>
                  <a:pt x="192" y="472"/>
                  <a:pt x="192" y="472"/>
                </a:cubicBezTo>
                <a:cubicBezTo>
                  <a:pt x="339" y="354"/>
                  <a:pt x="339" y="354"/>
                  <a:pt x="339" y="354"/>
                </a:cubicBezTo>
                <a:cubicBezTo>
                  <a:pt x="295" y="339"/>
                  <a:pt x="295" y="339"/>
                  <a:pt x="295" y="339"/>
                </a:cubicBezTo>
                <a:lnTo>
                  <a:pt x="236" y="398"/>
                </a:lnTo>
                <a:close/>
                <a:moveTo>
                  <a:pt x="324" y="295"/>
                </a:moveTo>
                <a:lnTo>
                  <a:pt x="324" y="295"/>
                </a:lnTo>
                <a:cubicBezTo>
                  <a:pt x="324" y="280"/>
                  <a:pt x="310" y="265"/>
                  <a:pt x="295" y="265"/>
                </a:cubicBezTo>
                <a:cubicBezTo>
                  <a:pt x="280" y="265"/>
                  <a:pt x="265" y="280"/>
                  <a:pt x="265" y="295"/>
                </a:cubicBezTo>
                <a:cubicBezTo>
                  <a:pt x="265" y="309"/>
                  <a:pt x="280" y="324"/>
                  <a:pt x="295" y="324"/>
                </a:cubicBezTo>
                <a:cubicBezTo>
                  <a:pt x="310" y="324"/>
                  <a:pt x="324" y="309"/>
                  <a:pt x="324" y="295"/>
                </a:cubicBezTo>
                <a:close/>
                <a:moveTo>
                  <a:pt x="295" y="0"/>
                </a:moveTo>
                <a:lnTo>
                  <a:pt x="295" y="0"/>
                </a:lnTo>
                <a:cubicBezTo>
                  <a:pt x="133" y="0"/>
                  <a:pt x="0" y="133"/>
                  <a:pt x="0" y="295"/>
                </a:cubicBezTo>
                <a:cubicBezTo>
                  <a:pt x="0" y="457"/>
                  <a:pt x="133" y="589"/>
                  <a:pt x="295" y="589"/>
                </a:cubicBezTo>
                <a:cubicBezTo>
                  <a:pt x="457" y="589"/>
                  <a:pt x="589" y="457"/>
                  <a:pt x="589" y="295"/>
                </a:cubicBezTo>
                <a:cubicBezTo>
                  <a:pt x="589" y="133"/>
                  <a:pt x="457" y="0"/>
                  <a:pt x="295" y="0"/>
                </a:cubicBezTo>
                <a:close/>
                <a:moveTo>
                  <a:pt x="295" y="545"/>
                </a:moveTo>
                <a:lnTo>
                  <a:pt x="295" y="545"/>
                </a:lnTo>
                <a:cubicBezTo>
                  <a:pt x="162" y="545"/>
                  <a:pt x="45" y="427"/>
                  <a:pt x="45" y="295"/>
                </a:cubicBezTo>
                <a:cubicBezTo>
                  <a:pt x="45" y="147"/>
                  <a:pt x="162" y="30"/>
                  <a:pt x="295" y="30"/>
                </a:cubicBezTo>
                <a:cubicBezTo>
                  <a:pt x="442" y="30"/>
                  <a:pt x="560" y="147"/>
                  <a:pt x="560" y="295"/>
                </a:cubicBezTo>
                <a:cubicBezTo>
                  <a:pt x="560" y="427"/>
                  <a:pt x="442" y="545"/>
                  <a:pt x="295" y="545"/>
                </a:cubicBezTo>
                <a:close/>
                <a:moveTo>
                  <a:pt x="280" y="265"/>
                </a:moveTo>
                <a:lnTo>
                  <a:pt x="280" y="265"/>
                </a:lnTo>
                <a:cubicBezTo>
                  <a:pt x="354" y="192"/>
                  <a:pt x="354" y="192"/>
                  <a:pt x="354" y="192"/>
                </a:cubicBezTo>
                <a:cubicBezTo>
                  <a:pt x="324" y="295"/>
                  <a:pt x="324" y="295"/>
                  <a:pt x="324" y="295"/>
                </a:cubicBezTo>
                <a:cubicBezTo>
                  <a:pt x="369" y="309"/>
                  <a:pt x="369" y="309"/>
                  <a:pt x="369" y="309"/>
                </a:cubicBezTo>
                <a:cubicBezTo>
                  <a:pt x="383" y="133"/>
                  <a:pt x="383" y="133"/>
                  <a:pt x="383" y="133"/>
                </a:cubicBezTo>
                <a:cubicBezTo>
                  <a:pt x="251" y="236"/>
                  <a:pt x="251" y="236"/>
                  <a:pt x="251" y="236"/>
                </a:cubicBezTo>
                <a:lnTo>
                  <a:pt x="280" y="265"/>
                </a:lnTo>
                <a:close/>
              </a:path>
            </a:pathLst>
          </a:custGeom>
          <a:solidFill>
            <a:schemeClr val="accent2"/>
          </a:solidFill>
          <a:ln>
            <a:noFill/>
          </a:ln>
          <a:effec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06" name="Freeform 166">
            <a:extLst>
              <a:ext uri="{FF2B5EF4-FFF2-40B4-BE49-F238E27FC236}">
                <a16:creationId xmlns:a16="http://schemas.microsoft.com/office/drawing/2014/main" id="{1CAC183B-B8BA-4EE8-8ACA-9783AF8E2120}"/>
              </a:ext>
            </a:extLst>
          </p:cNvPr>
          <p:cNvSpPr>
            <a:spLocks noChangeArrowheads="1"/>
          </p:cNvSpPr>
          <p:nvPr/>
        </p:nvSpPr>
        <p:spPr bwMode="auto">
          <a:xfrm>
            <a:off x="10218132" y="3818499"/>
            <a:ext cx="382588" cy="382588"/>
          </a:xfrm>
          <a:custGeom>
            <a:avLst/>
            <a:gdLst>
              <a:gd name="T0" fmla="*/ 45 w 634"/>
              <a:gd name="T1" fmla="*/ 103 h 634"/>
              <a:gd name="T2" fmla="*/ 45 w 634"/>
              <a:gd name="T3" fmla="*/ 103 h 634"/>
              <a:gd name="T4" fmla="*/ 103 w 634"/>
              <a:gd name="T5" fmla="*/ 44 h 634"/>
              <a:gd name="T6" fmla="*/ 148 w 634"/>
              <a:gd name="T7" fmla="*/ 44 h 634"/>
              <a:gd name="T8" fmla="*/ 148 w 634"/>
              <a:gd name="T9" fmla="*/ 0 h 634"/>
              <a:gd name="T10" fmla="*/ 103 w 634"/>
              <a:gd name="T11" fmla="*/ 0 h 634"/>
              <a:gd name="T12" fmla="*/ 0 w 634"/>
              <a:gd name="T13" fmla="*/ 103 h 634"/>
              <a:gd name="T14" fmla="*/ 0 w 634"/>
              <a:gd name="T15" fmla="*/ 147 h 634"/>
              <a:gd name="T16" fmla="*/ 45 w 634"/>
              <a:gd name="T17" fmla="*/ 147 h 634"/>
              <a:gd name="T18" fmla="*/ 45 w 634"/>
              <a:gd name="T19" fmla="*/ 103 h 634"/>
              <a:gd name="T20" fmla="*/ 457 w 634"/>
              <a:gd name="T21" fmla="*/ 294 h 634"/>
              <a:gd name="T22" fmla="*/ 457 w 634"/>
              <a:gd name="T23" fmla="*/ 294 h 634"/>
              <a:gd name="T24" fmla="*/ 339 w 634"/>
              <a:gd name="T25" fmla="*/ 294 h 634"/>
              <a:gd name="T26" fmla="*/ 339 w 634"/>
              <a:gd name="T27" fmla="*/ 162 h 634"/>
              <a:gd name="T28" fmla="*/ 324 w 634"/>
              <a:gd name="T29" fmla="*/ 147 h 634"/>
              <a:gd name="T30" fmla="*/ 295 w 634"/>
              <a:gd name="T31" fmla="*/ 162 h 634"/>
              <a:gd name="T32" fmla="*/ 295 w 634"/>
              <a:gd name="T33" fmla="*/ 324 h 634"/>
              <a:gd name="T34" fmla="*/ 324 w 634"/>
              <a:gd name="T35" fmla="*/ 338 h 634"/>
              <a:gd name="T36" fmla="*/ 457 w 634"/>
              <a:gd name="T37" fmla="*/ 338 h 634"/>
              <a:gd name="T38" fmla="*/ 471 w 634"/>
              <a:gd name="T39" fmla="*/ 324 h 634"/>
              <a:gd name="T40" fmla="*/ 457 w 634"/>
              <a:gd name="T41" fmla="*/ 294 h 634"/>
              <a:gd name="T42" fmla="*/ 589 w 634"/>
              <a:gd name="T43" fmla="*/ 324 h 634"/>
              <a:gd name="T44" fmla="*/ 589 w 634"/>
              <a:gd name="T45" fmla="*/ 324 h 634"/>
              <a:gd name="T46" fmla="*/ 324 w 634"/>
              <a:gd name="T47" fmla="*/ 44 h 634"/>
              <a:gd name="T48" fmla="*/ 45 w 634"/>
              <a:gd name="T49" fmla="*/ 324 h 634"/>
              <a:gd name="T50" fmla="*/ 192 w 634"/>
              <a:gd name="T51" fmla="*/ 559 h 634"/>
              <a:gd name="T52" fmla="*/ 118 w 634"/>
              <a:gd name="T53" fmla="*/ 633 h 634"/>
              <a:gd name="T54" fmla="*/ 177 w 634"/>
              <a:gd name="T55" fmla="*/ 633 h 634"/>
              <a:gd name="T56" fmla="*/ 236 w 634"/>
              <a:gd name="T57" fmla="*/ 574 h 634"/>
              <a:gd name="T58" fmla="*/ 324 w 634"/>
              <a:gd name="T59" fmla="*/ 589 h 634"/>
              <a:gd name="T60" fmla="*/ 398 w 634"/>
              <a:gd name="T61" fmla="*/ 574 h 634"/>
              <a:gd name="T62" fmla="*/ 457 w 634"/>
              <a:gd name="T63" fmla="*/ 633 h 634"/>
              <a:gd name="T64" fmla="*/ 516 w 634"/>
              <a:gd name="T65" fmla="*/ 633 h 634"/>
              <a:gd name="T66" fmla="*/ 457 w 634"/>
              <a:gd name="T67" fmla="*/ 559 h 634"/>
              <a:gd name="T68" fmla="*/ 589 w 634"/>
              <a:gd name="T69" fmla="*/ 324 h 634"/>
              <a:gd name="T70" fmla="*/ 324 w 634"/>
              <a:gd name="T71" fmla="*/ 559 h 634"/>
              <a:gd name="T72" fmla="*/ 324 w 634"/>
              <a:gd name="T73" fmla="*/ 559 h 634"/>
              <a:gd name="T74" fmla="*/ 89 w 634"/>
              <a:gd name="T75" fmla="*/ 324 h 634"/>
              <a:gd name="T76" fmla="*/ 324 w 634"/>
              <a:gd name="T77" fmla="*/ 88 h 634"/>
              <a:gd name="T78" fmla="*/ 560 w 634"/>
              <a:gd name="T79" fmla="*/ 324 h 634"/>
              <a:gd name="T80" fmla="*/ 324 w 634"/>
              <a:gd name="T81" fmla="*/ 559 h 634"/>
              <a:gd name="T82" fmla="*/ 530 w 634"/>
              <a:gd name="T83" fmla="*/ 0 h 634"/>
              <a:gd name="T84" fmla="*/ 530 w 634"/>
              <a:gd name="T85" fmla="*/ 0 h 634"/>
              <a:gd name="T86" fmla="*/ 501 w 634"/>
              <a:gd name="T87" fmla="*/ 0 h 634"/>
              <a:gd name="T88" fmla="*/ 501 w 634"/>
              <a:gd name="T89" fmla="*/ 44 h 634"/>
              <a:gd name="T90" fmla="*/ 530 w 634"/>
              <a:gd name="T91" fmla="*/ 44 h 634"/>
              <a:gd name="T92" fmla="*/ 589 w 634"/>
              <a:gd name="T93" fmla="*/ 103 h 634"/>
              <a:gd name="T94" fmla="*/ 589 w 634"/>
              <a:gd name="T95" fmla="*/ 147 h 634"/>
              <a:gd name="T96" fmla="*/ 633 w 634"/>
              <a:gd name="T97" fmla="*/ 147 h 634"/>
              <a:gd name="T98" fmla="*/ 633 w 634"/>
              <a:gd name="T99" fmla="*/ 103 h 634"/>
              <a:gd name="T100" fmla="*/ 530 w 634"/>
              <a:gd name="T101"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4" h="634">
                <a:moveTo>
                  <a:pt x="45" y="103"/>
                </a:moveTo>
                <a:lnTo>
                  <a:pt x="45" y="103"/>
                </a:lnTo>
                <a:cubicBezTo>
                  <a:pt x="45" y="74"/>
                  <a:pt x="74" y="44"/>
                  <a:pt x="103" y="44"/>
                </a:cubicBezTo>
                <a:cubicBezTo>
                  <a:pt x="148" y="44"/>
                  <a:pt x="148" y="44"/>
                  <a:pt x="148" y="44"/>
                </a:cubicBezTo>
                <a:cubicBezTo>
                  <a:pt x="148" y="0"/>
                  <a:pt x="148" y="0"/>
                  <a:pt x="148" y="0"/>
                </a:cubicBezTo>
                <a:cubicBezTo>
                  <a:pt x="103" y="0"/>
                  <a:pt x="103" y="0"/>
                  <a:pt x="103" y="0"/>
                </a:cubicBezTo>
                <a:cubicBezTo>
                  <a:pt x="45" y="0"/>
                  <a:pt x="0" y="44"/>
                  <a:pt x="0" y="103"/>
                </a:cubicBezTo>
                <a:cubicBezTo>
                  <a:pt x="0" y="147"/>
                  <a:pt x="0" y="147"/>
                  <a:pt x="0" y="147"/>
                </a:cubicBezTo>
                <a:cubicBezTo>
                  <a:pt x="30" y="147"/>
                  <a:pt x="45" y="147"/>
                  <a:pt x="45" y="147"/>
                </a:cubicBezTo>
                <a:lnTo>
                  <a:pt x="45" y="103"/>
                </a:lnTo>
                <a:close/>
                <a:moveTo>
                  <a:pt x="457" y="294"/>
                </a:moveTo>
                <a:lnTo>
                  <a:pt x="457" y="294"/>
                </a:lnTo>
                <a:cubicBezTo>
                  <a:pt x="339" y="294"/>
                  <a:pt x="339" y="294"/>
                  <a:pt x="339" y="294"/>
                </a:cubicBezTo>
                <a:cubicBezTo>
                  <a:pt x="339" y="162"/>
                  <a:pt x="339" y="162"/>
                  <a:pt x="339" y="162"/>
                </a:cubicBezTo>
                <a:cubicBezTo>
                  <a:pt x="339" y="147"/>
                  <a:pt x="324" y="147"/>
                  <a:pt x="324" y="147"/>
                </a:cubicBezTo>
                <a:cubicBezTo>
                  <a:pt x="310" y="147"/>
                  <a:pt x="295" y="147"/>
                  <a:pt x="295" y="162"/>
                </a:cubicBezTo>
                <a:cubicBezTo>
                  <a:pt x="295" y="324"/>
                  <a:pt x="295" y="324"/>
                  <a:pt x="295" y="324"/>
                </a:cubicBezTo>
                <a:cubicBezTo>
                  <a:pt x="295" y="324"/>
                  <a:pt x="310" y="338"/>
                  <a:pt x="324" y="338"/>
                </a:cubicBezTo>
                <a:cubicBezTo>
                  <a:pt x="457" y="338"/>
                  <a:pt x="457" y="338"/>
                  <a:pt x="457" y="338"/>
                </a:cubicBezTo>
                <a:cubicBezTo>
                  <a:pt x="471" y="338"/>
                  <a:pt x="471" y="324"/>
                  <a:pt x="471" y="324"/>
                </a:cubicBezTo>
                <a:cubicBezTo>
                  <a:pt x="471" y="309"/>
                  <a:pt x="471" y="294"/>
                  <a:pt x="457" y="294"/>
                </a:cubicBezTo>
                <a:close/>
                <a:moveTo>
                  <a:pt x="589" y="324"/>
                </a:moveTo>
                <a:lnTo>
                  <a:pt x="589" y="324"/>
                </a:lnTo>
                <a:cubicBezTo>
                  <a:pt x="589" y="162"/>
                  <a:pt x="471" y="44"/>
                  <a:pt x="324" y="44"/>
                </a:cubicBezTo>
                <a:cubicBezTo>
                  <a:pt x="162" y="44"/>
                  <a:pt x="45" y="162"/>
                  <a:pt x="45" y="324"/>
                </a:cubicBezTo>
                <a:cubicBezTo>
                  <a:pt x="45" y="427"/>
                  <a:pt x="103" y="515"/>
                  <a:pt x="192" y="559"/>
                </a:cubicBezTo>
                <a:cubicBezTo>
                  <a:pt x="118" y="633"/>
                  <a:pt x="118" y="633"/>
                  <a:pt x="118" y="633"/>
                </a:cubicBezTo>
                <a:cubicBezTo>
                  <a:pt x="177" y="633"/>
                  <a:pt x="177" y="633"/>
                  <a:pt x="177" y="633"/>
                </a:cubicBezTo>
                <a:cubicBezTo>
                  <a:pt x="236" y="574"/>
                  <a:pt x="236" y="574"/>
                  <a:pt x="236" y="574"/>
                </a:cubicBezTo>
                <a:cubicBezTo>
                  <a:pt x="265" y="589"/>
                  <a:pt x="295" y="589"/>
                  <a:pt x="324" y="589"/>
                </a:cubicBezTo>
                <a:cubicBezTo>
                  <a:pt x="354" y="589"/>
                  <a:pt x="383" y="589"/>
                  <a:pt x="398" y="574"/>
                </a:cubicBezTo>
                <a:cubicBezTo>
                  <a:pt x="457" y="633"/>
                  <a:pt x="457" y="633"/>
                  <a:pt x="457" y="633"/>
                </a:cubicBezTo>
                <a:cubicBezTo>
                  <a:pt x="516" y="633"/>
                  <a:pt x="516" y="633"/>
                  <a:pt x="516" y="633"/>
                </a:cubicBezTo>
                <a:cubicBezTo>
                  <a:pt x="457" y="559"/>
                  <a:pt x="457" y="559"/>
                  <a:pt x="457" y="559"/>
                </a:cubicBezTo>
                <a:cubicBezTo>
                  <a:pt x="530" y="515"/>
                  <a:pt x="589" y="427"/>
                  <a:pt x="589" y="324"/>
                </a:cubicBezTo>
                <a:close/>
                <a:moveTo>
                  <a:pt x="324" y="559"/>
                </a:moveTo>
                <a:lnTo>
                  <a:pt x="324" y="559"/>
                </a:lnTo>
                <a:cubicBezTo>
                  <a:pt x="192" y="559"/>
                  <a:pt x="89" y="456"/>
                  <a:pt x="89" y="324"/>
                </a:cubicBezTo>
                <a:cubicBezTo>
                  <a:pt x="89" y="192"/>
                  <a:pt x="192" y="88"/>
                  <a:pt x="324" y="88"/>
                </a:cubicBezTo>
                <a:cubicBezTo>
                  <a:pt x="457" y="88"/>
                  <a:pt x="560" y="192"/>
                  <a:pt x="560" y="324"/>
                </a:cubicBezTo>
                <a:cubicBezTo>
                  <a:pt x="560" y="456"/>
                  <a:pt x="457" y="559"/>
                  <a:pt x="324" y="559"/>
                </a:cubicBezTo>
                <a:close/>
                <a:moveTo>
                  <a:pt x="530" y="0"/>
                </a:moveTo>
                <a:lnTo>
                  <a:pt x="530" y="0"/>
                </a:lnTo>
                <a:cubicBezTo>
                  <a:pt x="501" y="0"/>
                  <a:pt x="501" y="0"/>
                  <a:pt x="501" y="0"/>
                </a:cubicBezTo>
                <a:cubicBezTo>
                  <a:pt x="501" y="44"/>
                  <a:pt x="501" y="44"/>
                  <a:pt x="501" y="44"/>
                </a:cubicBezTo>
                <a:cubicBezTo>
                  <a:pt x="530" y="44"/>
                  <a:pt x="530" y="44"/>
                  <a:pt x="530" y="44"/>
                </a:cubicBezTo>
                <a:cubicBezTo>
                  <a:pt x="575" y="44"/>
                  <a:pt x="589" y="74"/>
                  <a:pt x="589" y="103"/>
                </a:cubicBezTo>
                <a:cubicBezTo>
                  <a:pt x="589" y="147"/>
                  <a:pt x="589" y="147"/>
                  <a:pt x="589" y="147"/>
                </a:cubicBezTo>
                <a:cubicBezTo>
                  <a:pt x="604" y="147"/>
                  <a:pt x="604" y="147"/>
                  <a:pt x="633" y="147"/>
                </a:cubicBezTo>
                <a:cubicBezTo>
                  <a:pt x="633" y="103"/>
                  <a:pt x="633" y="103"/>
                  <a:pt x="633" y="103"/>
                </a:cubicBezTo>
                <a:cubicBezTo>
                  <a:pt x="633" y="44"/>
                  <a:pt x="589" y="0"/>
                  <a:pt x="530" y="0"/>
                </a:cubicBezTo>
                <a:close/>
              </a:path>
            </a:pathLst>
          </a:custGeom>
          <a:solidFill>
            <a:schemeClr val="tx1"/>
          </a:solidFill>
          <a:ln>
            <a:noFill/>
          </a:ln>
          <a:effec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07" name="Rectangle 106">
            <a:extLst>
              <a:ext uri="{FF2B5EF4-FFF2-40B4-BE49-F238E27FC236}">
                <a16:creationId xmlns:a16="http://schemas.microsoft.com/office/drawing/2014/main" id="{8B7956E8-3000-43F0-AED5-4FD081E230BA}"/>
              </a:ext>
            </a:extLst>
          </p:cNvPr>
          <p:cNvSpPr/>
          <p:nvPr/>
        </p:nvSpPr>
        <p:spPr>
          <a:xfrm>
            <a:off x="823970" y="5576397"/>
            <a:ext cx="3930158" cy="683264"/>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lnSpc>
                <a:spcPct val="120000"/>
              </a:lnSpc>
            </a:pPr>
            <a:r>
              <a:rPr lang="fr-FR" sz="1600" dirty="0">
                <a:latin typeface="Lato Regular" panose="020F0502020204030203" pitchFamily="34" charset="0"/>
                <a:cs typeface="Lato Regular" panose="020F0502020204030203" pitchFamily="34" charset="0"/>
                <a:sym typeface="Bebas Neue" charset="0"/>
              </a:rPr>
              <a:t>Incapacité de gérer le flux d’information, tunnelisation, erreurs</a:t>
            </a:r>
          </a:p>
        </p:txBody>
      </p:sp>
      <p:sp>
        <p:nvSpPr>
          <p:cNvPr id="109" name="Rectangle 108">
            <a:extLst>
              <a:ext uri="{FF2B5EF4-FFF2-40B4-BE49-F238E27FC236}">
                <a16:creationId xmlns:a16="http://schemas.microsoft.com/office/drawing/2014/main" id="{240D67F1-CBCC-483B-B875-6337A65383D4}"/>
              </a:ext>
            </a:extLst>
          </p:cNvPr>
          <p:cNvSpPr/>
          <p:nvPr/>
        </p:nvSpPr>
        <p:spPr>
          <a:xfrm>
            <a:off x="7664405" y="5621777"/>
            <a:ext cx="3562622" cy="683264"/>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lnSpc>
                <a:spcPct val="120000"/>
              </a:lnSpc>
            </a:pPr>
            <a:r>
              <a:rPr lang="fr-FR" sz="1600" dirty="0">
                <a:latin typeface="Lato Regular" panose="020F0502020204030203" pitchFamily="34" charset="0"/>
                <a:cs typeface="Lato Regular" panose="020F0502020204030203" pitchFamily="34" charset="0"/>
                <a:sym typeface="Bebas Neue" charset="0"/>
              </a:rPr>
              <a:t>Ennui, somnolence, mauvaise gestion d’une tâche </a:t>
            </a:r>
          </a:p>
        </p:txBody>
      </p:sp>
    </p:spTree>
    <p:extLst>
      <p:ext uri="{BB962C8B-B14F-4D97-AF65-F5344CB8AC3E}">
        <p14:creationId xmlns:p14="http://schemas.microsoft.com/office/powerpoint/2010/main" val="3989221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29">
            <a:extLst>
              <a:ext uri="{FF2B5EF4-FFF2-40B4-BE49-F238E27FC236}">
                <a16:creationId xmlns:a16="http://schemas.microsoft.com/office/drawing/2014/main" id="{D694D08C-44E1-4218-90C3-C9F6E231FAE7}"/>
              </a:ext>
            </a:extLst>
          </p:cNvPr>
          <p:cNvGrpSpPr/>
          <p:nvPr/>
        </p:nvGrpSpPr>
        <p:grpSpPr>
          <a:xfrm>
            <a:off x="3192499" y="241509"/>
            <a:ext cx="5827593" cy="1039544"/>
            <a:chOff x="6361236" y="483017"/>
            <a:chExt cx="11655185" cy="2079087"/>
          </a:xfrm>
        </p:grpSpPr>
        <p:sp>
          <p:nvSpPr>
            <p:cNvPr id="40" name="TextBox 30">
              <a:extLst>
                <a:ext uri="{FF2B5EF4-FFF2-40B4-BE49-F238E27FC236}">
                  <a16:creationId xmlns:a16="http://schemas.microsoft.com/office/drawing/2014/main" id="{0AB51CE9-8E02-4ACD-822C-514EBADCB10F}"/>
                </a:ext>
              </a:extLst>
            </p:cNvPr>
            <p:cNvSpPr txBox="1"/>
            <p:nvPr/>
          </p:nvSpPr>
          <p:spPr>
            <a:xfrm>
              <a:off x="9057506" y="483017"/>
              <a:ext cx="6221539" cy="1446533"/>
            </a:xfrm>
            <a:prstGeom prst="rect">
              <a:avLst/>
            </a:prstGeom>
            <a:noFill/>
          </p:spPr>
          <p:txBody>
            <a:bodyPr wrap="none" lIns="45711" tIns="22856" rIns="45711" bIns="22856" rtlCol="0">
              <a:spAutoFit/>
            </a:bodyPr>
            <a:lstStyle/>
            <a:p>
              <a:pPr algn="ctr"/>
              <a:r>
                <a:rPr lang="fr-FR" sz="4400" b="1">
                  <a:solidFill>
                    <a:schemeClr val="tx2"/>
                  </a:solidFill>
                  <a:latin typeface="Lato Regular"/>
                  <a:cs typeface="Lato Regular"/>
                </a:rPr>
                <a:t>Introduction</a:t>
              </a:r>
            </a:p>
          </p:txBody>
        </p:sp>
        <p:sp>
          <p:nvSpPr>
            <p:cNvPr id="41" name="Rectangle 40">
              <a:extLst>
                <a:ext uri="{FF2B5EF4-FFF2-40B4-BE49-F238E27FC236}">
                  <a16:creationId xmlns:a16="http://schemas.microsoft.com/office/drawing/2014/main" id="{F7ECE9DE-C05F-4B24-9D01-EC9B248B244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a:solidFill>
                  <a:schemeClr val="accent2"/>
                </a:solidFill>
                <a:latin typeface="Open Sans Light"/>
              </a:endParaRPr>
            </a:p>
          </p:txBody>
        </p:sp>
        <p:sp>
          <p:nvSpPr>
            <p:cNvPr id="42" name="Subtitle 2">
              <a:extLst>
                <a:ext uri="{FF2B5EF4-FFF2-40B4-BE49-F238E27FC236}">
                  <a16:creationId xmlns:a16="http://schemas.microsoft.com/office/drawing/2014/main" id="{64E5F545-C7BC-4891-9B8A-AE58CA7499E0}"/>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du </a:t>
              </a:r>
              <a:r>
                <a:rPr lang="fr-FR" sz="1550" dirty="0">
                  <a:solidFill>
                    <a:schemeClr val="accent1"/>
                  </a:solidFill>
                  <a:latin typeface="Lato Regular" panose="020F0502020204030203" pitchFamily="34" charset="0"/>
                  <a:cs typeface="Lato Regular" panose="020F0502020204030203" pitchFamily="34" charset="0"/>
                </a:rPr>
                <a:t>contexte</a:t>
              </a:r>
            </a:p>
          </p:txBody>
        </p:sp>
      </p:grpSp>
      <p:sp>
        <p:nvSpPr>
          <p:cNvPr id="20" name="TextBox 64">
            <a:extLst>
              <a:ext uri="{FF2B5EF4-FFF2-40B4-BE49-F238E27FC236}">
                <a16:creationId xmlns:a16="http://schemas.microsoft.com/office/drawing/2014/main" id="{295749BE-DA8E-40FE-A8E8-2CB148DD4D3C}"/>
              </a:ext>
            </a:extLst>
          </p:cNvPr>
          <p:cNvSpPr txBox="1"/>
          <p:nvPr/>
        </p:nvSpPr>
        <p:spPr bwMode="auto">
          <a:xfrm>
            <a:off x="923732" y="1442717"/>
            <a:ext cx="9715865" cy="5601533"/>
          </a:xfrm>
          <a:prstGeom prst="rect">
            <a:avLst/>
          </a:prstGeom>
          <a:noFill/>
        </p:spPr>
        <p:txBody>
          <a:bodyPr wrap="none">
            <a:spAutoFit/>
          </a:bodyPr>
          <a:lstStyle/>
          <a:p>
            <a:pPr defTabSz="914217">
              <a:defRPr/>
            </a:pPr>
            <a:r>
              <a:rPr lang="fr-FR" sz="2000" b="1" dirty="0">
                <a:solidFill>
                  <a:schemeClr val="tx2"/>
                </a:solidFill>
                <a:latin typeface="Lato Regular"/>
                <a:cs typeface="Lato Regular"/>
              </a:rPr>
              <a:t>Définition et mesure de la charge mentale</a:t>
            </a:r>
          </a:p>
          <a:p>
            <a:pPr defTabSz="914217">
              <a:defRPr/>
            </a:pPr>
            <a:endParaRPr lang="fr-FR" sz="2000" b="1" dirty="0">
              <a:solidFill>
                <a:schemeClr val="tx2"/>
              </a:solidFill>
              <a:latin typeface="Lato Regular"/>
              <a:cs typeface="Lato Regular"/>
            </a:endParaRPr>
          </a:p>
          <a:p>
            <a:pPr algn="just">
              <a:lnSpc>
                <a:spcPts val="1820"/>
              </a:lnSpc>
            </a:pPr>
            <a:r>
              <a:rPr lang="fr-FR" sz="2000" u="sng" dirty="0">
                <a:latin typeface="Lato Regular" panose="020F0502020204030203" pitchFamily="34" charset="0"/>
                <a:ea typeface="Lato Light" charset="0"/>
                <a:cs typeface="Lato Regular" panose="020F0502020204030203" pitchFamily="34" charset="0"/>
              </a:rPr>
              <a:t>Définition</a:t>
            </a:r>
          </a:p>
          <a:p>
            <a:pPr algn="just">
              <a:lnSpc>
                <a:spcPts val="1820"/>
              </a:lnSpc>
            </a:pPr>
            <a:endParaRPr lang="fr-FR" sz="2000" u="sng" dirty="0">
              <a:latin typeface="Lato Regular" panose="020F0502020204030203" pitchFamily="34" charset="0"/>
              <a:ea typeface="Lato Light" charset="0"/>
              <a:cs typeface="Lato Regular" panose="020F0502020204030203" pitchFamily="34" charset="0"/>
            </a:endParaRPr>
          </a:p>
          <a:p>
            <a:pPr marL="285750" indent="-285750" algn="just">
              <a:lnSpc>
                <a:spcPts val="1820"/>
              </a:lnSpc>
              <a:buFont typeface="Arial" panose="020B0604020202020204" pitchFamily="34" charset="0"/>
              <a:buChar char="•"/>
            </a:pPr>
            <a:r>
              <a:rPr lang="fr-FR" sz="1600" dirty="0">
                <a:latin typeface="Lato Regular" panose="020F0502020204030203" pitchFamily="34" charset="0"/>
                <a:ea typeface="Lato Light" charset="0"/>
                <a:cs typeface="Lato Regular" panose="020F0502020204030203" pitchFamily="34" charset="0"/>
              </a:rPr>
              <a:t>La charge mentale est une grandeur, similaire à l’attention, qui module ou indexe le réglage entre les demandes</a:t>
            </a:r>
          </a:p>
          <a:p>
            <a:pPr algn="just">
              <a:lnSpc>
                <a:spcPts val="1820"/>
              </a:lnSpc>
            </a:pPr>
            <a:r>
              <a:rPr lang="fr-FR" sz="1600" dirty="0">
                <a:latin typeface="Lato Regular" panose="020F0502020204030203" pitchFamily="34" charset="0"/>
                <a:ea typeface="Lato Light" charset="0"/>
                <a:cs typeface="Lato Regular" panose="020F0502020204030203" pitchFamily="34" charset="0"/>
              </a:rPr>
              <a:t>de l’environnement et la capacité de l’opérateur </a:t>
            </a:r>
            <a:r>
              <a:rPr lang="fr-FR" sz="1600" b="1" dirty="0">
                <a:latin typeface="Lato Regular" panose="020F0502020204030203" pitchFamily="34" charset="0"/>
                <a:ea typeface="Lato Light" charset="0"/>
                <a:cs typeface="Lato Regular" panose="020F0502020204030203" pitchFamily="34" charset="0"/>
              </a:rPr>
              <a:t>[1]</a:t>
            </a: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r>
              <a:rPr lang="fr-FR" sz="2000" u="sng" dirty="0">
                <a:latin typeface="Lato Regular" panose="020F0502020204030203" pitchFamily="34" charset="0"/>
                <a:ea typeface="Lato Light" charset="0"/>
                <a:cs typeface="Lato Regular" panose="020F0502020204030203" pitchFamily="34" charset="0"/>
              </a:rPr>
              <a:t>Mesure</a:t>
            </a:r>
          </a:p>
          <a:p>
            <a:pPr algn="just">
              <a:lnSpc>
                <a:spcPts val="1820"/>
              </a:lnSpc>
            </a:pPr>
            <a:endParaRPr lang="fr-FR" sz="2000" u="sng" dirty="0">
              <a:latin typeface="Lato Regular" panose="020F0502020204030203" pitchFamily="34" charset="0"/>
              <a:ea typeface="Lato Light" charset="0"/>
              <a:cs typeface="Lato Regular" panose="020F0502020204030203" pitchFamily="34" charset="0"/>
            </a:endParaRPr>
          </a:p>
          <a:p>
            <a:pPr marL="285750" indent="-285750" algn="just">
              <a:lnSpc>
                <a:spcPts val="1820"/>
              </a:lnSpc>
              <a:buFont typeface="Arial" panose="020B0604020202020204" pitchFamily="34" charset="0"/>
              <a:buChar char="•"/>
            </a:pPr>
            <a:r>
              <a:rPr lang="fr-FR" sz="1600" dirty="0">
                <a:latin typeface="Lato Regular" panose="020F0502020204030203" pitchFamily="34" charset="0"/>
                <a:ea typeface="Lato Light" charset="0"/>
                <a:cs typeface="Lato Regular" panose="020F0502020204030203" pitchFamily="34" charset="0"/>
              </a:rPr>
              <a:t>Objectif : arriver à la même simplicité que pour la charge physique</a:t>
            </a:r>
          </a:p>
          <a:p>
            <a:pPr marL="285750" indent="-285750" algn="just">
              <a:lnSpc>
                <a:spcPts val="1820"/>
              </a:lnSpc>
              <a:buFont typeface="Arial" panose="020B0604020202020204" pitchFamily="34" charset="0"/>
              <a:buChar char="•"/>
            </a:pPr>
            <a:endParaRPr lang="fr-FR" sz="1600" dirty="0">
              <a:latin typeface="Lato Regular" panose="020F0502020204030203" pitchFamily="34" charset="0"/>
              <a:ea typeface="Lato Light" charset="0"/>
              <a:cs typeface="Lato Regular" panose="020F0502020204030203" pitchFamily="34" charset="0"/>
            </a:endParaRPr>
          </a:p>
          <a:p>
            <a:pPr marL="285750" indent="-285750" algn="just">
              <a:lnSpc>
                <a:spcPts val="1820"/>
              </a:lnSpc>
              <a:buFont typeface="Arial" panose="020B0604020202020204" pitchFamily="34" charset="0"/>
              <a:buChar char="•"/>
            </a:pPr>
            <a:r>
              <a:rPr lang="fr-FR" sz="1600" dirty="0">
                <a:latin typeface="Lato Regular" panose="020F0502020204030203" pitchFamily="34" charset="0"/>
                <a:ea typeface="Lato Light" charset="0"/>
                <a:cs typeface="Lato Regular" panose="020F0502020204030203" pitchFamily="34" charset="0"/>
              </a:rPr>
              <a:t>Méthodes d’évaluation :</a:t>
            </a:r>
          </a:p>
          <a:p>
            <a:pPr marL="285750" indent="-285750" algn="just">
              <a:lnSpc>
                <a:spcPts val="1820"/>
              </a:lnSpc>
              <a:buFont typeface="Arial" panose="020B0604020202020204" pitchFamily="34" charset="0"/>
              <a:buChar char="•"/>
            </a:pPr>
            <a:endParaRPr lang="fr-FR" sz="1600" dirty="0">
              <a:latin typeface="Lato Regular" panose="020F0502020204030203" pitchFamily="34" charset="0"/>
              <a:ea typeface="Lato Light" charset="0"/>
              <a:cs typeface="Lato Regular" panose="020F0502020204030203" pitchFamily="34" charset="0"/>
            </a:endParaRPr>
          </a:p>
          <a:p>
            <a:pPr marL="742950" lvl="1" indent="-285750" algn="just">
              <a:lnSpc>
                <a:spcPts val="1820"/>
              </a:lnSpc>
              <a:buFont typeface="Wingdings" panose="05000000000000000000" pitchFamily="2" charset="2"/>
              <a:buChar char="Ø"/>
            </a:pPr>
            <a:r>
              <a:rPr lang="fr-FR" sz="1600" dirty="0">
                <a:latin typeface="Lato Regular" panose="020F0502020204030203" pitchFamily="34" charset="0"/>
                <a:ea typeface="Lato Light" charset="0"/>
                <a:cs typeface="Lato Regular" panose="020F0502020204030203" pitchFamily="34" charset="0"/>
              </a:rPr>
              <a:t>Évaluation subjective : retour d’utilisateur sur la difficulté d’une tâche	</a:t>
            </a:r>
          </a:p>
          <a:p>
            <a:pPr marL="285750" indent="-285750" algn="just">
              <a:lnSpc>
                <a:spcPts val="1820"/>
              </a:lnSpc>
              <a:buFont typeface="Wingdings" panose="05000000000000000000" pitchFamily="2" charset="2"/>
              <a:buChar char="Ø"/>
            </a:pPr>
            <a:endParaRPr lang="fr-FR" sz="1600" dirty="0">
              <a:latin typeface="Lato Regular" panose="020F0502020204030203" pitchFamily="34" charset="0"/>
              <a:ea typeface="Lato Light" charset="0"/>
              <a:cs typeface="Lato Regular" panose="020F0502020204030203" pitchFamily="34" charset="0"/>
            </a:endParaRPr>
          </a:p>
          <a:p>
            <a:pPr marL="742950" lvl="1" indent="-285750" algn="just">
              <a:lnSpc>
                <a:spcPts val="1820"/>
              </a:lnSpc>
              <a:buFont typeface="Wingdings" panose="05000000000000000000" pitchFamily="2" charset="2"/>
              <a:buChar char="Ø"/>
            </a:pPr>
            <a:r>
              <a:rPr lang="fr-FR" sz="1600" dirty="0">
                <a:latin typeface="Lato Regular" panose="020F0502020204030203" pitchFamily="34" charset="0"/>
                <a:ea typeface="Lato Light" charset="0"/>
                <a:cs typeface="Lato Regular" panose="020F0502020204030203" pitchFamily="34" charset="0"/>
              </a:rPr>
              <a:t>Utilisation de tâches secondaires</a:t>
            </a:r>
          </a:p>
          <a:p>
            <a:pPr marL="285750" indent="-285750" algn="just">
              <a:lnSpc>
                <a:spcPts val="1820"/>
              </a:lnSpc>
              <a:buFont typeface="Wingdings" panose="05000000000000000000" pitchFamily="2" charset="2"/>
              <a:buChar char="Ø"/>
            </a:pPr>
            <a:endParaRPr lang="fr-FR" sz="1600" dirty="0">
              <a:latin typeface="Lato Regular" panose="020F0502020204030203" pitchFamily="34" charset="0"/>
              <a:ea typeface="Lato Light" charset="0"/>
              <a:cs typeface="Lato Regular" panose="020F0502020204030203" pitchFamily="34" charset="0"/>
            </a:endParaRPr>
          </a:p>
          <a:p>
            <a:pPr marL="742950" lvl="1" indent="-285750" algn="just">
              <a:lnSpc>
                <a:spcPts val="1820"/>
              </a:lnSpc>
              <a:buFont typeface="Wingdings" panose="05000000000000000000" pitchFamily="2" charset="2"/>
              <a:buChar char="Ø"/>
            </a:pPr>
            <a:r>
              <a:rPr lang="fr-FR" sz="1600" dirty="0">
                <a:latin typeface="Lato Regular" panose="020F0502020204030203" pitchFamily="34" charset="0"/>
                <a:ea typeface="Lato Light" charset="0"/>
                <a:cs typeface="Lato Regular" panose="020F0502020204030203" pitchFamily="34" charset="0"/>
              </a:rPr>
              <a:t>Mesures physiologiques</a:t>
            </a: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marL="342900" indent="-342900" fontAlgn="base">
              <a:buFont typeface="+mj-lt"/>
              <a:buAutoNum type="arabicPeriod"/>
            </a:pPr>
            <a:endParaRPr lang="en-US" sz="1200" dirty="0"/>
          </a:p>
          <a:p>
            <a:pPr marL="342900" indent="-342900" fontAlgn="base">
              <a:buFont typeface="+mj-lt"/>
              <a:buAutoNum type="arabicPeriod"/>
            </a:pPr>
            <a:r>
              <a:rPr lang="en-US" sz="1200" dirty="0"/>
              <a:t>Human Factors in Aviation 1st Edition </a:t>
            </a:r>
            <a:r>
              <a:rPr lang="fr-FR" sz="1200" dirty="0"/>
              <a:t>Earl Wiener David Nagel, 9780080570907, 2014</a:t>
            </a:r>
            <a:endParaRPr lang="en-US" sz="1200" dirty="0"/>
          </a:p>
          <a:p>
            <a:pPr defTabSz="914217">
              <a:defRPr/>
            </a:pPr>
            <a:endParaRPr lang="id-ID" sz="1400" b="1" dirty="0">
              <a:solidFill>
                <a:schemeClr val="tx2"/>
              </a:solidFill>
              <a:latin typeface="Lato Regular"/>
              <a:cs typeface="Lato Regular"/>
            </a:endParaRPr>
          </a:p>
        </p:txBody>
      </p:sp>
    </p:spTree>
    <p:extLst>
      <p:ext uri="{BB962C8B-B14F-4D97-AF65-F5344CB8AC3E}">
        <p14:creationId xmlns:p14="http://schemas.microsoft.com/office/powerpoint/2010/main" val="9828323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64">
            <a:extLst>
              <a:ext uri="{FF2B5EF4-FFF2-40B4-BE49-F238E27FC236}">
                <a16:creationId xmlns:a16="http://schemas.microsoft.com/office/drawing/2014/main" id="{185C3AC9-E2AA-4CE0-A795-8679BAF21B14}"/>
              </a:ext>
            </a:extLst>
          </p:cNvPr>
          <p:cNvSpPr txBox="1"/>
          <p:nvPr/>
        </p:nvSpPr>
        <p:spPr bwMode="auto">
          <a:xfrm>
            <a:off x="909307" y="1507534"/>
            <a:ext cx="10358961" cy="5170646"/>
          </a:xfrm>
          <a:prstGeom prst="rect">
            <a:avLst/>
          </a:prstGeom>
          <a:noFill/>
        </p:spPr>
        <p:txBody>
          <a:bodyPr wrap="square">
            <a:spAutoFit/>
          </a:bodyPr>
          <a:lstStyle/>
          <a:p>
            <a:pPr algn="just">
              <a:lnSpc>
                <a:spcPts val="1820"/>
              </a:lnSpc>
            </a:pPr>
            <a:r>
              <a:rPr lang="fr-FR" sz="2000" b="1" dirty="0">
                <a:latin typeface="Lato Regular" panose="020F0502020204030203" pitchFamily="34" charset="0"/>
                <a:ea typeface="Lato Light" charset="0"/>
                <a:cs typeface="Lato Regular" panose="020F0502020204030203" pitchFamily="34" charset="0"/>
              </a:rPr>
              <a:t>Étude de signaux physiologiques</a:t>
            </a:r>
          </a:p>
          <a:p>
            <a:pPr algn="just">
              <a:lnSpc>
                <a:spcPts val="1820"/>
              </a:lnSpc>
            </a:pPr>
            <a:endParaRPr lang="fr-FR" b="1" dirty="0">
              <a:latin typeface="Lato Regular" panose="020F0502020204030203" pitchFamily="34" charset="0"/>
              <a:ea typeface="Lato Light" charset="0"/>
              <a:cs typeface="Lato Regular" panose="020F0502020204030203" pitchFamily="34" charset="0"/>
            </a:endParaRPr>
          </a:p>
          <a:p>
            <a:pPr algn="just">
              <a:lnSpc>
                <a:spcPts val="1820"/>
              </a:lnSpc>
            </a:pPr>
            <a:r>
              <a:rPr lang="fr-FR" u="sng" dirty="0">
                <a:latin typeface="Lato Regular" panose="020F0502020204030203" pitchFamily="34" charset="0"/>
                <a:ea typeface="Lato Light" charset="0"/>
                <a:cs typeface="Lato Regular" panose="020F0502020204030203" pitchFamily="34" charset="0"/>
              </a:rPr>
              <a:t>Motivations</a:t>
            </a:r>
          </a:p>
          <a:p>
            <a:pPr algn="just">
              <a:lnSpc>
                <a:spcPts val="1820"/>
              </a:lnSpc>
            </a:pPr>
            <a:r>
              <a:rPr lang="fr-FR" sz="1600" dirty="0">
                <a:latin typeface="Lato Regular" panose="020F0502020204030203" pitchFamily="34" charset="0"/>
                <a:ea typeface="Lato Light" charset="0"/>
                <a:cs typeface="Lato Regular" panose="020F0502020204030203" pitchFamily="34" charset="0"/>
              </a:rPr>
              <a:t>États non conscients, monitoring en continu, autonome et peu invasif, informations objectives.</a:t>
            </a: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r>
              <a:rPr lang="fr-FR" u="sng" dirty="0">
                <a:latin typeface="Lato Regular" panose="020F0502020204030203" pitchFamily="34" charset="0"/>
                <a:cs typeface="Lato Regular" panose="020F0502020204030203" pitchFamily="34" charset="0"/>
              </a:rPr>
              <a:t>Chaîne de monitoring en temps réel</a:t>
            </a: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gn="just">
              <a:lnSpc>
                <a:spcPts val="1820"/>
              </a:lnSpc>
            </a:pPr>
            <a:r>
              <a:rPr lang="fr-FR" u="sng" dirty="0">
                <a:latin typeface="Lato Regular" panose="020F0502020204030203" pitchFamily="34" charset="0"/>
                <a:ea typeface="Lato Light" charset="0"/>
                <a:cs typeface="Lato Regular" panose="020F0502020204030203" pitchFamily="34" charset="0"/>
              </a:rPr>
              <a:t>Types de signaux</a:t>
            </a:r>
          </a:p>
          <a:p>
            <a:pPr>
              <a:lnSpc>
                <a:spcPts val="1820"/>
              </a:lnSpc>
            </a:pPr>
            <a:r>
              <a:rPr lang="fr-FR" sz="1600" dirty="0">
                <a:latin typeface="Lato Regular" panose="020F0502020204030203" pitchFamily="34" charset="0"/>
                <a:ea typeface="Lato Light" charset="0"/>
                <a:cs typeface="Lato Regular" panose="020F0502020204030203" pitchFamily="34" charset="0"/>
              </a:rPr>
              <a:t>Électrocardiogramme, électroencéphalogramme, pupillométrie, réponse électrodermale, parole, respiration, etc.</a:t>
            </a:r>
          </a:p>
          <a:p>
            <a:pPr>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nSpc>
                <a:spcPts val="1820"/>
              </a:lnSpc>
            </a:pPr>
            <a:r>
              <a:rPr lang="fr-FR" u="sng" dirty="0">
                <a:latin typeface="Lato Regular" panose="020F0502020204030203" pitchFamily="34" charset="0"/>
                <a:ea typeface="Lato Light" charset="0"/>
                <a:cs typeface="Lato Regular" panose="020F0502020204030203" pitchFamily="34" charset="0"/>
              </a:rPr>
              <a:t>Issus de capteurs</a:t>
            </a:r>
          </a:p>
          <a:p>
            <a:pPr marL="285750" indent="-285750">
              <a:lnSpc>
                <a:spcPts val="1820"/>
              </a:lnSpc>
              <a:buFont typeface="Arial" panose="020B0604020202020204" pitchFamily="34" charset="0"/>
              <a:buChar char="•"/>
            </a:pPr>
            <a:r>
              <a:rPr lang="fr-FR" sz="1600" dirty="0">
                <a:latin typeface="Lato Regular" panose="020F0502020204030203" pitchFamily="34" charset="0"/>
                <a:ea typeface="Lato Light" charset="0"/>
                <a:cs typeface="Lato Regular" panose="020F0502020204030203" pitchFamily="34" charset="0"/>
              </a:rPr>
              <a:t>Entachés de bruit de mesure.</a:t>
            </a:r>
          </a:p>
          <a:p>
            <a:pPr marL="285750" indent="-285750">
              <a:lnSpc>
                <a:spcPts val="1820"/>
              </a:lnSpc>
              <a:buFont typeface="Arial" panose="020B0604020202020204" pitchFamily="34" charset="0"/>
              <a:buChar char="•"/>
            </a:pPr>
            <a:r>
              <a:rPr lang="fr-FR" sz="1600" dirty="0">
                <a:latin typeface="Lato Regular" panose="020F0502020204030203" pitchFamily="34" charset="0"/>
                <a:ea typeface="Lato Light" charset="0"/>
                <a:cs typeface="Lato Regular" panose="020F0502020204030203" pitchFamily="34" charset="0"/>
              </a:rPr>
              <a:t>Sensibles à leur environnement.</a:t>
            </a:r>
          </a:p>
          <a:p>
            <a:pPr>
              <a:lnSpc>
                <a:spcPts val="1820"/>
              </a:lnSpc>
            </a:pPr>
            <a:endParaRPr lang="fr-FR" sz="1600" dirty="0">
              <a:latin typeface="Lato Regular" panose="020F0502020204030203" pitchFamily="34" charset="0"/>
              <a:ea typeface="Lato Light" charset="0"/>
              <a:cs typeface="Lato Regular" panose="020F0502020204030203" pitchFamily="34" charset="0"/>
            </a:endParaRPr>
          </a:p>
          <a:p>
            <a:pPr>
              <a:lnSpc>
                <a:spcPts val="1820"/>
              </a:lnSpc>
            </a:pPr>
            <a:r>
              <a:rPr lang="fr-FR" u="sng" dirty="0">
                <a:latin typeface="Lato Regular" panose="020F0502020204030203" pitchFamily="34" charset="0"/>
                <a:ea typeface="Lato Light" charset="0"/>
                <a:cs typeface="Lato Regular" panose="020F0502020204030203" pitchFamily="34" charset="0"/>
              </a:rPr>
              <a:t>Dépendants du sujet</a:t>
            </a:r>
            <a:endParaRPr lang="id-ID" b="1" u="sng" dirty="0">
              <a:solidFill>
                <a:schemeClr val="tx2"/>
              </a:solidFill>
              <a:latin typeface="Lato Regular"/>
              <a:cs typeface="Lato Regular"/>
            </a:endParaRPr>
          </a:p>
        </p:txBody>
      </p:sp>
      <p:grpSp>
        <p:nvGrpSpPr>
          <p:cNvPr id="39" name="Group 29">
            <a:extLst>
              <a:ext uri="{FF2B5EF4-FFF2-40B4-BE49-F238E27FC236}">
                <a16:creationId xmlns:a16="http://schemas.microsoft.com/office/drawing/2014/main" id="{D694D08C-44E1-4218-90C3-C9F6E231FAE7}"/>
              </a:ext>
            </a:extLst>
          </p:cNvPr>
          <p:cNvGrpSpPr/>
          <p:nvPr/>
        </p:nvGrpSpPr>
        <p:grpSpPr>
          <a:xfrm>
            <a:off x="3192499" y="241509"/>
            <a:ext cx="5827593" cy="1039544"/>
            <a:chOff x="6361236" y="483017"/>
            <a:chExt cx="11655185" cy="2079087"/>
          </a:xfrm>
        </p:grpSpPr>
        <p:sp>
          <p:nvSpPr>
            <p:cNvPr id="40" name="TextBox 30">
              <a:extLst>
                <a:ext uri="{FF2B5EF4-FFF2-40B4-BE49-F238E27FC236}">
                  <a16:creationId xmlns:a16="http://schemas.microsoft.com/office/drawing/2014/main" id="{0AB51CE9-8E02-4ACD-822C-514EBADCB10F}"/>
                </a:ext>
              </a:extLst>
            </p:cNvPr>
            <p:cNvSpPr txBox="1"/>
            <p:nvPr/>
          </p:nvSpPr>
          <p:spPr>
            <a:xfrm>
              <a:off x="9057506" y="483017"/>
              <a:ext cx="6221539" cy="1446533"/>
            </a:xfrm>
            <a:prstGeom prst="rect">
              <a:avLst/>
            </a:prstGeom>
            <a:noFill/>
          </p:spPr>
          <p:txBody>
            <a:bodyPr wrap="none" lIns="45711" tIns="22856" rIns="45711" bIns="22856" rtlCol="0">
              <a:spAutoFit/>
            </a:bodyPr>
            <a:lstStyle/>
            <a:p>
              <a:pPr algn="ctr"/>
              <a:r>
                <a:rPr lang="fr-FR" sz="4400" b="1">
                  <a:solidFill>
                    <a:schemeClr val="tx2"/>
                  </a:solidFill>
                  <a:latin typeface="Lato Regular"/>
                  <a:cs typeface="Lato Regular"/>
                </a:rPr>
                <a:t>Introduction</a:t>
              </a:r>
            </a:p>
          </p:txBody>
        </p:sp>
        <p:sp>
          <p:nvSpPr>
            <p:cNvPr id="41" name="Rectangle 40">
              <a:extLst>
                <a:ext uri="{FF2B5EF4-FFF2-40B4-BE49-F238E27FC236}">
                  <a16:creationId xmlns:a16="http://schemas.microsoft.com/office/drawing/2014/main" id="{F7ECE9DE-C05F-4B24-9D01-EC9B248B244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a:solidFill>
                  <a:schemeClr val="accent2"/>
                </a:solidFill>
                <a:latin typeface="Open Sans Light"/>
              </a:endParaRPr>
            </a:p>
          </p:txBody>
        </p:sp>
        <p:sp>
          <p:nvSpPr>
            <p:cNvPr id="42" name="Subtitle 2">
              <a:extLst>
                <a:ext uri="{FF2B5EF4-FFF2-40B4-BE49-F238E27FC236}">
                  <a16:creationId xmlns:a16="http://schemas.microsoft.com/office/drawing/2014/main" id="{64E5F545-C7BC-4891-9B8A-AE58CA7499E0}"/>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du </a:t>
              </a:r>
              <a:r>
                <a:rPr lang="fr-FR" sz="1550" dirty="0">
                  <a:solidFill>
                    <a:schemeClr val="accent1"/>
                  </a:solidFill>
                  <a:latin typeface="Lato Regular" panose="020F0502020204030203" pitchFamily="34" charset="0"/>
                  <a:cs typeface="Lato Regular" panose="020F0502020204030203" pitchFamily="34" charset="0"/>
                </a:rPr>
                <a:t>contexte</a:t>
              </a:r>
            </a:p>
          </p:txBody>
        </p:sp>
      </p:grpSp>
      <p:sp>
        <p:nvSpPr>
          <p:cNvPr id="2" name="ZoneTexte 1">
            <a:extLst>
              <a:ext uri="{FF2B5EF4-FFF2-40B4-BE49-F238E27FC236}">
                <a16:creationId xmlns:a16="http://schemas.microsoft.com/office/drawing/2014/main" id="{741BD228-DA82-4E4C-A8EA-887998C23A4D}"/>
              </a:ext>
            </a:extLst>
          </p:cNvPr>
          <p:cNvSpPr txBox="1"/>
          <p:nvPr/>
        </p:nvSpPr>
        <p:spPr>
          <a:xfrm>
            <a:off x="1168400" y="1235334"/>
            <a:ext cx="1447800" cy="369332"/>
          </a:xfrm>
          <a:prstGeom prst="rect">
            <a:avLst/>
          </a:prstGeom>
          <a:noFill/>
        </p:spPr>
        <p:txBody>
          <a:bodyPr wrap="square" rtlCol="0">
            <a:spAutoFit/>
          </a:bodyPr>
          <a:lstStyle/>
          <a:p>
            <a:endParaRPr lang="fr-FR" dirty="0"/>
          </a:p>
        </p:txBody>
      </p:sp>
      <p:grpSp>
        <p:nvGrpSpPr>
          <p:cNvPr id="9" name="Group 1">
            <a:extLst>
              <a:ext uri="{FF2B5EF4-FFF2-40B4-BE49-F238E27FC236}">
                <a16:creationId xmlns:a16="http://schemas.microsoft.com/office/drawing/2014/main" id="{08E2307D-E739-4523-AE31-BE23D2587642}"/>
              </a:ext>
            </a:extLst>
          </p:cNvPr>
          <p:cNvGrpSpPr/>
          <p:nvPr/>
        </p:nvGrpSpPr>
        <p:grpSpPr>
          <a:xfrm>
            <a:off x="3657875" y="3323480"/>
            <a:ext cx="1790323" cy="932433"/>
            <a:chOff x="3913901" y="5865040"/>
            <a:chExt cx="3322518" cy="1730427"/>
          </a:xfrm>
        </p:grpSpPr>
        <p:cxnSp>
          <p:nvCxnSpPr>
            <p:cNvPr id="10" name="直接连接符 84">
              <a:extLst>
                <a:ext uri="{FF2B5EF4-FFF2-40B4-BE49-F238E27FC236}">
                  <a16:creationId xmlns:a16="http://schemas.microsoft.com/office/drawing/2014/main" id="{CD486799-5A0D-41ED-A96C-74E77F655480}"/>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1" name="弧形 85">
              <a:extLst>
                <a:ext uri="{FF2B5EF4-FFF2-40B4-BE49-F238E27FC236}">
                  <a16:creationId xmlns:a16="http://schemas.microsoft.com/office/drawing/2014/main" id="{859FB1F8-FA98-44AB-A9E8-5DBC6AB9E188}"/>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12" name="Group 78">
            <a:extLst>
              <a:ext uri="{FF2B5EF4-FFF2-40B4-BE49-F238E27FC236}">
                <a16:creationId xmlns:a16="http://schemas.microsoft.com/office/drawing/2014/main" id="{737271F2-E467-4CD4-8342-1B6B23916877}"/>
              </a:ext>
            </a:extLst>
          </p:cNvPr>
          <p:cNvGrpSpPr/>
          <p:nvPr/>
        </p:nvGrpSpPr>
        <p:grpSpPr>
          <a:xfrm rot="21316916">
            <a:off x="1618279" y="3283250"/>
            <a:ext cx="999616" cy="999876"/>
            <a:chOff x="5013110" y="5059616"/>
            <a:chExt cx="3378533" cy="3379413"/>
          </a:xfrm>
        </p:grpSpPr>
        <p:sp>
          <p:nvSpPr>
            <p:cNvPr id="13" name="Oval 81">
              <a:extLst>
                <a:ext uri="{FF2B5EF4-FFF2-40B4-BE49-F238E27FC236}">
                  <a16:creationId xmlns:a16="http://schemas.microsoft.com/office/drawing/2014/main" id="{6B16F6FB-6213-47AF-BB59-FC65212D76A2}"/>
                </a:ext>
              </a:extLst>
            </p:cNvPr>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14" name="Oval 82">
              <a:extLst>
                <a:ext uri="{FF2B5EF4-FFF2-40B4-BE49-F238E27FC236}">
                  <a16:creationId xmlns:a16="http://schemas.microsoft.com/office/drawing/2014/main" id="{A9F6EC75-92D1-414A-BC42-F22A8C1EBF92}"/>
                </a:ext>
              </a:extLst>
            </p:cNvPr>
            <p:cNvSpPr/>
            <p:nvPr/>
          </p:nvSpPr>
          <p:spPr>
            <a:xfrm>
              <a:off x="5284300" y="5354604"/>
              <a:ext cx="2832539" cy="2833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grpSp>
        <p:nvGrpSpPr>
          <p:cNvPr id="15" name="Group 74">
            <a:extLst>
              <a:ext uri="{FF2B5EF4-FFF2-40B4-BE49-F238E27FC236}">
                <a16:creationId xmlns:a16="http://schemas.microsoft.com/office/drawing/2014/main" id="{9D61A951-8931-475E-BF2B-1481103FDED7}"/>
              </a:ext>
            </a:extLst>
          </p:cNvPr>
          <p:cNvGrpSpPr/>
          <p:nvPr/>
        </p:nvGrpSpPr>
        <p:grpSpPr>
          <a:xfrm rot="21316916">
            <a:off x="7484347" y="3283460"/>
            <a:ext cx="999616" cy="999876"/>
            <a:chOff x="5013110" y="5059616"/>
            <a:chExt cx="3378533" cy="3379413"/>
          </a:xfrm>
        </p:grpSpPr>
        <p:sp>
          <p:nvSpPr>
            <p:cNvPr id="16" name="Oval 76">
              <a:extLst>
                <a:ext uri="{FF2B5EF4-FFF2-40B4-BE49-F238E27FC236}">
                  <a16:creationId xmlns:a16="http://schemas.microsoft.com/office/drawing/2014/main" id="{9456CB5E-BE5F-4FE9-AFCF-B11B979FAC89}"/>
                </a:ext>
              </a:extLst>
            </p:cNvPr>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17" name="Oval 77">
              <a:extLst>
                <a:ext uri="{FF2B5EF4-FFF2-40B4-BE49-F238E27FC236}">
                  <a16:creationId xmlns:a16="http://schemas.microsoft.com/office/drawing/2014/main" id="{4F56E83B-7933-4C55-9DC4-3E5D1B601619}"/>
                </a:ext>
              </a:extLst>
            </p:cNvPr>
            <p:cNvSpPr/>
            <p:nvPr/>
          </p:nvSpPr>
          <p:spPr>
            <a:xfrm>
              <a:off x="5286107" y="5332685"/>
              <a:ext cx="2832537" cy="28332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grpSp>
        <p:nvGrpSpPr>
          <p:cNvPr id="18" name="Group 61">
            <a:extLst>
              <a:ext uri="{FF2B5EF4-FFF2-40B4-BE49-F238E27FC236}">
                <a16:creationId xmlns:a16="http://schemas.microsoft.com/office/drawing/2014/main" id="{1BABA617-C126-44FE-81CD-75AE8D2F7A0C}"/>
              </a:ext>
            </a:extLst>
          </p:cNvPr>
          <p:cNvGrpSpPr/>
          <p:nvPr/>
        </p:nvGrpSpPr>
        <p:grpSpPr>
          <a:xfrm rot="21316916">
            <a:off x="5528492" y="3278317"/>
            <a:ext cx="999616" cy="999876"/>
            <a:chOff x="5013110" y="5059616"/>
            <a:chExt cx="3378533" cy="3379413"/>
          </a:xfrm>
        </p:grpSpPr>
        <p:sp>
          <p:nvSpPr>
            <p:cNvPr id="19" name="Oval 63">
              <a:extLst>
                <a:ext uri="{FF2B5EF4-FFF2-40B4-BE49-F238E27FC236}">
                  <a16:creationId xmlns:a16="http://schemas.microsoft.com/office/drawing/2014/main" id="{4088328E-20A1-42CD-8900-D17B9A6891B0}"/>
                </a:ext>
              </a:extLst>
            </p:cNvPr>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20" name="Oval 73">
              <a:extLst>
                <a:ext uri="{FF2B5EF4-FFF2-40B4-BE49-F238E27FC236}">
                  <a16:creationId xmlns:a16="http://schemas.microsoft.com/office/drawing/2014/main" id="{8C88DAE2-2A4B-47EB-AD89-FD85D2BE1972}"/>
                </a:ext>
              </a:extLst>
            </p:cNvPr>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grpSp>
        <p:nvGrpSpPr>
          <p:cNvPr id="21" name="Group 57">
            <a:extLst>
              <a:ext uri="{FF2B5EF4-FFF2-40B4-BE49-F238E27FC236}">
                <a16:creationId xmlns:a16="http://schemas.microsoft.com/office/drawing/2014/main" id="{9957DCF7-CD3A-489C-8A08-8DABB79031F9}"/>
              </a:ext>
            </a:extLst>
          </p:cNvPr>
          <p:cNvGrpSpPr/>
          <p:nvPr/>
        </p:nvGrpSpPr>
        <p:grpSpPr>
          <a:xfrm rot="21316916">
            <a:off x="3567718" y="3275355"/>
            <a:ext cx="999616" cy="999876"/>
            <a:chOff x="5013110" y="5059616"/>
            <a:chExt cx="3378533" cy="3379413"/>
          </a:xfrm>
        </p:grpSpPr>
        <p:sp>
          <p:nvSpPr>
            <p:cNvPr id="22" name="Oval 59">
              <a:extLst>
                <a:ext uri="{FF2B5EF4-FFF2-40B4-BE49-F238E27FC236}">
                  <a16:creationId xmlns:a16="http://schemas.microsoft.com/office/drawing/2014/main" id="{6BEA3E47-9288-4D0F-B29D-A452EE6A5F56}"/>
                </a:ext>
              </a:extLst>
            </p:cNvPr>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23" name="Oval 60">
              <a:extLst>
                <a:ext uri="{FF2B5EF4-FFF2-40B4-BE49-F238E27FC236}">
                  <a16:creationId xmlns:a16="http://schemas.microsoft.com/office/drawing/2014/main" id="{A1066CD4-E38D-4F33-BB20-2DF20A4EB3E1}"/>
                </a:ext>
              </a:extLst>
            </p:cNvPr>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Lato Light"/>
              </a:endParaRPr>
            </a:p>
          </p:txBody>
        </p:sp>
      </p:grpSp>
      <p:grpSp>
        <p:nvGrpSpPr>
          <p:cNvPr id="24" name="Group 83">
            <a:extLst>
              <a:ext uri="{FF2B5EF4-FFF2-40B4-BE49-F238E27FC236}">
                <a16:creationId xmlns:a16="http://schemas.microsoft.com/office/drawing/2014/main" id="{679D9318-7B1E-4C45-A0F4-7E0725F4E502}"/>
              </a:ext>
            </a:extLst>
          </p:cNvPr>
          <p:cNvGrpSpPr/>
          <p:nvPr/>
        </p:nvGrpSpPr>
        <p:grpSpPr>
          <a:xfrm>
            <a:off x="5616674" y="3323480"/>
            <a:ext cx="1790323" cy="932433"/>
            <a:chOff x="3913901" y="5865040"/>
            <a:chExt cx="3322518" cy="1730427"/>
          </a:xfrm>
        </p:grpSpPr>
        <p:cxnSp>
          <p:nvCxnSpPr>
            <p:cNvPr id="25" name="直接连接符 84">
              <a:extLst>
                <a:ext uri="{FF2B5EF4-FFF2-40B4-BE49-F238E27FC236}">
                  <a16:creationId xmlns:a16="http://schemas.microsoft.com/office/drawing/2014/main" id="{CB3CAB31-4D76-48C9-A07A-0910C7ABE671}"/>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6" name="弧形 85">
              <a:extLst>
                <a:ext uri="{FF2B5EF4-FFF2-40B4-BE49-F238E27FC236}">
                  <a16:creationId xmlns:a16="http://schemas.microsoft.com/office/drawing/2014/main" id="{B982CC25-8F2E-4E28-949E-DD9C6B38AC78}"/>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27" name="Group 101">
            <a:extLst>
              <a:ext uri="{FF2B5EF4-FFF2-40B4-BE49-F238E27FC236}">
                <a16:creationId xmlns:a16="http://schemas.microsoft.com/office/drawing/2014/main" id="{28D0EBE0-A658-4E06-915F-C13F23763AC9}"/>
              </a:ext>
            </a:extLst>
          </p:cNvPr>
          <p:cNvGrpSpPr/>
          <p:nvPr/>
        </p:nvGrpSpPr>
        <p:grpSpPr>
          <a:xfrm>
            <a:off x="7572529" y="3323480"/>
            <a:ext cx="1790323" cy="932433"/>
            <a:chOff x="3913901" y="5865040"/>
            <a:chExt cx="3322518" cy="1730427"/>
          </a:xfrm>
        </p:grpSpPr>
        <p:cxnSp>
          <p:nvCxnSpPr>
            <p:cNvPr id="28" name="直接连接符 84">
              <a:extLst>
                <a:ext uri="{FF2B5EF4-FFF2-40B4-BE49-F238E27FC236}">
                  <a16:creationId xmlns:a16="http://schemas.microsoft.com/office/drawing/2014/main" id="{B1D6203A-6871-4AAE-B092-F03F07C9EAE5}"/>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9" name="弧形 85">
              <a:extLst>
                <a:ext uri="{FF2B5EF4-FFF2-40B4-BE49-F238E27FC236}">
                  <a16:creationId xmlns:a16="http://schemas.microsoft.com/office/drawing/2014/main" id="{1F0A994C-B017-402B-AA23-801860744492}"/>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30" name="Group 104">
            <a:extLst>
              <a:ext uri="{FF2B5EF4-FFF2-40B4-BE49-F238E27FC236}">
                <a16:creationId xmlns:a16="http://schemas.microsoft.com/office/drawing/2014/main" id="{0DC64BCB-4E2C-415A-AE1F-A56E8E0BE326}"/>
              </a:ext>
            </a:extLst>
          </p:cNvPr>
          <p:cNvGrpSpPr/>
          <p:nvPr/>
        </p:nvGrpSpPr>
        <p:grpSpPr>
          <a:xfrm>
            <a:off x="1699415" y="3323480"/>
            <a:ext cx="1790323" cy="932433"/>
            <a:chOff x="3913901" y="5865040"/>
            <a:chExt cx="3322518" cy="1730427"/>
          </a:xfrm>
        </p:grpSpPr>
        <p:cxnSp>
          <p:nvCxnSpPr>
            <p:cNvPr id="31" name="直接连接符 84">
              <a:extLst>
                <a:ext uri="{FF2B5EF4-FFF2-40B4-BE49-F238E27FC236}">
                  <a16:creationId xmlns:a16="http://schemas.microsoft.com/office/drawing/2014/main" id="{2356CB35-C370-4BD2-876C-8710BCA88EC0}"/>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2" name="弧形 85">
              <a:extLst>
                <a:ext uri="{FF2B5EF4-FFF2-40B4-BE49-F238E27FC236}">
                  <a16:creationId xmlns:a16="http://schemas.microsoft.com/office/drawing/2014/main" id="{4A9C829B-C0BF-4148-80E5-D56D94FAED8B}"/>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33" name="Group 108">
            <a:extLst>
              <a:ext uri="{FF2B5EF4-FFF2-40B4-BE49-F238E27FC236}">
                <a16:creationId xmlns:a16="http://schemas.microsoft.com/office/drawing/2014/main" id="{3D5D1611-04BE-4319-86C9-319B8328D6F3}"/>
              </a:ext>
            </a:extLst>
          </p:cNvPr>
          <p:cNvGrpSpPr/>
          <p:nvPr/>
        </p:nvGrpSpPr>
        <p:grpSpPr>
          <a:xfrm rot="21316916">
            <a:off x="9396272" y="3283308"/>
            <a:ext cx="999616" cy="999876"/>
            <a:chOff x="5013110" y="5059616"/>
            <a:chExt cx="3378533" cy="3379413"/>
          </a:xfrm>
        </p:grpSpPr>
        <p:sp>
          <p:nvSpPr>
            <p:cNvPr id="34" name="Oval 110">
              <a:extLst>
                <a:ext uri="{FF2B5EF4-FFF2-40B4-BE49-F238E27FC236}">
                  <a16:creationId xmlns:a16="http://schemas.microsoft.com/office/drawing/2014/main" id="{10C1F29E-5229-408B-AFC7-C5C85F9093A3}"/>
                </a:ext>
              </a:extLst>
            </p:cNvPr>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35" name="Oval 111">
              <a:extLst>
                <a:ext uri="{FF2B5EF4-FFF2-40B4-BE49-F238E27FC236}">
                  <a16:creationId xmlns:a16="http://schemas.microsoft.com/office/drawing/2014/main" id="{0E18FD1B-391B-4035-BA33-8D5DC85DAB85}"/>
                </a:ext>
              </a:extLst>
            </p:cNvPr>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sp>
        <p:nvSpPr>
          <p:cNvPr id="36" name="TextBox 119">
            <a:extLst>
              <a:ext uri="{FF2B5EF4-FFF2-40B4-BE49-F238E27FC236}">
                <a16:creationId xmlns:a16="http://schemas.microsoft.com/office/drawing/2014/main" id="{CB2E4AD8-9E77-429E-8A24-B5ED26801C1F}"/>
              </a:ext>
            </a:extLst>
          </p:cNvPr>
          <p:cNvSpPr txBox="1"/>
          <p:nvPr/>
        </p:nvSpPr>
        <p:spPr>
          <a:xfrm>
            <a:off x="1763622" y="4263429"/>
            <a:ext cx="691179"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Sujet</a:t>
            </a:r>
            <a:endParaRPr lang="id-ID" sz="2000" b="1" dirty="0">
              <a:solidFill>
                <a:srgbClr val="445469"/>
              </a:solidFill>
              <a:latin typeface="Lato Regular"/>
              <a:cs typeface="Lato Regular"/>
            </a:endParaRPr>
          </a:p>
        </p:txBody>
      </p:sp>
      <p:sp>
        <p:nvSpPr>
          <p:cNvPr id="37" name="TextBox 119">
            <a:extLst>
              <a:ext uri="{FF2B5EF4-FFF2-40B4-BE49-F238E27FC236}">
                <a16:creationId xmlns:a16="http://schemas.microsoft.com/office/drawing/2014/main" id="{723DE1AF-2677-40E2-8F8B-A6D31E4D5397}"/>
              </a:ext>
            </a:extLst>
          </p:cNvPr>
          <p:cNvSpPr txBox="1"/>
          <p:nvPr/>
        </p:nvSpPr>
        <p:spPr>
          <a:xfrm>
            <a:off x="3501654" y="4263927"/>
            <a:ext cx="1142071"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Capteurs</a:t>
            </a:r>
            <a:endParaRPr lang="id-ID" sz="2000" b="1" dirty="0">
              <a:solidFill>
                <a:srgbClr val="445469"/>
              </a:solidFill>
              <a:latin typeface="Lato Regular"/>
              <a:cs typeface="Lato Regular"/>
            </a:endParaRPr>
          </a:p>
        </p:txBody>
      </p:sp>
      <p:sp>
        <p:nvSpPr>
          <p:cNvPr id="38" name="TextBox 119">
            <a:extLst>
              <a:ext uri="{FF2B5EF4-FFF2-40B4-BE49-F238E27FC236}">
                <a16:creationId xmlns:a16="http://schemas.microsoft.com/office/drawing/2014/main" id="{8C358D7A-7872-47B8-917F-0CAC4C28F76D}"/>
              </a:ext>
            </a:extLst>
          </p:cNvPr>
          <p:cNvSpPr txBox="1"/>
          <p:nvPr/>
        </p:nvSpPr>
        <p:spPr>
          <a:xfrm>
            <a:off x="5506782" y="4257348"/>
            <a:ext cx="1053457"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Signaux</a:t>
            </a:r>
            <a:endParaRPr lang="id-ID" sz="2000" b="1" dirty="0">
              <a:solidFill>
                <a:srgbClr val="445469"/>
              </a:solidFill>
              <a:latin typeface="Lato Regular"/>
              <a:cs typeface="Lato Regular"/>
            </a:endParaRPr>
          </a:p>
        </p:txBody>
      </p:sp>
      <p:sp>
        <p:nvSpPr>
          <p:cNvPr id="43" name="TextBox 119">
            <a:extLst>
              <a:ext uri="{FF2B5EF4-FFF2-40B4-BE49-F238E27FC236}">
                <a16:creationId xmlns:a16="http://schemas.microsoft.com/office/drawing/2014/main" id="{85D180A3-53C1-4867-9A78-CD410D8CB104}"/>
              </a:ext>
            </a:extLst>
          </p:cNvPr>
          <p:cNvSpPr txBox="1"/>
          <p:nvPr/>
        </p:nvSpPr>
        <p:spPr>
          <a:xfrm>
            <a:off x="7379603" y="4269985"/>
            <a:ext cx="1287496"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Extraction</a:t>
            </a:r>
            <a:endParaRPr lang="id-ID" sz="2000" b="1" dirty="0">
              <a:solidFill>
                <a:srgbClr val="445469"/>
              </a:solidFill>
              <a:latin typeface="Lato Regular"/>
              <a:cs typeface="Lato Regular"/>
            </a:endParaRPr>
          </a:p>
        </p:txBody>
      </p:sp>
      <p:sp>
        <p:nvSpPr>
          <p:cNvPr id="44" name="TextBox 119">
            <a:extLst>
              <a:ext uri="{FF2B5EF4-FFF2-40B4-BE49-F238E27FC236}">
                <a16:creationId xmlns:a16="http://schemas.microsoft.com/office/drawing/2014/main" id="{9729DBE1-DD79-4782-B771-CA67CAD05128}"/>
              </a:ext>
            </a:extLst>
          </p:cNvPr>
          <p:cNvSpPr txBox="1"/>
          <p:nvPr/>
        </p:nvSpPr>
        <p:spPr>
          <a:xfrm>
            <a:off x="9384927" y="4263927"/>
            <a:ext cx="1045443"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Décision</a:t>
            </a:r>
            <a:endParaRPr lang="id-ID" sz="2000" b="1" dirty="0">
              <a:solidFill>
                <a:srgbClr val="445469"/>
              </a:solidFill>
              <a:latin typeface="Lato Regular"/>
              <a:cs typeface="Lato Regular"/>
            </a:endParaRPr>
          </a:p>
        </p:txBody>
      </p:sp>
      <p:sp>
        <p:nvSpPr>
          <p:cNvPr id="46" name="Freeform 96">
            <a:extLst>
              <a:ext uri="{FF2B5EF4-FFF2-40B4-BE49-F238E27FC236}">
                <a16:creationId xmlns:a16="http://schemas.microsoft.com/office/drawing/2014/main" id="{AA16F956-38D7-4F38-B4E7-A6D256CBE602}"/>
              </a:ext>
            </a:extLst>
          </p:cNvPr>
          <p:cNvSpPr>
            <a:spLocks noChangeArrowheads="1"/>
          </p:cNvSpPr>
          <p:nvPr/>
        </p:nvSpPr>
        <p:spPr bwMode="auto">
          <a:xfrm>
            <a:off x="1955680" y="3606442"/>
            <a:ext cx="342427" cy="311027"/>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47" name="Freeform 141">
            <a:extLst>
              <a:ext uri="{FF2B5EF4-FFF2-40B4-BE49-F238E27FC236}">
                <a16:creationId xmlns:a16="http://schemas.microsoft.com/office/drawing/2014/main" id="{A6B486BC-AAD4-4B8D-B8C7-33EC5C630AEE}"/>
              </a:ext>
            </a:extLst>
          </p:cNvPr>
          <p:cNvSpPr>
            <a:spLocks noEditPoints="1"/>
          </p:cNvSpPr>
          <p:nvPr/>
        </p:nvSpPr>
        <p:spPr bwMode="auto">
          <a:xfrm>
            <a:off x="3920699" y="3632217"/>
            <a:ext cx="283976" cy="300266"/>
          </a:xfrm>
          <a:custGeom>
            <a:avLst/>
            <a:gdLst>
              <a:gd name="T0" fmla="*/ 179582 w 57"/>
              <a:gd name="T1" fmla="*/ 106363 h 62"/>
              <a:gd name="T2" fmla="*/ 179582 w 57"/>
              <a:gd name="T3" fmla="*/ 161259 h 62"/>
              <a:gd name="T4" fmla="*/ 117419 w 57"/>
              <a:gd name="T5" fmla="*/ 212725 h 62"/>
              <a:gd name="T6" fmla="*/ 55256 w 57"/>
              <a:gd name="T7" fmla="*/ 161259 h 62"/>
              <a:gd name="T8" fmla="*/ 55256 w 57"/>
              <a:gd name="T9" fmla="*/ 140673 h 62"/>
              <a:gd name="T10" fmla="*/ 0 w 57"/>
              <a:gd name="T11" fmla="*/ 89207 h 62"/>
              <a:gd name="T12" fmla="*/ 0 w 57"/>
              <a:gd name="T13" fmla="*/ 20586 h 62"/>
              <a:gd name="T14" fmla="*/ 10361 w 57"/>
              <a:gd name="T15" fmla="*/ 10293 h 62"/>
              <a:gd name="T16" fmla="*/ 13814 w 57"/>
              <a:gd name="T17" fmla="*/ 10293 h 62"/>
              <a:gd name="T18" fmla="*/ 27628 w 57"/>
              <a:gd name="T19" fmla="*/ 0 h 62"/>
              <a:gd name="T20" fmla="*/ 44896 w 57"/>
              <a:gd name="T21" fmla="*/ 20586 h 62"/>
              <a:gd name="T22" fmla="*/ 27628 w 57"/>
              <a:gd name="T23" fmla="*/ 37742 h 62"/>
              <a:gd name="T24" fmla="*/ 20721 w 57"/>
              <a:gd name="T25" fmla="*/ 34310 h 62"/>
              <a:gd name="T26" fmla="*/ 20721 w 57"/>
              <a:gd name="T27" fmla="*/ 89207 h 62"/>
              <a:gd name="T28" fmla="*/ 62163 w 57"/>
              <a:gd name="T29" fmla="*/ 123518 h 62"/>
              <a:gd name="T30" fmla="*/ 107059 w 57"/>
              <a:gd name="T31" fmla="*/ 89207 h 62"/>
              <a:gd name="T32" fmla="*/ 107059 w 57"/>
              <a:gd name="T33" fmla="*/ 34310 h 62"/>
              <a:gd name="T34" fmla="*/ 100152 w 57"/>
              <a:gd name="T35" fmla="*/ 37742 h 62"/>
              <a:gd name="T36" fmla="*/ 82884 w 57"/>
              <a:gd name="T37" fmla="*/ 20586 h 62"/>
              <a:gd name="T38" fmla="*/ 100152 w 57"/>
              <a:gd name="T39" fmla="*/ 0 h 62"/>
              <a:gd name="T40" fmla="*/ 113966 w 57"/>
              <a:gd name="T41" fmla="*/ 10293 h 62"/>
              <a:gd name="T42" fmla="*/ 117419 w 57"/>
              <a:gd name="T43" fmla="*/ 10293 h 62"/>
              <a:gd name="T44" fmla="*/ 124326 w 57"/>
              <a:gd name="T45" fmla="*/ 20586 h 62"/>
              <a:gd name="T46" fmla="*/ 124326 w 57"/>
              <a:gd name="T47" fmla="*/ 89207 h 62"/>
              <a:gd name="T48" fmla="*/ 72524 w 57"/>
              <a:gd name="T49" fmla="*/ 140673 h 62"/>
              <a:gd name="T50" fmla="*/ 72524 w 57"/>
              <a:gd name="T51" fmla="*/ 161259 h 62"/>
              <a:gd name="T52" fmla="*/ 117419 w 57"/>
              <a:gd name="T53" fmla="*/ 195570 h 62"/>
              <a:gd name="T54" fmla="*/ 162315 w 57"/>
              <a:gd name="T55" fmla="*/ 161259 h 62"/>
              <a:gd name="T56" fmla="*/ 162315 w 57"/>
              <a:gd name="T57" fmla="*/ 106363 h 62"/>
              <a:gd name="T58" fmla="*/ 145047 w 57"/>
              <a:gd name="T59" fmla="*/ 82345 h 62"/>
              <a:gd name="T60" fmla="*/ 169222 w 57"/>
              <a:gd name="T61" fmla="*/ 54897 h 62"/>
              <a:gd name="T62" fmla="*/ 196850 w 57"/>
              <a:gd name="T63" fmla="*/ 82345 h 62"/>
              <a:gd name="T64" fmla="*/ 179582 w 57"/>
              <a:gd name="T65" fmla="*/ 106363 h 62"/>
              <a:gd name="T66" fmla="*/ 169222 w 57"/>
              <a:gd name="T67" fmla="*/ 72052 h 62"/>
              <a:gd name="T68" fmla="*/ 162315 w 57"/>
              <a:gd name="T69" fmla="*/ 82345 h 62"/>
              <a:gd name="T70" fmla="*/ 169222 w 57"/>
              <a:gd name="T71" fmla="*/ 89207 h 62"/>
              <a:gd name="T72" fmla="*/ 179582 w 57"/>
              <a:gd name="T73" fmla="*/ 82345 h 62"/>
              <a:gd name="T74" fmla="*/ 169222 w 57"/>
              <a:gd name="T75" fmla="*/ 72052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 h="62">
                <a:moveTo>
                  <a:pt x="52" y="31"/>
                </a:moveTo>
                <a:cubicBezTo>
                  <a:pt x="52" y="47"/>
                  <a:pt x="52" y="47"/>
                  <a:pt x="52" y="47"/>
                </a:cubicBezTo>
                <a:cubicBezTo>
                  <a:pt x="52" y="55"/>
                  <a:pt x="44" y="62"/>
                  <a:pt x="34" y="62"/>
                </a:cubicBezTo>
                <a:cubicBezTo>
                  <a:pt x="24" y="62"/>
                  <a:pt x="16" y="55"/>
                  <a:pt x="16" y="47"/>
                </a:cubicBezTo>
                <a:cubicBezTo>
                  <a:pt x="16" y="41"/>
                  <a:pt x="16" y="41"/>
                  <a:pt x="16" y="41"/>
                </a:cubicBezTo>
                <a:cubicBezTo>
                  <a:pt x="7" y="40"/>
                  <a:pt x="0" y="34"/>
                  <a:pt x="0" y="26"/>
                </a:cubicBezTo>
                <a:cubicBezTo>
                  <a:pt x="0" y="6"/>
                  <a:pt x="0" y="6"/>
                  <a:pt x="0" y="6"/>
                </a:cubicBezTo>
                <a:cubicBezTo>
                  <a:pt x="0" y="4"/>
                  <a:pt x="2" y="3"/>
                  <a:pt x="3" y="3"/>
                </a:cubicBezTo>
                <a:cubicBezTo>
                  <a:pt x="3" y="3"/>
                  <a:pt x="3" y="3"/>
                  <a:pt x="4" y="3"/>
                </a:cubicBezTo>
                <a:cubicBezTo>
                  <a:pt x="5" y="2"/>
                  <a:pt x="6" y="0"/>
                  <a:pt x="8" y="0"/>
                </a:cubicBezTo>
                <a:cubicBezTo>
                  <a:pt x="11" y="0"/>
                  <a:pt x="13" y="3"/>
                  <a:pt x="13" y="6"/>
                </a:cubicBezTo>
                <a:cubicBezTo>
                  <a:pt x="13" y="8"/>
                  <a:pt x="11" y="11"/>
                  <a:pt x="8" y="11"/>
                </a:cubicBezTo>
                <a:cubicBezTo>
                  <a:pt x="7" y="11"/>
                  <a:pt x="6" y="10"/>
                  <a:pt x="6" y="10"/>
                </a:cubicBezTo>
                <a:cubicBezTo>
                  <a:pt x="6" y="26"/>
                  <a:pt x="6" y="26"/>
                  <a:pt x="6" y="26"/>
                </a:cubicBezTo>
                <a:cubicBezTo>
                  <a:pt x="6" y="32"/>
                  <a:pt x="11" y="36"/>
                  <a:pt x="18" y="36"/>
                </a:cubicBezTo>
                <a:cubicBezTo>
                  <a:pt x="26" y="36"/>
                  <a:pt x="31" y="32"/>
                  <a:pt x="31" y="26"/>
                </a:cubicBezTo>
                <a:cubicBezTo>
                  <a:pt x="31" y="10"/>
                  <a:pt x="31" y="10"/>
                  <a:pt x="31" y="10"/>
                </a:cubicBezTo>
                <a:cubicBezTo>
                  <a:pt x="31" y="10"/>
                  <a:pt x="30" y="11"/>
                  <a:pt x="29" y="11"/>
                </a:cubicBezTo>
                <a:cubicBezTo>
                  <a:pt x="26" y="11"/>
                  <a:pt x="24" y="8"/>
                  <a:pt x="24" y="6"/>
                </a:cubicBezTo>
                <a:cubicBezTo>
                  <a:pt x="24" y="3"/>
                  <a:pt x="26" y="0"/>
                  <a:pt x="29" y="0"/>
                </a:cubicBezTo>
                <a:cubicBezTo>
                  <a:pt x="31" y="0"/>
                  <a:pt x="32" y="2"/>
                  <a:pt x="33" y="3"/>
                </a:cubicBezTo>
                <a:cubicBezTo>
                  <a:pt x="33" y="3"/>
                  <a:pt x="34" y="3"/>
                  <a:pt x="34" y="3"/>
                </a:cubicBezTo>
                <a:cubicBezTo>
                  <a:pt x="35" y="3"/>
                  <a:pt x="36" y="4"/>
                  <a:pt x="36" y="6"/>
                </a:cubicBezTo>
                <a:cubicBezTo>
                  <a:pt x="36" y="26"/>
                  <a:pt x="36" y="26"/>
                  <a:pt x="36" y="26"/>
                </a:cubicBezTo>
                <a:cubicBezTo>
                  <a:pt x="36" y="34"/>
                  <a:pt x="30" y="40"/>
                  <a:pt x="21" y="41"/>
                </a:cubicBezTo>
                <a:cubicBezTo>
                  <a:pt x="21" y="47"/>
                  <a:pt x="21" y="47"/>
                  <a:pt x="21" y="47"/>
                </a:cubicBezTo>
                <a:cubicBezTo>
                  <a:pt x="21" y="52"/>
                  <a:pt x="27" y="57"/>
                  <a:pt x="34" y="57"/>
                </a:cubicBezTo>
                <a:cubicBezTo>
                  <a:pt x="41" y="57"/>
                  <a:pt x="47" y="52"/>
                  <a:pt x="47" y="47"/>
                </a:cubicBezTo>
                <a:cubicBezTo>
                  <a:pt x="47" y="31"/>
                  <a:pt x="47" y="31"/>
                  <a:pt x="47" y="31"/>
                </a:cubicBezTo>
                <a:cubicBezTo>
                  <a:pt x="44" y="30"/>
                  <a:pt x="42" y="27"/>
                  <a:pt x="42" y="24"/>
                </a:cubicBezTo>
                <a:cubicBezTo>
                  <a:pt x="42" y="19"/>
                  <a:pt x="45" y="16"/>
                  <a:pt x="49" y="16"/>
                </a:cubicBezTo>
                <a:cubicBezTo>
                  <a:pt x="54" y="16"/>
                  <a:pt x="57" y="19"/>
                  <a:pt x="57" y="24"/>
                </a:cubicBezTo>
                <a:cubicBezTo>
                  <a:pt x="57" y="27"/>
                  <a:pt x="55" y="30"/>
                  <a:pt x="52" y="31"/>
                </a:cubicBezTo>
                <a:close/>
                <a:moveTo>
                  <a:pt x="49" y="21"/>
                </a:moveTo>
                <a:cubicBezTo>
                  <a:pt x="48" y="21"/>
                  <a:pt x="47" y="22"/>
                  <a:pt x="47" y="24"/>
                </a:cubicBezTo>
                <a:cubicBezTo>
                  <a:pt x="47" y="25"/>
                  <a:pt x="48" y="26"/>
                  <a:pt x="49" y="26"/>
                </a:cubicBezTo>
                <a:cubicBezTo>
                  <a:pt x="51" y="26"/>
                  <a:pt x="52" y="25"/>
                  <a:pt x="52" y="24"/>
                </a:cubicBezTo>
                <a:cubicBezTo>
                  <a:pt x="52" y="22"/>
                  <a:pt x="51" y="21"/>
                  <a:pt x="4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dirty="0"/>
          </a:p>
        </p:txBody>
      </p:sp>
      <p:sp>
        <p:nvSpPr>
          <p:cNvPr id="48" name="Freeform 76">
            <a:extLst>
              <a:ext uri="{FF2B5EF4-FFF2-40B4-BE49-F238E27FC236}">
                <a16:creationId xmlns:a16="http://schemas.microsoft.com/office/drawing/2014/main" id="{D3EA9331-639F-447A-BC6F-6CF69F5EF141}"/>
              </a:ext>
            </a:extLst>
          </p:cNvPr>
          <p:cNvSpPr>
            <a:spLocks noChangeArrowheads="1"/>
          </p:cNvSpPr>
          <p:nvPr/>
        </p:nvSpPr>
        <p:spPr bwMode="auto">
          <a:xfrm>
            <a:off x="5893782" y="3632217"/>
            <a:ext cx="302950" cy="264587"/>
          </a:xfrm>
          <a:custGeom>
            <a:avLst/>
            <a:gdLst>
              <a:gd name="T0" fmla="*/ 75622837 w 601"/>
              <a:gd name="T1" fmla="*/ 23076884 h 510"/>
              <a:gd name="T2" fmla="*/ 75622837 w 601"/>
              <a:gd name="T3" fmla="*/ 23076884 h 510"/>
              <a:gd name="T4" fmla="*/ 75622837 w 601"/>
              <a:gd name="T5" fmla="*/ 23076884 h 510"/>
              <a:gd name="T6" fmla="*/ 75622837 w 601"/>
              <a:gd name="T7" fmla="*/ 23076884 h 510"/>
              <a:gd name="T8" fmla="*/ 44651066 w 601"/>
              <a:gd name="T9" fmla="*/ 45240961 h 510"/>
              <a:gd name="T10" fmla="*/ 44651066 w 601"/>
              <a:gd name="T11" fmla="*/ 45240961 h 510"/>
              <a:gd name="T12" fmla="*/ 41941000 w 601"/>
              <a:gd name="T13" fmla="*/ 46153767 h 510"/>
              <a:gd name="T14" fmla="*/ 40134409 w 601"/>
              <a:gd name="T15" fmla="*/ 45240961 h 510"/>
              <a:gd name="T16" fmla="*/ 40134409 w 601"/>
              <a:gd name="T17" fmla="*/ 45240961 h 510"/>
              <a:gd name="T18" fmla="*/ 40134409 w 601"/>
              <a:gd name="T19" fmla="*/ 45240961 h 510"/>
              <a:gd name="T20" fmla="*/ 40134409 w 601"/>
              <a:gd name="T21" fmla="*/ 45240961 h 510"/>
              <a:gd name="T22" fmla="*/ 23616083 w 601"/>
              <a:gd name="T23" fmla="*/ 34159103 h 510"/>
              <a:gd name="T24" fmla="*/ 7226723 w 601"/>
              <a:gd name="T25" fmla="*/ 44198166 h 510"/>
              <a:gd name="T26" fmla="*/ 7226723 w 601"/>
              <a:gd name="T27" fmla="*/ 58930528 h 510"/>
              <a:gd name="T28" fmla="*/ 73816246 w 601"/>
              <a:gd name="T29" fmla="*/ 58930528 h 510"/>
              <a:gd name="T30" fmla="*/ 77429787 w 601"/>
              <a:gd name="T31" fmla="*/ 62711741 h 510"/>
              <a:gd name="T32" fmla="*/ 73816246 w 601"/>
              <a:gd name="T33" fmla="*/ 66362244 h 510"/>
              <a:gd name="T34" fmla="*/ 3613541 w 601"/>
              <a:gd name="T35" fmla="*/ 66362244 h 510"/>
              <a:gd name="T36" fmla="*/ 0 w 601"/>
              <a:gd name="T37" fmla="*/ 62711741 h 510"/>
              <a:gd name="T38" fmla="*/ 0 w 601"/>
              <a:gd name="T39" fmla="*/ 3650503 h 510"/>
              <a:gd name="T40" fmla="*/ 3613541 w 601"/>
              <a:gd name="T41" fmla="*/ 0 h 510"/>
              <a:gd name="T42" fmla="*/ 7226723 w 601"/>
              <a:gd name="T43" fmla="*/ 3650503 h 510"/>
              <a:gd name="T44" fmla="*/ 7226723 w 601"/>
              <a:gd name="T45" fmla="*/ 35984354 h 510"/>
              <a:gd name="T46" fmla="*/ 21809492 w 601"/>
              <a:gd name="T47" fmla="*/ 26727387 h 510"/>
              <a:gd name="T48" fmla="*/ 21809492 w 601"/>
              <a:gd name="T49" fmla="*/ 26727387 h 510"/>
              <a:gd name="T50" fmla="*/ 23616083 w 601"/>
              <a:gd name="T51" fmla="*/ 25814941 h 510"/>
              <a:gd name="T52" fmla="*/ 26455114 w 601"/>
              <a:gd name="T53" fmla="*/ 26727387 h 510"/>
              <a:gd name="T54" fmla="*/ 26455114 w 601"/>
              <a:gd name="T55" fmla="*/ 26727387 h 510"/>
              <a:gd name="T56" fmla="*/ 26455114 w 601"/>
              <a:gd name="T57" fmla="*/ 26727387 h 510"/>
              <a:gd name="T58" fmla="*/ 26455114 w 601"/>
              <a:gd name="T59" fmla="*/ 26727387 h 510"/>
              <a:gd name="T60" fmla="*/ 41941000 w 601"/>
              <a:gd name="T61" fmla="*/ 37809606 h 510"/>
              <a:gd name="T62" fmla="*/ 72009655 w 601"/>
              <a:gd name="T63" fmla="*/ 16557974 h 510"/>
              <a:gd name="T64" fmla="*/ 72009655 w 601"/>
              <a:gd name="T65" fmla="*/ 16557974 h 510"/>
              <a:gd name="T66" fmla="*/ 73816246 w 601"/>
              <a:gd name="T67" fmla="*/ 16557974 h 510"/>
              <a:gd name="T68" fmla="*/ 77429787 w 601"/>
              <a:gd name="T69" fmla="*/ 20338826 h 510"/>
              <a:gd name="T70" fmla="*/ 75622837 w 601"/>
              <a:gd name="T71" fmla="*/ 23076884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50" name="Freeform 54">
            <a:extLst>
              <a:ext uri="{FF2B5EF4-FFF2-40B4-BE49-F238E27FC236}">
                <a16:creationId xmlns:a16="http://schemas.microsoft.com/office/drawing/2014/main" id="{A45315D1-BE80-4585-BD5F-55667F7B43F0}"/>
              </a:ext>
            </a:extLst>
          </p:cNvPr>
          <p:cNvSpPr>
            <a:spLocks noChangeArrowheads="1"/>
          </p:cNvSpPr>
          <p:nvPr/>
        </p:nvSpPr>
        <p:spPr bwMode="auto">
          <a:xfrm>
            <a:off x="9704995" y="3606442"/>
            <a:ext cx="396503" cy="358940"/>
          </a:xfrm>
          <a:custGeom>
            <a:avLst/>
            <a:gdLst>
              <a:gd name="T0" fmla="*/ 95480 w 497"/>
              <a:gd name="T1" fmla="*/ 0 h 443"/>
              <a:gd name="T2" fmla="*/ 95480 w 497"/>
              <a:gd name="T3" fmla="*/ 0 h 443"/>
              <a:gd name="T4" fmla="*/ 83770 w 497"/>
              <a:gd name="T5" fmla="*/ 0 h 443"/>
              <a:gd name="T6" fmla="*/ 79717 w 497"/>
              <a:gd name="T7" fmla="*/ 3584 h 443"/>
              <a:gd name="T8" fmla="*/ 79717 w 497"/>
              <a:gd name="T9" fmla="*/ 47482 h 443"/>
              <a:gd name="T10" fmla="*/ 39633 w 497"/>
              <a:gd name="T11" fmla="*/ 47482 h 443"/>
              <a:gd name="T12" fmla="*/ 36030 w 497"/>
              <a:gd name="T13" fmla="*/ 47482 h 443"/>
              <a:gd name="T14" fmla="*/ 27923 w 497"/>
              <a:gd name="T15" fmla="*/ 51065 h 443"/>
              <a:gd name="T16" fmla="*/ 0 w 497"/>
              <a:gd name="T17" fmla="*/ 67639 h 443"/>
              <a:gd name="T18" fmla="*/ 0 w 497"/>
              <a:gd name="T19" fmla="*/ 71223 h 443"/>
              <a:gd name="T20" fmla="*/ 0 w 497"/>
              <a:gd name="T21" fmla="*/ 74806 h 443"/>
              <a:gd name="T22" fmla="*/ 27923 w 497"/>
              <a:gd name="T23" fmla="*/ 94964 h 443"/>
              <a:gd name="T24" fmla="*/ 36030 w 497"/>
              <a:gd name="T25" fmla="*/ 94964 h 443"/>
              <a:gd name="T26" fmla="*/ 39633 w 497"/>
              <a:gd name="T27" fmla="*/ 98995 h 443"/>
              <a:gd name="T28" fmla="*/ 79717 w 497"/>
              <a:gd name="T29" fmla="*/ 98995 h 443"/>
              <a:gd name="T30" fmla="*/ 79717 w 497"/>
              <a:gd name="T31" fmla="*/ 193959 h 443"/>
              <a:gd name="T32" fmla="*/ 83770 w 497"/>
              <a:gd name="T33" fmla="*/ 197990 h 443"/>
              <a:gd name="T34" fmla="*/ 95480 w 497"/>
              <a:gd name="T35" fmla="*/ 197990 h 443"/>
              <a:gd name="T36" fmla="*/ 99533 w 497"/>
              <a:gd name="T37" fmla="*/ 193959 h 443"/>
              <a:gd name="T38" fmla="*/ 99533 w 497"/>
              <a:gd name="T39" fmla="*/ 3584 h 443"/>
              <a:gd name="T40" fmla="*/ 95480 w 497"/>
              <a:gd name="T41" fmla="*/ 0 h 443"/>
              <a:gd name="T42" fmla="*/ 219333 w 497"/>
              <a:gd name="T43" fmla="*/ 47482 h 443"/>
              <a:gd name="T44" fmla="*/ 219333 w 497"/>
              <a:gd name="T45" fmla="*/ 47482 h 443"/>
              <a:gd name="T46" fmla="*/ 195463 w 497"/>
              <a:gd name="T47" fmla="*/ 27324 h 443"/>
              <a:gd name="T48" fmla="*/ 187357 w 497"/>
              <a:gd name="T49" fmla="*/ 23741 h 443"/>
              <a:gd name="T50" fmla="*/ 183303 w 497"/>
              <a:gd name="T51" fmla="*/ 23741 h 443"/>
              <a:gd name="T52" fmla="*/ 107640 w 497"/>
              <a:gd name="T53" fmla="*/ 23741 h 443"/>
              <a:gd name="T54" fmla="*/ 115296 w 497"/>
              <a:gd name="T55" fmla="*/ 74806 h 443"/>
              <a:gd name="T56" fmla="*/ 183303 w 497"/>
              <a:gd name="T57" fmla="*/ 74806 h 443"/>
              <a:gd name="T58" fmla="*/ 187357 w 497"/>
              <a:gd name="T59" fmla="*/ 74806 h 443"/>
              <a:gd name="T60" fmla="*/ 195463 w 497"/>
              <a:gd name="T61" fmla="*/ 71223 h 443"/>
              <a:gd name="T62" fmla="*/ 219333 w 497"/>
              <a:gd name="T63" fmla="*/ 55097 h 443"/>
              <a:gd name="T64" fmla="*/ 223387 w 497"/>
              <a:gd name="T65" fmla="*/ 51065 h 443"/>
              <a:gd name="T66" fmla="*/ 219333 w 497"/>
              <a:gd name="T67" fmla="*/ 47482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7" h="443">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fr-FR"/>
          </a:p>
        </p:txBody>
      </p:sp>
      <p:sp>
        <p:nvSpPr>
          <p:cNvPr id="45" name="Freeform 80">
            <a:extLst>
              <a:ext uri="{FF2B5EF4-FFF2-40B4-BE49-F238E27FC236}">
                <a16:creationId xmlns:a16="http://schemas.microsoft.com/office/drawing/2014/main" id="{9556187A-CAA5-4ED0-922A-4173211631AC}"/>
              </a:ext>
            </a:extLst>
          </p:cNvPr>
          <p:cNvSpPr>
            <a:spLocks noEditPoints="1"/>
          </p:cNvSpPr>
          <p:nvPr/>
        </p:nvSpPr>
        <p:spPr bwMode="auto">
          <a:xfrm>
            <a:off x="7810150" y="3614393"/>
            <a:ext cx="363299" cy="339046"/>
          </a:xfrm>
          <a:custGeom>
            <a:avLst/>
            <a:gdLst>
              <a:gd name="T0" fmla="*/ 2147483646 w 64"/>
              <a:gd name="T1" fmla="*/ 2147483646 h 55"/>
              <a:gd name="T2" fmla="*/ 2147483646 w 64"/>
              <a:gd name="T3" fmla="*/ 2147483646 h 55"/>
              <a:gd name="T4" fmla="*/ 2147483646 w 64"/>
              <a:gd name="T5" fmla="*/ 2147483646 h 55"/>
              <a:gd name="T6" fmla="*/ 0 w 64"/>
              <a:gd name="T7" fmla="*/ 2147483646 h 55"/>
              <a:gd name="T8" fmla="*/ 0 w 64"/>
              <a:gd name="T9" fmla="*/ 2147483646 h 55"/>
              <a:gd name="T10" fmla="*/ 2147483646 w 64"/>
              <a:gd name="T11" fmla="*/ 2147483646 h 55"/>
              <a:gd name="T12" fmla="*/ 2147483646 w 64"/>
              <a:gd name="T13" fmla="*/ 2147483646 h 55"/>
              <a:gd name="T14" fmla="*/ 2147483646 w 64"/>
              <a:gd name="T15" fmla="*/ 2147483646 h 55"/>
              <a:gd name="T16" fmla="*/ 2147483646 w 64"/>
              <a:gd name="T17" fmla="*/ 2147483646 h 55"/>
              <a:gd name="T18" fmla="*/ 2147483646 w 64"/>
              <a:gd name="T19" fmla="*/ 2147483646 h 55"/>
              <a:gd name="T20" fmla="*/ 2147483646 w 64"/>
              <a:gd name="T21" fmla="*/ 2147483646 h 55"/>
              <a:gd name="T22" fmla="*/ 2147483646 w 64"/>
              <a:gd name="T23" fmla="*/ 2147483646 h 55"/>
              <a:gd name="T24" fmla="*/ 2147483646 w 64"/>
              <a:gd name="T25" fmla="*/ 2147483646 h 55"/>
              <a:gd name="T26" fmla="*/ 2147483646 w 64"/>
              <a:gd name="T27" fmla="*/ 2147483646 h 55"/>
              <a:gd name="T28" fmla="*/ 2147483646 w 64"/>
              <a:gd name="T29" fmla="*/ 2147483646 h 55"/>
              <a:gd name="T30" fmla="*/ 2147483646 w 64"/>
              <a:gd name="T31" fmla="*/ 2147483646 h 55"/>
              <a:gd name="T32" fmla="*/ 2147483646 w 64"/>
              <a:gd name="T33" fmla="*/ 2147483646 h 55"/>
              <a:gd name="T34" fmla="*/ 2147483646 w 64"/>
              <a:gd name="T35" fmla="*/ 2147483646 h 55"/>
              <a:gd name="T36" fmla="*/ 2147483646 w 64"/>
              <a:gd name="T37" fmla="*/ 2147483646 h 55"/>
              <a:gd name="T38" fmla="*/ 2147483646 w 64"/>
              <a:gd name="T39" fmla="*/ 2147483646 h 55"/>
              <a:gd name="T40" fmla="*/ 2147483646 w 64"/>
              <a:gd name="T41" fmla="*/ 2147483646 h 55"/>
              <a:gd name="T42" fmla="*/ 2147483646 w 64"/>
              <a:gd name="T43" fmla="*/ 2147483646 h 55"/>
              <a:gd name="T44" fmla="*/ 2147483646 w 64"/>
              <a:gd name="T45" fmla="*/ 2147483646 h 55"/>
              <a:gd name="T46" fmla="*/ 2147483646 w 64"/>
              <a:gd name="T47" fmla="*/ 2147483646 h 55"/>
              <a:gd name="T48" fmla="*/ 2147483646 w 64"/>
              <a:gd name="T49" fmla="*/ 2147483646 h 55"/>
              <a:gd name="T50" fmla="*/ 2147483646 w 64"/>
              <a:gd name="T51" fmla="*/ 2147483646 h 55"/>
              <a:gd name="T52" fmla="*/ 2147483646 w 64"/>
              <a:gd name="T53" fmla="*/ 2147483646 h 55"/>
              <a:gd name="T54" fmla="*/ 2147483646 w 64"/>
              <a:gd name="T55" fmla="*/ 2147483646 h 55"/>
              <a:gd name="T56" fmla="*/ 2147483646 w 64"/>
              <a:gd name="T57" fmla="*/ 2147483646 h 55"/>
              <a:gd name="T58" fmla="*/ 2147483646 w 64"/>
              <a:gd name="T59" fmla="*/ 2147483646 h 55"/>
              <a:gd name="T60" fmla="*/ 2147483646 w 64"/>
              <a:gd name="T61" fmla="*/ 2147483646 h 55"/>
              <a:gd name="T62" fmla="*/ 2147483646 w 64"/>
              <a:gd name="T63" fmla="*/ 2147483646 h 55"/>
              <a:gd name="T64" fmla="*/ 2147483646 w 64"/>
              <a:gd name="T65" fmla="*/ 2147483646 h 55"/>
              <a:gd name="T66" fmla="*/ 2147483646 w 64"/>
              <a:gd name="T67" fmla="*/ 2147483646 h 55"/>
              <a:gd name="T68" fmla="*/ 2147483646 w 64"/>
              <a:gd name="T69" fmla="*/ 0 h 55"/>
              <a:gd name="T70" fmla="*/ 2147483646 w 64"/>
              <a:gd name="T71" fmla="*/ 0 h 55"/>
              <a:gd name="T72" fmla="*/ 2147483646 w 64"/>
              <a:gd name="T73" fmla="*/ 2147483646 h 55"/>
              <a:gd name="T74" fmla="*/ 2147483646 w 64"/>
              <a:gd name="T75" fmla="*/ 2147483646 h 5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4" h="55">
                <a:moveTo>
                  <a:pt x="50" y="45"/>
                </a:moveTo>
                <a:cubicBezTo>
                  <a:pt x="50" y="50"/>
                  <a:pt x="45" y="55"/>
                  <a:pt x="40" y="55"/>
                </a:cubicBezTo>
                <a:cubicBezTo>
                  <a:pt x="10" y="55"/>
                  <a:pt x="10" y="55"/>
                  <a:pt x="10" y="55"/>
                </a:cubicBezTo>
                <a:cubicBezTo>
                  <a:pt x="4" y="55"/>
                  <a:pt x="0" y="50"/>
                  <a:pt x="0" y="45"/>
                </a:cubicBezTo>
                <a:cubicBezTo>
                  <a:pt x="0" y="15"/>
                  <a:pt x="0" y="15"/>
                  <a:pt x="0" y="15"/>
                </a:cubicBezTo>
                <a:cubicBezTo>
                  <a:pt x="0" y="9"/>
                  <a:pt x="4" y="5"/>
                  <a:pt x="10" y="5"/>
                </a:cubicBezTo>
                <a:cubicBezTo>
                  <a:pt x="35" y="5"/>
                  <a:pt x="35" y="5"/>
                  <a:pt x="35" y="5"/>
                </a:cubicBezTo>
                <a:cubicBezTo>
                  <a:pt x="36" y="5"/>
                  <a:pt x="36" y="5"/>
                  <a:pt x="36" y="6"/>
                </a:cubicBezTo>
                <a:cubicBezTo>
                  <a:pt x="36" y="8"/>
                  <a:pt x="36" y="8"/>
                  <a:pt x="36" y="8"/>
                </a:cubicBezTo>
                <a:cubicBezTo>
                  <a:pt x="36" y="9"/>
                  <a:pt x="36" y="9"/>
                  <a:pt x="35" y="9"/>
                </a:cubicBezTo>
                <a:cubicBezTo>
                  <a:pt x="10" y="9"/>
                  <a:pt x="10" y="9"/>
                  <a:pt x="10" y="9"/>
                </a:cubicBezTo>
                <a:cubicBezTo>
                  <a:pt x="7" y="9"/>
                  <a:pt x="4" y="12"/>
                  <a:pt x="4" y="15"/>
                </a:cubicBezTo>
                <a:cubicBezTo>
                  <a:pt x="4" y="45"/>
                  <a:pt x="4" y="45"/>
                  <a:pt x="4" y="45"/>
                </a:cubicBezTo>
                <a:cubicBezTo>
                  <a:pt x="4" y="48"/>
                  <a:pt x="7" y="50"/>
                  <a:pt x="10" y="50"/>
                </a:cubicBezTo>
                <a:cubicBezTo>
                  <a:pt x="40" y="50"/>
                  <a:pt x="40" y="50"/>
                  <a:pt x="40" y="50"/>
                </a:cubicBezTo>
                <a:cubicBezTo>
                  <a:pt x="43" y="50"/>
                  <a:pt x="45" y="48"/>
                  <a:pt x="45" y="45"/>
                </a:cubicBezTo>
                <a:cubicBezTo>
                  <a:pt x="45" y="33"/>
                  <a:pt x="45" y="33"/>
                  <a:pt x="45" y="33"/>
                </a:cubicBezTo>
                <a:cubicBezTo>
                  <a:pt x="45" y="32"/>
                  <a:pt x="46" y="32"/>
                  <a:pt x="47" y="32"/>
                </a:cubicBezTo>
                <a:cubicBezTo>
                  <a:pt x="49" y="32"/>
                  <a:pt x="49" y="32"/>
                  <a:pt x="49" y="32"/>
                </a:cubicBezTo>
                <a:cubicBezTo>
                  <a:pt x="50" y="32"/>
                  <a:pt x="50" y="32"/>
                  <a:pt x="50" y="33"/>
                </a:cubicBezTo>
                <a:lnTo>
                  <a:pt x="50" y="45"/>
                </a:lnTo>
                <a:close/>
                <a:moveTo>
                  <a:pt x="64" y="21"/>
                </a:moveTo>
                <a:cubicBezTo>
                  <a:pt x="64" y="22"/>
                  <a:pt x="63" y="23"/>
                  <a:pt x="61" y="23"/>
                </a:cubicBezTo>
                <a:cubicBezTo>
                  <a:pt x="61" y="23"/>
                  <a:pt x="60" y="23"/>
                  <a:pt x="60" y="22"/>
                </a:cubicBezTo>
                <a:cubicBezTo>
                  <a:pt x="54" y="16"/>
                  <a:pt x="54" y="16"/>
                  <a:pt x="54" y="16"/>
                </a:cubicBezTo>
                <a:cubicBezTo>
                  <a:pt x="30" y="39"/>
                  <a:pt x="30" y="39"/>
                  <a:pt x="30" y="39"/>
                </a:cubicBezTo>
                <a:cubicBezTo>
                  <a:pt x="30" y="39"/>
                  <a:pt x="30" y="39"/>
                  <a:pt x="29" y="39"/>
                </a:cubicBezTo>
                <a:cubicBezTo>
                  <a:pt x="29" y="39"/>
                  <a:pt x="29" y="39"/>
                  <a:pt x="29" y="39"/>
                </a:cubicBezTo>
                <a:cubicBezTo>
                  <a:pt x="25" y="35"/>
                  <a:pt x="25" y="35"/>
                  <a:pt x="25" y="35"/>
                </a:cubicBezTo>
                <a:cubicBezTo>
                  <a:pt x="24" y="35"/>
                  <a:pt x="24" y="35"/>
                  <a:pt x="24" y="34"/>
                </a:cubicBezTo>
                <a:cubicBezTo>
                  <a:pt x="24" y="34"/>
                  <a:pt x="24" y="34"/>
                  <a:pt x="25" y="33"/>
                </a:cubicBezTo>
                <a:cubicBezTo>
                  <a:pt x="48" y="10"/>
                  <a:pt x="48" y="10"/>
                  <a:pt x="48" y="10"/>
                </a:cubicBezTo>
                <a:cubicBezTo>
                  <a:pt x="42" y="4"/>
                  <a:pt x="42" y="4"/>
                  <a:pt x="42" y="4"/>
                </a:cubicBezTo>
                <a:cubicBezTo>
                  <a:pt x="41" y="3"/>
                  <a:pt x="41" y="3"/>
                  <a:pt x="41" y="2"/>
                </a:cubicBezTo>
                <a:cubicBezTo>
                  <a:pt x="41" y="1"/>
                  <a:pt x="42" y="0"/>
                  <a:pt x="43" y="0"/>
                </a:cubicBezTo>
                <a:cubicBezTo>
                  <a:pt x="61" y="0"/>
                  <a:pt x="61" y="0"/>
                  <a:pt x="61" y="0"/>
                </a:cubicBezTo>
                <a:cubicBezTo>
                  <a:pt x="63" y="0"/>
                  <a:pt x="64" y="1"/>
                  <a:pt x="64" y="2"/>
                </a:cubicBezTo>
                <a:lnTo>
                  <a:pt x="64"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Tree>
    <p:extLst>
      <p:ext uri="{BB962C8B-B14F-4D97-AF65-F5344CB8AC3E}">
        <p14:creationId xmlns:p14="http://schemas.microsoft.com/office/powerpoint/2010/main" val="38833187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64">
            <a:extLst>
              <a:ext uri="{FF2B5EF4-FFF2-40B4-BE49-F238E27FC236}">
                <a16:creationId xmlns:a16="http://schemas.microsoft.com/office/drawing/2014/main" id="{185C3AC9-E2AA-4CE0-A795-8679BAF21B14}"/>
              </a:ext>
            </a:extLst>
          </p:cNvPr>
          <p:cNvSpPr txBox="1"/>
          <p:nvPr/>
        </p:nvSpPr>
        <p:spPr bwMode="auto">
          <a:xfrm>
            <a:off x="909307" y="1507534"/>
            <a:ext cx="10358961" cy="1246495"/>
          </a:xfrm>
          <a:prstGeom prst="rect">
            <a:avLst/>
          </a:prstGeom>
          <a:noFill/>
        </p:spPr>
        <p:txBody>
          <a:bodyPr wrap="square">
            <a:spAutoFit/>
          </a:bodyPr>
          <a:lstStyle/>
          <a:p>
            <a:pPr algn="just">
              <a:lnSpc>
                <a:spcPts val="1820"/>
              </a:lnSpc>
            </a:pPr>
            <a:r>
              <a:rPr lang="fr-FR" sz="2000" b="1" dirty="0">
                <a:latin typeface="Lato Regular" panose="020F0502020204030203" pitchFamily="34" charset="0"/>
                <a:ea typeface="Lato Light" charset="0"/>
                <a:cs typeface="Lato Regular" panose="020F0502020204030203" pitchFamily="34" charset="0"/>
              </a:rPr>
              <a:t>Comment s’effectue la prise de décision ?</a:t>
            </a:r>
          </a:p>
          <a:p>
            <a:pPr algn="just">
              <a:lnSpc>
                <a:spcPts val="1820"/>
              </a:lnSpc>
            </a:pPr>
            <a:endParaRPr lang="fr-FR" b="1" dirty="0">
              <a:latin typeface="Lato Regular" panose="020F0502020204030203" pitchFamily="34" charset="0"/>
              <a:ea typeface="Lato Light" charset="0"/>
              <a:cs typeface="Lato Regular" panose="020F0502020204030203" pitchFamily="34" charset="0"/>
            </a:endParaRPr>
          </a:p>
          <a:p>
            <a:pPr algn="just">
              <a:lnSpc>
                <a:spcPts val="1820"/>
              </a:lnSpc>
            </a:pPr>
            <a:r>
              <a:rPr lang="fr-FR" u="sng" dirty="0">
                <a:latin typeface="Lato Regular" panose="020F0502020204030203" pitchFamily="34" charset="0"/>
                <a:ea typeface="Lato Light" charset="0"/>
                <a:cs typeface="Lato Regular" panose="020F0502020204030203" pitchFamily="34" charset="0"/>
              </a:rPr>
              <a:t>Travail amont aboutissant à un modèle physiologique : classifieur</a:t>
            </a:r>
          </a:p>
          <a:p>
            <a:pPr algn="just">
              <a:lnSpc>
                <a:spcPts val="1820"/>
              </a:lnSpc>
            </a:pPr>
            <a:r>
              <a:rPr lang="fr-FR" sz="1600" dirty="0">
                <a:latin typeface="Lato Regular" panose="020F0502020204030203" pitchFamily="34" charset="0"/>
                <a:ea typeface="Lato Light" charset="0"/>
                <a:cs typeface="Lato Regular" panose="020F0502020204030203" pitchFamily="34" charset="0"/>
              </a:rPr>
              <a:t>Exemple pour un état physiologique :</a:t>
            </a:r>
          </a:p>
          <a:p>
            <a:pPr algn="just">
              <a:lnSpc>
                <a:spcPts val="1820"/>
              </a:lnSpc>
            </a:pPr>
            <a:endParaRPr lang="fr-FR" sz="1600" dirty="0">
              <a:latin typeface="Lato Regular" panose="020F0502020204030203" pitchFamily="34" charset="0"/>
              <a:ea typeface="Lato Light" charset="0"/>
              <a:cs typeface="Lato Regular" panose="020F0502020204030203" pitchFamily="34" charset="0"/>
            </a:endParaRPr>
          </a:p>
        </p:txBody>
      </p:sp>
      <p:grpSp>
        <p:nvGrpSpPr>
          <p:cNvPr id="39" name="Group 29">
            <a:extLst>
              <a:ext uri="{FF2B5EF4-FFF2-40B4-BE49-F238E27FC236}">
                <a16:creationId xmlns:a16="http://schemas.microsoft.com/office/drawing/2014/main" id="{D694D08C-44E1-4218-90C3-C9F6E231FAE7}"/>
              </a:ext>
            </a:extLst>
          </p:cNvPr>
          <p:cNvGrpSpPr/>
          <p:nvPr/>
        </p:nvGrpSpPr>
        <p:grpSpPr>
          <a:xfrm>
            <a:off x="3192499" y="241509"/>
            <a:ext cx="5827593" cy="1039544"/>
            <a:chOff x="6361236" y="483017"/>
            <a:chExt cx="11655185" cy="2079087"/>
          </a:xfrm>
        </p:grpSpPr>
        <p:sp>
          <p:nvSpPr>
            <p:cNvPr id="40" name="TextBox 30">
              <a:extLst>
                <a:ext uri="{FF2B5EF4-FFF2-40B4-BE49-F238E27FC236}">
                  <a16:creationId xmlns:a16="http://schemas.microsoft.com/office/drawing/2014/main" id="{0AB51CE9-8E02-4ACD-822C-514EBADCB10F}"/>
                </a:ext>
              </a:extLst>
            </p:cNvPr>
            <p:cNvSpPr txBox="1"/>
            <p:nvPr/>
          </p:nvSpPr>
          <p:spPr>
            <a:xfrm>
              <a:off x="9057506" y="483017"/>
              <a:ext cx="6221539" cy="1446533"/>
            </a:xfrm>
            <a:prstGeom prst="rect">
              <a:avLst/>
            </a:prstGeom>
            <a:noFill/>
          </p:spPr>
          <p:txBody>
            <a:bodyPr wrap="none" lIns="45711" tIns="22856" rIns="45711" bIns="22856" rtlCol="0">
              <a:spAutoFit/>
            </a:bodyPr>
            <a:lstStyle/>
            <a:p>
              <a:pPr algn="ctr"/>
              <a:r>
                <a:rPr lang="fr-FR" sz="4400" b="1">
                  <a:solidFill>
                    <a:schemeClr val="tx2"/>
                  </a:solidFill>
                  <a:latin typeface="Lato Regular"/>
                  <a:cs typeface="Lato Regular"/>
                </a:rPr>
                <a:t>Introduction</a:t>
              </a:r>
            </a:p>
          </p:txBody>
        </p:sp>
        <p:sp>
          <p:nvSpPr>
            <p:cNvPr id="41" name="Rectangle 40">
              <a:extLst>
                <a:ext uri="{FF2B5EF4-FFF2-40B4-BE49-F238E27FC236}">
                  <a16:creationId xmlns:a16="http://schemas.microsoft.com/office/drawing/2014/main" id="{F7ECE9DE-C05F-4B24-9D01-EC9B248B244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a:solidFill>
                  <a:schemeClr val="accent2"/>
                </a:solidFill>
                <a:latin typeface="Open Sans Light"/>
              </a:endParaRPr>
            </a:p>
          </p:txBody>
        </p:sp>
        <p:sp>
          <p:nvSpPr>
            <p:cNvPr id="42" name="Subtitle 2">
              <a:extLst>
                <a:ext uri="{FF2B5EF4-FFF2-40B4-BE49-F238E27FC236}">
                  <a16:creationId xmlns:a16="http://schemas.microsoft.com/office/drawing/2014/main" id="{64E5F545-C7BC-4891-9B8A-AE58CA7499E0}"/>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du </a:t>
              </a:r>
              <a:r>
                <a:rPr lang="fr-FR" sz="1550" dirty="0">
                  <a:solidFill>
                    <a:schemeClr val="accent1"/>
                  </a:solidFill>
                  <a:latin typeface="Lato Regular" panose="020F0502020204030203" pitchFamily="34" charset="0"/>
                  <a:cs typeface="Lato Regular" panose="020F0502020204030203" pitchFamily="34" charset="0"/>
                </a:rPr>
                <a:t>contexte</a:t>
              </a:r>
            </a:p>
          </p:txBody>
        </p:sp>
      </p:grpSp>
      <p:grpSp>
        <p:nvGrpSpPr>
          <p:cNvPr id="9" name="Group 1">
            <a:extLst>
              <a:ext uri="{FF2B5EF4-FFF2-40B4-BE49-F238E27FC236}">
                <a16:creationId xmlns:a16="http://schemas.microsoft.com/office/drawing/2014/main" id="{08E2307D-E739-4523-AE31-BE23D2587642}"/>
              </a:ext>
            </a:extLst>
          </p:cNvPr>
          <p:cNvGrpSpPr/>
          <p:nvPr/>
        </p:nvGrpSpPr>
        <p:grpSpPr>
          <a:xfrm>
            <a:off x="4002978" y="5203295"/>
            <a:ext cx="1790323" cy="932433"/>
            <a:chOff x="3913901" y="5865040"/>
            <a:chExt cx="3322518" cy="1730427"/>
          </a:xfrm>
        </p:grpSpPr>
        <p:cxnSp>
          <p:nvCxnSpPr>
            <p:cNvPr id="10" name="直接连接符 84">
              <a:extLst>
                <a:ext uri="{FF2B5EF4-FFF2-40B4-BE49-F238E27FC236}">
                  <a16:creationId xmlns:a16="http://schemas.microsoft.com/office/drawing/2014/main" id="{CD486799-5A0D-41ED-A96C-74E77F655480}"/>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1" name="弧形 85">
              <a:extLst>
                <a:ext uri="{FF2B5EF4-FFF2-40B4-BE49-F238E27FC236}">
                  <a16:creationId xmlns:a16="http://schemas.microsoft.com/office/drawing/2014/main" id="{859FB1F8-FA98-44AB-A9E8-5DBC6AB9E188}"/>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12" name="Group 78">
            <a:extLst>
              <a:ext uri="{FF2B5EF4-FFF2-40B4-BE49-F238E27FC236}">
                <a16:creationId xmlns:a16="http://schemas.microsoft.com/office/drawing/2014/main" id="{737271F2-E467-4CD4-8342-1B6B23916877}"/>
              </a:ext>
            </a:extLst>
          </p:cNvPr>
          <p:cNvGrpSpPr/>
          <p:nvPr/>
        </p:nvGrpSpPr>
        <p:grpSpPr>
          <a:xfrm rot="21316916">
            <a:off x="3916626" y="3199204"/>
            <a:ext cx="999616" cy="999876"/>
            <a:chOff x="5013110" y="5059616"/>
            <a:chExt cx="3378533" cy="3379413"/>
          </a:xfrm>
        </p:grpSpPr>
        <p:sp>
          <p:nvSpPr>
            <p:cNvPr id="13" name="Oval 81">
              <a:extLst>
                <a:ext uri="{FF2B5EF4-FFF2-40B4-BE49-F238E27FC236}">
                  <a16:creationId xmlns:a16="http://schemas.microsoft.com/office/drawing/2014/main" id="{6B16F6FB-6213-47AF-BB59-FC65212D76A2}"/>
                </a:ext>
              </a:extLst>
            </p:cNvPr>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14" name="Oval 82">
              <a:extLst>
                <a:ext uri="{FF2B5EF4-FFF2-40B4-BE49-F238E27FC236}">
                  <a16:creationId xmlns:a16="http://schemas.microsoft.com/office/drawing/2014/main" id="{A9F6EC75-92D1-414A-BC42-F22A8C1EBF92}"/>
                </a:ext>
              </a:extLst>
            </p:cNvPr>
            <p:cNvSpPr/>
            <p:nvPr/>
          </p:nvSpPr>
          <p:spPr>
            <a:xfrm>
              <a:off x="5284300" y="5354604"/>
              <a:ext cx="2832539" cy="2833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Lato Light"/>
              </a:endParaRPr>
            </a:p>
          </p:txBody>
        </p:sp>
      </p:grpSp>
      <p:grpSp>
        <p:nvGrpSpPr>
          <p:cNvPr id="15" name="Group 74">
            <a:extLst>
              <a:ext uri="{FF2B5EF4-FFF2-40B4-BE49-F238E27FC236}">
                <a16:creationId xmlns:a16="http://schemas.microsoft.com/office/drawing/2014/main" id="{9D61A951-8931-475E-BF2B-1481103FDED7}"/>
              </a:ext>
            </a:extLst>
          </p:cNvPr>
          <p:cNvGrpSpPr/>
          <p:nvPr/>
        </p:nvGrpSpPr>
        <p:grpSpPr>
          <a:xfrm rot="21316916">
            <a:off x="7844837" y="5161840"/>
            <a:ext cx="999616" cy="999876"/>
            <a:chOff x="5013110" y="5059616"/>
            <a:chExt cx="3378533" cy="3379413"/>
          </a:xfrm>
        </p:grpSpPr>
        <p:sp>
          <p:nvSpPr>
            <p:cNvPr id="16" name="Oval 76">
              <a:extLst>
                <a:ext uri="{FF2B5EF4-FFF2-40B4-BE49-F238E27FC236}">
                  <a16:creationId xmlns:a16="http://schemas.microsoft.com/office/drawing/2014/main" id="{9456CB5E-BE5F-4FE9-AFCF-B11B979FAC89}"/>
                </a:ext>
              </a:extLst>
            </p:cNvPr>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17" name="Oval 77">
              <a:extLst>
                <a:ext uri="{FF2B5EF4-FFF2-40B4-BE49-F238E27FC236}">
                  <a16:creationId xmlns:a16="http://schemas.microsoft.com/office/drawing/2014/main" id="{4F56E83B-7933-4C55-9DC4-3E5D1B601619}"/>
                </a:ext>
              </a:extLst>
            </p:cNvPr>
            <p:cNvSpPr/>
            <p:nvPr/>
          </p:nvSpPr>
          <p:spPr>
            <a:xfrm>
              <a:off x="5286107" y="5332685"/>
              <a:ext cx="2832537" cy="28332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grpSp>
        <p:nvGrpSpPr>
          <p:cNvPr id="18" name="Group 61">
            <a:extLst>
              <a:ext uri="{FF2B5EF4-FFF2-40B4-BE49-F238E27FC236}">
                <a16:creationId xmlns:a16="http://schemas.microsoft.com/office/drawing/2014/main" id="{1BABA617-C126-44FE-81CD-75AE8D2F7A0C}"/>
              </a:ext>
            </a:extLst>
          </p:cNvPr>
          <p:cNvGrpSpPr/>
          <p:nvPr/>
        </p:nvGrpSpPr>
        <p:grpSpPr>
          <a:xfrm rot="21316916">
            <a:off x="5888982" y="5156697"/>
            <a:ext cx="999616" cy="999876"/>
            <a:chOff x="5013110" y="5059616"/>
            <a:chExt cx="3378533" cy="3379413"/>
          </a:xfrm>
        </p:grpSpPr>
        <p:sp>
          <p:nvSpPr>
            <p:cNvPr id="19" name="Oval 63">
              <a:extLst>
                <a:ext uri="{FF2B5EF4-FFF2-40B4-BE49-F238E27FC236}">
                  <a16:creationId xmlns:a16="http://schemas.microsoft.com/office/drawing/2014/main" id="{4088328E-20A1-42CD-8900-D17B9A6891B0}"/>
                </a:ext>
              </a:extLst>
            </p:cNvPr>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20" name="Oval 73">
              <a:extLst>
                <a:ext uri="{FF2B5EF4-FFF2-40B4-BE49-F238E27FC236}">
                  <a16:creationId xmlns:a16="http://schemas.microsoft.com/office/drawing/2014/main" id="{8C88DAE2-2A4B-47EB-AD89-FD85D2BE1972}"/>
                </a:ext>
              </a:extLst>
            </p:cNvPr>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grpSp>
        <p:nvGrpSpPr>
          <p:cNvPr id="21" name="Group 57">
            <a:extLst>
              <a:ext uri="{FF2B5EF4-FFF2-40B4-BE49-F238E27FC236}">
                <a16:creationId xmlns:a16="http://schemas.microsoft.com/office/drawing/2014/main" id="{9957DCF7-CD3A-489C-8A08-8DABB79031F9}"/>
              </a:ext>
            </a:extLst>
          </p:cNvPr>
          <p:cNvGrpSpPr/>
          <p:nvPr/>
        </p:nvGrpSpPr>
        <p:grpSpPr>
          <a:xfrm rot="21316916">
            <a:off x="3912821" y="5155170"/>
            <a:ext cx="999616" cy="999876"/>
            <a:chOff x="5013110" y="5059616"/>
            <a:chExt cx="3378533" cy="3379413"/>
          </a:xfrm>
        </p:grpSpPr>
        <p:sp>
          <p:nvSpPr>
            <p:cNvPr id="22" name="Oval 59">
              <a:extLst>
                <a:ext uri="{FF2B5EF4-FFF2-40B4-BE49-F238E27FC236}">
                  <a16:creationId xmlns:a16="http://schemas.microsoft.com/office/drawing/2014/main" id="{6BEA3E47-9288-4D0F-B29D-A452EE6A5F56}"/>
                </a:ext>
              </a:extLst>
            </p:cNvPr>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23" name="Oval 60">
              <a:extLst>
                <a:ext uri="{FF2B5EF4-FFF2-40B4-BE49-F238E27FC236}">
                  <a16:creationId xmlns:a16="http://schemas.microsoft.com/office/drawing/2014/main" id="{A1066CD4-E38D-4F33-BB20-2DF20A4EB3E1}"/>
                </a:ext>
              </a:extLst>
            </p:cNvPr>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Lato Light"/>
              </a:endParaRPr>
            </a:p>
          </p:txBody>
        </p:sp>
      </p:grpSp>
      <p:grpSp>
        <p:nvGrpSpPr>
          <p:cNvPr id="24" name="Group 83">
            <a:extLst>
              <a:ext uri="{FF2B5EF4-FFF2-40B4-BE49-F238E27FC236}">
                <a16:creationId xmlns:a16="http://schemas.microsoft.com/office/drawing/2014/main" id="{679D9318-7B1E-4C45-A0F4-7E0725F4E502}"/>
              </a:ext>
            </a:extLst>
          </p:cNvPr>
          <p:cNvGrpSpPr/>
          <p:nvPr/>
        </p:nvGrpSpPr>
        <p:grpSpPr>
          <a:xfrm>
            <a:off x="5977164" y="5201860"/>
            <a:ext cx="1790323" cy="932433"/>
            <a:chOff x="3913901" y="5865040"/>
            <a:chExt cx="3322518" cy="1730427"/>
          </a:xfrm>
        </p:grpSpPr>
        <p:cxnSp>
          <p:nvCxnSpPr>
            <p:cNvPr id="25" name="直接连接符 84">
              <a:extLst>
                <a:ext uri="{FF2B5EF4-FFF2-40B4-BE49-F238E27FC236}">
                  <a16:creationId xmlns:a16="http://schemas.microsoft.com/office/drawing/2014/main" id="{CB3CAB31-4D76-48C9-A07A-0910C7ABE671}"/>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6" name="弧形 85">
              <a:extLst>
                <a:ext uri="{FF2B5EF4-FFF2-40B4-BE49-F238E27FC236}">
                  <a16:creationId xmlns:a16="http://schemas.microsoft.com/office/drawing/2014/main" id="{B982CC25-8F2E-4E28-949E-DD9C6B38AC78}"/>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27" name="Group 101">
            <a:extLst>
              <a:ext uri="{FF2B5EF4-FFF2-40B4-BE49-F238E27FC236}">
                <a16:creationId xmlns:a16="http://schemas.microsoft.com/office/drawing/2014/main" id="{28D0EBE0-A658-4E06-915F-C13F23763AC9}"/>
              </a:ext>
            </a:extLst>
          </p:cNvPr>
          <p:cNvGrpSpPr/>
          <p:nvPr/>
        </p:nvGrpSpPr>
        <p:grpSpPr>
          <a:xfrm>
            <a:off x="7933019" y="5201860"/>
            <a:ext cx="1790323" cy="932433"/>
            <a:chOff x="3913901" y="5865040"/>
            <a:chExt cx="3322518" cy="1730427"/>
          </a:xfrm>
        </p:grpSpPr>
        <p:cxnSp>
          <p:nvCxnSpPr>
            <p:cNvPr id="28" name="直接连接符 84">
              <a:extLst>
                <a:ext uri="{FF2B5EF4-FFF2-40B4-BE49-F238E27FC236}">
                  <a16:creationId xmlns:a16="http://schemas.microsoft.com/office/drawing/2014/main" id="{B1D6203A-6871-4AAE-B092-F03F07C9EAE5}"/>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9" name="弧形 85">
              <a:extLst>
                <a:ext uri="{FF2B5EF4-FFF2-40B4-BE49-F238E27FC236}">
                  <a16:creationId xmlns:a16="http://schemas.microsoft.com/office/drawing/2014/main" id="{1F0A994C-B017-402B-AA23-801860744492}"/>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30" name="Group 104">
            <a:extLst>
              <a:ext uri="{FF2B5EF4-FFF2-40B4-BE49-F238E27FC236}">
                <a16:creationId xmlns:a16="http://schemas.microsoft.com/office/drawing/2014/main" id="{0DC64BCB-4E2C-415A-AE1F-A56E8E0BE326}"/>
              </a:ext>
            </a:extLst>
          </p:cNvPr>
          <p:cNvGrpSpPr/>
          <p:nvPr/>
        </p:nvGrpSpPr>
        <p:grpSpPr>
          <a:xfrm rot="5400000">
            <a:off x="3511368" y="3716416"/>
            <a:ext cx="1790323" cy="932433"/>
            <a:chOff x="3913901" y="5865040"/>
            <a:chExt cx="3322518" cy="1730427"/>
          </a:xfrm>
        </p:grpSpPr>
        <p:cxnSp>
          <p:nvCxnSpPr>
            <p:cNvPr id="31" name="直接连接符 84">
              <a:extLst>
                <a:ext uri="{FF2B5EF4-FFF2-40B4-BE49-F238E27FC236}">
                  <a16:creationId xmlns:a16="http://schemas.microsoft.com/office/drawing/2014/main" id="{2356CB35-C370-4BD2-876C-8710BCA88EC0}"/>
                </a:ext>
              </a:extLst>
            </p:cNvPr>
            <p:cNvCxnSpPr/>
            <p:nvPr/>
          </p:nvCxnSpPr>
          <p:spPr>
            <a:xfrm flipV="1">
              <a:off x="5664988" y="6731858"/>
              <a:ext cx="1571431" cy="2"/>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2" name="弧形 85">
              <a:extLst>
                <a:ext uri="{FF2B5EF4-FFF2-40B4-BE49-F238E27FC236}">
                  <a16:creationId xmlns:a16="http://schemas.microsoft.com/office/drawing/2014/main" id="{4A9C829B-C0BF-4148-80E5-D56D94FAED8B}"/>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33" name="Group 108">
            <a:extLst>
              <a:ext uri="{FF2B5EF4-FFF2-40B4-BE49-F238E27FC236}">
                <a16:creationId xmlns:a16="http://schemas.microsoft.com/office/drawing/2014/main" id="{3D5D1611-04BE-4319-86C9-319B8328D6F3}"/>
              </a:ext>
            </a:extLst>
          </p:cNvPr>
          <p:cNvGrpSpPr/>
          <p:nvPr/>
        </p:nvGrpSpPr>
        <p:grpSpPr>
          <a:xfrm rot="21316916">
            <a:off x="9798707" y="5161688"/>
            <a:ext cx="999616" cy="999876"/>
            <a:chOff x="5013110" y="5059616"/>
            <a:chExt cx="3378533" cy="3379413"/>
          </a:xfrm>
        </p:grpSpPr>
        <p:sp>
          <p:nvSpPr>
            <p:cNvPr id="34" name="Oval 110">
              <a:extLst>
                <a:ext uri="{FF2B5EF4-FFF2-40B4-BE49-F238E27FC236}">
                  <a16:creationId xmlns:a16="http://schemas.microsoft.com/office/drawing/2014/main" id="{10C1F29E-5229-408B-AFC7-C5C85F9093A3}"/>
                </a:ext>
              </a:extLst>
            </p:cNvPr>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35" name="Oval 111">
              <a:extLst>
                <a:ext uri="{FF2B5EF4-FFF2-40B4-BE49-F238E27FC236}">
                  <a16:creationId xmlns:a16="http://schemas.microsoft.com/office/drawing/2014/main" id="{0E18FD1B-391B-4035-BA33-8D5DC85DAB85}"/>
                </a:ext>
              </a:extLst>
            </p:cNvPr>
            <p:cNvSpPr/>
            <p:nvPr/>
          </p:nvSpPr>
          <p:spPr>
            <a:xfrm>
              <a:off x="5286108" y="5332684"/>
              <a:ext cx="2832536" cy="2833274"/>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sp>
        <p:nvSpPr>
          <p:cNvPr id="36" name="TextBox 119">
            <a:extLst>
              <a:ext uri="{FF2B5EF4-FFF2-40B4-BE49-F238E27FC236}">
                <a16:creationId xmlns:a16="http://schemas.microsoft.com/office/drawing/2014/main" id="{CB2E4AD8-9E77-429E-8A24-B5ED26801C1F}"/>
              </a:ext>
            </a:extLst>
          </p:cNvPr>
          <p:cNvSpPr txBox="1"/>
          <p:nvPr/>
        </p:nvSpPr>
        <p:spPr>
          <a:xfrm>
            <a:off x="3675559" y="2754029"/>
            <a:ext cx="1335587"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Campagnes</a:t>
            </a:r>
            <a:endParaRPr lang="id-ID" sz="2000" b="1" dirty="0">
              <a:solidFill>
                <a:srgbClr val="445469"/>
              </a:solidFill>
              <a:latin typeface="Lato Regular"/>
              <a:cs typeface="Lato Regular"/>
            </a:endParaRPr>
          </a:p>
        </p:txBody>
      </p:sp>
      <p:sp>
        <p:nvSpPr>
          <p:cNvPr id="37" name="TextBox 119">
            <a:extLst>
              <a:ext uri="{FF2B5EF4-FFF2-40B4-BE49-F238E27FC236}">
                <a16:creationId xmlns:a16="http://schemas.microsoft.com/office/drawing/2014/main" id="{723DE1AF-2677-40E2-8F8B-A6D31E4D5397}"/>
              </a:ext>
            </a:extLst>
          </p:cNvPr>
          <p:cNvSpPr txBox="1"/>
          <p:nvPr/>
        </p:nvSpPr>
        <p:spPr>
          <a:xfrm>
            <a:off x="3846757" y="6143742"/>
            <a:ext cx="1142071"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Capteurs</a:t>
            </a:r>
            <a:endParaRPr lang="id-ID" sz="2000" b="1" dirty="0">
              <a:solidFill>
                <a:srgbClr val="445469"/>
              </a:solidFill>
              <a:latin typeface="Lato Regular"/>
              <a:cs typeface="Lato Regular"/>
            </a:endParaRPr>
          </a:p>
        </p:txBody>
      </p:sp>
      <p:sp>
        <p:nvSpPr>
          <p:cNvPr id="38" name="TextBox 119">
            <a:extLst>
              <a:ext uri="{FF2B5EF4-FFF2-40B4-BE49-F238E27FC236}">
                <a16:creationId xmlns:a16="http://schemas.microsoft.com/office/drawing/2014/main" id="{8C358D7A-7872-47B8-917F-0CAC4C28F76D}"/>
              </a:ext>
            </a:extLst>
          </p:cNvPr>
          <p:cNvSpPr txBox="1"/>
          <p:nvPr/>
        </p:nvSpPr>
        <p:spPr>
          <a:xfrm>
            <a:off x="5060168" y="6135728"/>
            <a:ext cx="2667681" cy="646313"/>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Données physiologiques </a:t>
            </a:r>
          </a:p>
          <a:p>
            <a:pPr algn="ctr" defTabSz="914217"/>
            <a:r>
              <a:rPr lang="fr-FR" b="1" dirty="0">
                <a:solidFill>
                  <a:srgbClr val="445469"/>
                </a:solidFill>
                <a:latin typeface="Lato Regular"/>
                <a:cs typeface="Lato Regular"/>
              </a:rPr>
              <a:t>labellisées</a:t>
            </a:r>
            <a:endParaRPr lang="id-ID" sz="2000" b="1" dirty="0">
              <a:solidFill>
                <a:srgbClr val="445469"/>
              </a:solidFill>
              <a:latin typeface="Lato Regular"/>
              <a:cs typeface="Lato Regular"/>
            </a:endParaRPr>
          </a:p>
        </p:txBody>
      </p:sp>
      <p:sp>
        <p:nvSpPr>
          <p:cNvPr id="43" name="TextBox 119">
            <a:extLst>
              <a:ext uri="{FF2B5EF4-FFF2-40B4-BE49-F238E27FC236}">
                <a16:creationId xmlns:a16="http://schemas.microsoft.com/office/drawing/2014/main" id="{85D180A3-53C1-4867-9A78-CD410D8CB104}"/>
              </a:ext>
            </a:extLst>
          </p:cNvPr>
          <p:cNvSpPr txBox="1"/>
          <p:nvPr/>
        </p:nvSpPr>
        <p:spPr>
          <a:xfrm>
            <a:off x="7740093" y="6148365"/>
            <a:ext cx="1287496"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Extraction</a:t>
            </a:r>
            <a:endParaRPr lang="id-ID" sz="2000" b="1" dirty="0">
              <a:solidFill>
                <a:srgbClr val="445469"/>
              </a:solidFill>
              <a:latin typeface="Lato Regular"/>
              <a:cs typeface="Lato Regular"/>
            </a:endParaRPr>
          </a:p>
        </p:txBody>
      </p:sp>
      <p:sp>
        <p:nvSpPr>
          <p:cNvPr id="44" name="TextBox 119">
            <a:extLst>
              <a:ext uri="{FF2B5EF4-FFF2-40B4-BE49-F238E27FC236}">
                <a16:creationId xmlns:a16="http://schemas.microsoft.com/office/drawing/2014/main" id="{9729DBE1-DD79-4782-B771-CA67CAD05128}"/>
              </a:ext>
            </a:extLst>
          </p:cNvPr>
          <p:cNvSpPr txBox="1"/>
          <p:nvPr/>
        </p:nvSpPr>
        <p:spPr>
          <a:xfrm>
            <a:off x="9089597" y="4537768"/>
            <a:ext cx="2581122" cy="646313"/>
          </a:xfrm>
          <a:prstGeom prst="rect">
            <a:avLst/>
          </a:prstGeom>
          <a:noFill/>
        </p:spPr>
        <p:txBody>
          <a:bodyPr wrap="square" lIns="91422" tIns="45711" rIns="91422" bIns="45711" rtlCol="0">
            <a:spAutoFit/>
          </a:bodyPr>
          <a:lstStyle/>
          <a:p>
            <a:pPr algn="ctr" defTabSz="914217"/>
            <a:r>
              <a:rPr lang="fr-FR" b="1" dirty="0">
                <a:solidFill>
                  <a:srgbClr val="445469"/>
                </a:solidFill>
                <a:latin typeface="Lato Regular"/>
                <a:cs typeface="Lato Regular"/>
              </a:rPr>
              <a:t>Machine </a:t>
            </a:r>
            <a:r>
              <a:rPr lang="fr-FR" b="1" dirty="0" err="1">
                <a:solidFill>
                  <a:srgbClr val="445469"/>
                </a:solidFill>
                <a:latin typeface="Lato Regular"/>
                <a:cs typeface="Lato Regular"/>
              </a:rPr>
              <a:t>learning</a:t>
            </a:r>
            <a:r>
              <a:rPr lang="fr-FR" b="1" dirty="0">
                <a:solidFill>
                  <a:srgbClr val="445469"/>
                </a:solidFill>
                <a:latin typeface="Lato Regular"/>
                <a:cs typeface="Lato Regular"/>
              </a:rPr>
              <a:t> : classification</a:t>
            </a:r>
            <a:endParaRPr lang="id-ID" sz="2000" b="1" dirty="0">
              <a:solidFill>
                <a:srgbClr val="445469"/>
              </a:solidFill>
              <a:latin typeface="Lato Regular"/>
              <a:cs typeface="Lato Regular"/>
            </a:endParaRPr>
          </a:p>
        </p:txBody>
      </p:sp>
      <p:sp>
        <p:nvSpPr>
          <p:cNvPr id="47" name="Freeform 141">
            <a:extLst>
              <a:ext uri="{FF2B5EF4-FFF2-40B4-BE49-F238E27FC236}">
                <a16:creationId xmlns:a16="http://schemas.microsoft.com/office/drawing/2014/main" id="{A6B486BC-AAD4-4B8D-B8C7-33EC5C630AEE}"/>
              </a:ext>
            </a:extLst>
          </p:cNvPr>
          <p:cNvSpPr>
            <a:spLocks noEditPoints="1"/>
          </p:cNvSpPr>
          <p:nvPr/>
        </p:nvSpPr>
        <p:spPr bwMode="auto">
          <a:xfrm>
            <a:off x="4265802" y="5512032"/>
            <a:ext cx="283976" cy="300266"/>
          </a:xfrm>
          <a:custGeom>
            <a:avLst/>
            <a:gdLst>
              <a:gd name="T0" fmla="*/ 179582 w 57"/>
              <a:gd name="T1" fmla="*/ 106363 h 62"/>
              <a:gd name="T2" fmla="*/ 179582 w 57"/>
              <a:gd name="T3" fmla="*/ 161259 h 62"/>
              <a:gd name="T4" fmla="*/ 117419 w 57"/>
              <a:gd name="T5" fmla="*/ 212725 h 62"/>
              <a:gd name="T6" fmla="*/ 55256 w 57"/>
              <a:gd name="T7" fmla="*/ 161259 h 62"/>
              <a:gd name="T8" fmla="*/ 55256 w 57"/>
              <a:gd name="T9" fmla="*/ 140673 h 62"/>
              <a:gd name="T10" fmla="*/ 0 w 57"/>
              <a:gd name="T11" fmla="*/ 89207 h 62"/>
              <a:gd name="T12" fmla="*/ 0 w 57"/>
              <a:gd name="T13" fmla="*/ 20586 h 62"/>
              <a:gd name="T14" fmla="*/ 10361 w 57"/>
              <a:gd name="T15" fmla="*/ 10293 h 62"/>
              <a:gd name="T16" fmla="*/ 13814 w 57"/>
              <a:gd name="T17" fmla="*/ 10293 h 62"/>
              <a:gd name="T18" fmla="*/ 27628 w 57"/>
              <a:gd name="T19" fmla="*/ 0 h 62"/>
              <a:gd name="T20" fmla="*/ 44896 w 57"/>
              <a:gd name="T21" fmla="*/ 20586 h 62"/>
              <a:gd name="T22" fmla="*/ 27628 w 57"/>
              <a:gd name="T23" fmla="*/ 37742 h 62"/>
              <a:gd name="T24" fmla="*/ 20721 w 57"/>
              <a:gd name="T25" fmla="*/ 34310 h 62"/>
              <a:gd name="T26" fmla="*/ 20721 w 57"/>
              <a:gd name="T27" fmla="*/ 89207 h 62"/>
              <a:gd name="T28" fmla="*/ 62163 w 57"/>
              <a:gd name="T29" fmla="*/ 123518 h 62"/>
              <a:gd name="T30" fmla="*/ 107059 w 57"/>
              <a:gd name="T31" fmla="*/ 89207 h 62"/>
              <a:gd name="T32" fmla="*/ 107059 w 57"/>
              <a:gd name="T33" fmla="*/ 34310 h 62"/>
              <a:gd name="T34" fmla="*/ 100152 w 57"/>
              <a:gd name="T35" fmla="*/ 37742 h 62"/>
              <a:gd name="T36" fmla="*/ 82884 w 57"/>
              <a:gd name="T37" fmla="*/ 20586 h 62"/>
              <a:gd name="T38" fmla="*/ 100152 w 57"/>
              <a:gd name="T39" fmla="*/ 0 h 62"/>
              <a:gd name="T40" fmla="*/ 113966 w 57"/>
              <a:gd name="T41" fmla="*/ 10293 h 62"/>
              <a:gd name="T42" fmla="*/ 117419 w 57"/>
              <a:gd name="T43" fmla="*/ 10293 h 62"/>
              <a:gd name="T44" fmla="*/ 124326 w 57"/>
              <a:gd name="T45" fmla="*/ 20586 h 62"/>
              <a:gd name="T46" fmla="*/ 124326 w 57"/>
              <a:gd name="T47" fmla="*/ 89207 h 62"/>
              <a:gd name="T48" fmla="*/ 72524 w 57"/>
              <a:gd name="T49" fmla="*/ 140673 h 62"/>
              <a:gd name="T50" fmla="*/ 72524 w 57"/>
              <a:gd name="T51" fmla="*/ 161259 h 62"/>
              <a:gd name="T52" fmla="*/ 117419 w 57"/>
              <a:gd name="T53" fmla="*/ 195570 h 62"/>
              <a:gd name="T54" fmla="*/ 162315 w 57"/>
              <a:gd name="T55" fmla="*/ 161259 h 62"/>
              <a:gd name="T56" fmla="*/ 162315 w 57"/>
              <a:gd name="T57" fmla="*/ 106363 h 62"/>
              <a:gd name="T58" fmla="*/ 145047 w 57"/>
              <a:gd name="T59" fmla="*/ 82345 h 62"/>
              <a:gd name="T60" fmla="*/ 169222 w 57"/>
              <a:gd name="T61" fmla="*/ 54897 h 62"/>
              <a:gd name="T62" fmla="*/ 196850 w 57"/>
              <a:gd name="T63" fmla="*/ 82345 h 62"/>
              <a:gd name="T64" fmla="*/ 179582 w 57"/>
              <a:gd name="T65" fmla="*/ 106363 h 62"/>
              <a:gd name="T66" fmla="*/ 169222 w 57"/>
              <a:gd name="T67" fmla="*/ 72052 h 62"/>
              <a:gd name="T68" fmla="*/ 162315 w 57"/>
              <a:gd name="T69" fmla="*/ 82345 h 62"/>
              <a:gd name="T70" fmla="*/ 169222 w 57"/>
              <a:gd name="T71" fmla="*/ 89207 h 62"/>
              <a:gd name="T72" fmla="*/ 179582 w 57"/>
              <a:gd name="T73" fmla="*/ 82345 h 62"/>
              <a:gd name="T74" fmla="*/ 169222 w 57"/>
              <a:gd name="T75" fmla="*/ 72052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 h="62">
                <a:moveTo>
                  <a:pt x="52" y="31"/>
                </a:moveTo>
                <a:cubicBezTo>
                  <a:pt x="52" y="47"/>
                  <a:pt x="52" y="47"/>
                  <a:pt x="52" y="47"/>
                </a:cubicBezTo>
                <a:cubicBezTo>
                  <a:pt x="52" y="55"/>
                  <a:pt x="44" y="62"/>
                  <a:pt x="34" y="62"/>
                </a:cubicBezTo>
                <a:cubicBezTo>
                  <a:pt x="24" y="62"/>
                  <a:pt x="16" y="55"/>
                  <a:pt x="16" y="47"/>
                </a:cubicBezTo>
                <a:cubicBezTo>
                  <a:pt x="16" y="41"/>
                  <a:pt x="16" y="41"/>
                  <a:pt x="16" y="41"/>
                </a:cubicBezTo>
                <a:cubicBezTo>
                  <a:pt x="7" y="40"/>
                  <a:pt x="0" y="34"/>
                  <a:pt x="0" y="26"/>
                </a:cubicBezTo>
                <a:cubicBezTo>
                  <a:pt x="0" y="6"/>
                  <a:pt x="0" y="6"/>
                  <a:pt x="0" y="6"/>
                </a:cubicBezTo>
                <a:cubicBezTo>
                  <a:pt x="0" y="4"/>
                  <a:pt x="2" y="3"/>
                  <a:pt x="3" y="3"/>
                </a:cubicBezTo>
                <a:cubicBezTo>
                  <a:pt x="3" y="3"/>
                  <a:pt x="3" y="3"/>
                  <a:pt x="4" y="3"/>
                </a:cubicBezTo>
                <a:cubicBezTo>
                  <a:pt x="5" y="2"/>
                  <a:pt x="6" y="0"/>
                  <a:pt x="8" y="0"/>
                </a:cubicBezTo>
                <a:cubicBezTo>
                  <a:pt x="11" y="0"/>
                  <a:pt x="13" y="3"/>
                  <a:pt x="13" y="6"/>
                </a:cubicBezTo>
                <a:cubicBezTo>
                  <a:pt x="13" y="8"/>
                  <a:pt x="11" y="11"/>
                  <a:pt x="8" y="11"/>
                </a:cubicBezTo>
                <a:cubicBezTo>
                  <a:pt x="7" y="11"/>
                  <a:pt x="6" y="10"/>
                  <a:pt x="6" y="10"/>
                </a:cubicBezTo>
                <a:cubicBezTo>
                  <a:pt x="6" y="26"/>
                  <a:pt x="6" y="26"/>
                  <a:pt x="6" y="26"/>
                </a:cubicBezTo>
                <a:cubicBezTo>
                  <a:pt x="6" y="32"/>
                  <a:pt x="11" y="36"/>
                  <a:pt x="18" y="36"/>
                </a:cubicBezTo>
                <a:cubicBezTo>
                  <a:pt x="26" y="36"/>
                  <a:pt x="31" y="32"/>
                  <a:pt x="31" y="26"/>
                </a:cubicBezTo>
                <a:cubicBezTo>
                  <a:pt x="31" y="10"/>
                  <a:pt x="31" y="10"/>
                  <a:pt x="31" y="10"/>
                </a:cubicBezTo>
                <a:cubicBezTo>
                  <a:pt x="31" y="10"/>
                  <a:pt x="30" y="11"/>
                  <a:pt x="29" y="11"/>
                </a:cubicBezTo>
                <a:cubicBezTo>
                  <a:pt x="26" y="11"/>
                  <a:pt x="24" y="8"/>
                  <a:pt x="24" y="6"/>
                </a:cubicBezTo>
                <a:cubicBezTo>
                  <a:pt x="24" y="3"/>
                  <a:pt x="26" y="0"/>
                  <a:pt x="29" y="0"/>
                </a:cubicBezTo>
                <a:cubicBezTo>
                  <a:pt x="31" y="0"/>
                  <a:pt x="32" y="2"/>
                  <a:pt x="33" y="3"/>
                </a:cubicBezTo>
                <a:cubicBezTo>
                  <a:pt x="33" y="3"/>
                  <a:pt x="34" y="3"/>
                  <a:pt x="34" y="3"/>
                </a:cubicBezTo>
                <a:cubicBezTo>
                  <a:pt x="35" y="3"/>
                  <a:pt x="36" y="4"/>
                  <a:pt x="36" y="6"/>
                </a:cubicBezTo>
                <a:cubicBezTo>
                  <a:pt x="36" y="26"/>
                  <a:pt x="36" y="26"/>
                  <a:pt x="36" y="26"/>
                </a:cubicBezTo>
                <a:cubicBezTo>
                  <a:pt x="36" y="34"/>
                  <a:pt x="30" y="40"/>
                  <a:pt x="21" y="41"/>
                </a:cubicBezTo>
                <a:cubicBezTo>
                  <a:pt x="21" y="47"/>
                  <a:pt x="21" y="47"/>
                  <a:pt x="21" y="47"/>
                </a:cubicBezTo>
                <a:cubicBezTo>
                  <a:pt x="21" y="52"/>
                  <a:pt x="27" y="57"/>
                  <a:pt x="34" y="57"/>
                </a:cubicBezTo>
                <a:cubicBezTo>
                  <a:pt x="41" y="57"/>
                  <a:pt x="47" y="52"/>
                  <a:pt x="47" y="47"/>
                </a:cubicBezTo>
                <a:cubicBezTo>
                  <a:pt x="47" y="31"/>
                  <a:pt x="47" y="31"/>
                  <a:pt x="47" y="31"/>
                </a:cubicBezTo>
                <a:cubicBezTo>
                  <a:pt x="44" y="30"/>
                  <a:pt x="42" y="27"/>
                  <a:pt x="42" y="24"/>
                </a:cubicBezTo>
                <a:cubicBezTo>
                  <a:pt x="42" y="19"/>
                  <a:pt x="45" y="16"/>
                  <a:pt x="49" y="16"/>
                </a:cubicBezTo>
                <a:cubicBezTo>
                  <a:pt x="54" y="16"/>
                  <a:pt x="57" y="19"/>
                  <a:pt x="57" y="24"/>
                </a:cubicBezTo>
                <a:cubicBezTo>
                  <a:pt x="57" y="27"/>
                  <a:pt x="55" y="30"/>
                  <a:pt x="52" y="31"/>
                </a:cubicBezTo>
                <a:close/>
                <a:moveTo>
                  <a:pt x="49" y="21"/>
                </a:moveTo>
                <a:cubicBezTo>
                  <a:pt x="48" y="21"/>
                  <a:pt x="47" y="22"/>
                  <a:pt x="47" y="24"/>
                </a:cubicBezTo>
                <a:cubicBezTo>
                  <a:pt x="47" y="25"/>
                  <a:pt x="48" y="26"/>
                  <a:pt x="49" y="26"/>
                </a:cubicBezTo>
                <a:cubicBezTo>
                  <a:pt x="51" y="26"/>
                  <a:pt x="52" y="25"/>
                  <a:pt x="52" y="24"/>
                </a:cubicBezTo>
                <a:cubicBezTo>
                  <a:pt x="52" y="22"/>
                  <a:pt x="51" y="21"/>
                  <a:pt x="49"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dirty="0"/>
          </a:p>
        </p:txBody>
      </p:sp>
      <p:sp>
        <p:nvSpPr>
          <p:cNvPr id="48" name="Freeform 76">
            <a:extLst>
              <a:ext uri="{FF2B5EF4-FFF2-40B4-BE49-F238E27FC236}">
                <a16:creationId xmlns:a16="http://schemas.microsoft.com/office/drawing/2014/main" id="{D3EA9331-639F-447A-BC6F-6CF69F5EF141}"/>
              </a:ext>
            </a:extLst>
          </p:cNvPr>
          <p:cNvSpPr>
            <a:spLocks noChangeArrowheads="1"/>
          </p:cNvSpPr>
          <p:nvPr/>
        </p:nvSpPr>
        <p:spPr bwMode="auto">
          <a:xfrm>
            <a:off x="6254272" y="5510597"/>
            <a:ext cx="302950" cy="264587"/>
          </a:xfrm>
          <a:custGeom>
            <a:avLst/>
            <a:gdLst>
              <a:gd name="T0" fmla="*/ 75622837 w 601"/>
              <a:gd name="T1" fmla="*/ 23076884 h 510"/>
              <a:gd name="T2" fmla="*/ 75622837 w 601"/>
              <a:gd name="T3" fmla="*/ 23076884 h 510"/>
              <a:gd name="T4" fmla="*/ 75622837 w 601"/>
              <a:gd name="T5" fmla="*/ 23076884 h 510"/>
              <a:gd name="T6" fmla="*/ 75622837 w 601"/>
              <a:gd name="T7" fmla="*/ 23076884 h 510"/>
              <a:gd name="T8" fmla="*/ 44651066 w 601"/>
              <a:gd name="T9" fmla="*/ 45240961 h 510"/>
              <a:gd name="T10" fmla="*/ 44651066 w 601"/>
              <a:gd name="T11" fmla="*/ 45240961 h 510"/>
              <a:gd name="T12" fmla="*/ 41941000 w 601"/>
              <a:gd name="T13" fmla="*/ 46153767 h 510"/>
              <a:gd name="T14" fmla="*/ 40134409 w 601"/>
              <a:gd name="T15" fmla="*/ 45240961 h 510"/>
              <a:gd name="T16" fmla="*/ 40134409 w 601"/>
              <a:gd name="T17" fmla="*/ 45240961 h 510"/>
              <a:gd name="T18" fmla="*/ 40134409 w 601"/>
              <a:gd name="T19" fmla="*/ 45240961 h 510"/>
              <a:gd name="T20" fmla="*/ 40134409 w 601"/>
              <a:gd name="T21" fmla="*/ 45240961 h 510"/>
              <a:gd name="T22" fmla="*/ 23616083 w 601"/>
              <a:gd name="T23" fmla="*/ 34159103 h 510"/>
              <a:gd name="T24" fmla="*/ 7226723 w 601"/>
              <a:gd name="T25" fmla="*/ 44198166 h 510"/>
              <a:gd name="T26" fmla="*/ 7226723 w 601"/>
              <a:gd name="T27" fmla="*/ 58930528 h 510"/>
              <a:gd name="T28" fmla="*/ 73816246 w 601"/>
              <a:gd name="T29" fmla="*/ 58930528 h 510"/>
              <a:gd name="T30" fmla="*/ 77429787 w 601"/>
              <a:gd name="T31" fmla="*/ 62711741 h 510"/>
              <a:gd name="T32" fmla="*/ 73816246 w 601"/>
              <a:gd name="T33" fmla="*/ 66362244 h 510"/>
              <a:gd name="T34" fmla="*/ 3613541 w 601"/>
              <a:gd name="T35" fmla="*/ 66362244 h 510"/>
              <a:gd name="T36" fmla="*/ 0 w 601"/>
              <a:gd name="T37" fmla="*/ 62711741 h 510"/>
              <a:gd name="T38" fmla="*/ 0 w 601"/>
              <a:gd name="T39" fmla="*/ 3650503 h 510"/>
              <a:gd name="T40" fmla="*/ 3613541 w 601"/>
              <a:gd name="T41" fmla="*/ 0 h 510"/>
              <a:gd name="T42" fmla="*/ 7226723 w 601"/>
              <a:gd name="T43" fmla="*/ 3650503 h 510"/>
              <a:gd name="T44" fmla="*/ 7226723 w 601"/>
              <a:gd name="T45" fmla="*/ 35984354 h 510"/>
              <a:gd name="T46" fmla="*/ 21809492 w 601"/>
              <a:gd name="T47" fmla="*/ 26727387 h 510"/>
              <a:gd name="T48" fmla="*/ 21809492 w 601"/>
              <a:gd name="T49" fmla="*/ 26727387 h 510"/>
              <a:gd name="T50" fmla="*/ 23616083 w 601"/>
              <a:gd name="T51" fmla="*/ 25814941 h 510"/>
              <a:gd name="T52" fmla="*/ 26455114 w 601"/>
              <a:gd name="T53" fmla="*/ 26727387 h 510"/>
              <a:gd name="T54" fmla="*/ 26455114 w 601"/>
              <a:gd name="T55" fmla="*/ 26727387 h 510"/>
              <a:gd name="T56" fmla="*/ 26455114 w 601"/>
              <a:gd name="T57" fmla="*/ 26727387 h 510"/>
              <a:gd name="T58" fmla="*/ 26455114 w 601"/>
              <a:gd name="T59" fmla="*/ 26727387 h 510"/>
              <a:gd name="T60" fmla="*/ 41941000 w 601"/>
              <a:gd name="T61" fmla="*/ 37809606 h 510"/>
              <a:gd name="T62" fmla="*/ 72009655 w 601"/>
              <a:gd name="T63" fmla="*/ 16557974 h 510"/>
              <a:gd name="T64" fmla="*/ 72009655 w 601"/>
              <a:gd name="T65" fmla="*/ 16557974 h 510"/>
              <a:gd name="T66" fmla="*/ 73816246 w 601"/>
              <a:gd name="T67" fmla="*/ 16557974 h 510"/>
              <a:gd name="T68" fmla="*/ 77429787 w 601"/>
              <a:gd name="T69" fmla="*/ 20338826 h 510"/>
              <a:gd name="T70" fmla="*/ 75622837 w 601"/>
              <a:gd name="T71" fmla="*/ 23076884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dirty="0"/>
          </a:p>
        </p:txBody>
      </p:sp>
      <p:sp>
        <p:nvSpPr>
          <p:cNvPr id="50" name="Freeform 54">
            <a:extLst>
              <a:ext uri="{FF2B5EF4-FFF2-40B4-BE49-F238E27FC236}">
                <a16:creationId xmlns:a16="http://schemas.microsoft.com/office/drawing/2014/main" id="{A45315D1-BE80-4585-BD5F-55667F7B43F0}"/>
              </a:ext>
            </a:extLst>
          </p:cNvPr>
          <p:cNvSpPr>
            <a:spLocks noChangeArrowheads="1"/>
          </p:cNvSpPr>
          <p:nvPr/>
        </p:nvSpPr>
        <p:spPr bwMode="auto">
          <a:xfrm>
            <a:off x="10107430" y="5484822"/>
            <a:ext cx="396503" cy="358940"/>
          </a:xfrm>
          <a:custGeom>
            <a:avLst/>
            <a:gdLst>
              <a:gd name="T0" fmla="*/ 95480 w 497"/>
              <a:gd name="T1" fmla="*/ 0 h 443"/>
              <a:gd name="T2" fmla="*/ 95480 w 497"/>
              <a:gd name="T3" fmla="*/ 0 h 443"/>
              <a:gd name="T4" fmla="*/ 83770 w 497"/>
              <a:gd name="T5" fmla="*/ 0 h 443"/>
              <a:gd name="T6" fmla="*/ 79717 w 497"/>
              <a:gd name="T7" fmla="*/ 3584 h 443"/>
              <a:gd name="T8" fmla="*/ 79717 w 497"/>
              <a:gd name="T9" fmla="*/ 47482 h 443"/>
              <a:gd name="T10" fmla="*/ 39633 w 497"/>
              <a:gd name="T11" fmla="*/ 47482 h 443"/>
              <a:gd name="T12" fmla="*/ 36030 w 497"/>
              <a:gd name="T13" fmla="*/ 47482 h 443"/>
              <a:gd name="T14" fmla="*/ 27923 w 497"/>
              <a:gd name="T15" fmla="*/ 51065 h 443"/>
              <a:gd name="T16" fmla="*/ 0 w 497"/>
              <a:gd name="T17" fmla="*/ 67639 h 443"/>
              <a:gd name="T18" fmla="*/ 0 w 497"/>
              <a:gd name="T19" fmla="*/ 71223 h 443"/>
              <a:gd name="T20" fmla="*/ 0 w 497"/>
              <a:gd name="T21" fmla="*/ 74806 h 443"/>
              <a:gd name="T22" fmla="*/ 27923 w 497"/>
              <a:gd name="T23" fmla="*/ 94964 h 443"/>
              <a:gd name="T24" fmla="*/ 36030 w 497"/>
              <a:gd name="T25" fmla="*/ 94964 h 443"/>
              <a:gd name="T26" fmla="*/ 39633 w 497"/>
              <a:gd name="T27" fmla="*/ 98995 h 443"/>
              <a:gd name="T28" fmla="*/ 79717 w 497"/>
              <a:gd name="T29" fmla="*/ 98995 h 443"/>
              <a:gd name="T30" fmla="*/ 79717 w 497"/>
              <a:gd name="T31" fmla="*/ 193959 h 443"/>
              <a:gd name="T32" fmla="*/ 83770 w 497"/>
              <a:gd name="T33" fmla="*/ 197990 h 443"/>
              <a:gd name="T34" fmla="*/ 95480 w 497"/>
              <a:gd name="T35" fmla="*/ 197990 h 443"/>
              <a:gd name="T36" fmla="*/ 99533 w 497"/>
              <a:gd name="T37" fmla="*/ 193959 h 443"/>
              <a:gd name="T38" fmla="*/ 99533 w 497"/>
              <a:gd name="T39" fmla="*/ 3584 h 443"/>
              <a:gd name="T40" fmla="*/ 95480 w 497"/>
              <a:gd name="T41" fmla="*/ 0 h 443"/>
              <a:gd name="T42" fmla="*/ 219333 w 497"/>
              <a:gd name="T43" fmla="*/ 47482 h 443"/>
              <a:gd name="T44" fmla="*/ 219333 w 497"/>
              <a:gd name="T45" fmla="*/ 47482 h 443"/>
              <a:gd name="T46" fmla="*/ 195463 w 497"/>
              <a:gd name="T47" fmla="*/ 27324 h 443"/>
              <a:gd name="T48" fmla="*/ 187357 w 497"/>
              <a:gd name="T49" fmla="*/ 23741 h 443"/>
              <a:gd name="T50" fmla="*/ 183303 w 497"/>
              <a:gd name="T51" fmla="*/ 23741 h 443"/>
              <a:gd name="T52" fmla="*/ 107640 w 497"/>
              <a:gd name="T53" fmla="*/ 23741 h 443"/>
              <a:gd name="T54" fmla="*/ 115296 w 497"/>
              <a:gd name="T55" fmla="*/ 74806 h 443"/>
              <a:gd name="T56" fmla="*/ 183303 w 497"/>
              <a:gd name="T57" fmla="*/ 74806 h 443"/>
              <a:gd name="T58" fmla="*/ 187357 w 497"/>
              <a:gd name="T59" fmla="*/ 74806 h 443"/>
              <a:gd name="T60" fmla="*/ 195463 w 497"/>
              <a:gd name="T61" fmla="*/ 71223 h 443"/>
              <a:gd name="T62" fmla="*/ 219333 w 497"/>
              <a:gd name="T63" fmla="*/ 55097 h 443"/>
              <a:gd name="T64" fmla="*/ 223387 w 497"/>
              <a:gd name="T65" fmla="*/ 51065 h 443"/>
              <a:gd name="T66" fmla="*/ 219333 w 497"/>
              <a:gd name="T67" fmla="*/ 47482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7" h="443">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fr-FR"/>
          </a:p>
        </p:txBody>
      </p:sp>
      <p:grpSp>
        <p:nvGrpSpPr>
          <p:cNvPr id="45" name="Group 78">
            <a:extLst>
              <a:ext uri="{FF2B5EF4-FFF2-40B4-BE49-F238E27FC236}">
                <a16:creationId xmlns:a16="http://schemas.microsoft.com/office/drawing/2014/main" id="{DC6FD63B-4A49-4C01-A00B-83B7401AC0F1}"/>
              </a:ext>
            </a:extLst>
          </p:cNvPr>
          <p:cNvGrpSpPr/>
          <p:nvPr/>
        </p:nvGrpSpPr>
        <p:grpSpPr>
          <a:xfrm rot="21316916">
            <a:off x="5886824" y="3212209"/>
            <a:ext cx="999616" cy="999876"/>
            <a:chOff x="5013110" y="5059616"/>
            <a:chExt cx="3378533" cy="3379413"/>
          </a:xfrm>
        </p:grpSpPr>
        <p:sp>
          <p:nvSpPr>
            <p:cNvPr id="51" name="Oval 81">
              <a:extLst>
                <a:ext uri="{FF2B5EF4-FFF2-40B4-BE49-F238E27FC236}">
                  <a16:creationId xmlns:a16="http://schemas.microsoft.com/office/drawing/2014/main" id="{3476B264-0509-47B5-AD8D-FECEEFCF74C3}"/>
                </a:ext>
              </a:extLst>
            </p:cNvPr>
            <p:cNvSpPr/>
            <p:nvPr/>
          </p:nvSpPr>
          <p:spPr>
            <a:xfrm>
              <a:off x="5013110" y="5059616"/>
              <a:ext cx="3378533" cy="3379413"/>
            </a:xfrm>
            <a:prstGeom prst="ellipse">
              <a:avLst/>
            </a:prstGeom>
            <a:solidFill>
              <a:schemeClr val="tx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52" name="Oval 82">
              <a:extLst>
                <a:ext uri="{FF2B5EF4-FFF2-40B4-BE49-F238E27FC236}">
                  <a16:creationId xmlns:a16="http://schemas.microsoft.com/office/drawing/2014/main" id="{39FD4ECD-0B5E-47B1-8D74-50A71DE93906}"/>
                </a:ext>
              </a:extLst>
            </p:cNvPr>
            <p:cNvSpPr/>
            <p:nvPr/>
          </p:nvSpPr>
          <p:spPr>
            <a:xfrm>
              <a:off x="5284300" y="5354604"/>
              <a:ext cx="2832539" cy="283327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grpSp>
      <p:grpSp>
        <p:nvGrpSpPr>
          <p:cNvPr id="53" name="Group 104">
            <a:extLst>
              <a:ext uri="{FF2B5EF4-FFF2-40B4-BE49-F238E27FC236}">
                <a16:creationId xmlns:a16="http://schemas.microsoft.com/office/drawing/2014/main" id="{14CE2D23-FF6E-4636-9733-398CEB80A791}"/>
              </a:ext>
            </a:extLst>
          </p:cNvPr>
          <p:cNvGrpSpPr/>
          <p:nvPr/>
        </p:nvGrpSpPr>
        <p:grpSpPr>
          <a:xfrm rot="5400000">
            <a:off x="5481566" y="3729421"/>
            <a:ext cx="1790323" cy="932433"/>
            <a:chOff x="3913901" y="5865040"/>
            <a:chExt cx="3322518" cy="1730427"/>
          </a:xfrm>
        </p:grpSpPr>
        <p:cxnSp>
          <p:nvCxnSpPr>
            <p:cNvPr id="54" name="直接连接符 84">
              <a:extLst>
                <a:ext uri="{FF2B5EF4-FFF2-40B4-BE49-F238E27FC236}">
                  <a16:creationId xmlns:a16="http://schemas.microsoft.com/office/drawing/2014/main" id="{618F5E94-DA5C-4199-BB11-FA1EF74BB399}"/>
                </a:ext>
              </a:extLst>
            </p:cNvPr>
            <p:cNvCxnSpPr/>
            <p:nvPr/>
          </p:nvCxnSpPr>
          <p:spPr>
            <a:xfrm flipV="1">
              <a:off x="5664988" y="6731858"/>
              <a:ext cx="1571431" cy="2"/>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56" name="弧形 85">
              <a:extLst>
                <a:ext uri="{FF2B5EF4-FFF2-40B4-BE49-F238E27FC236}">
                  <a16:creationId xmlns:a16="http://schemas.microsoft.com/office/drawing/2014/main" id="{C87FBD19-B04E-45CE-B9E5-DB3F74B40D3E}"/>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sp>
        <p:nvSpPr>
          <p:cNvPr id="57" name="TextBox 119">
            <a:extLst>
              <a:ext uri="{FF2B5EF4-FFF2-40B4-BE49-F238E27FC236}">
                <a16:creationId xmlns:a16="http://schemas.microsoft.com/office/drawing/2014/main" id="{4972D9B8-6B63-4756-B0A8-37EB16908360}"/>
              </a:ext>
            </a:extLst>
          </p:cNvPr>
          <p:cNvSpPr txBox="1"/>
          <p:nvPr/>
        </p:nvSpPr>
        <p:spPr>
          <a:xfrm>
            <a:off x="5664787" y="2747956"/>
            <a:ext cx="1422148" cy="369314"/>
          </a:xfrm>
          <a:prstGeom prst="rect">
            <a:avLst/>
          </a:prstGeom>
          <a:noFill/>
        </p:spPr>
        <p:txBody>
          <a:bodyPr wrap="none" lIns="91422" tIns="45711" rIns="91422" bIns="45711" rtlCol="0">
            <a:spAutoFit/>
          </a:bodyPr>
          <a:lstStyle/>
          <a:p>
            <a:pPr algn="ctr" defTabSz="914217"/>
            <a:r>
              <a:rPr lang="fr-FR" b="1" dirty="0">
                <a:solidFill>
                  <a:srgbClr val="445469"/>
                </a:solidFill>
                <a:latin typeface="Lato Regular"/>
                <a:cs typeface="Lato Regular"/>
              </a:rPr>
              <a:t>Labellisation</a:t>
            </a:r>
          </a:p>
        </p:txBody>
      </p:sp>
      <p:cxnSp>
        <p:nvCxnSpPr>
          <p:cNvPr id="59" name="直接连接符 84">
            <a:extLst>
              <a:ext uri="{FF2B5EF4-FFF2-40B4-BE49-F238E27FC236}">
                <a16:creationId xmlns:a16="http://schemas.microsoft.com/office/drawing/2014/main" id="{A93C6148-AE49-4CBB-8806-209C9E8C619C}"/>
              </a:ext>
            </a:extLst>
          </p:cNvPr>
          <p:cNvCxnSpPr/>
          <p:nvPr/>
        </p:nvCxnSpPr>
        <p:spPr>
          <a:xfrm flipV="1">
            <a:off x="4948609" y="3692147"/>
            <a:ext cx="846758"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60" name="弧形 85">
            <a:extLst>
              <a:ext uri="{FF2B5EF4-FFF2-40B4-BE49-F238E27FC236}">
                <a16:creationId xmlns:a16="http://schemas.microsoft.com/office/drawing/2014/main" id="{E25F9D79-D28F-4854-8F9C-0130728A361C}"/>
              </a:ext>
            </a:extLst>
          </p:cNvPr>
          <p:cNvSpPr/>
          <p:nvPr/>
        </p:nvSpPr>
        <p:spPr>
          <a:xfrm rot="16200000">
            <a:off x="4005044" y="3225067"/>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nvGrpSpPr>
          <p:cNvPr id="61" name="Group 1">
            <a:extLst>
              <a:ext uri="{FF2B5EF4-FFF2-40B4-BE49-F238E27FC236}">
                <a16:creationId xmlns:a16="http://schemas.microsoft.com/office/drawing/2014/main" id="{D2334EA4-1CC0-4663-91D4-8019E7A708B0}"/>
              </a:ext>
            </a:extLst>
          </p:cNvPr>
          <p:cNvGrpSpPr/>
          <p:nvPr/>
        </p:nvGrpSpPr>
        <p:grpSpPr>
          <a:xfrm>
            <a:off x="2051529" y="3253458"/>
            <a:ext cx="1790323" cy="932433"/>
            <a:chOff x="3913901" y="5865040"/>
            <a:chExt cx="3322518" cy="1730427"/>
          </a:xfrm>
        </p:grpSpPr>
        <p:cxnSp>
          <p:nvCxnSpPr>
            <p:cNvPr id="62" name="直接连接符 84">
              <a:extLst>
                <a:ext uri="{FF2B5EF4-FFF2-40B4-BE49-F238E27FC236}">
                  <a16:creationId xmlns:a16="http://schemas.microsoft.com/office/drawing/2014/main" id="{574D83C3-25A2-4800-84B9-A01A30EBE9A2}"/>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63" name="弧形 85">
              <a:extLst>
                <a:ext uri="{FF2B5EF4-FFF2-40B4-BE49-F238E27FC236}">
                  <a16:creationId xmlns:a16="http://schemas.microsoft.com/office/drawing/2014/main" id="{52DD5B47-096E-4FE5-8DAE-D95C6E1479D1}"/>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zh-CN" altLang="en-US" sz="700">
                <a:solidFill>
                  <a:prstClr val="white"/>
                </a:solidFill>
                <a:latin typeface="Lato Light"/>
              </a:endParaRPr>
            </a:p>
          </p:txBody>
        </p:sp>
      </p:grpSp>
      <p:grpSp>
        <p:nvGrpSpPr>
          <p:cNvPr id="64" name="Group 57">
            <a:extLst>
              <a:ext uri="{FF2B5EF4-FFF2-40B4-BE49-F238E27FC236}">
                <a16:creationId xmlns:a16="http://schemas.microsoft.com/office/drawing/2014/main" id="{986DBAC5-1E29-490A-8FB0-A8D42288005A}"/>
              </a:ext>
            </a:extLst>
          </p:cNvPr>
          <p:cNvGrpSpPr/>
          <p:nvPr/>
        </p:nvGrpSpPr>
        <p:grpSpPr>
          <a:xfrm rot="21316916">
            <a:off x="1961372" y="3205333"/>
            <a:ext cx="999616" cy="999876"/>
            <a:chOff x="5013110" y="5059616"/>
            <a:chExt cx="3378533" cy="3379413"/>
          </a:xfrm>
        </p:grpSpPr>
        <p:sp>
          <p:nvSpPr>
            <p:cNvPr id="65" name="Oval 59">
              <a:extLst>
                <a:ext uri="{FF2B5EF4-FFF2-40B4-BE49-F238E27FC236}">
                  <a16:creationId xmlns:a16="http://schemas.microsoft.com/office/drawing/2014/main" id="{B0519F65-0B70-4A35-8B60-FED2941B8BF4}"/>
                </a:ext>
              </a:extLst>
            </p:cNvPr>
            <p:cNvSpPr/>
            <p:nvPr/>
          </p:nvSpPr>
          <p:spPr>
            <a:xfrm>
              <a:off x="5013110" y="5059616"/>
              <a:ext cx="3378533" cy="3379413"/>
            </a:xfrm>
            <a:prstGeom prst="ellipse">
              <a:avLst/>
            </a:prstGeom>
            <a:solidFill>
              <a:schemeClr val="tx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a:solidFill>
                  <a:prstClr val="white"/>
                </a:solidFill>
                <a:latin typeface="Lato Light"/>
              </a:endParaRPr>
            </a:p>
          </p:txBody>
        </p:sp>
        <p:sp>
          <p:nvSpPr>
            <p:cNvPr id="66" name="Oval 60">
              <a:extLst>
                <a:ext uri="{FF2B5EF4-FFF2-40B4-BE49-F238E27FC236}">
                  <a16:creationId xmlns:a16="http://schemas.microsoft.com/office/drawing/2014/main" id="{20FEA22D-BD48-41FE-A8B4-B351D19C16A6}"/>
                </a:ext>
              </a:extLst>
            </p:cNvPr>
            <p:cNvSpPr/>
            <p:nvPr/>
          </p:nvSpPr>
          <p:spPr>
            <a:xfrm>
              <a:off x="5286108" y="5332684"/>
              <a:ext cx="2832536" cy="2833274"/>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109710" tIns="54855" rIns="109710" bIns="54855" rtlCol="0" anchor="ctr"/>
            <a:lstStyle/>
            <a:p>
              <a:pPr algn="ctr" defTabSz="914217"/>
              <a:endParaRPr lang="bg-BG" dirty="0">
                <a:solidFill>
                  <a:prstClr val="white"/>
                </a:solidFill>
                <a:latin typeface="Lato Light"/>
              </a:endParaRPr>
            </a:p>
          </p:txBody>
        </p:sp>
      </p:grpSp>
      <p:sp>
        <p:nvSpPr>
          <p:cNvPr id="67" name="TextBox 119">
            <a:extLst>
              <a:ext uri="{FF2B5EF4-FFF2-40B4-BE49-F238E27FC236}">
                <a16:creationId xmlns:a16="http://schemas.microsoft.com/office/drawing/2014/main" id="{394B3C11-C358-46AE-9E2F-97A598837994}"/>
              </a:ext>
            </a:extLst>
          </p:cNvPr>
          <p:cNvSpPr txBox="1"/>
          <p:nvPr/>
        </p:nvSpPr>
        <p:spPr>
          <a:xfrm>
            <a:off x="223609" y="3204432"/>
            <a:ext cx="2152198" cy="923312"/>
          </a:xfrm>
          <a:prstGeom prst="rect">
            <a:avLst/>
          </a:prstGeom>
          <a:noFill/>
        </p:spPr>
        <p:txBody>
          <a:bodyPr wrap="square" lIns="91422" tIns="45711" rIns="91422" bIns="45711" rtlCol="0">
            <a:spAutoFit/>
          </a:bodyPr>
          <a:lstStyle/>
          <a:p>
            <a:pPr defTabSz="914217"/>
            <a:r>
              <a:rPr lang="fr-FR" b="1" dirty="0">
                <a:solidFill>
                  <a:srgbClr val="445469"/>
                </a:solidFill>
                <a:latin typeface="Lato Regular"/>
                <a:cs typeface="Lato Regular"/>
              </a:rPr>
              <a:t>Mise en place </a:t>
            </a:r>
          </a:p>
          <a:p>
            <a:pPr defTabSz="914217"/>
            <a:r>
              <a:rPr lang="fr-FR" b="1" dirty="0">
                <a:solidFill>
                  <a:srgbClr val="445469"/>
                </a:solidFill>
                <a:latin typeface="Lato Regular"/>
                <a:cs typeface="Lato Regular"/>
              </a:rPr>
              <a:t>d’un protocole expérimental</a:t>
            </a:r>
            <a:endParaRPr lang="id-ID" sz="2000" b="1" dirty="0">
              <a:solidFill>
                <a:srgbClr val="445469"/>
              </a:solidFill>
              <a:latin typeface="Lato Regular"/>
              <a:cs typeface="Lato Regular"/>
            </a:endParaRPr>
          </a:p>
        </p:txBody>
      </p:sp>
      <p:sp>
        <p:nvSpPr>
          <p:cNvPr id="3" name="Flèche : bas 2">
            <a:extLst>
              <a:ext uri="{FF2B5EF4-FFF2-40B4-BE49-F238E27FC236}">
                <a16:creationId xmlns:a16="http://schemas.microsoft.com/office/drawing/2014/main" id="{6F28CE12-0443-4A85-984F-1258BA93766D}"/>
              </a:ext>
            </a:extLst>
          </p:cNvPr>
          <p:cNvSpPr/>
          <p:nvPr/>
        </p:nvSpPr>
        <p:spPr>
          <a:xfrm>
            <a:off x="992709" y="4157461"/>
            <a:ext cx="302471" cy="540374"/>
          </a:xfrm>
          <a:prstGeom prst="downArrow">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gradFill>
                <a:gsLst>
                  <a:gs pos="21000">
                    <a:srgbClr val="53575C"/>
                  </a:gs>
                  <a:gs pos="88000">
                    <a:srgbClr val="C5C7CA"/>
                  </a:gs>
                </a:gsLst>
                <a:lin ang="5400000"/>
              </a:gradFill>
            </a:endParaRPr>
          </a:p>
        </p:txBody>
      </p:sp>
      <p:sp>
        <p:nvSpPr>
          <p:cNvPr id="69" name="TextBox 119">
            <a:extLst>
              <a:ext uri="{FF2B5EF4-FFF2-40B4-BE49-F238E27FC236}">
                <a16:creationId xmlns:a16="http://schemas.microsoft.com/office/drawing/2014/main" id="{84F8D30B-281D-4587-B97C-8DA87D387F85}"/>
              </a:ext>
            </a:extLst>
          </p:cNvPr>
          <p:cNvSpPr txBox="1"/>
          <p:nvPr/>
        </p:nvSpPr>
        <p:spPr>
          <a:xfrm>
            <a:off x="223609" y="4768592"/>
            <a:ext cx="2366884" cy="830979"/>
          </a:xfrm>
          <a:prstGeom prst="rect">
            <a:avLst/>
          </a:prstGeom>
          <a:noFill/>
        </p:spPr>
        <p:txBody>
          <a:bodyPr wrap="square" lIns="91422" tIns="45711" rIns="91422" bIns="45711" rtlCol="0">
            <a:spAutoFit/>
          </a:bodyPr>
          <a:lstStyle/>
          <a:p>
            <a:pPr algn="just" defTabSz="914217"/>
            <a:r>
              <a:rPr lang="fr-FR" sz="1600" dirty="0">
                <a:solidFill>
                  <a:srgbClr val="445469"/>
                </a:solidFill>
                <a:latin typeface="Lato Regular"/>
                <a:cs typeface="Lato Regular"/>
              </a:rPr>
              <a:t>Mettre le sujet dans l’état physiologique que l’on cherche à monitorer</a:t>
            </a:r>
            <a:endParaRPr lang="id-ID" sz="1600" dirty="0">
              <a:solidFill>
                <a:srgbClr val="445469"/>
              </a:solidFill>
              <a:latin typeface="Lato Regular"/>
              <a:cs typeface="Lato Regular"/>
            </a:endParaRPr>
          </a:p>
        </p:txBody>
      </p:sp>
      <p:sp>
        <p:nvSpPr>
          <p:cNvPr id="70" name="Flèche : bas 69">
            <a:extLst>
              <a:ext uri="{FF2B5EF4-FFF2-40B4-BE49-F238E27FC236}">
                <a16:creationId xmlns:a16="http://schemas.microsoft.com/office/drawing/2014/main" id="{B258BF13-3A4F-450E-A08F-70025ED4E3F3}"/>
              </a:ext>
            </a:extLst>
          </p:cNvPr>
          <p:cNvSpPr/>
          <p:nvPr/>
        </p:nvSpPr>
        <p:spPr>
          <a:xfrm rot="10800000">
            <a:off x="10154445" y="3949717"/>
            <a:ext cx="302471" cy="540374"/>
          </a:xfrm>
          <a:prstGeom prst="downArrow">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gradFill>
                <a:gsLst>
                  <a:gs pos="21000">
                    <a:srgbClr val="53575C"/>
                  </a:gs>
                  <a:gs pos="88000">
                    <a:srgbClr val="C5C7CA"/>
                  </a:gs>
                </a:gsLst>
                <a:lin ang="5400000"/>
              </a:gradFill>
            </a:endParaRPr>
          </a:p>
        </p:txBody>
      </p:sp>
      <p:sp>
        <p:nvSpPr>
          <p:cNvPr id="71" name="TextBox 119">
            <a:extLst>
              <a:ext uri="{FF2B5EF4-FFF2-40B4-BE49-F238E27FC236}">
                <a16:creationId xmlns:a16="http://schemas.microsoft.com/office/drawing/2014/main" id="{4B252B86-7006-4CC7-A877-CB122A3E7993}"/>
              </a:ext>
            </a:extLst>
          </p:cNvPr>
          <p:cNvSpPr txBox="1"/>
          <p:nvPr/>
        </p:nvSpPr>
        <p:spPr>
          <a:xfrm>
            <a:off x="8521685" y="2881328"/>
            <a:ext cx="3567989" cy="1077200"/>
          </a:xfrm>
          <a:prstGeom prst="rect">
            <a:avLst/>
          </a:prstGeom>
          <a:noFill/>
        </p:spPr>
        <p:txBody>
          <a:bodyPr wrap="square" lIns="91422" tIns="45711" rIns="91422" bIns="45711" rtlCol="0">
            <a:spAutoFit/>
          </a:bodyPr>
          <a:lstStyle/>
          <a:p>
            <a:pPr algn="ctr" defTabSz="914217"/>
            <a:r>
              <a:rPr lang="fr-FR" sz="1600" dirty="0">
                <a:solidFill>
                  <a:srgbClr val="445469"/>
                </a:solidFill>
                <a:latin typeface="Lato Regular"/>
                <a:cs typeface="Lato Regular"/>
              </a:rPr>
              <a:t>Entraînement d’un classifieur : algorithme permettant de retrouver les labels uniquement sur les données physiologiques</a:t>
            </a:r>
            <a:endParaRPr lang="id-ID" sz="1600" dirty="0">
              <a:solidFill>
                <a:srgbClr val="445469"/>
              </a:solidFill>
              <a:latin typeface="Lato Regular"/>
              <a:cs typeface="Lato Regular"/>
            </a:endParaRPr>
          </a:p>
        </p:txBody>
      </p:sp>
      <p:sp>
        <p:nvSpPr>
          <p:cNvPr id="74" name="Freeform 89">
            <a:extLst>
              <a:ext uri="{FF2B5EF4-FFF2-40B4-BE49-F238E27FC236}">
                <a16:creationId xmlns:a16="http://schemas.microsoft.com/office/drawing/2014/main" id="{D7AF9BB5-989E-4155-A74E-7F640D5C57B2}"/>
              </a:ext>
            </a:extLst>
          </p:cNvPr>
          <p:cNvSpPr>
            <a:spLocks noChangeArrowheads="1"/>
          </p:cNvSpPr>
          <p:nvPr/>
        </p:nvSpPr>
        <p:spPr bwMode="auto">
          <a:xfrm>
            <a:off x="4196578" y="3510775"/>
            <a:ext cx="456698" cy="335653"/>
          </a:xfrm>
          <a:custGeom>
            <a:avLst/>
            <a:gdLst>
              <a:gd name="T0" fmla="*/ 2147483646 w 608"/>
              <a:gd name="T1" fmla="*/ 2147483646 h 425"/>
              <a:gd name="T2" fmla="*/ 2147483646 w 608"/>
              <a:gd name="T3" fmla="*/ 2147483646 h 425"/>
              <a:gd name="T4" fmla="*/ 2147483646 w 608"/>
              <a:gd name="T5" fmla="*/ 2147483646 h 425"/>
              <a:gd name="T6" fmla="*/ 2147483646 w 608"/>
              <a:gd name="T7" fmla="*/ 2147483646 h 425"/>
              <a:gd name="T8" fmla="*/ 2147483646 w 608"/>
              <a:gd name="T9" fmla="*/ 2147483646 h 425"/>
              <a:gd name="T10" fmla="*/ 2147483646 w 608"/>
              <a:gd name="T11" fmla="*/ 2147483646 h 425"/>
              <a:gd name="T12" fmla="*/ 2147483646 w 608"/>
              <a:gd name="T13" fmla="*/ 2147483646 h 425"/>
              <a:gd name="T14" fmla="*/ 2147483646 w 608"/>
              <a:gd name="T15" fmla="*/ 2147483646 h 425"/>
              <a:gd name="T16" fmla="*/ 2147483646 w 608"/>
              <a:gd name="T17" fmla="*/ 2147483646 h 425"/>
              <a:gd name="T18" fmla="*/ 2147483646 w 608"/>
              <a:gd name="T19" fmla="*/ 2147483646 h 425"/>
              <a:gd name="T20" fmla="*/ 2147483646 w 608"/>
              <a:gd name="T21" fmla="*/ 2147483646 h 425"/>
              <a:gd name="T22" fmla="*/ 2147483646 w 608"/>
              <a:gd name="T23" fmla="*/ 2147483646 h 425"/>
              <a:gd name="T24" fmla="*/ 2147483646 w 608"/>
              <a:gd name="T25" fmla="*/ 2147483646 h 425"/>
              <a:gd name="T26" fmla="*/ 2147483646 w 608"/>
              <a:gd name="T27" fmla="*/ 2147483646 h 425"/>
              <a:gd name="T28" fmla="*/ 2147483646 w 608"/>
              <a:gd name="T29" fmla="*/ 2147483646 h 425"/>
              <a:gd name="T30" fmla="*/ 2147483646 w 608"/>
              <a:gd name="T31" fmla="*/ 2147483646 h 425"/>
              <a:gd name="T32" fmla="*/ 2147483646 w 608"/>
              <a:gd name="T33" fmla="*/ 2147483646 h 425"/>
              <a:gd name="T34" fmla="*/ 2147483646 w 608"/>
              <a:gd name="T35" fmla="*/ 2147483646 h 425"/>
              <a:gd name="T36" fmla="*/ 2147483646 w 608"/>
              <a:gd name="T37" fmla="*/ 2147483646 h 425"/>
              <a:gd name="T38" fmla="*/ 2147483646 w 608"/>
              <a:gd name="T39" fmla="*/ 2147483646 h 425"/>
              <a:gd name="T40" fmla="*/ 2147483646 w 608"/>
              <a:gd name="T41" fmla="*/ 2147483646 h 425"/>
              <a:gd name="T42" fmla="*/ 2147483646 w 608"/>
              <a:gd name="T43" fmla="*/ 2147483646 h 425"/>
              <a:gd name="T44" fmla="*/ 2147483646 w 608"/>
              <a:gd name="T45" fmla="*/ 2147483646 h 425"/>
              <a:gd name="T46" fmla="*/ 2147483646 w 608"/>
              <a:gd name="T47" fmla="*/ 2147483646 h 425"/>
              <a:gd name="T48" fmla="*/ 2147483646 w 608"/>
              <a:gd name="T49" fmla="*/ 2147483646 h 425"/>
              <a:gd name="T50" fmla="*/ 2147483646 w 608"/>
              <a:gd name="T51" fmla="*/ 2147483646 h 425"/>
              <a:gd name="T52" fmla="*/ 2147483646 w 608"/>
              <a:gd name="T53" fmla="*/ 2147483646 h 425"/>
              <a:gd name="T54" fmla="*/ 2147483646 w 608"/>
              <a:gd name="T55" fmla="*/ 2147483646 h 425"/>
              <a:gd name="T56" fmla="*/ 2147483646 w 608"/>
              <a:gd name="T57" fmla="*/ 2147483646 h 425"/>
              <a:gd name="T58" fmla="*/ 2147483646 w 608"/>
              <a:gd name="T59" fmla="*/ 2147483646 h 425"/>
              <a:gd name="T60" fmla="*/ 2147483646 w 608"/>
              <a:gd name="T61" fmla="*/ 2147483646 h 425"/>
              <a:gd name="T62" fmla="*/ 2147483646 w 608"/>
              <a:gd name="T63" fmla="*/ 2147483646 h 425"/>
              <a:gd name="T64" fmla="*/ 2147483646 w 608"/>
              <a:gd name="T65" fmla="*/ 2147483646 h 425"/>
              <a:gd name="T66" fmla="*/ 0 w 608"/>
              <a:gd name="T67" fmla="*/ 2147483646 h 425"/>
              <a:gd name="T68" fmla="*/ 0 w 608"/>
              <a:gd name="T69" fmla="*/ 2147483646 h 425"/>
              <a:gd name="T70" fmla="*/ 0 w 608"/>
              <a:gd name="T71" fmla="*/ 2147483646 h 425"/>
              <a:gd name="T72" fmla="*/ 2147483646 w 608"/>
              <a:gd name="T73" fmla="*/ 2147483646 h 425"/>
              <a:gd name="T74" fmla="*/ 2147483646 w 608"/>
              <a:gd name="T75" fmla="*/ 2147483646 h 425"/>
              <a:gd name="T76" fmla="*/ 2147483646 w 608"/>
              <a:gd name="T77" fmla="*/ 2147483646 h 425"/>
              <a:gd name="T78" fmla="*/ 2147483646 w 608"/>
              <a:gd name="T79" fmla="*/ 2147483646 h 425"/>
              <a:gd name="T80" fmla="*/ 2147483646 w 608"/>
              <a:gd name="T81" fmla="*/ 2147483646 h 425"/>
              <a:gd name="T82" fmla="*/ 2147483646 w 608"/>
              <a:gd name="T83" fmla="*/ 2147483646 h 425"/>
              <a:gd name="T84" fmla="*/ 2147483646 w 608"/>
              <a:gd name="T85" fmla="*/ 2147483646 h 425"/>
              <a:gd name="T86" fmla="*/ 2147483646 w 608"/>
              <a:gd name="T87" fmla="*/ 2147483646 h 425"/>
              <a:gd name="T88" fmla="*/ 2147483646 w 608"/>
              <a:gd name="T89" fmla="*/ 0 h 425"/>
              <a:gd name="T90" fmla="*/ 2147483646 w 608"/>
              <a:gd name="T91" fmla="*/ 2147483646 h 425"/>
              <a:gd name="T92" fmla="*/ 2147483646 w 608"/>
              <a:gd name="T93" fmla="*/ 2147483646 h 425"/>
              <a:gd name="T94" fmla="*/ 2147483646 w 608"/>
              <a:gd name="T95" fmla="*/ 2147483646 h 425"/>
              <a:gd name="T96" fmla="*/ 2147483646 w 608"/>
              <a:gd name="T97" fmla="*/ 2147483646 h 425"/>
              <a:gd name="T98" fmla="*/ 2147483646 w 608"/>
              <a:gd name="T99" fmla="*/ 2147483646 h 425"/>
              <a:gd name="T100" fmla="*/ 2147483646 w 608"/>
              <a:gd name="T101" fmla="*/ 2147483646 h 425"/>
              <a:gd name="T102" fmla="*/ 2147483646 w 608"/>
              <a:gd name="T103" fmla="*/ 2147483646 h 4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08" h="425">
                <a:moveTo>
                  <a:pt x="607" y="410"/>
                </a:moveTo>
                <a:lnTo>
                  <a:pt x="607" y="410"/>
                </a:lnTo>
                <a:cubicBezTo>
                  <a:pt x="607" y="417"/>
                  <a:pt x="593" y="424"/>
                  <a:pt x="586" y="424"/>
                </a:cubicBezTo>
                <a:cubicBezTo>
                  <a:pt x="445" y="424"/>
                  <a:pt x="445" y="424"/>
                  <a:pt x="445" y="424"/>
                </a:cubicBezTo>
                <a:cubicBezTo>
                  <a:pt x="459" y="424"/>
                  <a:pt x="466" y="417"/>
                  <a:pt x="466" y="403"/>
                </a:cubicBezTo>
                <a:cubicBezTo>
                  <a:pt x="466" y="403"/>
                  <a:pt x="466" y="318"/>
                  <a:pt x="403" y="290"/>
                </a:cubicBezTo>
                <a:cubicBezTo>
                  <a:pt x="374" y="276"/>
                  <a:pt x="374" y="276"/>
                  <a:pt x="360" y="276"/>
                </a:cubicBezTo>
                <a:cubicBezTo>
                  <a:pt x="360" y="241"/>
                  <a:pt x="360" y="241"/>
                  <a:pt x="360" y="241"/>
                </a:cubicBezTo>
                <a:cubicBezTo>
                  <a:pt x="360" y="241"/>
                  <a:pt x="346" y="226"/>
                  <a:pt x="339" y="191"/>
                </a:cubicBezTo>
                <a:cubicBezTo>
                  <a:pt x="332" y="191"/>
                  <a:pt x="332" y="184"/>
                  <a:pt x="332" y="170"/>
                </a:cubicBezTo>
                <a:cubicBezTo>
                  <a:pt x="332" y="163"/>
                  <a:pt x="325" y="141"/>
                  <a:pt x="332" y="141"/>
                </a:cubicBezTo>
                <a:cubicBezTo>
                  <a:pt x="332" y="127"/>
                  <a:pt x="332" y="106"/>
                  <a:pt x="332" y="99"/>
                </a:cubicBezTo>
                <a:cubicBezTo>
                  <a:pt x="332" y="71"/>
                  <a:pt x="360" y="43"/>
                  <a:pt x="403" y="43"/>
                </a:cubicBezTo>
                <a:cubicBezTo>
                  <a:pt x="452" y="43"/>
                  <a:pt x="473" y="71"/>
                  <a:pt x="480" y="99"/>
                </a:cubicBezTo>
                <a:cubicBezTo>
                  <a:pt x="480" y="106"/>
                  <a:pt x="473" y="127"/>
                  <a:pt x="473" y="141"/>
                </a:cubicBezTo>
                <a:cubicBezTo>
                  <a:pt x="487" y="141"/>
                  <a:pt x="480" y="163"/>
                  <a:pt x="480" y="170"/>
                </a:cubicBezTo>
                <a:cubicBezTo>
                  <a:pt x="480" y="184"/>
                  <a:pt x="473" y="191"/>
                  <a:pt x="466" y="191"/>
                </a:cubicBezTo>
                <a:cubicBezTo>
                  <a:pt x="459" y="226"/>
                  <a:pt x="445" y="241"/>
                  <a:pt x="445" y="241"/>
                </a:cubicBezTo>
                <a:cubicBezTo>
                  <a:pt x="445" y="276"/>
                  <a:pt x="445" y="276"/>
                  <a:pt x="445" y="276"/>
                </a:cubicBezTo>
                <a:cubicBezTo>
                  <a:pt x="445" y="276"/>
                  <a:pt x="459" y="276"/>
                  <a:pt x="494" y="297"/>
                </a:cubicBezTo>
                <a:cubicBezTo>
                  <a:pt x="537" y="311"/>
                  <a:pt x="523" y="297"/>
                  <a:pt x="551" y="318"/>
                </a:cubicBezTo>
                <a:cubicBezTo>
                  <a:pt x="607" y="339"/>
                  <a:pt x="607" y="410"/>
                  <a:pt x="607" y="410"/>
                </a:cubicBezTo>
                <a:close/>
                <a:moveTo>
                  <a:pt x="325" y="283"/>
                </a:moveTo>
                <a:lnTo>
                  <a:pt x="325" y="283"/>
                </a:lnTo>
                <a:cubicBezTo>
                  <a:pt x="367" y="297"/>
                  <a:pt x="353" y="290"/>
                  <a:pt x="388" y="304"/>
                </a:cubicBezTo>
                <a:cubicBezTo>
                  <a:pt x="445" y="332"/>
                  <a:pt x="445" y="403"/>
                  <a:pt x="445" y="403"/>
                </a:cubicBezTo>
                <a:cubicBezTo>
                  <a:pt x="445" y="417"/>
                  <a:pt x="431" y="424"/>
                  <a:pt x="424" y="424"/>
                </a:cubicBezTo>
                <a:cubicBezTo>
                  <a:pt x="21" y="424"/>
                  <a:pt x="21" y="424"/>
                  <a:pt x="21" y="424"/>
                </a:cubicBezTo>
                <a:cubicBezTo>
                  <a:pt x="14" y="424"/>
                  <a:pt x="0" y="417"/>
                  <a:pt x="0" y="403"/>
                </a:cubicBezTo>
                <a:cubicBezTo>
                  <a:pt x="0" y="403"/>
                  <a:pt x="0" y="332"/>
                  <a:pt x="56" y="304"/>
                </a:cubicBezTo>
                <a:cubicBezTo>
                  <a:pt x="92" y="290"/>
                  <a:pt x="77" y="304"/>
                  <a:pt x="120" y="283"/>
                </a:cubicBezTo>
                <a:cubicBezTo>
                  <a:pt x="162" y="269"/>
                  <a:pt x="176" y="262"/>
                  <a:pt x="176" y="262"/>
                </a:cubicBezTo>
                <a:cubicBezTo>
                  <a:pt x="176" y="219"/>
                  <a:pt x="176" y="219"/>
                  <a:pt x="176" y="219"/>
                </a:cubicBezTo>
                <a:cubicBezTo>
                  <a:pt x="176" y="219"/>
                  <a:pt x="155" y="205"/>
                  <a:pt x="155" y="170"/>
                </a:cubicBezTo>
                <a:cubicBezTo>
                  <a:pt x="141" y="170"/>
                  <a:pt x="141" y="156"/>
                  <a:pt x="141" y="149"/>
                </a:cubicBezTo>
                <a:cubicBezTo>
                  <a:pt x="141" y="141"/>
                  <a:pt x="134" y="113"/>
                  <a:pt x="148" y="113"/>
                </a:cubicBezTo>
                <a:cubicBezTo>
                  <a:pt x="141" y="92"/>
                  <a:pt x="141" y="78"/>
                  <a:pt x="141" y="71"/>
                </a:cubicBezTo>
                <a:cubicBezTo>
                  <a:pt x="148" y="35"/>
                  <a:pt x="176" y="7"/>
                  <a:pt x="219" y="0"/>
                </a:cubicBezTo>
                <a:cubicBezTo>
                  <a:pt x="275" y="7"/>
                  <a:pt x="297" y="35"/>
                  <a:pt x="304" y="71"/>
                </a:cubicBezTo>
                <a:cubicBezTo>
                  <a:pt x="304" y="78"/>
                  <a:pt x="304" y="92"/>
                  <a:pt x="297" y="113"/>
                </a:cubicBezTo>
                <a:cubicBezTo>
                  <a:pt x="311" y="113"/>
                  <a:pt x="304" y="141"/>
                  <a:pt x="304" y="149"/>
                </a:cubicBezTo>
                <a:cubicBezTo>
                  <a:pt x="304" y="156"/>
                  <a:pt x="304" y="170"/>
                  <a:pt x="290" y="170"/>
                </a:cubicBezTo>
                <a:cubicBezTo>
                  <a:pt x="282" y="205"/>
                  <a:pt x="268" y="219"/>
                  <a:pt x="268" y="219"/>
                </a:cubicBezTo>
                <a:cubicBezTo>
                  <a:pt x="268" y="262"/>
                  <a:pt x="268" y="262"/>
                  <a:pt x="268" y="262"/>
                </a:cubicBezTo>
                <a:cubicBezTo>
                  <a:pt x="268" y="262"/>
                  <a:pt x="282" y="262"/>
                  <a:pt x="325" y="2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75" name="Freeform 146">
            <a:extLst>
              <a:ext uri="{FF2B5EF4-FFF2-40B4-BE49-F238E27FC236}">
                <a16:creationId xmlns:a16="http://schemas.microsoft.com/office/drawing/2014/main" id="{0C6285A8-84C9-4A83-A83B-069B37CA62D4}"/>
              </a:ext>
            </a:extLst>
          </p:cNvPr>
          <p:cNvSpPr>
            <a:spLocks noChangeArrowheads="1"/>
          </p:cNvSpPr>
          <p:nvPr/>
        </p:nvSpPr>
        <p:spPr bwMode="auto">
          <a:xfrm>
            <a:off x="2310714" y="3524320"/>
            <a:ext cx="293614" cy="335653"/>
          </a:xfrm>
          <a:custGeom>
            <a:avLst/>
            <a:gdLst>
              <a:gd name="T0" fmla="*/ 318 w 356"/>
              <a:gd name="T1" fmla="*/ 54 h 497"/>
              <a:gd name="T2" fmla="*/ 318 w 356"/>
              <a:gd name="T3" fmla="*/ 54 h 497"/>
              <a:gd name="T4" fmla="*/ 283 w 356"/>
              <a:gd name="T5" fmla="*/ 124 h 497"/>
              <a:gd name="T6" fmla="*/ 71 w 356"/>
              <a:gd name="T7" fmla="*/ 124 h 497"/>
              <a:gd name="T8" fmla="*/ 36 w 356"/>
              <a:gd name="T9" fmla="*/ 54 h 497"/>
              <a:gd name="T10" fmla="*/ 0 w 356"/>
              <a:gd name="T11" fmla="*/ 89 h 497"/>
              <a:gd name="T12" fmla="*/ 0 w 356"/>
              <a:gd name="T13" fmla="*/ 461 h 497"/>
              <a:gd name="T14" fmla="*/ 36 w 356"/>
              <a:gd name="T15" fmla="*/ 496 h 497"/>
              <a:gd name="T16" fmla="*/ 318 w 356"/>
              <a:gd name="T17" fmla="*/ 496 h 497"/>
              <a:gd name="T18" fmla="*/ 355 w 356"/>
              <a:gd name="T19" fmla="*/ 461 h 497"/>
              <a:gd name="T20" fmla="*/ 355 w 356"/>
              <a:gd name="T21" fmla="*/ 89 h 497"/>
              <a:gd name="T22" fmla="*/ 318 w 356"/>
              <a:gd name="T23" fmla="*/ 54 h 497"/>
              <a:gd name="T24" fmla="*/ 265 w 356"/>
              <a:gd name="T25" fmla="*/ 98 h 497"/>
              <a:gd name="T26" fmla="*/ 265 w 356"/>
              <a:gd name="T27" fmla="*/ 98 h 497"/>
              <a:gd name="T28" fmla="*/ 292 w 356"/>
              <a:gd name="T29" fmla="*/ 54 h 497"/>
              <a:gd name="T30" fmla="*/ 230 w 356"/>
              <a:gd name="T31" fmla="*/ 54 h 497"/>
              <a:gd name="T32" fmla="*/ 212 w 356"/>
              <a:gd name="T33" fmla="*/ 0 h 497"/>
              <a:gd name="T34" fmla="*/ 133 w 356"/>
              <a:gd name="T35" fmla="*/ 0 h 497"/>
              <a:gd name="T36" fmla="*/ 115 w 356"/>
              <a:gd name="T37" fmla="*/ 54 h 497"/>
              <a:gd name="T38" fmla="*/ 61 w 356"/>
              <a:gd name="T39" fmla="*/ 54 h 497"/>
              <a:gd name="T40" fmla="*/ 89 w 356"/>
              <a:gd name="T41" fmla="*/ 98 h 497"/>
              <a:gd name="T42" fmla="*/ 265 w 356"/>
              <a:gd name="T43" fmla="*/ 9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 h="497">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chemeClr val="bg1"/>
          </a:solidFill>
          <a:ln>
            <a:noFill/>
          </a:ln>
          <a:effec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sp>
        <p:nvSpPr>
          <p:cNvPr id="76" name="Freeform 2">
            <a:extLst>
              <a:ext uri="{FF2B5EF4-FFF2-40B4-BE49-F238E27FC236}">
                <a16:creationId xmlns:a16="http://schemas.microsoft.com/office/drawing/2014/main" id="{8EE2F8EB-C1F9-4EA6-80BC-D29324B708AA}"/>
              </a:ext>
            </a:extLst>
          </p:cNvPr>
          <p:cNvSpPr>
            <a:spLocks noChangeArrowheads="1"/>
          </p:cNvSpPr>
          <p:nvPr/>
        </p:nvSpPr>
        <p:spPr bwMode="auto">
          <a:xfrm>
            <a:off x="6206003" y="3543577"/>
            <a:ext cx="382795" cy="297139"/>
          </a:xfrm>
          <a:custGeom>
            <a:avLst/>
            <a:gdLst>
              <a:gd name="T0" fmla="*/ 2147483646 w 609"/>
              <a:gd name="T1" fmla="*/ 2147483646 h 361"/>
              <a:gd name="T2" fmla="*/ 2147483646 w 609"/>
              <a:gd name="T3" fmla="*/ 2147483646 h 361"/>
              <a:gd name="T4" fmla="*/ 2147483646 w 609"/>
              <a:gd name="T5" fmla="*/ 2147483646 h 361"/>
              <a:gd name="T6" fmla="*/ 2147483646 w 609"/>
              <a:gd name="T7" fmla="*/ 2147483646 h 361"/>
              <a:gd name="T8" fmla="*/ 2147483646 w 609"/>
              <a:gd name="T9" fmla="*/ 2147483646 h 361"/>
              <a:gd name="T10" fmla="*/ 2147483646 w 609"/>
              <a:gd name="T11" fmla="*/ 2147483646 h 361"/>
              <a:gd name="T12" fmla="*/ 2147483646 w 609"/>
              <a:gd name="T13" fmla="*/ 2147483646 h 361"/>
              <a:gd name="T14" fmla="*/ 2147483646 w 609"/>
              <a:gd name="T15" fmla="*/ 2147483646 h 361"/>
              <a:gd name="T16" fmla="*/ 2147483646 w 609"/>
              <a:gd name="T17" fmla="*/ 2147483646 h 361"/>
              <a:gd name="T18" fmla="*/ 2147483646 w 609"/>
              <a:gd name="T19" fmla="*/ 2147483646 h 361"/>
              <a:gd name="T20" fmla="*/ 2147483646 w 609"/>
              <a:gd name="T21" fmla="*/ 2147483646 h 361"/>
              <a:gd name="T22" fmla="*/ 2147483646 w 609"/>
              <a:gd name="T23" fmla="*/ 2147483646 h 361"/>
              <a:gd name="T24" fmla="*/ 2147483646 w 609"/>
              <a:gd name="T25" fmla="*/ 2147483646 h 361"/>
              <a:gd name="T26" fmla="*/ 2147483646 w 609"/>
              <a:gd name="T27" fmla="*/ 2147483646 h 361"/>
              <a:gd name="T28" fmla="*/ 2147483646 w 609"/>
              <a:gd name="T29" fmla="*/ 2147483646 h 361"/>
              <a:gd name="T30" fmla="*/ 2147483646 w 609"/>
              <a:gd name="T31" fmla="*/ 0 h 361"/>
              <a:gd name="T32" fmla="*/ 2147483646 w 609"/>
              <a:gd name="T33" fmla="*/ 0 h 361"/>
              <a:gd name="T34" fmla="*/ 2147483646 w 609"/>
              <a:gd name="T35" fmla="*/ 0 h 361"/>
              <a:gd name="T36" fmla="*/ 2147483646 w 609"/>
              <a:gd name="T37" fmla="*/ 2147483646 h 361"/>
              <a:gd name="T38" fmla="*/ 2147483646 w 609"/>
              <a:gd name="T39" fmla="*/ 2147483646 h 361"/>
              <a:gd name="T40" fmla="*/ 2147483646 w 609"/>
              <a:gd name="T41" fmla="*/ 2147483646 h 361"/>
              <a:gd name="T42" fmla="*/ 2147483646 w 609"/>
              <a:gd name="T43" fmla="*/ 2147483646 h 361"/>
              <a:gd name="T44" fmla="*/ 2147483646 w 609"/>
              <a:gd name="T45" fmla="*/ 2147483646 h 361"/>
              <a:gd name="T46" fmla="*/ 2147483646 w 609"/>
              <a:gd name="T47" fmla="*/ 2147483646 h 361"/>
              <a:gd name="T48" fmla="*/ 0 w 609"/>
              <a:gd name="T49" fmla="*/ 2147483646 h 361"/>
              <a:gd name="T50" fmla="*/ 2147483646 w 609"/>
              <a:gd name="T51" fmla="*/ 2147483646 h 361"/>
              <a:gd name="T52" fmla="*/ 2147483646 w 609"/>
              <a:gd name="T53" fmla="*/ 2147483646 h 361"/>
              <a:gd name="T54" fmla="*/ 2147483646 w 609"/>
              <a:gd name="T55" fmla="*/ 2147483646 h 361"/>
              <a:gd name="T56" fmla="*/ 2147483646 w 609"/>
              <a:gd name="T57" fmla="*/ 2147483646 h 361"/>
              <a:gd name="T58" fmla="*/ 2147483646 w 609"/>
              <a:gd name="T59" fmla="*/ 2147483646 h 361"/>
              <a:gd name="T60" fmla="*/ 2147483646 w 609"/>
              <a:gd name="T61" fmla="*/ 2147483646 h 361"/>
              <a:gd name="T62" fmla="*/ 2147483646 w 609"/>
              <a:gd name="T63" fmla="*/ 2147483646 h 361"/>
              <a:gd name="T64" fmla="*/ 2147483646 w 609"/>
              <a:gd name="T65" fmla="*/ 2147483646 h 361"/>
              <a:gd name="T66" fmla="*/ 2147483646 w 609"/>
              <a:gd name="T67" fmla="*/ 2147483646 h 361"/>
              <a:gd name="T68" fmla="*/ 0 w 609"/>
              <a:gd name="T69" fmla="*/ 2147483646 h 361"/>
              <a:gd name="T70" fmla="*/ 2147483646 w 609"/>
              <a:gd name="T71" fmla="*/ 2147483646 h 361"/>
              <a:gd name="T72" fmla="*/ 2147483646 w 609"/>
              <a:gd name="T73" fmla="*/ 2147483646 h 361"/>
              <a:gd name="T74" fmla="*/ 2147483646 w 609"/>
              <a:gd name="T75" fmla="*/ 2147483646 h 361"/>
              <a:gd name="T76" fmla="*/ 2147483646 w 609"/>
              <a:gd name="T77" fmla="*/ 2147483646 h 361"/>
              <a:gd name="T78" fmla="*/ 2147483646 w 609"/>
              <a:gd name="T79" fmla="*/ 2147483646 h 361"/>
              <a:gd name="T80" fmla="*/ 2147483646 w 609"/>
              <a:gd name="T81" fmla="*/ 2147483646 h 361"/>
              <a:gd name="T82" fmla="*/ 2147483646 w 609"/>
              <a:gd name="T83" fmla="*/ 2147483646 h 361"/>
              <a:gd name="T84" fmla="*/ 2147483646 w 609"/>
              <a:gd name="T85" fmla="*/ 2147483646 h 361"/>
              <a:gd name="T86" fmla="*/ 2147483646 w 609"/>
              <a:gd name="T87" fmla="*/ 2147483646 h 361"/>
              <a:gd name="T88" fmla="*/ 0 w 609"/>
              <a:gd name="T89" fmla="*/ 2147483646 h 361"/>
              <a:gd name="T90" fmla="*/ 2147483646 w 609"/>
              <a:gd name="T91" fmla="*/ 0 h 361"/>
              <a:gd name="T92" fmla="*/ 2147483646 w 609"/>
              <a:gd name="T93" fmla="*/ 0 h 361"/>
              <a:gd name="T94" fmla="*/ 2147483646 w 609"/>
              <a:gd name="T95" fmla="*/ 0 h 361"/>
              <a:gd name="T96" fmla="*/ 2147483646 w 609"/>
              <a:gd name="T97" fmla="*/ 2147483646 h 361"/>
              <a:gd name="T98" fmla="*/ 2147483646 w 609"/>
              <a:gd name="T99" fmla="*/ 2147483646 h 361"/>
              <a:gd name="T100" fmla="*/ 2147483646 w 609"/>
              <a:gd name="T101" fmla="*/ 2147483646 h 361"/>
              <a:gd name="T102" fmla="*/ 2147483646 w 609"/>
              <a:gd name="T103" fmla="*/ 2147483646 h 361"/>
              <a:gd name="T104" fmla="*/ 2147483646 w 609"/>
              <a:gd name="T105" fmla="*/ 2147483646 h 361"/>
              <a:gd name="T106" fmla="*/ 2147483646 w 609"/>
              <a:gd name="T107" fmla="*/ 2147483646 h 361"/>
              <a:gd name="T108" fmla="*/ 2147483646 w 609"/>
              <a:gd name="T109" fmla="*/ 2147483646 h 361"/>
              <a:gd name="T110" fmla="*/ 2147483646 w 609"/>
              <a:gd name="T111" fmla="*/ 2147483646 h 361"/>
              <a:gd name="T112" fmla="*/ 2147483646 w 609"/>
              <a:gd name="T113" fmla="*/ 2147483646 h 361"/>
              <a:gd name="T114" fmla="*/ 2147483646 w 609"/>
              <a:gd name="T115" fmla="*/ 2147483646 h 361"/>
              <a:gd name="T116" fmla="*/ 2147483646 w 609"/>
              <a:gd name="T117" fmla="*/ 2147483646 h 3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09" h="361">
                <a:moveTo>
                  <a:pt x="579" y="205"/>
                </a:moveTo>
                <a:lnTo>
                  <a:pt x="579" y="205"/>
                </a:lnTo>
                <a:cubicBezTo>
                  <a:pt x="198" y="205"/>
                  <a:pt x="198" y="205"/>
                  <a:pt x="198" y="205"/>
                </a:cubicBezTo>
                <a:cubicBezTo>
                  <a:pt x="184" y="205"/>
                  <a:pt x="169" y="198"/>
                  <a:pt x="169" y="176"/>
                </a:cubicBezTo>
                <a:cubicBezTo>
                  <a:pt x="169" y="162"/>
                  <a:pt x="184" y="148"/>
                  <a:pt x="198" y="148"/>
                </a:cubicBezTo>
                <a:cubicBezTo>
                  <a:pt x="579" y="148"/>
                  <a:pt x="579" y="148"/>
                  <a:pt x="579" y="148"/>
                </a:cubicBezTo>
                <a:cubicBezTo>
                  <a:pt x="594" y="148"/>
                  <a:pt x="608" y="162"/>
                  <a:pt x="608" y="176"/>
                </a:cubicBezTo>
                <a:cubicBezTo>
                  <a:pt x="608" y="198"/>
                  <a:pt x="594" y="205"/>
                  <a:pt x="579" y="205"/>
                </a:cubicBezTo>
                <a:close/>
                <a:moveTo>
                  <a:pt x="579" y="56"/>
                </a:moveTo>
                <a:lnTo>
                  <a:pt x="579" y="56"/>
                </a:lnTo>
                <a:cubicBezTo>
                  <a:pt x="198" y="56"/>
                  <a:pt x="198" y="56"/>
                  <a:pt x="198" y="56"/>
                </a:cubicBezTo>
                <a:cubicBezTo>
                  <a:pt x="184" y="56"/>
                  <a:pt x="169" y="42"/>
                  <a:pt x="169" y="28"/>
                </a:cubicBezTo>
                <a:cubicBezTo>
                  <a:pt x="169" y="14"/>
                  <a:pt x="184" y="0"/>
                  <a:pt x="198" y="0"/>
                </a:cubicBezTo>
                <a:cubicBezTo>
                  <a:pt x="579" y="0"/>
                  <a:pt x="579" y="0"/>
                  <a:pt x="579" y="0"/>
                </a:cubicBezTo>
                <a:cubicBezTo>
                  <a:pt x="594" y="0"/>
                  <a:pt x="608" y="14"/>
                  <a:pt x="608" y="28"/>
                </a:cubicBezTo>
                <a:cubicBezTo>
                  <a:pt x="608" y="42"/>
                  <a:pt x="594" y="56"/>
                  <a:pt x="579" y="56"/>
                </a:cubicBezTo>
                <a:close/>
                <a:moveTo>
                  <a:pt x="85" y="360"/>
                </a:moveTo>
                <a:lnTo>
                  <a:pt x="85" y="360"/>
                </a:lnTo>
                <a:cubicBezTo>
                  <a:pt x="28" y="360"/>
                  <a:pt x="28" y="360"/>
                  <a:pt x="28" y="360"/>
                </a:cubicBezTo>
                <a:cubicBezTo>
                  <a:pt x="14" y="360"/>
                  <a:pt x="0" y="346"/>
                  <a:pt x="0" y="332"/>
                </a:cubicBezTo>
                <a:cubicBezTo>
                  <a:pt x="0" y="311"/>
                  <a:pt x="14" y="304"/>
                  <a:pt x="28" y="304"/>
                </a:cubicBezTo>
                <a:cubicBezTo>
                  <a:pt x="85" y="304"/>
                  <a:pt x="85" y="304"/>
                  <a:pt x="85" y="304"/>
                </a:cubicBezTo>
                <a:cubicBezTo>
                  <a:pt x="106" y="304"/>
                  <a:pt x="113" y="311"/>
                  <a:pt x="113" y="332"/>
                </a:cubicBezTo>
                <a:cubicBezTo>
                  <a:pt x="113" y="346"/>
                  <a:pt x="106" y="360"/>
                  <a:pt x="85" y="360"/>
                </a:cubicBezTo>
                <a:close/>
                <a:moveTo>
                  <a:pt x="85" y="205"/>
                </a:moveTo>
                <a:lnTo>
                  <a:pt x="85" y="205"/>
                </a:lnTo>
                <a:cubicBezTo>
                  <a:pt x="28" y="205"/>
                  <a:pt x="28" y="205"/>
                  <a:pt x="28" y="205"/>
                </a:cubicBezTo>
                <a:cubicBezTo>
                  <a:pt x="14" y="205"/>
                  <a:pt x="0" y="198"/>
                  <a:pt x="0" y="176"/>
                </a:cubicBezTo>
                <a:cubicBezTo>
                  <a:pt x="0" y="162"/>
                  <a:pt x="14" y="148"/>
                  <a:pt x="28" y="148"/>
                </a:cubicBezTo>
                <a:cubicBezTo>
                  <a:pt x="85" y="148"/>
                  <a:pt x="85" y="148"/>
                  <a:pt x="85" y="148"/>
                </a:cubicBezTo>
                <a:cubicBezTo>
                  <a:pt x="106" y="148"/>
                  <a:pt x="113" y="162"/>
                  <a:pt x="113" y="176"/>
                </a:cubicBezTo>
                <a:cubicBezTo>
                  <a:pt x="113" y="198"/>
                  <a:pt x="106" y="205"/>
                  <a:pt x="85" y="205"/>
                </a:cubicBezTo>
                <a:close/>
                <a:moveTo>
                  <a:pt x="85" y="56"/>
                </a:moveTo>
                <a:lnTo>
                  <a:pt x="85" y="56"/>
                </a:lnTo>
                <a:cubicBezTo>
                  <a:pt x="28" y="56"/>
                  <a:pt x="28" y="56"/>
                  <a:pt x="28" y="56"/>
                </a:cubicBezTo>
                <a:cubicBezTo>
                  <a:pt x="14" y="56"/>
                  <a:pt x="0" y="42"/>
                  <a:pt x="0" y="28"/>
                </a:cubicBezTo>
                <a:cubicBezTo>
                  <a:pt x="0" y="14"/>
                  <a:pt x="14" y="0"/>
                  <a:pt x="28" y="0"/>
                </a:cubicBezTo>
                <a:cubicBezTo>
                  <a:pt x="85" y="0"/>
                  <a:pt x="85" y="0"/>
                  <a:pt x="85" y="0"/>
                </a:cubicBezTo>
                <a:cubicBezTo>
                  <a:pt x="106" y="0"/>
                  <a:pt x="113" y="14"/>
                  <a:pt x="113" y="28"/>
                </a:cubicBezTo>
                <a:cubicBezTo>
                  <a:pt x="113" y="42"/>
                  <a:pt x="106" y="56"/>
                  <a:pt x="85" y="56"/>
                </a:cubicBezTo>
                <a:close/>
                <a:moveTo>
                  <a:pt x="198" y="360"/>
                </a:moveTo>
                <a:lnTo>
                  <a:pt x="198" y="360"/>
                </a:lnTo>
                <a:cubicBezTo>
                  <a:pt x="184" y="360"/>
                  <a:pt x="169" y="346"/>
                  <a:pt x="169" y="332"/>
                </a:cubicBezTo>
                <a:cubicBezTo>
                  <a:pt x="169" y="311"/>
                  <a:pt x="184" y="304"/>
                  <a:pt x="198" y="304"/>
                </a:cubicBezTo>
                <a:cubicBezTo>
                  <a:pt x="579" y="304"/>
                  <a:pt x="579" y="304"/>
                  <a:pt x="579" y="304"/>
                </a:cubicBezTo>
                <a:cubicBezTo>
                  <a:pt x="594" y="304"/>
                  <a:pt x="608" y="311"/>
                  <a:pt x="608" y="332"/>
                </a:cubicBezTo>
                <a:cubicBezTo>
                  <a:pt x="608" y="346"/>
                  <a:pt x="594" y="360"/>
                  <a:pt x="579" y="360"/>
                </a:cubicBezTo>
                <a:cubicBezTo>
                  <a:pt x="198" y="360"/>
                  <a:pt x="198" y="360"/>
                  <a:pt x="198" y="3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78" name="Freeform 80">
            <a:extLst>
              <a:ext uri="{FF2B5EF4-FFF2-40B4-BE49-F238E27FC236}">
                <a16:creationId xmlns:a16="http://schemas.microsoft.com/office/drawing/2014/main" id="{04037D03-D2C5-4671-8C76-31479A68D799}"/>
              </a:ext>
            </a:extLst>
          </p:cNvPr>
          <p:cNvSpPr>
            <a:spLocks noEditPoints="1"/>
          </p:cNvSpPr>
          <p:nvPr/>
        </p:nvSpPr>
        <p:spPr bwMode="auto">
          <a:xfrm>
            <a:off x="8174245" y="5475203"/>
            <a:ext cx="381224" cy="359808"/>
          </a:xfrm>
          <a:custGeom>
            <a:avLst/>
            <a:gdLst>
              <a:gd name="T0" fmla="*/ 2147483646 w 64"/>
              <a:gd name="T1" fmla="*/ 2147483646 h 55"/>
              <a:gd name="T2" fmla="*/ 2147483646 w 64"/>
              <a:gd name="T3" fmla="*/ 2147483646 h 55"/>
              <a:gd name="T4" fmla="*/ 2147483646 w 64"/>
              <a:gd name="T5" fmla="*/ 2147483646 h 55"/>
              <a:gd name="T6" fmla="*/ 0 w 64"/>
              <a:gd name="T7" fmla="*/ 2147483646 h 55"/>
              <a:gd name="T8" fmla="*/ 0 w 64"/>
              <a:gd name="T9" fmla="*/ 2147483646 h 55"/>
              <a:gd name="T10" fmla="*/ 2147483646 w 64"/>
              <a:gd name="T11" fmla="*/ 2147483646 h 55"/>
              <a:gd name="T12" fmla="*/ 2147483646 w 64"/>
              <a:gd name="T13" fmla="*/ 2147483646 h 55"/>
              <a:gd name="T14" fmla="*/ 2147483646 w 64"/>
              <a:gd name="T15" fmla="*/ 2147483646 h 55"/>
              <a:gd name="T16" fmla="*/ 2147483646 w 64"/>
              <a:gd name="T17" fmla="*/ 2147483646 h 55"/>
              <a:gd name="T18" fmla="*/ 2147483646 w 64"/>
              <a:gd name="T19" fmla="*/ 2147483646 h 55"/>
              <a:gd name="T20" fmla="*/ 2147483646 w 64"/>
              <a:gd name="T21" fmla="*/ 2147483646 h 55"/>
              <a:gd name="T22" fmla="*/ 2147483646 w 64"/>
              <a:gd name="T23" fmla="*/ 2147483646 h 55"/>
              <a:gd name="T24" fmla="*/ 2147483646 w 64"/>
              <a:gd name="T25" fmla="*/ 2147483646 h 55"/>
              <a:gd name="T26" fmla="*/ 2147483646 w 64"/>
              <a:gd name="T27" fmla="*/ 2147483646 h 55"/>
              <a:gd name="T28" fmla="*/ 2147483646 w 64"/>
              <a:gd name="T29" fmla="*/ 2147483646 h 55"/>
              <a:gd name="T30" fmla="*/ 2147483646 w 64"/>
              <a:gd name="T31" fmla="*/ 2147483646 h 55"/>
              <a:gd name="T32" fmla="*/ 2147483646 w 64"/>
              <a:gd name="T33" fmla="*/ 2147483646 h 55"/>
              <a:gd name="T34" fmla="*/ 2147483646 w 64"/>
              <a:gd name="T35" fmla="*/ 2147483646 h 55"/>
              <a:gd name="T36" fmla="*/ 2147483646 w 64"/>
              <a:gd name="T37" fmla="*/ 2147483646 h 55"/>
              <a:gd name="T38" fmla="*/ 2147483646 w 64"/>
              <a:gd name="T39" fmla="*/ 2147483646 h 55"/>
              <a:gd name="T40" fmla="*/ 2147483646 w 64"/>
              <a:gd name="T41" fmla="*/ 2147483646 h 55"/>
              <a:gd name="T42" fmla="*/ 2147483646 w 64"/>
              <a:gd name="T43" fmla="*/ 2147483646 h 55"/>
              <a:gd name="T44" fmla="*/ 2147483646 w 64"/>
              <a:gd name="T45" fmla="*/ 2147483646 h 55"/>
              <a:gd name="T46" fmla="*/ 2147483646 w 64"/>
              <a:gd name="T47" fmla="*/ 2147483646 h 55"/>
              <a:gd name="T48" fmla="*/ 2147483646 w 64"/>
              <a:gd name="T49" fmla="*/ 2147483646 h 55"/>
              <a:gd name="T50" fmla="*/ 2147483646 w 64"/>
              <a:gd name="T51" fmla="*/ 2147483646 h 55"/>
              <a:gd name="T52" fmla="*/ 2147483646 w 64"/>
              <a:gd name="T53" fmla="*/ 2147483646 h 55"/>
              <a:gd name="T54" fmla="*/ 2147483646 w 64"/>
              <a:gd name="T55" fmla="*/ 2147483646 h 55"/>
              <a:gd name="T56" fmla="*/ 2147483646 w 64"/>
              <a:gd name="T57" fmla="*/ 2147483646 h 55"/>
              <a:gd name="T58" fmla="*/ 2147483646 w 64"/>
              <a:gd name="T59" fmla="*/ 2147483646 h 55"/>
              <a:gd name="T60" fmla="*/ 2147483646 w 64"/>
              <a:gd name="T61" fmla="*/ 2147483646 h 55"/>
              <a:gd name="T62" fmla="*/ 2147483646 w 64"/>
              <a:gd name="T63" fmla="*/ 2147483646 h 55"/>
              <a:gd name="T64" fmla="*/ 2147483646 w 64"/>
              <a:gd name="T65" fmla="*/ 2147483646 h 55"/>
              <a:gd name="T66" fmla="*/ 2147483646 w 64"/>
              <a:gd name="T67" fmla="*/ 2147483646 h 55"/>
              <a:gd name="T68" fmla="*/ 2147483646 w 64"/>
              <a:gd name="T69" fmla="*/ 0 h 55"/>
              <a:gd name="T70" fmla="*/ 2147483646 w 64"/>
              <a:gd name="T71" fmla="*/ 0 h 55"/>
              <a:gd name="T72" fmla="*/ 2147483646 w 64"/>
              <a:gd name="T73" fmla="*/ 2147483646 h 55"/>
              <a:gd name="T74" fmla="*/ 2147483646 w 64"/>
              <a:gd name="T75" fmla="*/ 2147483646 h 5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4" h="55">
                <a:moveTo>
                  <a:pt x="50" y="45"/>
                </a:moveTo>
                <a:cubicBezTo>
                  <a:pt x="50" y="50"/>
                  <a:pt x="45" y="55"/>
                  <a:pt x="40" y="55"/>
                </a:cubicBezTo>
                <a:cubicBezTo>
                  <a:pt x="10" y="55"/>
                  <a:pt x="10" y="55"/>
                  <a:pt x="10" y="55"/>
                </a:cubicBezTo>
                <a:cubicBezTo>
                  <a:pt x="4" y="55"/>
                  <a:pt x="0" y="50"/>
                  <a:pt x="0" y="45"/>
                </a:cubicBezTo>
                <a:cubicBezTo>
                  <a:pt x="0" y="15"/>
                  <a:pt x="0" y="15"/>
                  <a:pt x="0" y="15"/>
                </a:cubicBezTo>
                <a:cubicBezTo>
                  <a:pt x="0" y="9"/>
                  <a:pt x="4" y="5"/>
                  <a:pt x="10" y="5"/>
                </a:cubicBezTo>
                <a:cubicBezTo>
                  <a:pt x="35" y="5"/>
                  <a:pt x="35" y="5"/>
                  <a:pt x="35" y="5"/>
                </a:cubicBezTo>
                <a:cubicBezTo>
                  <a:pt x="36" y="5"/>
                  <a:pt x="36" y="5"/>
                  <a:pt x="36" y="6"/>
                </a:cubicBezTo>
                <a:cubicBezTo>
                  <a:pt x="36" y="8"/>
                  <a:pt x="36" y="8"/>
                  <a:pt x="36" y="8"/>
                </a:cubicBezTo>
                <a:cubicBezTo>
                  <a:pt x="36" y="9"/>
                  <a:pt x="36" y="9"/>
                  <a:pt x="35" y="9"/>
                </a:cubicBezTo>
                <a:cubicBezTo>
                  <a:pt x="10" y="9"/>
                  <a:pt x="10" y="9"/>
                  <a:pt x="10" y="9"/>
                </a:cubicBezTo>
                <a:cubicBezTo>
                  <a:pt x="7" y="9"/>
                  <a:pt x="4" y="12"/>
                  <a:pt x="4" y="15"/>
                </a:cubicBezTo>
                <a:cubicBezTo>
                  <a:pt x="4" y="45"/>
                  <a:pt x="4" y="45"/>
                  <a:pt x="4" y="45"/>
                </a:cubicBezTo>
                <a:cubicBezTo>
                  <a:pt x="4" y="48"/>
                  <a:pt x="7" y="50"/>
                  <a:pt x="10" y="50"/>
                </a:cubicBezTo>
                <a:cubicBezTo>
                  <a:pt x="40" y="50"/>
                  <a:pt x="40" y="50"/>
                  <a:pt x="40" y="50"/>
                </a:cubicBezTo>
                <a:cubicBezTo>
                  <a:pt x="43" y="50"/>
                  <a:pt x="45" y="48"/>
                  <a:pt x="45" y="45"/>
                </a:cubicBezTo>
                <a:cubicBezTo>
                  <a:pt x="45" y="33"/>
                  <a:pt x="45" y="33"/>
                  <a:pt x="45" y="33"/>
                </a:cubicBezTo>
                <a:cubicBezTo>
                  <a:pt x="45" y="32"/>
                  <a:pt x="46" y="32"/>
                  <a:pt x="47" y="32"/>
                </a:cubicBezTo>
                <a:cubicBezTo>
                  <a:pt x="49" y="32"/>
                  <a:pt x="49" y="32"/>
                  <a:pt x="49" y="32"/>
                </a:cubicBezTo>
                <a:cubicBezTo>
                  <a:pt x="50" y="32"/>
                  <a:pt x="50" y="32"/>
                  <a:pt x="50" y="33"/>
                </a:cubicBezTo>
                <a:lnTo>
                  <a:pt x="50" y="45"/>
                </a:lnTo>
                <a:close/>
                <a:moveTo>
                  <a:pt x="64" y="21"/>
                </a:moveTo>
                <a:cubicBezTo>
                  <a:pt x="64" y="22"/>
                  <a:pt x="63" y="23"/>
                  <a:pt x="61" y="23"/>
                </a:cubicBezTo>
                <a:cubicBezTo>
                  <a:pt x="61" y="23"/>
                  <a:pt x="60" y="23"/>
                  <a:pt x="60" y="22"/>
                </a:cubicBezTo>
                <a:cubicBezTo>
                  <a:pt x="54" y="16"/>
                  <a:pt x="54" y="16"/>
                  <a:pt x="54" y="16"/>
                </a:cubicBezTo>
                <a:cubicBezTo>
                  <a:pt x="30" y="39"/>
                  <a:pt x="30" y="39"/>
                  <a:pt x="30" y="39"/>
                </a:cubicBezTo>
                <a:cubicBezTo>
                  <a:pt x="30" y="39"/>
                  <a:pt x="30" y="39"/>
                  <a:pt x="29" y="39"/>
                </a:cubicBezTo>
                <a:cubicBezTo>
                  <a:pt x="29" y="39"/>
                  <a:pt x="29" y="39"/>
                  <a:pt x="29" y="39"/>
                </a:cubicBezTo>
                <a:cubicBezTo>
                  <a:pt x="25" y="35"/>
                  <a:pt x="25" y="35"/>
                  <a:pt x="25" y="35"/>
                </a:cubicBezTo>
                <a:cubicBezTo>
                  <a:pt x="24" y="35"/>
                  <a:pt x="24" y="35"/>
                  <a:pt x="24" y="34"/>
                </a:cubicBezTo>
                <a:cubicBezTo>
                  <a:pt x="24" y="34"/>
                  <a:pt x="24" y="34"/>
                  <a:pt x="25" y="33"/>
                </a:cubicBezTo>
                <a:cubicBezTo>
                  <a:pt x="48" y="10"/>
                  <a:pt x="48" y="10"/>
                  <a:pt x="48" y="10"/>
                </a:cubicBezTo>
                <a:cubicBezTo>
                  <a:pt x="42" y="4"/>
                  <a:pt x="42" y="4"/>
                  <a:pt x="42" y="4"/>
                </a:cubicBezTo>
                <a:cubicBezTo>
                  <a:pt x="41" y="3"/>
                  <a:pt x="41" y="3"/>
                  <a:pt x="41" y="2"/>
                </a:cubicBezTo>
                <a:cubicBezTo>
                  <a:pt x="41" y="1"/>
                  <a:pt x="42" y="0"/>
                  <a:pt x="43" y="0"/>
                </a:cubicBezTo>
                <a:cubicBezTo>
                  <a:pt x="61" y="0"/>
                  <a:pt x="61" y="0"/>
                  <a:pt x="61" y="0"/>
                </a:cubicBezTo>
                <a:cubicBezTo>
                  <a:pt x="63" y="0"/>
                  <a:pt x="64" y="1"/>
                  <a:pt x="64" y="2"/>
                </a:cubicBezTo>
                <a:lnTo>
                  <a:pt x="64"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dirty="0"/>
          </a:p>
        </p:txBody>
      </p:sp>
    </p:spTree>
    <p:extLst>
      <p:ext uri="{BB962C8B-B14F-4D97-AF65-F5344CB8AC3E}">
        <p14:creationId xmlns:p14="http://schemas.microsoft.com/office/powerpoint/2010/main" val="605213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8F7E04B1-8ECA-4FD9-B0AB-EF064DD76888}"/>
              </a:ext>
            </a:extLst>
          </p:cNvPr>
          <p:cNvGrpSpPr/>
          <p:nvPr/>
        </p:nvGrpSpPr>
        <p:grpSpPr>
          <a:xfrm>
            <a:off x="857250" y="241509"/>
            <a:ext cx="10481469" cy="1039544"/>
            <a:chOff x="1690738" y="483017"/>
            <a:chExt cx="20962938" cy="2079087"/>
          </a:xfrm>
        </p:grpSpPr>
        <p:sp>
          <p:nvSpPr>
            <p:cNvPr id="60" name="TextBox 59">
              <a:extLst>
                <a:ext uri="{FF2B5EF4-FFF2-40B4-BE49-F238E27FC236}">
                  <a16:creationId xmlns:a16="http://schemas.microsoft.com/office/drawing/2014/main" id="{B0F56C1A-A6A7-46C5-9571-A9F15A0AC1D4}"/>
                </a:ext>
              </a:extLst>
            </p:cNvPr>
            <p:cNvSpPr txBox="1"/>
            <p:nvPr/>
          </p:nvSpPr>
          <p:spPr>
            <a:xfrm>
              <a:off x="1690738" y="483017"/>
              <a:ext cx="20962938" cy="1446533"/>
            </a:xfrm>
            <a:prstGeom prst="rect">
              <a:avLst/>
            </a:prstGeom>
            <a:noFill/>
          </p:spPr>
          <p:txBody>
            <a:bodyPr wrap="square" lIns="45711" tIns="22856" rIns="45711" bIns="22856" rtlCol="0">
              <a:spAutoFit/>
            </a:bodyPr>
            <a:lstStyle/>
            <a:p>
              <a:pPr algn="ctr"/>
              <a:r>
                <a:rPr lang="fr-FR" sz="4400" b="1" dirty="0">
                  <a:solidFill>
                    <a:schemeClr val="tx2"/>
                  </a:solidFill>
                  <a:latin typeface="Lato Regular" panose="020F0502020204030203" pitchFamily="34" charset="0"/>
                  <a:cs typeface="Lato Regular" panose="020F0502020204030203" pitchFamily="34" charset="0"/>
                </a:rPr>
                <a:t>Activités</a:t>
              </a:r>
            </a:p>
          </p:txBody>
        </p:sp>
        <p:sp>
          <p:nvSpPr>
            <p:cNvPr id="61" name="Rectangle 60">
              <a:extLst>
                <a:ext uri="{FF2B5EF4-FFF2-40B4-BE49-F238E27FC236}">
                  <a16:creationId xmlns:a16="http://schemas.microsoft.com/office/drawing/2014/main" id="{83FE2688-BE16-4390-8CEA-5283D5EA83E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chemeClr val="accent2"/>
                </a:solidFill>
                <a:latin typeface="Lato Regular" panose="020F0502020204030203" pitchFamily="34" charset="0"/>
                <a:cs typeface="Lato Regular" panose="020F0502020204030203" pitchFamily="34" charset="0"/>
              </a:endParaRPr>
            </a:p>
          </p:txBody>
        </p:sp>
        <p:sp>
          <p:nvSpPr>
            <p:cNvPr id="62" name="Subtitle 2">
              <a:extLst>
                <a:ext uri="{FF2B5EF4-FFF2-40B4-BE49-F238E27FC236}">
                  <a16:creationId xmlns:a16="http://schemas.microsoft.com/office/drawing/2014/main" id="{2FC6627A-4BC9-41DF-B2E1-73F85176C559}"/>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de</a:t>
              </a:r>
              <a:r>
                <a:rPr lang="fr-FR" sz="1550" dirty="0">
                  <a:solidFill>
                    <a:schemeClr val="accent1"/>
                  </a:solidFill>
                  <a:latin typeface="Lato Regular" panose="020F0502020204030203" pitchFamily="34" charset="0"/>
                  <a:cs typeface="Lato Regular" panose="020F0502020204030203" pitchFamily="34" charset="0"/>
                </a:rPr>
                <a:t> l’approche</a:t>
              </a:r>
            </a:p>
          </p:txBody>
        </p:sp>
      </p:grpSp>
      <p:sp>
        <p:nvSpPr>
          <p:cNvPr id="21" name="TextBox 64">
            <a:extLst>
              <a:ext uri="{FF2B5EF4-FFF2-40B4-BE49-F238E27FC236}">
                <a16:creationId xmlns:a16="http://schemas.microsoft.com/office/drawing/2014/main" id="{6D48A2DE-81CE-48B8-AD6D-F09808777F85}"/>
              </a:ext>
            </a:extLst>
          </p:cNvPr>
          <p:cNvSpPr txBox="1"/>
          <p:nvPr/>
        </p:nvSpPr>
        <p:spPr bwMode="auto">
          <a:xfrm>
            <a:off x="923732" y="1442717"/>
            <a:ext cx="8092280" cy="4031873"/>
          </a:xfrm>
          <a:prstGeom prst="rect">
            <a:avLst/>
          </a:prstGeom>
          <a:noFill/>
        </p:spPr>
        <p:txBody>
          <a:bodyPr wrap="none">
            <a:spAutoFit/>
          </a:bodyPr>
          <a:lstStyle/>
          <a:p>
            <a:pPr defTabSz="914217">
              <a:defRPr/>
            </a:pPr>
            <a:r>
              <a:rPr lang="fr-FR" sz="2000" b="1" dirty="0">
                <a:solidFill>
                  <a:schemeClr val="tx2"/>
                </a:solidFill>
                <a:latin typeface="Lato Regular"/>
                <a:cs typeface="Lato Regular"/>
              </a:rPr>
              <a:t>Exemple d’une analyse d’un signal issu d’un électrocardiogramme (ECG)</a:t>
            </a:r>
          </a:p>
          <a:p>
            <a:pPr defTabSz="914217">
              <a:defRPr/>
            </a:pPr>
            <a:endParaRPr lang="fr-FR" sz="2000" b="1" dirty="0">
              <a:solidFill>
                <a:schemeClr val="tx2"/>
              </a:solidFill>
              <a:latin typeface="Lato Regular"/>
              <a:cs typeface="Lato Regular"/>
            </a:endParaRPr>
          </a:p>
          <a:p>
            <a:pPr defTabSz="914217">
              <a:defRPr/>
            </a:pPr>
            <a:r>
              <a:rPr lang="fr-FR" sz="1600" u="sng" dirty="0">
                <a:solidFill>
                  <a:schemeClr val="tx2"/>
                </a:solidFill>
                <a:latin typeface="Lato Regular"/>
                <a:cs typeface="Lato Regular"/>
              </a:rPr>
              <a:t>Représentation temporelle d’un signal ECG</a:t>
            </a:r>
            <a:r>
              <a:rPr lang="fr-FR" sz="1600" b="1" dirty="0">
                <a:solidFill>
                  <a:schemeClr val="tx2"/>
                </a:solidFill>
                <a:latin typeface="Lato Regular"/>
                <a:cs typeface="Lato Regular"/>
              </a:rPr>
              <a:t> </a:t>
            </a: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fr-FR" sz="2000" b="1" dirty="0">
              <a:solidFill>
                <a:schemeClr val="tx2"/>
              </a:solidFill>
              <a:latin typeface="Lato Regular"/>
              <a:cs typeface="Lato Regular"/>
            </a:endParaRPr>
          </a:p>
          <a:p>
            <a:pPr defTabSz="914217">
              <a:defRPr/>
            </a:pPr>
            <a:endParaRPr lang="id-ID" sz="2000" b="1" dirty="0">
              <a:solidFill>
                <a:schemeClr val="tx2"/>
              </a:solidFill>
              <a:latin typeface="Lato Regular"/>
              <a:cs typeface="Lato Regular"/>
            </a:endParaRPr>
          </a:p>
        </p:txBody>
      </p:sp>
      <p:sp>
        <p:nvSpPr>
          <p:cNvPr id="2" name="ZoneTexte 1">
            <a:extLst>
              <a:ext uri="{FF2B5EF4-FFF2-40B4-BE49-F238E27FC236}">
                <a16:creationId xmlns:a16="http://schemas.microsoft.com/office/drawing/2014/main" id="{535CBFC1-4935-42A3-A99F-54D61337DCCF}"/>
              </a:ext>
            </a:extLst>
          </p:cNvPr>
          <p:cNvSpPr txBox="1"/>
          <p:nvPr/>
        </p:nvSpPr>
        <p:spPr>
          <a:xfrm>
            <a:off x="923732" y="3429000"/>
            <a:ext cx="4905568"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latin typeface="Lato Regular" panose="020F0502020204030203" pitchFamily="34" charset="0"/>
                <a:cs typeface="Lato Regular" panose="020F0502020204030203" pitchFamily="34" charset="0"/>
              </a:rPr>
              <a:t>Zones identifiables (complexes QRS), liées aux contractions du cœur</a:t>
            </a:r>
          </a:p>
          <a:p>
            <a:endParaRPr lang="fr-FR" sz="1600" dirty="0">
              <a:latin typeface="Lato Regular" panose="020F0502020204030203" pitchFamily="34" charset="0"/>
              <a:cs typeface="Lato Regular" panose="020F0502020204030203" pitchFamily="34" charset="0"/>
            </a:endParaRPr>
          </a:p>
          <a:p>
            <a:r>
              <a:rPr lang="fr-FR" sz="1600" u="sng" dirty="0">
                <a:latin typeface="Lato Regular" panose="020F0502020204030203" pitchFamily="34" charset="0"/>
                <a:cs typeface="Lato Regular" panose="020F0502020204030203" pitchFamily="34" charset="0"/>
              </a:rPr>
              <a:t>Intervalle R-R</a:t>
            </a:r>
            <a:r>
              <a:rPr lang="fr-FR" sz="1600" dirty="0">
                <a:latin typeface="Lato Regular" panose="020F0502020204030203" pitchFamily="34" charset="0"/>
                <a:cs typeface="Lato Regular" panose="020F0502020204030203" pitchFamily="34" charset="0"/>
              </a:rPr>
              <a:t> : espacement entre deux pics R, correspond à un battement du cœur </a:t>
            </a:r>
          </a:p>
          <a:p>
            <a:pPr marL="285750" indent="-285750">
              <a:buFont typeface="Wingdings" panose="05000000000000000000" pitchFamily="2" charset="2"/>
              <a:buChar char="Ø"/>
            </a:pPr>
            <a:r>
              <a:rPr lang="fr-FR" sz="1600" dirty="0">
                <a:latin typeface="Lato Regular" panose="020F0502020204030203" pitchFamily="34" charset="0"/>
                <a:cs typeface="Lato Regular" panose="020F0502020204030203" pitchFamily="34" charset="0"/>
              </a:rPr>
              <a:t>Rythme cardiaque</a:t>
            </a:r>
          </a:p>
          <a:p>
            <a:pPr marL="285750" indent="-285750">
              <a:buFont typeface="Wingdings" panose="05000000000000000000" pitchFamily="2" charset="2"/>
              <a:buChar char="Ø"/>
            </a:pPr>
            <a:endParaRPr lang="fr-FR" sz="1600" dirty="0">
              <a:latin typeface="Lato Regular" panose="020F0502020204030203" pitchFamily="34" charset="0"/>
              <a:cs typeface="Lato Regular" panose="020F0502020204030203" pitchFamily="34" charset="0"/>
            </a:endParaRPr>
          </a:p>
          <a:p>
            <a:r>
              <a:rPr lang="fr-FR" sz="1600" u="sng" dirty="0">
                <a:latin typeface="Lato Regular" panose="020F0502020204030203" pitchFamily="34" charset="0"/>
                <a:cs typeface="Lato Regular" panose="020F0502020204030203" pitchFamily="34" charset="0"/>
              </a:rPr>
              <a:t>Variation du rythme cardiaque (HRV)</a:t>
            </a:r>
            <a:r>
              <a:rPr lang="fr-FR" sz="1600" dirty="0">
                <a:latin typeface="Lato Regular" panose="020F0502020204030203" pitchFamily="34" charset="0"/>
                <a:cs typeface="Lato Regular" panose="020F0502020204030203" pitchFamily="34" charset="0"/>
              </a:rPr>
              <a:t> : évolution du rythme cardiaque en fonction du temps</a:t>
            </a:r>
          </a:p>
        </p:txBody>
      </p:sp>
      <p:pic>
        <p:nvPicPr>
          <p:cNvPr id="4" name="Image 3">
            <a:extLst>
              <a:ext uri="{FF2B5EF4-FFF2-40B4-BE49-F238E27FC236}">
                <a16:creationId xmlns:a16="http://schemas.microsoft.com/office/drawing/2014/main" id="{0BBC1DE4-66AE-4E6F-ABC8-85017B16B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752" y="2008383"/>
            <a:ext cx="5175248" cy="4218393"/>
          </a:xfrm>
          <a:prstGeom prst="rect">
            <a:avLst/>
          </a:prstGeom>
        </p:spPr>
      </p:pic>
      <p:sp>
        <p:nvSpPr>
          <p:cNvPr id="26" name="Accolade ouvrante 25">
            <a:extLst>
              <a:ext uri="{FF2B5EF4-FFF2-40B4-BE49-F238E27FC236}">
                <a16:creationId xmlns:a16="http://schemas.microsoft.com/office/drawing/2014/main" id="{F1CE66AF-014F-4406-8E2B-657E68D2754D}"/>
              </a:ext>
            </a:extLst>
          </p:cNvPr>
          <p:cNvSpPr/>
          <p:nvPr/>
        </p:nvSpPr>
        <p:spPr>
          <a:xfrm rot="5400000">
            <a:off x="7783970" y="2500772"/>
            <a:ext cx="91155" cy="495302"/>
          </a:xfrm>
          <a:prstGeom prst="leftBrace">
            <a:avLst>
              <a:gd name="adj1" fmla="val 112403"/>
              <a:gd name="adj2" fmla="val 50000"/>
            </a:avLst>
          </a:prstGeom>
          <a:ln>
            <a:solidFill>
              <a:srgbClr val="FF000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a:p>
        </p:txBody>
      </p:sp>
      <p:sp>
        <p:nvSpPr>
          <p:cNvPr id="27" name="ZoneTexte 26">
            <a:extLst>
              <a:ext uri="{FF2B5EF4-FFF2-40B4-BE49-F238E27FC236}">
                <a16:creationId xmlns:a16="http://schemas.microsoft.com/office/drawing/2014/main" id="{D4E324CE-9919-4FA6-88D2-1C8908E8C353}"/>
              </a:ext>
            </a:extLst>
          </p:cNvPr>
          <p:cNvSpPr txBox="1"/>
          <p:nvPr/>
        </p:nvSpPr>
        <p:spPr>
          <a:xfrm>
            <a:off x="7123013" y="2238716"/>
            <a:ext cx="1413068"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sz="1600" dirty="0">
                <a:solidFill>
                  <a:srgbClr val="FF0000"/>
                </a:solidFill>
                <a:latin typeface="Lato Regular" panose="020F0502020204030203" pitchFamily="34" charset="0"/>
                <a:cs typeface="Lato Regular" panose="020F0502020204030203" pitchFamily="34" charset="0"/>
              </a:rPr>
              <a:t>Intervalle R-R </a:t>
            </a:r>
          </a:p>
        </p:txBody>
      </p:sp>
    </p:spTree>
    <p:extLst>
      <p:ext uri="{BB962C8B-B14F-4D97-AF65-F5344CB8AC3E}">
        <p14:creationId xmlns:p14="http://schemas.microsoft.com/office/powerpoint/2010/main" val="143664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8F7E04B1-8ECA-4FD9-B0AB-EF064DD76888}"/>
              </a:ext>
            </a:extLst>
          </p:cNvPr>
          <p:cNvGrpSpPr/>
          <p:nvPr/>
        </p:nvGrpSpPr>
        <p:grpSpPr>
          <a:xfrm>
            <a:off x="857250" y="241509"/>
            <a:ext cx="10481469" cy="1039544"/>
            <a:chOff x="1690738" y="483017"/>
            <a:chExt cx="20962938" cy="2079087"/>
          </a:xfrm>
        </p:grpSpPr>
        <p:sp>
          <p:nvSpPr>
            <p:cNvPr id="60" name="TextBox 59">
              <a:extLst>
                <a:ext uri="{FF2B5EF4-FFF2-40B4-BE49-F238E27FC236}">
                  <a16:creationId xmlns:a16="http://schemas.microsoft.com/office/drawing/2014/main" id="{B0F56C1A-A6A7-46C5-9571-A9F15A0AC1D4}"/>
                </a:ext>
              </a:extLst>
            </p:cNvPr>
            <p:cNvSpPr txBox="1"/>
            <p:nvPr/>
          </p:nvSpPr>
          <p:spPr>
            <a:xfrm>
              <a:off x="1690738" y="483017"/>
              <a:ext cx="20962938" cy="1446533"/>
            </a:xfrm>
            <a:prstGeom prst="rect">
              <a:avLst/>
            </a:prstGeom>
            <a:noFill/>
          </p:spPr>
          <p:txBody>
            <a:bodyPr wrap="square" lIns="45711" tIns="22856" rIns="45711" bIns="22856" rtlCol="0">
              <a:spAutoFit/>
            </a:bodyPr>
            <a:lstStyle/>
            <a:p>
              <a:pPr algn="ctr"/>
              <a:r>
                <a:rPr lang="fr-FR" sz="4400" b="1" dirty="0">
                  <a:solidFill>
                    <a:schemeClr val="tx2"/>
                  </a:solidFill>
                  <a:latin typeface="Lato Regular" panose="020F0502020204030203" pitchFamily="34" charset="0"/>
                  <a:cs typeface="Lato Regular" panose="020F0502020204030203" pitchFamily="34" charset="0"/>
                </a:rPr>
                <a:t>Activités</a:t>
              </a:r>
            </a:p>
          </p:txBody>
        </p:sp>
        <p:sp>
          <p:nvSpPr>
            <p:cNvPr id="61" name="Rectangle 60">
              <a:extLst>
                <a:ext uri="{FF2B5EF4-FFF2-40B4-BE49-F238E27FC236}">
                  <a16:creationId xmlns:a16="http://schemas.microsoft.com/office/drawing/2014/main" id="{83FE2688-BE16-4390-8CEA-5283D5EA83E2}"/>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fr-FR" sz="900" dirty="0">
                <a:solidFill>
                  <a:schemeClr val="accent2"/>
                </a:solidFill>
                <a:latin typeface="Lato Regular" panose="020F0502020204030203" pitchFamily="34" charset="0"/>
                <a:cs typeface="Lato Regular" panose="020F0502020204030203" pitchFamily="34" charset="0"/>
              </a:endParaRPr>
            </a:p>
          </p:txBody>
        </p:sp>
        <p:sp>
          <p:nvSpPr>
            <p:cNvPr id="62" name="Subtitle 2">
              <a:extLst>
                <a:ext uri="{FF2B5EF4-FFF2-40B4-BE49-F238E27FC236}">
                  <a16:creationId xmlns:a16="http://schemas.microsoft.com/office/drawing/2014/main" id="{2FC6627A-4BC9-41DF-B2E1-73F85176C559}"/>
                </a:ext>
              </a:extLst>
            </p:cNvPr>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fr-FR" sz="1550" dirty="0">
                  <a:latin typeface="Lato Regular" panose="020F0502020204030203" pitchFamily="34" charset="0"/>
                  <a:cs typeface="Lato Regular" panose="020F0502020204030203" pitchFamily="34" charset="0"/>
                </a:rPr>
                <a:t>Présentation de</a:t>
              </a:r>
              <a:r>
                <a:rPr lang="fr-FR" sz="1550" dirty="0">
                  <a:solidFill>
                    <a:schemeClr val="accent1"/>
                  </a:solidFill>
                  <a:latin typeface="Lato Regular" panose="020F0502020204030203" pitchFamily="34" charset="0"/>
                  <a:cs typeface="Lato Regular" panose="020F0502020204030203" pitchFamily="34" charset="0"/>
                </a:rPr>
                <a:t> l’approche</a:t>
              </a:r>
            </a:p>
          </p:txBody>
        </p:sp>
      </p:grpSp>
      <p:sp>
        <p:nvSpPr>
          <p:cNvPr id="21" name="TextBox 64">
            <a:extLst>
              <a:ext uri="{FF2B5EF4-FFF2-40B4-BE49-F238E27FC236}">
                <a16:creationId xmlns:a16="http://schemas.microsoft.com/office/drawing/2014/main" id="{6D48A2DE-81CE-48B8-AD6D-F09808777F85}"/>
              </a:ext>
            </a:extLst>
          </p:cNvPr>
          <p:cNvSpPr txBox="1"/>
          <p:nvPr/>
        </p:nvSpPr>
        <p:spPr bwMode="auto">
          <a:xfrm>
            <a:off x="923732" y="1442717"/>
            <a:ext cx="5371416" cy="5509200"/>
          </a:xfrm>
          <a:prstGeom prst="rect">
            <a:avLst/>
          </a:prstGeom>
          <a:noFill/>
        </p:spPr>
        <p:txBody>
          <a:bodyPr wrap="square">
            <a:spAutoFit/>
          </a:bodyPr>
          <a:lstStyle/>
          <a:p>
            <a:pPr defTabSz="914217">
              <a:defRPr/>
            </a:pPr>
            <a:r>
              <a:rPr lang="fr-FR" sz="2000" b="1" dirty="0">
                <a:solidFill>
                  <a:schemeClr val="tx2"/>
                </a:solidFill>
                <a:latin typeface="Lato Regular"/>
                <a:cs typeface="Lato Regular"/>
              </a:rPr>
              <a:t>Analyse du signal HRV</a:t>
            </a:r>
          </a:p>
          <a:p>
            <a:pPr defTabSz="914217">
              <a:defRPr/>
            </a:pPr>
            <a:endParaRPr lang="fr-FR" sz="2000" b="1" dirty="0">
              <a:solidFill>
                <a:schemeClr val="tx2"/>
              </a:solidFill>
              <a:latin typeface="Lato Regular"/>
              <a:cs typeface="Lato Regular"/>
            </a:endParaRPr>
          </a:p>
          <a:p>
            <a:pPr defTabSz="914217">
              <a:defRPr/>
            </a:pPr>
            <a:r>
              <a:rPr lang="fr-FR" sz="1600" u="sng" dirty="0">
                <a:solidFill>
                  <a:schemeClr val="tx2"/>
                </a:solidFill>
                <a:latin typeface="Lato Regular"/>
                <a:cs typeface="Lato Regular"/>
              </a:rPr>
              <a:t>Point de vue traitement du signal</a:t>
            </a:r>
          </a:p>
          <a:p>
            <a:pPr marL="285750" indent="-285750" defTabSz="914217">
              <a:buFont typeface="Arial" panose="020B0604020202020204" pitchFamily="34" charset="0"/>
              <a:buChar char="•"/>
              <a:defRPr/>
            </a:pPr>
            <a:r>
              <a:rPr lang="fr-FR" sz="1600" dirty="0">
                <a:solidFill>
                  <a:schemeClr val="tx2"/>
                </a:solidFill>
                <a:latin typeface="Lato Regular"/>
                <a:cs typeface="Lato Regular"/>
              </a:rPr>
              <a:t>Série temporelle</a:t>
            </a:r>
          </a:p>
          <a:p>
            <a:pPr marL="800100" lvl="1" indent="-342900" defTabSz="914217">
              <a:buFont typeface="Wingdings" panose="05000000000000000000" pitchFamily="2" charset="2"/>
              <a:buChar char="Ø"/>
              <a:defRPr/>
            </a:pPr>
            <a:r>
              <a:rPr lang="fr-FR" sz="1600" dirty="0">
                <a:solidFill>
                  <a:schemeClr val="tx2"/>
                </a:solidFill>
                <a:latin typeface="Lato Regular"/>
                <a:cs typeface="Lato Regular"/>
              </a:rPr>
              <a:t>Caractérisation statistique qui peut s’illustrer dans le  domaine temporel et fréquentiel</a:t>
            </a:r>
          </a:p>
          <a:p>
            <a:pPr marL="800100" lvl="1" indent="-342900" defTabSz="914217">
              <a:buFont typeface="Wingdings" panose="05000000000000000000" pitchFamily="2" charset="2"/>
              <a:buChar char="Ø"/>
              <a:defRPr/>
            </a:pPr>
            <a:endParaRPr lang="fr-FR" sz="1600" dirty="0">
              <a:solidFill>
                <a:schemeClr val="tx2"/>
              </a:solidFill>
              <a:latin typeface="Lato Regular"/>
              <a:cs typeface="Lato Regular"/>
            </a:endParaRPr>
          </a:p>
          <a:p>
            <a:pPr marL="800100" lvl="1" indent="-342900" defTabSz="914217">
              <a:buFont typeface="Wingdings" panose="05000000000000000000" pitchFamily="2" charset="2"/>
              <a:buChar char="Ø"/>
              <a:defRPr/>
            </a:pPr>
            <a:endParaRPr lang="fr-FR" sz="1600" dirty="0">
              <a:solidFill>
                <a:schemeClr val="tx2"/>
              </a:solidFill>
              <a:latin typeface="Lato Regular"/>
              <a:cs typeface="Lato Regular"/>
            </a:endParaRPr>
          </a:p>
          <a:p>
            <a:pPr defTabSz="914217">
              <a:defRPr/>
            </a:pPr>
            <a:r>
              <a:rPr lang="fr-FR" sz="1600" u="sng" dirty="0">
                <a:solidFill>
                  <a:schemeClr val="tx2"/>
                </a:solidFill>
                <a:latin typeface="Lato Regular"/>
                <a:cs typeface="Lato Regular"/>
              </a:rPr>
              <a:t>Caractérisation temporelle</a:t>
            </a:r>
          </a:p>
          <a:p>
            <a:pPr marL="285750" indent="-285750" defTabSz="914217">
              <a:buFont typeface="Arial" panose="020B0604020202020204" pitchFamily="34" charset="0"/>
              <a:buChar char="•"/>
              <a:defRPr/>
            </a:pPr>
            <a:r>
              <a:rPr lang="fr-FR" sz="1600" dirty="0">
                <a:solidFill>
                  <a:schemeClr val="tx2"/>
                </a:solidFill>
                <a:latin typeface="Lato Regular"/>
                <a:cs typeface="Lato Regular"/>
              </a:rPr>
              <a:t>Stationnarité </a:t>
            </a:r>
          </a:p>
          <a:p>
            <a:pPr marL="285750" indent="-285750" defTabSz="914217">
              <a:buFont typeface="Arial" panose="020B0604020202020204" pitchFamily="34" charset="0"/>
              <a:buChar char="•"/>
              <a:defRPr/>
            </a:pPr>
            <a:r>
              <a:rPr lang="fr-FR" sz="1600" dirty="0">
                <a:solidFill>
                  <a:schemeClr val="tx2"/>
                </a:solidFill>
                <a:latin typeface="Lato Regular"/>
                <a:cs typeface="Lato Regular"/>
              </a:rPr>
              <a:t>Régularité</a:t>
            </a:r>
          </a:p>
          <a:p>
            <a:pPr marL="285750" indent="-285750" defTabSz="914217">
              <a:buFont typeface="Arial" panose="020B0604020202020204" pitchFamily="34" charset="0"/>
              <a:buChar char="•"/>
              <a:defRPr/>
            </a:pPr>
            <a:r>
              <a:rPr lang="fr-FR" sz="1600" dirty="0">
                <a:solidFill>
                  <a:schemeClr val="tx2"/>
                </a:solidFill>
                <a:latin typeface="Lato Regular"/>
                <a:cs typeface="Lato Regular"/>
              </a:rPr>
              <a:t>Corrélation</a:t>
            </a:r>
          </a:p>
          <a:p>
            <a:pPr defTabSz="914217">
              <a:defRPr/>
            </a:pPr>
            <a:endParaRPr lang="fr-FR" sz="1600" dirty="0">
              <a:solidFill>
                <a:schemeClr val="tx2"/>
              </a:solidFill>
              <a:latin typeface="Lato Regular"/>
              <a:cs typeface="Lato Regular"/>
            </a:endParaRPr>
          </a:p>
          <a:p>
            <a:pPr defTabSz="914217">
              <a:defRPr/>
            </a:pPr>
            <a:r>
              <a:rPr lang="fr-FR" sz="1600" u="sng" dirty="0">
                <a:solidFill>
                  <a:schemeClr val="tx2"/>
                </a:solidFill>
                <a:latin typeface="Lato Regular"/>
                <a:cs typeface="Lato Regular"/>
              </a:rPr>
              <a:t>Caractérisation spectrale</a:t>
            </a:r>
          </a:p>
          <a:p>
            <a:pPr marL="285750" indent="-285750" defTabSz="914217">
              <a:buFont typeface="Arial" panose="020B0604020202020204" pitchFamily="34" charset="0"/>
              <a:buChar char="•"/>
              <a:defRPr/>
            </a:pPr>
            <a:r>
              <a:rPr lang="fr-FR" sz="1600" dirty="0">
                <a:solidFill>
                  <a:schemeClr val="tx2"/>
                </a:solidFill>
                <a:latin typeface="Lato Regular"/>
                <a:cs typeface="Lato Regular"/>
              </a:rPr>
              <a:t>Porter le signal dans le domaine fréquentiel</a:t>
            </a:r>
          </a:p>
          <a:p>
            <a:pPr marL="285750" indent="-285750" defTabSz="914217">
              <a:buFont typeface="Arial" panose="020B0604020202020204" pitchFamily="34" charset="0"/>
              <a:buChar char="•"/>
              <a:defRPr/>
            </a:pPr>
            <a:r>
              <a:rPr lang="fr-FR" sz="1600" dirty="0">
                <a:solidFill>
                  <a:schemeClr val="tx2"/>
                </a:solidFill>
                <a:latin typeface="Lato Regular"/>
                <a:cs typeface="Lato Regular"/>
              </a:rPr>
              <a:t>Identifier des comportements périodiques</a:t>
            </a:r>
          </a:p>
          <a:p>
            <a:pPr defTabSz="914217">
              <a:defRPr/>
            </a:pPr>
            <a:endParaRPr lang="fr-FR" sz="1600" dirty="0">
              <a:solidFill>
                <a:schemeClr val="tx2"/>
              </a:solidFill>
              <a:latin typeface="Lato Regular"/>
              <a:cs typeface="Lato Regular"/>
            </a:endParaRPr>
          </a:p>
          <a:p>
            <a:pPr defTabSz="914217">
              <a:defRPr/>
            </a:pPr>
            <a:r>
              <a:rPr lang="fr-FR" sz="1600" u="sng" dirty="0">
                <a:solidFill>
                  <a:schemeClr val="tx2"/>
                </a:solidFill>
                <a:latin typeface="Lato Regular"/>
                <a:cs typeface="Lato Regular"/>
              </a:rPr>
              <a:t>Caractérisation temps-fréquence</a:t>
            </a:r>
          </a:p>
          <a:p>
            <a:pPr marL="285750" indent="-285750" defTabSz="914217">
              <a:buFont typeface="Arial" panose="020B0604020202020204" pitchFamily="34" charset="0"/>
              <a:buChar char="•"/>
              <a:defRPr/>
            </a:pPr>
            <a:r>
              <a:rPr lang="fr-FR" sz="1600" dirty="0">
                <a:solidFill>
                  <a:schemeClr val="tx2"/>
                </a:solidFill>
                <a:latin typeface="Lato Regular"/>
                <a:cs typeface="Lato Regular"/>
              </a:rPr>
              <a:t>Détection de changements fréquentiels dans le temps</a:t>
            </a:r>
          </a:p>
          <a:p>
            <a:pPr defTabSz="914217">
              <a:defRPr/>
            </a:pPr>
            <a:endParaRPr lang="fr-FR" sz="2000" b="1" dirty="0">
              <a:solidFill>
                <a:schemeClr val="tx2"/>
              </a:solidFill>
              <a:latin typeface="Lato Regular"/>
              <a:cs typeface="Lato Regular"/>
            </a:endParaRPr>
          </a:p>
          <a:p>
            <a:pPr defTabSz="914217">
              <a:defRPr/>
            </a:pPr>
            <a:endParaRPr lang="id-ID" sz="2000" b="1" dirty="0">
              <a:solidFill>
                <a:schemeClr val="tx2"/>
              </a:solidFill>
              <a:latin typeface="Lato Regular"/>
              <a:cs typeface="Lato Regular"/>
            </a:endParaRPr>
          </a:p>
        </p:txBody>
      </p:sp>
      <p:pic>
        <p:nvPicPr>
          <p:cNvPr id="4" name="Image 3" descr="Une image contenant texte&#10;&#10;Description générée avec un niveau de confiance très élevé">
            <a:extLst>
              <a:ext uri="{FF2B5EF4-FFF2-40B4-BE49-F238E27FC236}">
                <a16:creationId xmlns:a16="http://schemas.microsoft.com/office/drawing/2014/main" id="{6CCC22EB-40C3-42A0-85F7-5705E28D8EEA}"/>
              </a:ext>
            </a:extLst>
          </p:cNvPr>
          <p:cNvPicPr>
            <a:picLocks noChangeAspect="1"/>
          </p:cNvPicPr>
          <p:nvPr/>
        </p:nvPicPr>
        <p:blipFill rotWithShape="1">
          <a:blip r:embed="rId3">
            <a:extLst>
              <a:ext uri="{28A0092B-C50C-407E-A947-70E740481C1C}">
                <a14:useLocalDpi xmlns:a14="http://schemas.microsoft.com/office/drawing/2010/main" val="0"/>
              </a:ext>
            </a:extLst>
          </a:blip>
          <a:srcRect t="3286"/>
          <a:stretch/>
        </p:blipFill>
        <p:spPr>
          <a:xfrm>
            <a:off x="6295148" y="1701799"/>
            <a:ext cx="5449888" cy="4419593"/>
          </a:xfrm>
          <a:prstGeom prst="rect">
            <a:avLst/>
          </a:prstGeom>
        </p:spPr>
      </p:pic>
    </p:spTree>
    <p:extLst>
      <p:ext uri="{BB962C8B-B14F-4D97-AF65-F5344CB8AC3E}">
        <p14:creationId xmlns:p14="http://schemas.microsoft.com/office/powerpoint/2010/main" val="1148037438"/>
      </p:ext>
    </p:extLst>
  </p:cSld>
  <p:clrMapOvr>
    <a:masterClrMapping/>
  </p:clrMapOvr>
</p:sld>
</file>

<file path=ppt/theme/theme1.xml><?xml version="1.0" encoding="utf-8"?>
<a:theme xmlns:a="http://schemas.openxmlformats.org/drawingml/2006/main" name="Office Theme">
  <a:themeElements>
    <a:clrScheme name="Mycolortest">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10098</TotalTime>
  <Words>1261</Words>
  <Application>Microsoft Office PowerPoint</Application>
  <PresentationFormat>Grand écran</PresentationFormat>
  <Paragraphs>239</Paragraphs>
  <Slides>16</Slides>
  <Notes>9</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16</vt:i4>
      </vt:variant>
    </vt:vector>
  </HeadingPairs>
  <TitlesOfParts>
    <vt:vector size="28" baseType="lpstr">
      <vt:lpstr>Arial</vt:lpstr>
      <vt:lpstr>Calibri</vt:lpstr>
      <vt:lpstr>Calibri Light</vt:lpstr>
      <vt:lpstr>Cambria Math</vt:lpstr>
      <vt:lpstr>Lato Black</vt:lpstr>
      <vt:lpstr>Lato Bold</vt:lpstr>
      <vt:lpstr>Lato Light</vt:lpstr>
      <vt:lpstr>Lato Regular</vt:lpstr>
      <vt:lpstr>Open Sans Light</vt:lpstr>
      <vt:lpstr>Wingdings</vt:lpstr>
      <vt:lpstr>Office Theme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Bastien Berthelot</dc:creator>
  <cp:lastModifiedBy>Antoine Parize</cp:lastModifiedBy>
  <cp:revision>397</cp:revision>
  <dcterms:created xsi:type="dcterms:W3CDTF">2016-11-13T14:54:10Z</dcterms:created>
  <dcterms:modified xsi:type="dcterms:W3CDTF">2020-11-26T12:13:19Z</dcterms:modified>
</cp:coreProperties>
</file>