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7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25D62-3A5D-72AB-814A-B4A72A9EC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D2F067-7D13-83F5-20E5-F752218F4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438D07-4100-515C-8CEF-8CEE3E8A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2/1/24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76D91D-4AC6-C4DB-DDA5-8CE99ECF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269EEC-AE4F-8899-F03B-C1DE7EE1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15082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663A-D7A0-328E-E365-20C381C9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F2B5D4-0B3F-C33F-D6BC-1B7365055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5EE262-72F1-EC8A-C4FC-39BB204F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2/1/24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5D1F6-CF76-9351-6963-84B9DB4A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BCE9F7-2269-FA4F-1C4F-C2223D75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00632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CD829DD-0335-5A8E-1C6A-DD3972A0B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2F952E-F54B-01C0-1806-8BBFB2DA9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C385A3-A753-D446-81A5-37A2461B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2/1/24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CC0FE8-22D9-E36E-73CD-C564AA55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DEFD33-7A75-D0C6-49B0-3527A9BF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47895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25736-A47B-63A2-9461-43B82FF1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20803C-76FE-0D9A-1DD0-D23EFD3C8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0906D8-E3F3-1A7B-E85C-47E622BB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2/1/24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0E6C70-FB07-0C87-7142-E00ED54E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E96DDB-E93D-C31A-25C3-FA2DCE1C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12544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0D015-BF42-805E-8D57-AA57FE8B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400D3A-E32C-C49A-9BF8-8964D8CD7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1851D7-C8A0-957B-ACE6-3C6FF65C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2/1/24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282831-D4C8-0B3D-C547-8043EE17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4C4E1F-CAB3-E7D2-513B-AC853DF0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22474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86FA6-40F5-0B72-4FC9-613C86AA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23F349-0035-D1ED-A564-E18A51A82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C633CB-7EFA-95BA-7AE4-6B2749659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995810-82DF-52C9-6AAC-F90516C0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2/1/24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81C261-C450-5147-7E92-7B252A17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162053-4B49-0B3A-D1EF-BE123791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14492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7FCE6-C0F5-A341-DA5D-10D3D0D6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C6CCE-258A-DD32-0FCB-72CDC7EF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B580B1-AD61-4A0D-75CE-60BEF7EC4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6B5A9E9-AC99-5649-6F12-2A7292D0E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E81B7C-6DEF-49BD-D385-E6E5937ED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B1EC94F-D73C-A5E9-369B-6D1C07A4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2/1/24</a:t>
            </a:fld>
            <a:endParaRPr lang="ru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18ABF6-18FF-9F30-CFE9-9D4E8E7C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07DE29-DEA7-BF4D-6BF8-1066C877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02318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0743F-2014-2A64-14BD-BE19D947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60CB54-7BFF-CD35-0890-A94479E3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2/1/24</a:t>
            </a:fld>
            <a:endParaRPr lang="ru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1D6D8A-3643-49B5-AC51-C16A1AC0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FFCA15-449F-9CF5-C872-55023C24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33352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659B0A-BDB0-CFAD-03A0-EDB34DC7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2/1/24</a:t>
            </a:fld>
            <a:endParaRPr lang="ru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03072C-EE82-F0D3-6D0F-F9C76301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1E5AC5-1176-F695-F3D3-98A773D1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03372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56D42-C428-F85F-EFDA-AF7DF36B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96E3BC-C6A6-4F23-992E-625358307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E5F255-BE3D-1B71-07AB-B76A49F0F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36121F-903E-4CCF-A45D-AF83482D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2/1/24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18D8E8-53FA-AAE9-6564-1DACDB97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2F37C9-EED5-E1D6-C068-E67E2A38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422922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7C4-F5C3-FF4F-B258-E51435E9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DC6D38-7AFB-E003-A233-64CAAC80C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95A1DE-87D4-5973-6195-AAE867D47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7A9975-60AF-30E8-27C8-DD7730F0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347-3A92-D24B-B878-CD09744C0D9D}" type="datetimeFigureOut">
              <a:rPr lang="ru-US" smtClean="0"/>
              <a:t>2/1/24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2AE2D-0B11-306C-855C-B8F24C65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800094-CB13-8FD7-BB75-20BB8F35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85561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81479-29E0-BF66-E6B1-7402F682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A54CA0-1F7D-E434-A4CE-F4BDED003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2B1EFC-1B05-5ABA-2FB6-15ABD0305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C5347-3A92-D24B-B878-CD09744C0D9D}" type="datetimeFigureOut">
              <a:rPr lang="ru-US" smtClean="0"/>
              <a:t>2/1/24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558CDD-6D76-D2B2-52C4-FF6C2F797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84957F-2471-E9B3-3E3A-51CF8D92D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6365-899A-754A-8142-24B17376DE51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66104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9E5A6B41-10A3-B620-64FD-47C063CDB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454" y="1834036"/>
            <a:ext cx="9144000" cy="1550627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метрологического обеспечения лаборатории</a:t>
            </a:r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E39FC65C-FFD0-8106-F88E-D00D9FACB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675" y="5023964"/>
            <a:ext cx="5836779" cy="787024"/>
          </a:xfrm>
        </p:spPr>
        <p:txBody>
          <a:bodyPr>
            <a:noAutofit/>
          </a:bodyPr>
          <a:lstStyle/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Технический руководитель ООО Фаворит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B3FEE-7F97-ACA4-D4C9-1FA5DD1DF4E2}"/>
              </a:ext>
            </a:extLst>
          </p:cNvPr>
          <p:cNvSpPr txBox="1"/>
          <p:nvPr/>
        </p:nvSpPr>
        <p:spPr>
          <a:xfrm>
            <a:off x="250675" y="3916818"/>
            <a:ext cx="4856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 курса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007в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BE197F-A06F-FE94-5FCB-55A660AE77FB}"/>
              </a:ext>
            </a:extLst>
          </p:cNvPr>
          <p:cNvSpPr txBox="1"/>
          <p:nvPr/>
        </p:nvSpPr>
        <p:spPr>
          <a:xfrm>
            <a:off x="9572000" y="5103102"/>
            <a:ext cx="2174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Соколов Андрей Сергеевич</a:t>
            </a:r>
            <a:endParaRPr lang="ru-RU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0C48A6-2203-B035-A669-8093E54972AB}"/>
              </a:ext>
            </a:extLst>
          </p:cNvPr>
          <p:cNvSpPr txBox="1"/>
          <p:nvPr/>
        </p:nvSpPr>
        <p:spPr>
          <a:xfrm>
            <a:off x="9571999" y="3916818"/>
            <a:ext cx="2174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Лопатин Илья Викторович</a:t>
            </a:r>
            <a:endParaRPr lang="ru-RU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ABB85-D3E3-A030-E44E-136986E91E2A}"/>
              </a:ext>
            </a:extLst>
          </p:cNvPr>
          <p:cNvSpPr txBox="1"/>
          <p:nvPr/>
        </p:nvSpPr>
        <p:spPr>
          <a:xfrm>
            <a:off x="5083323" y="6306797"/>
            <a:ext cx="200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Новосибирск 2024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AB81A-6D9C-138B-5597-56A9A2B5F618}"/>
              </a:ext>
            </a:extLst>
          </p:cNvPr>
          <p:cNvSpPr txBox="1"/>
          <p:nvPr/>
        </p:nvSpPr>
        <p:spPr>
          <a:xfrm>
            <a:off x="2360774" y="537150"/>
            <a:ext cx="7453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Высший колледж информатики Университета (ВКИ НГУ)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</p:spTree>
    <p:extLst>
      <p:ext uri="{BB962C8B-B14F-4D97-AF65-F5344CB8AC3E}">
        <p14:creationId xmlns:p14="http://schemas.microsoft.com/office/powerpoint/2010/main" val="172981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864B6-3D97-0F10-878C-54D124B6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Диаграмма последовательностей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A7D9996-7A0A-C59C-B409-9B26E0389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484" y="1690688"/>
            <a:ext cx="5872716" cy="4635639"/>
          </a:xfrm>
        </p:spPr>
      </p:pic>
    </p:spTree>
    <p:extLst>
      <p:ext uri="{BB962C8B-B14F-4D97-AF65-F5344CB8AC3E}">
        <p14:creationId xmlns:p14="http://schemas.microsoft.com/office/powerpoint/2010/main" val="166757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B4EC1-5D80-00D3-48A6-061DADB6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  <a:endParaRPr lang="ru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CF09F9-2616-C5EE-7DC4-D76363D48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3265" y="1690688"/>
            <a:ext cx="2505001" cy="4740870"/>
          </a:xfrm>
        </p:spPr>
      </p:pic>
    </p:spTree>
    <p:extLst>
      <p:ext uri="{BB962C8B-B14F-4D97-AF65-F5344CB8AC3E}">
        <p14:creationId xmlns:p14="http://schemas.microsoft.com/office/powerpoint/2010/main" val="1491833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F285A-2F68-EFF9-F245-8A88D522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US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64483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CC3F4-21DE-E693-3197-8A2E546B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  <a:endParaRPr lang="ru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B3F011-9F1B-A13D-362B-0C018E49A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выпускной квалификационной работы (ВКР) является разработка – мобильного приложения для автоматизации учёта метрологического оборудования в лаборатории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средство разрабатывается по заказу ООО «Фаворит»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средство разрабатывается под руководством Соколова А.С. – технического руководителя.</a:t>
            </a:r>
          </a:p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48620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14195-54BE-6E41-A92F-4C3584A3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Необходимые 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4E2696-BE27-A307-AB84-B619CD532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базы данных для хранения и управления данными.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</a:t>
            </a:r>
          </a:p>
          <a:p>
            <a:r>
              <a:rPr lang="ru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серверной части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взаимодействия мобильного приложения с сервером.</a:t>
            </a:r>
          </a:p>
          <a:p>
            <a:endParaRPr lang="ru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96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76DA4-8F78-0EBA-E7C6-85572378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Дополнительный 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68A9E-C384-02C5-CD24-4925C0F10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контейнеризации с использованием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эффективного разворачивания и масштабирования бэкенд-системы.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мер по защите конфиденциальной информации.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9599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15E2A-86D2-8758-D0E2-1F4735EB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18611-72E9-FC42-6A23-05551419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обеспечивает оптимизацию процессов, повышение эффективности и качества контроля за оборудованием. Приложение обеспечивает автоматизацию учета, графиков поверок, уведомлений о предстоящих проверках </a:t>
            </a:r>
            <a:r>
              <a:rPr lang="ru-RU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аттестаций,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 снижает риски ошибок, упущений сроков и повышает прозрачность деятельности лаборатории.</a:t>
            </a:r>
          </a:p>
        </p:txBody>
      </p:sp>
    </p:spTree>
    <p:extLst>
      <p:ext uri="{BB962C8B-B14F-4D97-AF65-F5344CB8AC3E}">
        <p14:creationId xmlns:p14="http://schemas.microsoft.com/office/powerpoint/2010/main" val="98504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1D87F-765C-26D6-CD4F-4A7DAF24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Аналог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1E53BE2-ACD1-1867-0B13-480582518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950" y="1690688"/>
            <a:ext cx="8674100" cy="42799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7F72CB-6472-2CC4-1B4C-8A01B9FDFBA8}"/>
              </a:ext>
            </a:extLst>
          </p:cNvPr>
          <p:cNvSpPr txBox="1"/>
          <p:nvPr/>
        </p:nvSpPr>
        <p:spPr>
          <a:xfrm>
            <a:off x="5612599" y="6315740"/>
            <a:ext cx="93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US" dirty="0"/>
              <a:t>АСОМИ</a:t>
            </a:r>
          </a:p>
        </p:txBody>
      </p:sp>
    </p:spTree>
    <p:extLst>
      <p:ext uri="{BB962C8B-B14F-4D97-AF65-F5344CB8AC3E}">
        <p14:creationId xmlns:p14="http://schemas.microsoft.com/office/powerpoint/2010/main" val="130925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95597-5B5D-DE68-6A39-ED0993DB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  <a:endParaRPr lang="ru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99C51350-A6C3-C26E-B4EE-0849A1A97BCE}"/>
              </a:ext>
            </a:extLst>
          </p:cNvPr>
          <p:cNvSpPr txBox="1"/>
          <p:nvPr/>
        </p:nvSpPr>
        <p:spPr>
          <a:xfrm>
            <a:off x="3565344" y="2974071"/>
            <a:ext cx="851515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F19CC4D-A054-9B89-20EA-56C2F7D9CEB1}"/>
              </a:ext>
            </a:extLst>
          </p:cNvPr>
          <p:cNvSpPr txBox="1"/>
          <p:nvPr/>
        </p:nvSpPr>
        <p:spPr>
          <a:xfrm>
            <a:off x="3565344" y="3312366"/>
            <a:ext cx="774571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ru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3.44.2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F258BF-B14B-11AB-4827-BF966AE8A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6" y="1907538"/>
            <a:ext cx="2147929" cy="10169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CD60D3-C1B5-BEA4-C44E-CAF2DA32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3718"/>
            <a:ext cx="2562446" cy="1923314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B98FBBD0-A4B0-4E34-BA8E-54A934E00D69}"/>
              </a:ext>
            </a:extLst>
          </p:cNvPr>
          <p:cNvSpPr txBox="1"/>
          <p:nvPr/>
        </p:nvSpPr>
        <p:spPr>
          <a:xfrm>
            <a:off x="7018083" y="2971026"/>
            <a:ext cx="774571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79A169-2ED0-8A09-AE2C-14E06FFB0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311" y="3908883"/>
            <a:ext cx="3143723" cy="1571862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87A5F132-EE83-847B-E214-BDF171D50FB3}"/>
              </a:ext>
            </a:extLst>
          </p:cNvPr>
          <p:cNvSpPr txBox="1"/>
          <p:nvPr/>
        </p:nvSpPr>
        <p:spPr>
          <a:xfrm>
            <a:off x="3351120" y="5505415"/>
            <a:ext cx="954107" cy="64633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65A276C8-37E7-DE11-488A-6A997487271E}"/>
              </a:ext>
            </a:extLst>
          </p:cNvPr>
          <p:cNvSpPr txBox="1"/>
          <p:nvPr/>
        </p:nvSpPr>
        <p:spPr>
          <a:xfrm>
            <a:off x="3187613" y="6132636"/>
            <a:ext cx="1281120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2023.1.1.28</a:t>
            </a:r>
            <a:endParaRPr lang="ru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3211322A-C747-B83F-192F-18915F76EC1C}"/>
              </a:ext>
            </a:extLst>
          </p:cNvPr>
          <p:cNvSpPr txBox="1"/>
          <p:nvPr/>
        </p:nvSpPr>
        <p:spPr>
          <a:xfrm>
            <a:off x="7018083" y="3365797"/>
            <a:ext cx="761747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1.7.20</a:t>
            </a:r>
            <a:endParaRPr lang="ru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Объект 3">
            <a:extLst>
              <a:ext uri="{FF2B5EF4-FFF2-40B4-BE49-F238E27FC236}">
                <a16:creationId xmlns:a16="http://schemas.microsoft.com/office/drawing/2014/main" id="{12AD7D65-57C5-629A-91E6-015641ECDD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61" y="3986495"/>
            <a:ext cx="2562445" cy="1395618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D0F21467-973B-BA64-39F3-CFD762F100FC}"/>
              </a:ext>
            </a:extLst>
          </p:cNvPr>
          <p:cNvSpPr txBox="1"/>
          <p:nvPr/>
        </p:nvSpPr>
        <p:spPr>
          <a:xfrm>
            <a:off x="7306851" y="5881216"/>
            <a:ext cx="593432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ru-US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3.12</a:t>
            </a:r>
            <a:endParaRPr lang="ru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6B7AE135-A40E-CB89-D19D-A8A7B22B47DD}"/>
              </a:ext>
            </a:extLst>
          </p:cNvPr>
          <p:cNvSpPr txBox="1"/>
          <p:nvPr/>
        </p:nvSpPr>
        <p:spPr>
          <a:xfrm>
            <a:off x="7177361" y="5505415"/>
            <a:ext cx="852413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53515-4C1E-B752-87DD-4FBCD413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Функциональные возможности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E5E7C56-A540-15F5-F19E-AA8CA1556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852" y="1559363"/>
            <a:ext cx="5636439" cy="4933512"/>
          </a:xfrm>
        </p:spPr>
      </p:pic>
    </p:spTree>
    <p:extLst>
      <p:ext uri="{BB962C8B-B14F-4D97-AF65-F5344CB8AC3E}">
        <p14:creationId xmlns:p14="http://schemas.microsoft.com/office/powerpoint/2010/main" val="23032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371FA-B1EB-79C8-5C0A-00924B30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База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5A8335-63C7-E2ED-771A-578D2BF14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908" y="1511049"/>
            <a:ext cx="4612081" cy="4981826"/>
          </a:xfrm>
        </p:spPr>
      </p:pic>
    </p:spTree>
    <p:extLst>
      <p:ext uri="{BB962C8B-B14F-4D97-AF65-F5344CB8AC3E}">
        <p14:creationId xmlns:p14="http://schemas.microsoft.com/office/powerpoint/2010/main" val="18242713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193</Words>
  <Application>Microsoft Macintosh PowerPoint</Application>
  <PresentationFormat>Широкоэкранный</PresentationFormat>
  <Paragraphs>41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Разработка мобильного приложения для метрологического обеспечения лаборатории</vt:lpstr>
      <vt:lpstr>Цели</vt:lpstr>
      <vt:lpstr>Необходимые цели</vt:lpstr>
      <vt:lpstr>Дополнительный цели</vt:lpstr>
      <vt:lpstr>Актуальность</vt:lpstr>
      <vt:lpstr>Аналог</vt:lpstr>
      <vt:lpstr>Средства разработки</vt:lpstr>
      <vt:lpstr>Функциональные возможности</vt:lpstr>
      <vt:lpstr>База данных</vt:lpstr>
      <vt:lpstr>Диаграмма последовательностей</vt:lpstr>
      <vt:lpstr>Архитектура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метрологического обеспечения лаборатории</dc:title>
  <dc:creator>илья лопатин</dc:creator>
  <cp:lastModifiedBy>илья лопатин</cp:lastModifiedBy>
  <cp:revision>35</cp:revision>
  <dcterms:created xsi:type="dcterms:W3CDTF">2024-02-01T13:26:55Z</dcterms:created>
  <dcterms:modified xsi:type="dcterms:W3CDTF">2024-02-02T02:48:49Z</dcterms:modified>
</cp:coreProperties>
</file>