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96" r:id="rId2"/>
  </p:sldMasterIdLst>
  <p:notesMasterIdLst>
    <p:notesMasterId r:id="rId18"/>
  </p:notesMasterIdLst>
  <p:sldIdLst>
    <p:sldId id="256" r:id="rId3"/>
    <p:sldId id="257" r:id="rId4"/>
    <p:sldId id="259" r:id="rId5"/>
    <p:sldId id="261" r:id="rId6"/>
    <p:sldId id="263" r:id="rId7"/>
    <p:sldId id="262" r:id="rId8"/>
    <p:sldId id="272" r:id="rId9"/>
    <p:sldId id="273" r:id="rId10"/>
    <p:sldId id="265" r:id="rId11"/>
    <p:sldId id="268" r:id="rId12"/>
    <p:sldId id="269" r:id="rId13"/>
    <p:sldId id="264" r:id="rId14"/>
    <p:sldId id="270" r:id="rId15"/>
    <p:sldId id="271" r:id="rId16"/>
    <p:sldId id="267" r:id="rId17"/>
  </p:sldIdLst>
  <p:sldSz cx="12192000" cy="6858000"/>
  <p:notesSz cx="6858000" cy="9144000"/>
  <p:defaultTextStyle>
    <a:defPPr>
      <a:defRPr lang="ru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80"/>
    <p:restoredTop sz="94659"/>
  </p:normalViewPr>
  <p:slideViewPr>
    <p:cSldViewPr snapToGrid="0">
      <p:cViewPr varScale="1">
        <p:scale>
          <a:sx n="105" d="100"/>
          <a:sy n="105" d="100"/>
        </p:scale>
        <p:origin x="123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8D8E4D-B77B-3247-8ACD-7168AFA34EEC}" type="datetimeFigureOut">
              <a:rPr lang="ru-US" smtClean="0"/>
              <a:t>6/17/24</a:t>
            </a:fld>
            <a:endParaRPr lang="ru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09B742-6BE9-074D-AE2F-35D7E042AE01}" type="slidenum">
              <a:rPr lang="ru-US" smtClean="0"/>
              <a:t>‹#›</a:t>
            </a:fld>
            <a:endParaRPr lang="ru-US"/>
          </a:p>
        </p:txBody>
      </p:sp>
    </p:spTree>
    <p:extLst>
      <p:ext uri="{BB962C8B-B14F-4D97-AF65-F5344CB8AC3E}">
        <p14:creationId xmlns:p14="http://schemas.microsoft.com/office/powerpoint/2010/main" val="3907790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825D62-3A5D-72AB-814A-B4A72A9EC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US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FD2F067-7D13-83F5-20E5-F752218F47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ru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B438D07-4100-515C-8CEF-8CEE3E8AF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C5347-3A92-D24B-B878-CD09744C0D9D}" type="datetimeFigureOut">
              <a:rPr lang="ru-US" smtClean="0"/>
              <a:t>6/17/24</a:t>
            </a:fld>
            <a:endParaRPr lang="ru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576D91D-4AC6-C4DB-DDA5-8CE99ECF8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8269EEC-AE4F-8899-F03B-C1DE7EE10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F6365-899A-754A-8142-24B17376DE51}" type="slidenum">
              <a:rPr lang="ru-US" smtClean="0"/>
              <a:t>‹#›</a:t>
            </a:fld>
            <a:endParaRPr lang="ru-US" dirty="0"/>
          </a:p>
        </p:txBody>
      </p:sp>
    </p:spTree>
    <p:extLst>
      <p:ext uri="{BB962C8B-B14F-4D97-AF65-F5344CB8AC3E}">
        <p14:creationId xmlns:p14="http://schemas.microsoft.com/office/powerpoint/2010/main" val="1150821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33663A-D7A0-328E-E365-20C381C9A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7F2B5D4-0B3F-C33F-D6BC-1B7365055F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65EE262-72F1-EC8A-C4FC-39BB204F9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C5347-3A92-D24B-B878-CD09744C0D9D}" type="datetimeFigureOut">
              <a:rPr lang="ru-US" smtClean="0"/>
              <a:t>6/17/24</a:t>
            </a:fld>
            <a:endParaRPr lang="ru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435D1F6-CF76-9351-6963-84B9DB4A2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BBCE9F7-2269-FA4F-1C4F-C2223D758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F6365-899A-754A-8142-24B17376DE51}" type="slidenum">
              <a:rPr lang="ru-US" smtClean="0"/>
              <a:t>‹#›</a:t>
            </a:fld>
            <a:endParaRPr lang="ru-US"/>
          </a:p>
        </p:txBody>
      </p:sp>
    </p:spTree>
    <p:extLst>
      <p:ext uri="{BB962C8B-B14F-4D97-AF65-F5344CB8AC3E}">
        <p14:creationId xmlns:p14="http://schemas.microsoft.com/office/powerpoint/2010/main" val="2006329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CD829DD-0335-5A8E-1C6A-DD3972A0BA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ru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52F952E-F54B-01C0-1806-8BBFB2DA97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FC385A3-A753-D446-81A5-37A2461B5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C5347-3A92-D24B-B878-CD09744C0D9D}" type="datetimeFigureOut">
              <a:rPr lang="ru-US" smtClean="0"/>
              <a:t>6/17/24</a:t>
            </a:fld>
            <a:endParaRPr lang="ru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0CC0FE8-22D9-E36E-73CD-C564AA557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DDEFD33-7A75-D0C6-49B0-3527A9BF0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F6365-899A-754A-8142-24B17376DE51}" type="slidenum">
              <a:rPr lang="ru-US" smtClean="0"/>
              <a:t>‹#›</a:t>
            </a:fld>
            <a:endParaRPr lang="ru-US"/>
          </a:p>
        </p:txBody>
      </p:sp>
    </p:spTree>
    <p:extLst>
      <p:ext uri="{BB962C8B-B14F-4D97-AF65-F5344CB8AC3E}">
        <p14:creationId xmlns:p14="http://schemas.microsoft.com/office/powerpoint/2010/main" val="14789556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C5347-3A92-D24B-B878-CD09744C0D9D}" type="datetimeFigureOut">
              <a:rPr lang="ru-US" smtClean="0"/>
              <a:t>6/17/24</a:t>
            </a:fld>
            <a:endParaRPr lang="ru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F6365-899A-754A-8142-24B17376DE51}" type="slidenum">
              <a:rPr lang="ru-US" smtClean="0"/>
              <a:t>‹#›</a:t>
            </a:fld>
            <a:endParaRPr lang="ru-US"/>
          </a:p>
        </p:txBody>
      </p:sp>
    </p:spTree>
    <p:extLst>
      <p:ext uri="{BB962C8B-B14F-4D97-AF65-F5344CB8AC3E}">
        <p14:creationId xmlns:p14="http://schemas.microsoft.com/office/powerpoint/2010/main" val="7263173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C5347-3A92-D24B-B878-CD09744C0D9D}" type="datetimeFigureOut">
              <a:rPr lang="ru-US" smtClean="0"/>
              <a:t>6/17/24</a:t>
            </a:fld>
            <a:endParaRPr lang="ru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758921" y="6217919"/>
            <a:ext cx="1150857" cy="498969"/>
          </a:xfrm>
        </p:spPr>
        <p:txBody>
          <a:bodyPr/>
          <a:lstStyle>
            <a:lvl1pPr>
              <a:defRPr sz="1400" baseline="0"/>
            </a:lvl1pPr>
          </a:lstStyle>
          <a:p>
            <a:fld id="{AFAF6365-899A-754A-8142-24B17376DE51}" type="slidenum">
              <a:rPr lang="ru-US" smtClean="0"/>
              <a:pPr/>
              <a:t>‹#›</a:t>
            </a:fld>
            <a:r>
              <a:rPr lang="ru-US" dirty="0"/>
              <a:t> из 15</a:t>
            </a:r>
          </a:p>
        </p:txBody>
      </p:sp>
    </p:spTree>
    <p:extLst>
      <p:ext uri="{BB962C8B-B14F-4D97-AF65-F5344CB8AC3E}">
        <p14:creationId xmlns:p14="http://schemas.microsoft.com/office/powerpoint/2010/main" val="34874400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C5347-3A92-D24B-B878-CD09744C0D9D}" type="datetimeFigureOut">
              <a:rPr lang="ru-US" smtClean="0"/>
              <a:t>6/17/24</a:t>
            </a:fld>
            <a:endParaRPr lang="ru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F6365-899A-754A-8142-24B17376DE51}" type="slidenum">
              <a:rPr lang="ru-US" smtClean="0"/>
              <a:t>‹#›</a:t>
            </a:fld>
            <a:endParaRPr lang="ru-US"/>
          </a:p>
        </p:txBody>
      </p:sp>
    </p:spTree>
    <p:extLst>
      <p:ext uri="{BB962C8B-B14F-4D97-AF65-F5344CB8AC3E}">
        <p14:creationId xmlns:p14="http://schemas.microsoft.com/office/powerpoint/2010/main" val="6587463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C5347-3A92-D24B-B878-CD09744C0D9D}" type="datetimeFigureOut">
              <a:rPr lang="ru-US" smtClean="0"/>
              <a:t>6/17/24</a:t>
            </a:fld>
            <a:endParaRPr lang="ru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F6365-899A-754A-8142-24B17376DE51}" type="slidenum">
              <a:rPr lang="ru-US" smtClean="0"/>
              <a:t>‹#›</a:t>
            </a:fld>
            <a:endParaRPr lang="ru-US"/>
          </a:p>
        </p:txBody>
      </p:sp>
    </p:spTree>
    <p:extLst>
      <p:ext uri="{BB962C8B-B14F-4D97-AF65-F5344CB8AC3E}">
        <p14:creationId xmlns:p14="http://schemas.microsoft.com/office/powerpoint/2010/main" val="12218866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C5347-3A92-D24B-B878-CD09744C0D9D}" type="datetimeFigureOut">
              <a:rPr lang="ru-US" smtClean="0"/>
              <a:t>6/17/24</a:t>
            </a:fld>
            <a:endParaRPr lang="ru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F6365-899A-754A-8142-24B17376DE51}" type="slidenum">
              <a:rPr lang="ru-US" smtClean="0"/>
              <a:t>‹#›</a:t>
            </a:fld>
            <a:endParaRPr lang="ru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43757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C5347-3A92-D24B-B878-CD09744C0D9D}" type="datetimeFigureOut">
              <a:rPr lang="ru-US" smtClean="0"/>
              <a:t>6/17/24</a:t>
            </a:fld>
            <a:endParaRPr lang="ru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F6365-899A-754A-8142-24B17376DE51}" type="slidenum">
              <a:rPr lang="ru-US" smtClean="0"/>
              <a:t>‹#›</a:t>
            </a:fld>
            <a:endParaRPr lang="ru-US"/>
          </a:p>
        </p:txBody>
      </p:sp>
    </p:spTree>
    <p:extLst>
      <p:ext uri="{BB962C8B-B14F-4D97-AF65-F5344CB8AC3E}">
        <p14:creationId xmlns:p14="http://schemas.microsoft.com/office/powerpoint/2010/main" val="34547218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C5347-3A92-D24B-B878-CD09744C0D9D}" type="datetimeFigureOut">
              <a:rPr lang="ru-US" smtClean="0"/>
              <a:t>6/17/24</a:t>
            </a:fld>
            <a:endParaRPr lang="ru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F6365-899A-754A-8142-24B17376DE51}" type="slidenum">
              <a:rPr lang="ru-US" smtClean="0"/>
              <a:t>‹#›</a:t>
            </a:fld>
            <a:endParaRPr lang="ru-US"/>
          </a:p>
        </p:txBody>
      </p:sp>
    </p:spTree>
    <p:extLst>
      <p:ext uri="{BB962C8B-B14F-4D97-AF65-F5344CB8AC3E}">
        <p14:creationId xmlns:p14="http://schemas.microsoft.com/office/powerpoint/2010/main" val="76157682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C5347-3A92-D24B-B878-CD09744C0D9D}" type="datetimeFigureOut">
              <a:rPr lang="ru-US" smtClean="0"/>
              <a:t>6/17/24</a:t>
            </a:fld>
            <a:endParaRPr lang="ru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ru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F6365-899A-754A-8142-24B17376DE51}" type="slidenum">
              <a:rPr lang="ru-US" smtClean="0"/>
              <a:t>‹#›</a:t>
            </a:fld>
            <a:endParaRPr lang="ru-US"/>
          </a:p>
        </p:txBody>
      </p:sp>
    </p:spTree>
    <p:extLst>
      <p:ext uri="{BB962C8B-B14F-4D97-AF65-F5344CB8AC3E}">
        <p14:creationId xmlns:p14="http://schemas.microsoft.com/office/powerpoint/2010/main" val="463125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825736-A47B-63A2-9461-43B82FF16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920803C-76FE-0D9A-1DD0-D23EFD3C8E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F0906D8-E3F3-1A7B-E85C-47E622BB0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C5347-3A92-D24B-B878-CD09744C0D9D}" type="datetimeFigureOut">
              <a:rPr lang="ru-US" smtClean="0"/>
              <a:t>6/17/24</a:t>
            </a:fld>
            <a:endParaRPr lang="ru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00E6C70-FB07-0C87-7142-E00ED54E0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DE96DDB-E93D-C31A-25C3-FA2DCE1C6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F6365-899A-754A-8142-24B17376DE51}" type="slidenum">
              <a:rPr lang="ru-US" smtClean="0"/>
              <a:t>‹#›</a:t>
            </a:fld>
            <a:endParaRPr lang="ru-US"/>
          </a:p>
        </p:txBody>
      </p:sp>
    </p:spTree>
    <p:extLst>
      <p:ext uri="{BB962C8B-B14F-4D97-AF65-F5344CB8AC3E}">
        <p14:creationId xmlns:p14="http://schemas.microsoft.com/office/powerpoint/2010/main" val="31254476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18EC5347-3A92-D24B-B878-CD09744C0D9D}" type="datetimeFigureOut">
              <a:rPr lang="ru-US" smtClean="0"/>
              <a:t>6/17/24</a:t>
            </a:fld>
            <a:endParaRPr lang="ru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ru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F6365-899A-754A-8142-24B17376DE51}" type="slidenum">
              <a:rPr lang="ru-US" smtClean="0"/>
              <a:t>‹#›</a:t>
            </a:fld>
            <a:endParaRPr lang="ru-US"/>
          </a:p>
        </p:txBody>
      </p:sp>
    </p:spTree>
    <p:extLst>
      <p:ext uri="{BB962C8B-B14F-4D97-AF65-F5344CB8AC3E}">
        <p14:creationId xmlns:p14="http://schemas.microsoft.com/office/powerpoint/2010/main" val="71369639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C5347-3A92-D24B-B878-CD09744C0D9D}" type="datetimeFigureOut">
              <a:rPr lang="ru-US" smtClean="0"/>
              <a:t>6/17/24</a:t>
            </a:fld>
            <a:endParaRPr lang="ru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F6365-899A-754A-8142-24B17376DE51}" type="slidenum">
              <a:rPr lang="ru-US" smtClean="0"/>
              <a:t>‹#›</a:t>
            </a:fld>
            <a:endParaRPr lang="ru-US"/>
          </a:p>
        </p:txBody>
      </p:sp>
    </p:spTree>
    <p:extLst>
      <p:ext uri="{BB962C8B-B14F-4D97-AF65-F5344CB8AC3E}">
        <p14:creationId xmlns:p14="http://schemas.microsoft.com/office/powerpoint/2010/main" val="89222560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C5347-3A92-D24B-B878-CD09744C0D9D}" type="datetimeFigureOut">
              <a:rPr lang="ru-US" smtClean="0"/>
              <a:t>6/17/24</a:t>
            </a:fld>
            <a:endParaRPr lang="ru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F6365-899A-754A-8142-24B17376DE51}" type="slidenum">
              <a:rPr lang="ru-US" smtClean="0"/>
              <a:t>‹#›</a:t>
            </a:fld>
            <a:endParaRPr lang="ru-US"/>
          </a:p>
        </p:txBody>
      </p:sp>
    </p:spTree>
    <p:extLst>
      <p:ext uri="{BB962C8B-B14F-4D97-AF65-F5344CB8AC3E}">
        <p14:creationId xmlns:p14="http://schemas.microsoft.com/office/powerpoint/2010/main" val="1817401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10D015-BF42-805E-8D57-AA57FE8B8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ru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A400D3A-E32C-C49A-9BF8-8964D8CD77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01851D7-C8A0-957B-ACE6-3C6FF65C7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C5347-3A92-D24B-B878-CD09744C0D9D}" type="datetimeFigureOut">
              <a:rPr lang="ru-US" smtClean="0"/>
              <a:t>6/17/24</a:t>
            </a:fld>
            <a:endParaRPr lang="ru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8282831-D4C8-0B3D-C547-8043EE171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34C4E1F-CAB3-E7D2-513B-AC853DF09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F6365-899A-754A-8142-24B17376DE51}" type="slidenum">
              <a:rPr lang="ru-US" smtClean="0"/>
              <a:t>‹#›</a:t>
            </a:fld>
            <a:endParaRPr lang="ru-US"/>
          </a:p>
        </p:txBody>
      </p:sp>
    </p:spTree>
    <p:extLst>
      <p:ext uri="{BB962C8B-B14F-4D97-AF65-F5344CB8AC3E}">
        <p14:creationId xmlns:p14="http://schemas.microsoft.com/office/powerpoint/2010/main" val="3224747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286FA6-40F5-0B72-4FC9-613C86AA8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323F349-0035-D1ED-A564-E18A51A823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S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6C633CB-7EFA-95BA-7AE4-6B27496594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S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E995810-82DF-52C9-6AAC-F90516C0C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C5347-3A92-D24B-B878-CD09744C0D9D}" type="datetimeFigureOut">
              <a:rPr lang="ru-US" smtClean="0"/>
              <a:t>6/17/24</a:t>
            </a:fld>
            <a:endParaRPr lang="ru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581C261-C450-5147-7E92-7B252A177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5162053-4B49-0B3A-D1EF-BE1237917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F6365-899A-754A-8142-24B17376DE51}" type="slidenum">
              <a:rPr lang="ru-US" smtClean="0"/>
              <a:t>‹#›</a:t>
            </a:fld>
            <a:endParaRPr lang="ru-US"/>
          </a:p>
        </p:txBody>
      </p:sp>
    </p:spTree>
    <p:extLst>
      <p:ext uri="{BB962C8B-B14F-4D97-AF65-F5344CB8AC3E}">
        <p14:creationId xmlns:p14="http://schemas.microsoft.com/office/powerpoint/2010/main" val="3144925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97FCE6-C0F5-A341-DA5D-10D3D0D68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62C6CCE-258A-DD32-0FCB-72CDC7EF48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7B580B1-AD61-4A0D-75CE-60BEF7EC42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S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6B5A9E9-AC99-5649-6F12-2A7292D0E0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24E81B7C-6DEF-49BD-D385-E6E5937ED6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S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B1EC94F-D73C-A5E9-369B-6D1C07A4D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C5347-3A92-D24B-B878-CD09744C0D9D}" type="datetimeFigureOut">
              <a:rPr lang="ru-US" smtClean="0"/>
              <a:t>6/17/24</a:t>
            </a:fld>
            <a:endParaRPr lang="ru-US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E18ABF6-18FF-9F30-CFE9-9D4E8E7C7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S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DC07DE29-DEA7-BF4D-6BF8-1066C877D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F6365-899A-754A-8142-24B17376DE51}" type="slidenum">
              <a:rPr lang="ru-US" smtClean="0"/>
              <a:t>‹#›</a:t>
            </a:fld>
            <a:endParaRPr lang="ru-US"/>
          </a:p>
        </p:txBody>
      </p:sp>
    </p:spTree>
    <p:extLst>
      <p:ext uri="{BB962C8B-B14F-4D97-AF65-F5344CB8AC3E}">
        <p14:creationId xmlns:p14="http://schemas.microsoft.com/office/powerpoint/2010/main" val="3023183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80743F-2014-2A64-14BD-BE19D9473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US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860CB54-7BFF-CD35-0890-A94479E34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C5347-3A92-D24B-B878-CD09744C0D9D}" type="datetimeFigureOut">
              <a:rPr lang="ru-US" smtClean="0"/>
              <a:t>6/17/24</a:t>
            </a:fld>
            <a:endParaRPr lang="ru-US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A1D6D8A-3643-49B5-AC51-C16A1AC03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S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8FFCA15-449F-9CF5-C872-55023C244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F6365-899A-754A-8142-24B17376DE51}" type="slidenum">
              <a:rPr lang="ru-US" smtClean="0"/>
              <a:t>‹#›</a:t>
            </a:fld>
            <a:endParaRPr lang="ru-US"/>
          </a:p>
        </p:txBody>
      </p:sp>
    </p:spTree>
    <p:extLst>
      <p:ext uri="{BB962C8B-B14F-4D97-AF65-F5344CB8AC3E}">
        <p14:creationId xmlns:p14="http://schemas.microsoft.com/office/powerpoint/2010/main" val="3333522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3F659B0A-BDB0-CFAD-03A0-EDB34DC71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C5347-3A92-D24B-B878-CD09744C0D9D}" type="datetimeFigureOut">
              <a:rPr lang="ru-US" smtClean="0"/>
              <a:t>6/17/24</a:t>
            </a:fld>
            <a:endParaRPr lang="ru-US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BA03072C-EE82-F0D3-6D0F-F9C763014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S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91E5AC5-1176-F695-F3D3-98A773D11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F6365-899A-754A-8142-24B17376DE51}" type="slidenum">
              <a:rPr lang="ru-US" smtClean="0"/>
              <a:t>‹#›</a:t>
            </a:fld>
            <a:endParaRPr lang="ru-US"/>
          </a:p>
        </p:txBody>
      </p:sp>
    </p:spTree>
    <p:extLst>
      <p:ext uri="{BB962C8B-B14F-4D97-AF65-F5344CB8AC3E}">
        <p14:creationId xmlns:p14="http://schemas.microsoft.com/office/powerpoint/2010/main" val="3033725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856D42-C428-F85F-EFDA-AF7DF36B2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C96E3BC-C6A6-4F23-992E-625358307C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FE5F255-BE3D-1B71-07AB-B76A49F0FF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636121F-903E-4CCF-A45D-AF83482D4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C5347-3A92-D24B-B878-CD09744C0D9D}" type="datetimeFigureOut">
              <a:rPr lang="ru-US" smtClean="0"/>
              <a:t>6/17/24</a:t>
            </a:fld>
            <a:endParaRPr lang="ru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F18D8E8-53FA-AAE9-6564-1DACDB978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A2F37C9-EED5-E1D6-C068-E67E2A380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F6365-899A-754A-8142-24B17376DE51}" type="slidenum">
              <a:rPr lang="ru-US" smtClean="0"/>
              <a:t>‹#›</a:t>
            </a:fld>
            <a:endParaRPr lang="ru-US"/>
          </a:p>
        </p:txBody>
      </p:sp>
    </p:spTree>
    <p:extLst>
      <p:ext uri="{BB962C8B-B14F-4D97-AF65-F5344CB8AC3E}">
        <p14:creationId xmlns:p14="http://schemas.microsoft.com/office/powerpoint/2010/main" val="4229223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AA97C4-F5C3-FF4F-B258-E51435E99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US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41DC6D38-7AFB-E003-A233-64CAAC80CC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895A1DE-87D4-5973-6195-AAE867D470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17A9975-60AF-30E8-27C8-DD7730F09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C5347-3A92-D24B-B878-CD09744C0D9D}" type="datetimeFigureOut">
              <a:rPr lang="ru-US" smtClean="0"/>
              <a:t>6/17/24</a:t>
            </a:fld>
            <a:endParaRPr lang="ru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E02AE2D-0B11-306C-855C-B8F24C65A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B800094-CB13-8FD7-BB75-20BB8F356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F6365-899A-754A-8142-24B17376DE51}" type="slidenum">
              <a:rPr lang="ru-US" smtClean="0"/>
              <a:t>‹#›</a:t>
            </a:fld>
            <a:endParaRPr lang="ru-US"/>
          </a:p>
        </p:txBody>
      </p:sp>
    </p:spTree>
    <p:extLst>
      <p:ext uri="{BB962C8B-B14F-4D97-AF65-F5344CB8AC3E}">
        <p14:creationId xmlns:p14="http://schemas.microsoft.com/office/powerpoint/2010/main" val="855614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B81479-29E0-BF66-E6B1-7402F6828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ru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1A54CA0-1F7D-E434-A4CE-F4BDED0034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F2B1EFC-1B05-5ABA-2FB6-15ABD0305B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EC5347-3A92-D24B-B878-CD09744C0D9D}" type="datetimeFigureOut">
              <a:rPr lang="ru-US" smtClean="0"/>
              <a:t>6/17/24</a:t>
            </a:fld>
            <a:endParaRPr lang="ru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7558CDD-6D76-D2B2-52C4-FF6C2F7973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C84957F-2471-E9B3-3E3A-51CF8D92DC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AF6365-899A-754A-8142-24B17376DE51}" type="slidenum">
              <a:rPr lang="ru-US" smtClean="0"/>
              <a:t>‹#›</a:t>
            </a:fld>
            <a:endParaRPr lang="ru-US"/>
          </a:p>
        </p:txBody>
      </p:sp>
    </p:spTree>
    <p:extLst>
      <p:ext uri="{BB962C8B-B14F-4D97-AF65-F5344CB8AC3E}">
        <p14:creationId xmlns:p14="http://schemas.microsoft.com/office/powerpoint/2010/main" val="3661041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8EC5347-3A92-D24B-B878-CD09744C0D9D}" type="datetimeFigureOut">
              <a:rPr lang="ru-US" smtClean="0"/>
              <a:t>6/17/24</a:t>
            </a:fld>
            <a:endParaRPr lang="ru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ru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970234" cy="48768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400" spc="0" baseline="0">
                <a:solidFill>
                  <a:srgbClr val="FFFFFF"/>
                </a:solidFill>
              </a:defRPr>
            </a:lvl1pPr>
          </a:lstStyle>
          <a:p>
            <a:fld id="{AFAF6365-899A-754A-8142-24B17376DE51}" type="slidenum">
              <a:rPr lang="ru-US" smtClean="0"/>
              <a:pPr/>
              <a:t>‹#›</a:t>
            </a:fld>
            <a:r>
              <a:rPr lang="ru-US" dirty="0"/>
              <a:t>/15</a:t>
            </a:r>
          </a:p>
        </p:txBody>
      </p:sp>
    </p:spTree>
    <p:extLst>
      <p:ext uri="{BB962C8B-B14F-4D97-AF65-F5344CB8AC3E}">
        <p14:creationId xmlns:p14="http://schemas.microsoft.com/office/powerpoint/2010/main" val="3618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7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microsoft.com/office/2007/relationships/hdphoto" Target="../media/hdphoto1.wdp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">
            <a:extLst>
              <a:ext uri="{FF2B5EF4-FFF2-40B4-BE49-F238E27FC236}">
                <a16:creationId xmlns:a16="http://schemas.microsoft.com/office/drawing/2014/main" id="{9E5A6B41-10A3-B620-64FD-47C063CDB7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5454" y="1834036"/>
            <a:ext cx="9144000" cy="1550627"/>
          </a:xfrm>
        </p:spPr>
        <p:txBody>
          <a:bodyPr>
            <a:no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мобильного приложения для метрологического обеспечения лаборатории</a:t>
            </a:r>
          </a:p>
        </p:txBody>
      </p:sp>
      <p:sp>
        <p:nvSpPr>
          <p:cNvPr id="14" name="Подзаголовок 2">
            <a:extLst>
              <a:ext uri="{FF2B5EF4-FFF2-40B4-BE49-F238E27FC236}">
                <a16:creationId xmlns:a16="http://schemas.microsoft.com/office/drawing/2014/main" id="{E39FC65C-FFD0-8106-F88E-D00D9FACB6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0675" y="5023964"/>
            <a:ext cx="5836779" cy="787024"/>
          </a:xfrm>
        </p:spPr>
        <p:txBody>
          <a:bodyPr>
            <a:noAutofit/>
          </a:bodyPr>
          <a:lstStyle/>
          <a:p>
            <a:pPr algn="l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</a:t>
            </a:r>
          </a:p>
          <a:p>
            <a:pPr algn="l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Технический руководитель ООО Фаворит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8EB3FEE-7F97-ACA4-D4C9-1FA5DD1DF4E2}"/>
              </a:ext>
            </a:extLst>
          </p:cNvPr>
          <p:cNvSpPr txBox="1"/>
          <p:nvPr/>
        </p:nvSpPr>
        <p:spPr>
          <a:xfrm>
            <a:off x="250675" y="3916818"/>
            <a:ext cx="48562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 4 курса </a:t>
            </a: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007в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3BE197F-A06F-FE94-5FCB-55A660AE77FB}"/>
              </a:ext>
            </a:extLst>
          </p:cNvPr>
          <p:cNvSpPr txBox="1"/>
          <p:nvPr/>
        </p:nvSpPr>
        <p:spPr>
          <a:xfrm>
            <a:off x="9572000" y="5103102"/>
            <a:ext cx="21749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Соколов Андрей Сергеевич</a:t>
            </a:r>
            <a:endParaRPr lang="ru-RU" sz="2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30C48A6-2203-B035-A669-8093E54972AB}"/>
              </a:ext>
            </a:extLst>
          </p:cNvPr>
          <p:cNvSpPr txBox="1"/>
          <p:nvPr/>
        </p:nvSpPr>
        <p:spPr>
          <a:xfrm>
            <a:off x="9571999" y="3916818"/>
            <a:ext cx="21749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Лопатин Илья Викторович</a:t>
            </a:r>
            <a:endParaRPr lang="ru-RU" sz="2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A7ABB85-D3E3-A030-E44E-136986E91E2A}"/>
              </a:ext>
            </a:extLst>
          </p:cNvPr>
          <p:cNvSpPr txBox="1"/>
          <p:nvPr/>
        </p:nvSpPr>
        <p:spPr>
          <a:xfrm>
            <a:off x="5083323" y="6306797"/>
            <a:ext cx="2008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Новосибирск 2024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A2AB81A-6D9C-138B-5597-56A9A2B5F618}"/>
              </a:ext>
            </a:extLst>
          </p:cNvPr>
          <p:cNvSpPr txBox="1"/>
          <p:nvPr/>
        </p:nvSpPr>
        <p:spPr>
          <a:xfrm>
            <a:off x="2360774" y="537150"/>
            <a:ext cx="74533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Высший колледж информатики Университета (ВКИ НГУ)</a:t>
            </a:r>
          </a:p>
          <a:p>
            <a:pPr algn="ctr"/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КАФЕДРА ИНФОРМАТИКИ</a:t>
            </a:r>
          </a:p>
        </p:txBody>
      </p:sp>
    </p:spTree>
    <p:extLst>
      <p:ext uri="{BB962C8B-B14F-4D97-AF65-F5344CB8AC3E}">
        <p14:creationId xmlns:p14="http://schemas.microsoft.com/office/powerpoint/2010/main" val="17298117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6864B6-3D97-0F10-878C-54D124B66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4147" y="355092"/>
            <a:ext cx="7729728" cy="1188720"/>
          </a:xfrm>
        </p:spPr>
        <p:txBody>
          <a:bodyPr/>
          <a:lstStyle/>
          <a:p>
            <a:r>
              <a:rPr lang="ru-US" dirty="0"/>
              <a:t>Диаграмма последовательностей 2</a:t>
            </a:r>
          </a:p>
        </p:txBody>
      </p:sp>
      <p:pic>
        <p:nvPicPr>
          <p:cNvPr id="4104" name="Picture 8">
            <a:extLst>
              <a:ext uri="{FF2B5EF4-FFF2-40B4-BE49-F238E27FC236}">
                <a16:creationId xmlns:a16="http://schemas.microsoft.com/office/drawing/2014/main" id="{067173FA-6E8D-6569-B7F0-19ED49EC0F5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74"/>
          <a:stretch/>
        </p:blipFill>
        <p:spPr bwMode="auto">
          <a:xfrm>
            <a:off x="1256851" y="1698964"/>
            <a:ext cx="9184321" cy="4441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0957B5C-E534-60FE-D032-A5FEB1956554}"/>
              </a:ext>
            </a:extLst>
          </p:cNvPr>
          <p:cNvSpPr txBox="1"/>
          <p:nvPr/>
        </p:nvSpPr>
        <p:spPr>
          <a:xfrm>
            <a:off x="4536088" y="6318242"/>
            <a:ext cx="2625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US" dirty="0"/>
              <a:t>Удаление оборудования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2EB38FD-E528-1215-C94E-8CD8D0AFD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F6365-899A-754A-8142-24B17376DE51}" type="slidenum">
              <a:rPr lang="ru-US" smtClean="0"/>
              <a:t>10</a:t>
            </a:fld>
            <a:r>
              <a:rPr lang="ru-US" dirty="0"/>
              <a:t>/15</a:t>
            </a:r>
          </a:p>
        </p:txBody>
      </p:sp>
    </p:spTree>
    <p:extLst>
      <p:ext uri="{BB962C8B-B14F-4D97-AF65-F5344CB8AC3E}">
        <p14:creationId xmlns:p14="http://schemas.microsoft.com/office/powerpoint/2010/main" val="3301869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6864B6-3D97-0F10-878C-54D124B66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55092"/>
            <a:ext cx="7729728" cy="1188720"/>
          </a:xfrm>
        </p:spPr>
        <p:txBody>
          <a:bodyPr/>
          <a:lstStyle/>
          <a:p>
            <a:r>
              <a:rPr lang="ru-US" dirty="0"/>
              <a:t>Диаграмма последовательностей 3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32E0B67E-0E5B-F0BB-FE94-6AEDD3EDF26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838"/>
          <a:stretch/>
        </p:blipFill>
        <p:spPr bwMode="auto">
          <a:xfrm>
            <a:off x="1121366" y="1683922"/>
            <a:ext cx="9949268" cy="4494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EBCCA66-A455-C315-17D3-6373F740D9AE}"/>
              </a:ext>
            </a:extLst>
          </p:cNvPr>
          <p:cNvSpPr txBox="1"/>
          <p:nvPr/>
        </p:nvSpPr>
        <p:spPr>
          <a:xfrm>
            <a:off x="5016538" y="6318242"/>
            <a:ext cx="2158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US" dirty="0"/>
              <a:t>Генерация </a:t>
            </a:r>
            <a:r>
              <a:rPr lang="en-US" dirty="0"/>
              <a:t>QR</a:t>
            </a:r>
            <a:r>
              <a:rPr lang="ru-RU" dirty="0"/>
              <a:t>-кода</a:t>
            </a:r>
            <a:endParaRPr lang="ru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A314D01-516F-14C5-D37C-ADACF4BB8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F6365-899A-754A-8142-24B17376DE51}" type="slidenum">
              <a:rPr lang="ru-US" smtClean="0"/>
              <a:t>11</a:t>
            </a:fld>
            <a:r>
              <a:rPr lang="ru-US" dirty="0"/>
              <a:t>/15</a:t>
            </a:r>
          </a:p>
        </p:txBody>
      </p:sp>
    </p:spTree>
    <p:extLst>
      <p:ext uri="{BB962C8B-B14F-4D97-AF65-F5344CB8AC3E}">
        <p14:creationId xmlns:p14="http://schemas.microsoft.com/office/powerpoint/2010/main" val="31770220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0371FA-B1EB-79C8-5C0A-00924B304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5" y="355092"/>
            <a:ext cx="7729728" cy="1188720"/>
          </a:xfrm>
        </p:spPr>
        <p:txBody>
          <a:bodyPr/>
          <a:lstStyle/>
          <a:p>
            <a:r>
              <a:rPr lang="ru-US" dirty="0"/>
              <a:t>База данных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944A089-9CA5-967C-305A-5C7CF589036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92132" y="2017987"/>
            <a:ext cx="8207735" cy="3817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4BBCA53-3797-9185-68EF-084E242DC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F6365-899A-754A-8142-24B17376DE51}" type="slidenum">
              <a:rPr lang="ru-US" smtClean="0"/>
              <a:t>12</a:t>
            </a:fld>
            <a:r>
              <a:rPr lang="ru-US" dirty="0"/>
              <a:t>/15</a:t>
            </a:r>
          </a:p>
        </p:txBody>
      </p:sp>
    </p:spTree>
    <p:extLst>
      <p:ext uri="{BB962C8B-B14F-4D97-AF65-F5344CB8AC3E}">
        <p14:creationId xmlns:p14="http://schemas.microsoft.com/office/powerpoint/2010/main" val="18242713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93D6AB-EDB2-089A-35AC-A31DB8ECA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58636"/>
            <a:ext cx="7729728" cy="1188720"/>
          </a:xfrm>
        </p:spPr>
        <p:txBody>
          <a:bodyPr/>
          <a:lstStyle/>
          <a:p>
            <a:r>
              <a:rPr lang="ru-US" dirty="0"/>
              <a:t>Скриншоты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FB57B0AB-45EE-00C4-7767-A3F855259D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55363" y="1811537"/>
            <a:ext cx="1917035" cy="4260079"/>
          </a:xfr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618C661D-25E6-4737-F97C-EF06B1E0C4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5540" y="1811540"/>
            <a:ext cx="1917035" cy="4260076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B20D2555-545A-7FD3-5512-9CA9B778F5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7387" y="1811537"/>
            <a:ext cx="1917035" cy="426007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A989DA1-66AE-4125-1B4D-E4F87F11A4E5}"/>
              </a:ext>
            </a:extLst>
          </p:cNvPr>
          <p:cNvSpPr txBox="1"/>
          <p:nvPr/>
        </p:nvSpPr>
        <p:spPr>
          <a:xfrm>
            <a:off x="1866929" y="6185654"/>
            <a:ext cx="1417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Экран входа</a:t>
            </a:r>
            <a:endParaRPr lang="ru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8BA80C-34CB-2054-126E-F60A21C21B44}"/>
              </a:ext>
            </a:extLst>
          </p:cNvPr>
          <p:cNvSpPr txBox="1"/>
          <p:nvPr/>
        </p:nvSpPr>
        <p:spPr>
          <a:xfrm>
            <a:off x="4938415" y="6185654"/>
            <a:ext cx="2111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US" dirty="0"/>
              <a:t>Экран регистрации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F62A61-6F94-2E85-FAE0-A9D7E096D53B}"/>
              </a:ext>
            </a:extLst>
          </p:cNvPr>
          <p:cNvSpPr txBox="1"/>
          <p:nvPr/>
        </p:nvSpPr>
        <p:spPr>
          <a:xfrm>
            <a:off x="8549087" y="6185654"/>
            <a:ext cx="1529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US" dirty="0"/>
              <a:t>Экран поиска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FB9C16E1-03E1-AD55-21C3-146A316D6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F6365-899A-754A-8142-24B17376DE51}" type="slidenum">
              <a:rPr lang="ru-US" smtClean="0"/>
              <a:t>13</a:t>
            </a:fld>
            <a:r>
              <a:rPr lang="ru-US" dirty="0"/>
              <a:t>/15</a:t>
            </a:r>
          </a:p>
        </p:txBody>
      </p:sp>
    </p:spTree>
    <p:extLst>
      <p:ext uri="{BB962C8B-B14F-4D97-AF65-F5344CB8AC3E}">
        <p14:creationId xmlns:p14="http://schemas.microsoft.com/office/powerpoint/2010/main" val="35461203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AD9BC2-7DD3-AAB0-0120-5AEE3EA4C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67284"/>
            <a:ext cx="7729728" cy="1188720"/>
          </a:xfrm>
        </p:spPr>
        <p:txBody>
          <a:bodyPr/>
          <a:lstStyle/>
          <a:p>
            <a:r>
              <a:rPr lang="ru-US" dirty="0"/>
              <a:t>Скриншоты 2</a:t>
            </a:r>
          </a:p>
        </p:txBody>
      </p:sp>
      <p:pic>
        <p:nvPicPr>
          <p:cNvPr id="11" name="Объект 10">
            <a:extLst>
              <a:ext uri="{FF2B5EF4-FFF2-40B4-BE49-F238E27FC236}">
                <a16:creationId xmlns:a16="http://schemas.microsoft.com/office/drawing/2014/main" id="{3E83D383-B076-0936-9280-CB99202AE8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07937" y="1814575"/>
            <a:ext cx="1901952" cy="4226562"/>
          </a:xfr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024F1044-84A0-C95D-4CE4-3AECAE1D3A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2111" y="1814576"/>
            <a:ext cx="1901952" cy="422656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03D9266-A72B-4174-6F43-904EEE90B8BD}"/>
              </a:ext>
            </a:extLst>
          </p:cNvPr>
          <p:cNvSpPr txBox="1"/>
          <p:nvPr/>
        </p:nvSpPr>
        <p:spPr>
          <a:xfrm>
            <a:off x="3494932" y="6316211"/>
            <a:ext cx="1276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QR-</a:t>
            </a:r>
            <a:r>
              <a:rPr lang="ru-US" dirty="0"/>
              <a:t>сканер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75D95D-066D-A2D6-F572-AE047EE00870}"/>
              </a:ext>
            </a:extLst>
          </p:cNvPr>
          <p:cNvSpPr txBox="1"/>
          <p:nvPr/>
        </p:nvSpPr>
        <p:spPr>
          <a:xfrm>
            <a:off x="7049823" y="6316211"/>
            <a:ext cx="2018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US" dirty="0"/>
              <a:t>Экран параметров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9E5C8F6-D852-38B4-F6AE-7C034B332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F6365-899A-754A-8142-24B17376DE51}" type="slidenum">
              <a:rPr lang="ru-US" smtClean="0"/>
              <a:t>14</a:t>
            </a:fld>
            <a:r>
              <a:rPr lang="ru-US" dirty="0"/>
              <a:t>/15</a:t>
            </a:r>
          </a:p>
        </p:txBody>
      </p:sp>
    </p:spTree>
    <p:extLst>
      <p:ext uri="{BB962C8B-B14F-4D97-AF65-F5344CB8AC3E}">
        <p14:creationId xmlns:p14="http://schemas.microsoft.com/office/powerpoint/2010/main" val="17630530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E9080F67-2668-135B-BBB0-62F3761AACF5}"/>
              </a:ext>
            </a:extLst>
          </p:cNvPr>
          <p:cNvSpPr txBox="1">
            <a:spLocks/>
          </p:cNvSpPr>
          <p:nvPr/>
        </p:nvSpPr>
        <p:spPr bwMode="black">
          <a:xfrm>
            <a:off x="2231135" y="3550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US" dirty="0"/>
              <a:t>Заключение</a:t>
            </a:r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F0941C11-2C47-A294-359A-8373486B5C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1797216"/>
            <a:ext cx="7729728" cy="4497257"/>
          </a:xfrm>
        </p:spPr>
        <p:txBody>
          <a:bodyPr>
            <a:norm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Разработана база данных.</a:t>
            </a:r>
          </a:p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Разработана серверная часть.</a:t>
            </a:r>
          </a:p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Разработано мобильное приложение.</a:t>
            </a:r>
          </a:p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Создано безопасное общение между клиентом и сервером.</a:t>
            </a:r>
          </a:p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Протестировано взаимодействие между клиентом и сервером.</a:t>
            </a:r>
          </a:p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Создана контейнерная инфраструктура.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6A8057C-6037-AF5D-F6C8-C29E4BDF7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F6365-899A-754A-8142-24B17376DE51}" type="slidenum">
              <a:rPr lang="ru-US" smtClean="0"/>
              <a:t>15</a:t>
            </a:fld>
            <a:r>
              <a:rPr lang="ru-US" dirty="0"/>
              <a:t>/15</a:t>
            </a:r>
          </a:p>
        </p:txBody>
      </p:sp>
    </p:spTree>
    <p:extLst>
      <p:ext uri="{BB962C8B-B14F-4D97-AF65-F5344CB8AC3E}">
        <p14:creationId xmlns:p14="http://schemas.microsoft.com/office/powerpoint/2010/main" val="644837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CCC3F4-21DE-E693-3197-8A2E546BB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4" y="361507"/>
            <a:ext cx="7729728" cy="1188720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Цели и задачи</a:t>
            </a:r>
            <a:endParaRPr lang="ru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2B3F011-9F1B-A13D-362B-0C018E49A1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1710" y="1836743"/>
            <a:ext cx="8548577" cy="4776708"/>
          </a:xfrm>
        </p:spPr>
        <p:txBody>
          <a:bodyPr>
            <a:norm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клиент-серверного мобильного приложения для нормоконтроля и хранения информации о метрологическом оборудовании для испытательной лаборатории ООО «Фаворит».</a:t>
            </a:r>
          </a:p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Программное средство разработано по заказу ООО «Фаворит».</a:t>
            </a:r>
          </a:p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Программное средство разработано под руководством Соколова А.С. – технического руководителя.</a:t>
            </a:r>
            <a:endParaRPr lang="ru-US" sz="2800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3F5667C-F4F2-98F2-3370-A7BFB08D8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F6365-899A-754A-8142-24B17376DE51}" type="slidenum">
              <a:rPr lang="ru-US" smtClean="0"/>
              <a:t>2</a:t>
            </a:fld>
            <a:r>
              <a:rPr lang="ru-US" dirty="0"/>
              <a:t>/15</a:t>
            </a:r>
          </a:p>
        </p:txBody>
      </p:sp>
    </p:spTree>
    <p:extLst>
      <p:ext uri="{BB962C8B-B14F-4D97-AF65-F5344CB8AC3E}">
        <p14:creationId xmlns:p14="http://schemas.microsoft.com/office/powerpoint/2010/main" val="34862001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B15E2A-86D2-8758-D0E2-1F4735EB9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58635"/>
            <a:ext cx="7729728" cy="1188720"/>
          </a:xfrm>
        </p:spPr>
        <p:txBody>
          <a:bodyPr/>
          <a:lstStyle/>
          <a:p>
            <a:r>
              <a:rPr lang="ru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Актуальность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3418611-72E9-FC42-6A23-055514198E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1797216"/>
            <a:ext cx="7729728" cy="3101983"/>
          </a:xfrm>
        </p:spPr>
        <p:txBody>
          <a:bodyPr>
            <a:normAutofit/>
          </a:bodyPr>
          <a:lstStyle/>
          <a:p>
            <a:r>
              <a:rPr lang="ru-RU" sz="2800" dirty="0"/>
              <a:t>Приложение обеспечивает оптимизацию процессов, повышение эффективности и качества контроля за оборудованием, а также предлагает удобный поиск и интеграцию </a:t>
            </a:r>
            <a:r>
              <a:rPr lang="en-US" sz="2800" dirty="0"/>
              <a:t>QR</a:t>
            </a:r>
            <a:r>
              <a:rPr lang="ru-RU" sz="2800" dirty="0"/>
              <a:t>-кодов для упрощения доступа и управления данными.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A1C9DE1-D7A8-B19B-817B-893A56338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F6365-899A-754A-8142-24B17376DE51}" type="slidenum">
              <a:rPr lang="ru-US" smtClean="0"/>
              <a:t>3</a:t>
            </a:fld>
            <a:r>
              <a:rPr lang="ru-US" dirty="0"/>
              <a:t>/15</a:t>
            </a:r>
          </a:p>
        </p:txBody>
      </p:sp>
    </p:spTree>
    <p:extLst>
      <p:ext uri="{BB962C8B-B14F-4D97-AF65-F5344CB8AC3E}">
        <p14:creationId xmlns:p14="http://schemas.microsoft.com/office/powerpoint/2010/main" val="985045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61D87F-765C-26D6-CD4F-4A7DAF249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3632" y="357594"/>
            <a:ext cx="7729728" cy="1188720"/>
          </a:xfrm>
        </p:spPr>
        <p:txBody>
          <a:bodyPr/>
          <a:lstStyle/>
          <a:p>
            <a:r>
              <a:rPr lang="ru-US" dirty="0"/>
              <a:t>Аналог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B1E53BE2-ACD1-1867-0B13-4805825186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1446" y="1791077"/>
            <a:ext cx="8674100" cy="427990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D7F72CB-6472-2CC4-1B4C-8A01B9FDFBA8}"/>
              </a:ext>
            </a:extLst>
          </p:cNvPr>
          <p:cNvSpPr txBox="1"/>
          <p:nvPr/>
        </p:nvSpPr>
        <p:spPr>
          <a:xfrm>
            <a:off x="5612599" y="6304252"/>
            <a:ext cx="931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US" dirty="0"/>
              <a:t>АСОМИ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D9236B6-4125-659B-CACA-32B48EFF6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F6365-899A-754A-8142-24B17376DE51}" type="slidenum">
              <a:rPr lang="ru-US" smtClean="0"/>
              <a:t>4</a:t>
            </a:fld>
            <a:r>
              <a:rPr lang="ru-US" dirty="0"/>
              <a:t>/15</a:t>
            </a:r>
          </a:p>
        </p:txBody>
      </p:sp>
    </p:spTree>
    <p:extLst>
      <p:ext uri="{BB962C8B-B14F-4D97-AF65-F5344CB8AC3E}">
        <p14:creationId xmlns:p14="http://schemas.microsoft.com/office/powerpoint/2010/main" val="13092505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953515-4C1E-B752-87DD-4FBCD4139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65125"/>
            <a:ext cx="7729728" cy="1188720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вариантов</a:t>
            </a:r>
            <a:endParaRPr lang="ru-US" dirty="0"/>
          </a:p>
        </p:txBody>
      </p:sp>
      <p:pic>
        <p:nvPicPr>
          <p:cNvPr id="13" name="Объект 12">
            <a:extLst>
              <a:ext uri="{FF2B5EF4-FFF2-40B4-BE49-F238E27FC236}">
                <a16:creationId xmlns:a16="http://schemas.microsoft.com/office/drawing/2014/main" id="{F7A0902D-4BEF-9FC7-46DD-C1CB752C57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17134" y="1747105"/>
            <a:ext cx="7557732" cy="4745770"/>
          </a:xfrm>
        </p:spPr>
      </p:pic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C1CE2FC-2561-C1DE-5411-4603C3EBD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F6365-899A-754A-8142-24B17376DE51}" type="slidenum">
              <a:rPr lang="ru-US" smtClean="0"/>
              <a:t>5</a:t>
            </a:fld>
            <a:r>
              <a:rPr lang="ru-US" dirty="0"/>
              <a:t>/15</a:t>
            </a:r>
          </a:p>
        </p:txBody>
      </p:sp>
    </p:spTree>
    <p:extLst>
      <p:ext uri="{BB962C8B-B14F-4D97-AF65-F5344CB8AC3E}">
        <p14:creationId xmlns:p14="http://schemas.microsoft.com/office/powerpoint/2010/main" val="2303289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395597-5B5D-DE68-6A39-ED0993DBD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59559"/>
            <a:ext cx="7729728" cy="1188720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Средства разработки</a:t>
            </a:r>
            <a:endParaRPr lang="ru-US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1F3E568-F059-6970-FEF8-056F37B45E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617" b="91400" l="8506" r="90000">
                        <a14:foregroundMark x1="36092" y1="22482" x2="36092" y2="22482"/>
                        <a14:foregroundMark x1="32414" y1="30835" x2="32414" y2="30835"/>
                        <a14:foregroundMark x1="32414" y1="30835" x2="59540" y2="37715"/>
                        <a14:foregroundMark x1="59540" y1="37715" x2="28046" y2="33784"/>
                        <a14:foregroundMark x1="28046" y1="33784" x2="40115" y2="74201"/>
                        <a14:foregroundMark x1="40115" y1="74201" x2="68506" y2="65356"/>
                        <a14:foregroundMark x1="68506" y1="65356" x2="60000" y2="29730"/>
                        <a14:foregroundMark x1="60000" y1="29730" x2="32989" y2="37592"/>
                        <a14:foregroundMark x1="32989" y1="37592" x2="34023" y2="70025"/>
                        <a14:foregroundMark x1="34023" y1="70025" x2="63678" y2="71253"/>
                        <a14:foregroundMark x1="63678" y1="71253" x2="71149" y2="37224"/>
                        <a14:foregroundMark x1="71149" y1="37224" x2="45977" y2="17568"/>
                        <a14:foregroundMark x1="45977" y1="17568" x2="19655" y2="26536"/>
                        <a14:foregroundMark x1="19655" y1="26536" x2="17471" y2="33170"/>
                        <a14:foregroundMark x1="23218" y1="16339" x2="12184" y2="43366"/>
                        <a14:foregroundMark x1="12184" y1="43366" x2="12184" y2="72236"/>
                        <a14:foregroundMark x1="12184" y1="72236" x2="35402" y2="89066"/>
                        <a14:foregroundMark x1="35402" y1="89066" x2="63448" y2="88084"/>
                        <a14:foregroundMark x1="63448" y1="88084" x2="81264" y2="65479"/>
                        <a14:foregroundMark x1="81264" y1="65479" x2="80805" y2="37346"/>
                        <a14:foregroundMark x1="80805" y1="37346" x2="67816" y2="11057"/>
                        <a14:foregroundMark x1="67816" y1="11057" x2="39425" y2="7617"/>
                        <a14:foregroundMark x1="39425" y1="7617" x2="14138" y2="12654"/>
                        <a14:foregroundMark x1="14138" y1="12654" x2="8506" y2="31450"/>
                        <a14:foregroundMark x1="50000" y1="45823" x2="46897" y2="19902"/>
                        <a14:foregroundMark x1="44023" y1="53931" x2="55057" y2="52211"/>
                        <a14:foregroundMark x1="68966" y1="91523" x2="23448" y2="91523"/>
                        <a14:foregroundMark x1="22299" y1="7740" x2="48621" y2="7617"/>
                        <a14:foregroundMark x1="48621" y1="7617" x2="72644" y2="774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036529" y="2569345"/>
            <a:ext cx="1860322" cy="1740578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51B4D716-A149-E315-A0EA-9213842DE51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231" y="2753750"/>
            <a:ext cx="1371769" cy="1371769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C813947A-54F6-F124-2383-9F77447F04A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9718" y="2689077"/>
            <a:ext cx="1370646" cy="1501114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EB157D86-24F1-25F7-BD3C-A14AD01224F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294" y="2783142"/>
            <a:ext cx="1312985" cy="1312985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A51EF9E9-809A-7A89-0639-4F23DFC432E3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4077" y="2861753"/>
            <a:ext cx="1600406" cy="1155762"/>
          </a:xfrm>
          <a:prstGeom prst="rect">
            <a:avLst/>
          </a:prstGeom>
        </p:spPr>
      </p:pic>
      <p:sp>
        <p:nvSpPr>
          <p:cNvPr id="21" name="TextBox 6">
            <a:extLst>
              <a:ext uri="{FF2B5EF4-FFF2-40B4-BE49-F238E27FC236}">
                <a16:creationId xmlns:a16="http://schemas.microsoft.com/office/drawing/2014/main" id="{1FD3BEB9-7E82-08B1-76D8-923E19AF21F4}"/>
              </a:ext>
            </a:extLst>
          </p:cNvPr>
          <p:cNvSpPr txBox="1"/>
          <p:nvPr/>
        </p:nvSpPr>
        <p:spPr>
          <a:xfrm>
            <a:off x="287899" y="4212608"/>
            <a:ext cx="1482433" cy="584775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sz="1600" dirty="0"/>
              <a:t>PyCharm PE</a:t>
            </a:r>
          </a:p>
          <a:p>
            <a:pPr algn="ctr"/>
            <a:r>
              <a:rPr lang="en-US" sz="1600" dirty="0"/>
              <a:t>2024.1.1</a:t>
            </a:r>
            <a:endParaRPr lang="ru-RU" sz="1600" dirty="0"/>
          </a:p>
        </p:txBody>
      </p:sp>
      <p:sp>
        <p:nvSpPr>
          <p:cNvPr id="22" name="TextBox 7">
            <a:extLst>
              <a:ext uri="{FF2B5EF4-FFF2-40B4-BE49-F238E27FC236}">
                <a16:creationId xmlns:a16="http://schemas.microsoft.com/office/drawing/2014/main" id="{5C6BB3A5-D2D2-2888-9C40-5FC4ADA8CE80}"/>
              </a:ext>
            </a:extLst>
          </p:cNvPr>
          <p:cNvSpPr txBox="1"/>
          <p:nvPr/>
        </p:nvSpPr>
        <p:spPr>
          <a:xfrm>
            <a:off x="2316486" y="4212608"/>
            <a:ext cx="1277111" cy="584775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sz="1600" dirty="0"/>
              <a:t>Python </a:t>
            </a:r>
          </a:p>
          <a:p>
            <a:pPr algn="ctr"/>
            <a:r>
              <a:rPr lang="en-US" sz="1600" dirty="0"/>
              <a:t>3.9</a:t>
            </a:r>
            <a:endParaRPr lang="ru-RU" sz="1600" dirty="0"/>
          </a:p>
        </p:txBody>
      </p:sp>
      <p:sp>
        <p:nvSpPr>
          <p:cNvPr id="23" name="TextBox 8">
            <a:extLst>
              <a:ext uri="{FF2B5EF4-FFF2-40B4-BE49-F238E27FC236}">
                <a16:creationId xmlns:a16="http://schemas.microsoft.com/office/drawing/2014/main" id="{1A8BF5E4-9B25-076E-810B-994399B60769}"/>
              </a:ext>
            </a:extLst>
          </p:cNvPr>
          <p:cNvSpPr txBox="1"/>
          <p:nvPr/>
        </p:nvSpPr>
        <p:spPr>
          <a:xfrm>
            <a:off x="4521034" y="4212608"/>
            <a:ext cx="765504" cy="584775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sz="1600" dirty="0"/>
              <a:t>Kotlin</a:t>
            </a:r>
          </a:p>
          <a:p>
            <a:pPr algn="ctr"/>
            <a:r>
              <a:rPr lang="en-US" sz="1600" dirty="0"/>
              <a:t>2.0.0</a:t>
            </a:r>
            <a:endParaRPr lang="ru-RU" sz="1600" dirty="0"/>
          </a:p>
        </p:txBody>
      </p:sp>
      <p:sp>
        <p:nvSpPr>
          <p:cNvPr id="24" name="TextBox 9">
            <a:extLst>
              <a:ext uri="{FF2B5EF4-FFF2-40B4-BE49-F238E27FC236}">
                <a16:creationId xmlns:a16="http://schemas.microsoft.com/office/drawing/2014/main" id="{306EEF63-0405-81FB-523A-187902D24633}"/>
              </a:ext>
            </a:extLst>
          </p:cNvPr>
          <p:cNvSpPr txBox="1"/>
          <p:nvPr/>
        </p:nvSpPr>
        <p:spPr>
          <a:xfrm>
            <a:off x="6156048" y="4212608"/>
            <a:ext cx="1621285" cy="584775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sz="1600" dirty="0"/>
              <a:t>Android studio</a:t>
            </a:r>
          </a:p>
          <a:p>
            <a:pPr algn="ctr"/>
            <a:r>
              <a:rPr lang="en-US" sz="1600" dirty="0"/>
              <a:t>2023.3.1</a:t>
            </a:r>
            <a:endParaRPr lang="ru-RU" sz="1600" dirty="0"/>
          </a:p>
        </p:txBody>
      </p:sp>
      <p:sp>
        <p:nvSpPr>
          <p:cNvPr id="25" name="TextBox 10">
            <a:extLst>
              <a:ext uri="{FF2B5EF4-FFF2-40B4-BE49-F238E27FC236}">
                <a16:creationId xmlns:a16="http://schemas.microsoft.com/office/drawing/2014/main" id="{A6724407-75E5-3E86-E8F2-EF600D8BA420}"/>
              </a:ext>
            </a:extLst>
          </p:cNvPr>
          <p:cNvSpPr txBox="1"/>
          <p:nvPr/>
        </p:nvSpPr>
        <p:spPr>
          <a:xfrm>
            <a:off x="10590039" y="4212608"/>
            <a:ext cx="928482" cy="584775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sz="1600" dirty="0"/>
              <a:t>Docker</a:t>
            </a:r>
          </a:p>
          <a:p>
            <a:pPr algn="ctr"/>
            <a:r>
              <a:rPr lang="en-US" sz="1600" dirty="0"/>
              <a:t>25.0.3</a:t>
            </a:r>
            <a:endParaRPr lang="ru-RU" sz="1200" dirty="0"/>
          </a:p>
        </p:txBody>
      </p:sp>
      <p:sp>
        <p:nvSpPr>
          <p:cNvPr id="26" name="TextBox 11">
            <a:extLst>
              <a:ext uri="{FF2B5EF4-FFF2-40B4-BE49-F238E27FC236}">
                <a16:creationId xmlns:a16="http://schemas.microsoft.com/office/drawing/2014/main" id="{A3B48FF5-0AA2-2EB8-3F8B-4477C4E875DA}"/>
              </a:ext>
            </a:extLst>
          </p:cNvPr>
          <p:cNvSpPr txBox="1"/>
          <p:nvPr/>
        </p:nvSpPr>
        <p:spPr>
          <a:xfrm>
            <a:off x="8421929" y="4212608"/>
            <a:ext cx="1326704" cy="584775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sz="1600" dirty="0"/>
              <a:t>PostgreSQL</a:t>
            </a:r>
          </a:p>
          <a:p>
            <a:pPr algn="ctr"/>
            <a:r>
              <a:rPr lang="en-US" sz="1600" dirty="0"/>
              <a:t>14.11</a:t>
            </a:r>
            <a:endParaRPr lang="ru-RU" sz="1200" dirty="0"/>
          </a:p>
        </p:txBody>
      </p:sp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2011904F-4384-5ECF-E8B8-520EF5D6879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9840" y="2733150"/>
            <a:ext cx="1370883" cy="1412969"/>
          </a:xfrm>
          <a:prstGeom prst="rect">
            <a:avLst/>
          </a:prstGeom>
        </p:spPr>
      </p:pic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ECB8180-644F-2CFC-26E6-BA03A2C01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F6365-899A-754A-8142-24B17376DE51}" type="slidenum">
              <a:rPr lang="ru-US" smtClean="0"/>
              <a:t>6</a:t>
            </a:fld>
            <a:r>
              <a:rPr lang="ru-US" dirty="0"/>
              <a:t>/15</a:t>
            </a:r>
          </a:p>
        </p:txBody>
      </p:sp>
    </p:spTree>
    <p:extLst>
      <p:ext uri="{BB962C8B-B14F-4D97-AF65-F5344CB8AC3E}">
        <p14:creationId xmlns:p14="http://schemas.microsoft.com/office/powerpoint/2010/main" val="3871207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4CD51D-0F3E-CB12-83DB-23894C6EB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69269"/>
            <a:ext cx="7729728" cy="1188720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Взаимодействие пользователей с мобильным приложением</a:t>
            </a:r>
            <a:endParaRPr lang="ru-US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E752B3C4-9813-4FBA-20E2-10860AA151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54213" y="2084165"/>
            <a:ext cx="6414671" cy="3848803"/>
          </a:xfrm>
        </p:spPr>
      </p:pic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1219263-EB8A-CDB3-133A-38E20C3DF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F6365-899A-754A-8142-24B17376DE51}" type="slidenum">
              <a:rPr lang="ru-US" smtClean="0"/>
              <a:t>7</a:t>
            </a:fld>
            <a:r>
              <a:rPr lang="ru-US" dirty="0"/>
              <a:t>/15</a:t>
            </a:r>
          </a:p>
        </p:txBody>
      </p:sp>
    </p:spTree>
    <p:extLst>
      <p:ext uri="{BB962C8B-B14F-4D97-AF65-F5344CB8AC3E}">
        <p14:creationId xmlns:p14="http://schemas.microsoft.com/office/powerpoint/2010/main" val="19058707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4CD51D-0F3E-CB12-83DB-23894C6EB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69269"/>
            <a:ext cx="7729728" cy="1188720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Взаимодействие пользователей с мобильным приложением 2</a:t>
            </a:r>
            <a:endParaRPr lang="ru-US" dirty="0"/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5E4EAE00-FC87-3989-ABC6-E98B19EAF4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61758" y="1966765"/>
            <a:ext cx="6268484" cy="4141677"/>
          </a:xfrm>
        </p:spPr>
      </p:pic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46E37E9-4008-A9DA-D213-987855E3F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F6365-899A-754A-8142-24B17376DE51}" type="slidenum">
              <a:rPr lang="ru-US" smtClean="0"/>
              <a:t>8</a:t>
            </a:fld>
            <a:r>
              <a:rPr lang="ru-US" dirty="0"/>
              <a:t>/15</a:t>
            </a:r>
          </a:p>
        </p:txBody>
      </p:sp>
    </p:spTree>
    <p:extLst>
      <p:ext uri="{BB962C8B-B14F-4D97-AF65-F5344CB8AC3E}">
        <p14:creationId xmlns:p14="http://schemas.microsoft.com/office/powerpoint/2010/main" val="4854398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6864B6-3D97-0F10-878C-54D124B66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0422" y="365602"/>
            <a:ext cx="7729728" cy="1188720"/>
          </a:xfrm>
        </p:spPr>
        <p:txBody>
          <a:bodyPr/>
          <a:lstStyle/>
          <a:p>
            <a:r>
              <a:rPr lang="ru-US" dirty="0"/>
              <a:t>Диаграмма последовательностей</a:t>
            </a: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75C10641-D530-9BF4-811B-27DA90F1C68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271"/>
          <a:stretch/>
        </p:blipFill>
        <p:spPr bwMode="auto">
          <a:xfrm>
            <a:off x="1284341" y="1631553"/>
            <a:ext cx="9231260" cy="4513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EA26296-8589-4C9A-FC71-FB12EF46A6FF}"/>
              </a:ext>
            </a:extLst>
          </p:cNvPr>
          <p:cNvSpPr txBox="1"/>
          <p:nvPr/>
        </p:nvSpPr>
        <p:spPr>
          <a:xfrm>
            <a:off x="4448444" y="6307732"/>
            <a:ext cx="2913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Добавления оборудования</a:t>
            </a:r>
            <a:endParaRPr lang="ru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F6B0E1A-29BD-E2E6-E4B1-24C60149C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F6365-899A-754A-8142-24B17376DE51}" type="slidenum">
              <a:rPr lang="ru-US" smtClean="0"/>
              <a:t>9</a:t>
            </a:fld>
            <a:r>
              <a:rPr lang="ru-US" dirty="0"/>
              <a:t>/15</a:t>
            </a:r>
          </a:p>
        </p:txBody>
      </p:sp>
    </p:spTree>
    <p:extLst>
      <p:ext uri="{BB962C8B-B14F-4D97-AF65-F5344CB8AC3E}">
        <p14:creationId xmlns:p14="http://schemas.microsoft.com/office/powerpoint/2010/main" val="166757554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Посылка">
  <a:themeElements>
    <a:clrScheme name="Посылка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Посылка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Посылка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965</TotalTime>
  <Words>216</Words>
  <Application>Microsoft Macintosh PowerPoint</Application>
  <PresentationFormat>Широкоэкранный</PresentationFormat>
  <Paragraphs>69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15</vt:i4>
      </vt:variant>
    </vt:vector>
  </HeadingPairs>
  <TitlesOfParts>
    <vt:vector size="23" baseType="lpstr">
      <vt:lpstr>Arial</vt:lpstr>
      <vt:lpstr>Calibri</vt:lpstr>
      <vt:lpstr>Calibri Light</vt:lpstr>
      <vt:lpstr>Corbel</vt:lpstr>
      <vt:lpstr>Gill Sans MT</vt:lpstr>
      <vt:lpstr>Times New Roman</vt:lpstr>
      <vt:lpstr>Тема Office</vt:lpstr>
      <vt:lpstr>Посылка</vt:lpstr>
      <vt:lpstr>Разработка мобильного приложения для метрологического обеспечения лаборатории</vt:lpstr>
      <vt:lpstr>Цели и задачи</vt:lpstr>
      <vt:lpstr>Актуальность</vt:lpstr>
      <vt:lpstr>Аналог</vt:lpstr>
      <vt:lpstr>Диаграмма вариантов</vt:lpstr>
      <vt:lpstr>Средства разработки</vt:lpstr>
      <vt:lpstr>Взаимодействие пользователей с мобильным приложением</vt:lpstr>
      <vt:lpstr>Взаимодействие пользователей с мобильным приложением 2</vt:lpstr>
      <vt:lpstr>Диаграмма последовательностей</vt:lpstr>
      <vt:lpstr>Диаграмма последовательностей 2</vt:lpstr>
      <vt:lpstr>Диаграмма последовательностей 3</vt:lpstr>
      <vt:lpstr>База данных</vt:lpstr>
      <vt:lpstr>Скриншоты</vt:lpstr>
      <vt:lpstr>Скриншоты 2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мобильного приложения для метрологического обеспечения лаборатории</dc:title>
  <dc:creator>илья лопатин</dc:creator>
  <cp:lastModifiedBy>илья лопатин</cp:lastModifiedBy>
  <cp:revision>70</cp:revision>
  <dcterms:created xsi:type="dcterms:W3CDTF">2024-02-01T13:26:55Z</dcterms:created>
  <dcterms:modified xsi:type="dcterms:W3CDTF">2024-06-17T03:31:46Z</dcterms:modified>
</cp:coreProperties>
</file>