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B9D2-CBA1-435C-947B-9E60B9CAB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CAA8B-50DA-4942-9B7C-FEE0E143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B0208-3598-4E00-923A-1B3B84AC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4559-F665-49E2-8E2C-F75EA446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2372-BF5B-43E3-BA53-675065BA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123F-9804-468C-9CC2-302FE899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E293-8576-4996-AD6F-B517C3FB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E6F2-AA68-4812-BBAF-6A55A37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0EBA-F893-4332-9BE4-4FF77E7E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508-875F-430E-A35A-ADD5F785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8C2EB-F40C-4191-AD8C-F7EC20251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7FD8C-6823-4EF1-9303-F03130F7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85DF-76A8-4BA6-8203-0380BB94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972C-5218-4D1B-87C0-4DF6F377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5CD4-6381-46E6-9616-C6983D41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7C27-DC76-4060-87F0-58258269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FFBE-5E13-4A95-A94A-413C0644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FDCC-479B-4356-8C28-13379DFD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6E77-D821-4C2E-B2D7-FB435F24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A2FD-7676-43EF-AB5B-92E28E57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8F61-6C8D-4B5A-B823-DDAFB34E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96B5F-6604-4E37-A451-A5E2EA56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6C1F-B6CC-4FCF-B427-796A907F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188E-D979-4B61-BE6B-D80DF934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7E98-B57F-4DF5-99D9-51ED5AC6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6C92-67CA-4B3A-A591-E3CAEAE6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893B-7D44-4385-B05D-267FC0C8D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6B5AF-A440-44C9-B9E8-F87677764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ECDF5-A036-4721-85AC-AD83F73D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10C7-BECA-4684-8174-803395C3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311A1-3511-4412-8009-20EE73CF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83B-009F-47C4-B891-AE908273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0E31-365B-442B-A068-6651E0F0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FC0DF-66A2-485A-9DF5-BE303BF03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04D6E-29DE-4B02-8CB7-5CA89383A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02238-33BC-4135-B91B-4DC8CAE77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0E915-58DB-4CD5-AB8A-9523D401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173DC-35D0-43B7-AB25-6B2C25DB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52DCA-F919-4495-8F44-B822B4EE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20B5-69E5-4720-9B6D-D6359F2D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542F4-0E72-48FA-8E4D-C94BE798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EC431-A0A1-4ACB-90CE-4EA3D04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DD5F2-946D-425F-8BB3-47683BA5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B6F5C-C219-4A8C-857A-3C07534F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AD794-87F7-4E28-A819-B1F5DDE2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7C178-D818-4649-B683-37E3E0E7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88FF-3087-4369-9CB5-F6CA8A20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8B68-2EDB-4A5B-8BFA-AE84A4B1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29CD3-F1DC-4849-AF79-74EA02CF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9C6CD-C703-4B18-B4EC-AFFFED40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53CB-44F6-43ED-8EAF-616F8B91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A32C-34B0-4273-B3EA-407C311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49BB-414E-43F7-82F1-99E0D06E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1EA73-B236-4DDB-8B77-28F04727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526D-BF39-4475-9340-71E2D4FB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F49C0-A49F-4304-B362-25A695A9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2BFC-18C8-4AD2-B18C-E64F3B90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7E01-5651-4080-B2C5-1E5FAC35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13C4-D13D-4238-8E54-FBFA0285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B1CB-B3CE-4F58-872A-7242E26B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AF17-3136-41D5-A194-669AD7BB1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E9268-7245-4491-800D-5B0D5DF43BC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4BC3-67BB-4F5D-A209-7968513AB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BBDD-55E4-4145-80D8-725B38159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B026-8C0F-4281-8C53-061B1F9F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58A09C-AAED-4A2D-B942-BE5DDA9B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542925"/>
            <a:ext cx="87725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7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318BA-9037-4F05-B74E-6EFCBA9B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976312"/>
            <a:ext cx="5829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5D388-C243-4CB0-87D1-C6CC34FFD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585912"/>
            <a:ext cx="6315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D6BD1E-806B-4506-8E15-6AAB828F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85925"/>
            <a:ext cx="63817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97F55-C9E0-4073-A6D0-89C3DC19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709737"/>
            <a:ext cx="5819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8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BDED84-55D4-4DB7-927D-4AAE65F6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2310560"/>
            <a:ext cx="5462546" cy="22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Akalu, Daniel M.</dc:creator>
  <cp:lastModifiedBy>Akalu, Daniel M.</cp:lastModifiedBy>
  <cp:revision>1</cp:revision>
  <dcterms:created xsi:type="dcterms:W3CDTF">2018-10-17T02:15:44Z</dcterms:created>
  <dcterms:modified xsi:type="dcterms:W3CDTF">2018-10-17T02:16:07Z</dcterms:modified>
</cp:coreProperties>
</file>