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460" r:id="rId2"/>
    <p:sldId id="530" r:id="rId3"/>
    <p:sldId id="531" r:id="rId4"/>
    <p:sldId id="532" r:id="rId5"/>
    <p:sldId id="533" r:id="rId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10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A0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46" autoAdjust="0"/>
    <p:restoredTop sz="95149" autoAdjust="0"/>
  </p:normalViewPr>
  <p:slideViewPr>
    <p:cSldViewPr showGuides="1">
      <p:cViewPr varScale="1">
        <p:scale>
          <a:sx n="74" d="100"/>
          <a:sy n="74" d="100"/>
        </p:scale>
        <p:origin x="1170" y="72"/>
      </p:cViewPr>
      <p:guideLst>
        <p:guide orient="horz" pos="1008"/>
        <p:guide pos="10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170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4E956FC-A638-4640-99A6-A423D7E199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25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772D2527-2630-411F-BF87-D6B44646E0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86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18F77-E22A-4B28-8D08-577F08EF27C2}" type="slidenum">
              <a:rPr lang="en-US"/>
              <a:pPr/>
              <a:t>1</a:t>
            </a:fld>
            <a:endParaRPr lang="en-US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4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ChangeArrowheads="1"/>
          </p:cNvSpPr>
          <p:nvPr userDrawn="1"/>
        </p:nvSpPr>
        <p:spPr bwMode="auto">
          <a:xfrm>
            <a:off x="0" y="3505200"/>
            <a:ext cx="9144000" cy="3352800"/>
          </a:xfrm>
          <a:prstGeom prst="rect">
            <a:avLst/>
          </a:prstGeom>
          <a:solidFill>
            <a:srgbClr val="DCDC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657600"/>
            <a:ext cx="7772400" cy="838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00600"/>
            <a:ext cx="6400800" cy="762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272" name="Rectangle 8"/>
          <p:cNvSpPr>
            <a:spLocks noChangeArrowheads="1"/>
          </p:cNvSpPr>
          <p:nvPr userDrawn="1"/>
        </p:nvSpPr>
        <p:spPr bwMode="auto">
          <a:xfrm flipV="1">
            <a:off x="0" y="3429000"/>
            <a:ext cx="9144000" cy="76200"/>
          </a:xfrm>
          <a:prstGeom prst="rect">
            <a:avLst/>
          </a:prstGeom>
          <a:solidFill>
            <a:srgbClr val="CE0829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en-US"/>
          </a:p>
        </p:txBody>
      </p:sp>
      <p:pic>
        <p:nvPicPr>
          <p:cNvPr id="11274" name="Picture 10" descr="CC tagline 1color 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048000"/>
            <a:ext cx="2590800" cy="201613"/>
          </a:xfrm>
          <a:prstGeom prst="rect">
            <a:avLst/>
          </a:prstGeom>
          <a:noFill/>
        </p:spPr>
      </p:pic>
      <p:sp>
        <p:nvSpPr>
          <p:cNvPr id="11278" name="Text Box 14"/>
          <p:cNvSpPr txBox="1">
            <a:spLocks noChangeArrowheads="1"/>
          </p:cNvSpPr>
          <p:nvPr userDrawn="1"/>
        </p:nvSpPr>
        <p:spPr bwMode="auto">
          <a:xfrm>
            <a:off x="0" y="6021388"/>
            <a:ext cx="9144000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400" b="1"/>
              <a:t>Capitol College is a NSA and DHS National Center of Academic Excellence in Information Assurance Education.</a:t>
            </a:r>
          </a:p>
          <a:p>
            <a:pPr>
              <a:spcBef>
                <a:spcPct val="50000"/>
              </a:spcBef>
            </a:pPr>
            <a:endParaRPr lang="en-US" sz="1400" b="1"/>
          </a:p>
        </p:txBody>
      </p:sp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2138" y="381000"/>
            <a:ext cx="2955925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5618F8-AE8C-42ED-B528-088B77E802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04800"/>
            <a:ext cx="18859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304800"/>
            <a:ext cx="55054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42749C-028A-48A1-B121-D5A4219018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2975F1-EC11-44D3-AB44-DC00B48DC1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96D8E8-71AE-4676-8FBA-3343EA005C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828800"/>
            <a:ext cx="3657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828800"/>
            <a:ext cx="3657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805CE-AF20-46B6-8589-D3286C1AE8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9AFB14-9F21-4CE2-99E8-7E9EAC703F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C6583E-BF35-42E3-BE2C-BC3A8E7C16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E396D3-1C7E-49C8-8EF6-5DACD8DC25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FDB12-E3B6-47F0-8464-459C2D3FDE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6059A6-DC93-4597-9D86-07A5739851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ChangeArrowheads="1"/>
          </p:cNvSpPr>
          <p:nvPr userDrawn="1"/>
        </p:nvSpPr>
        <p:spPr bwMode="auto">
          <a:xfrm>
            <a:off x="0" y="1219200"/>
            <a:ext cx="1371600" cy="5638800"/>
          </a:xfrm>
          <a:prstGeom prst="rect">
            <a:avLst/>
          </a:prstGeom>
          <a:solidFill>
            <a:srgbClr val="60606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828800"/>
            <a:ext cx="7467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19800" y="64008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400800"/>
            <a:ext cx="990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9421D32-483F-47D6-A2D4-757B9497BA6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199" name="Rectangle 7"/>
          <p:cNvSpPr>
            <a:spLocks noChangeArrowheads="1"/>
          </p:cNvSpPr>
          <p:nvPr userDrawn="1"/>
        </p:nvSpPr>
        <p:spPr bwMode="auto">
          <a:xfrm>
            <a:off x="1371600" y="0"/>
            <a:ext cx="7772400" cy="1219200"/>
          </a:xfrm>
          <a:prstGeom prst="rect">
            <a:avLst/>
          </a:prstGeom>
          <a:solidFill>
            <a:srgbClr val="DCDC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Rectangle 10"/>
          <p:cNvSpPr>
            <a:spLocks noChangeArrowheads="1"/>
          </p:cNvSpPr>
          <p:nvPr userDrawn="1"/>
        </p:nvSpPr>
        <p:spPr bwMode="auto">
          <a:xfrm flipV="1">
            <a:off x="0" y="1219200"/>
            <a:ext cx="9144000" cy="76200"/>
          </a:xfrm>
          <a:prstGeom prst="rect">
            <a:avLst/>
          </a:prstGeom>
          <a:solidFill>
            <a:srgbClr val="CE0829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304800"/>
            <a:ext cx="72390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2" name="Picture 9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310" y="104775"/>
            <a:ext cx="1308190" cy="970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CA0824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CA0824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CA0824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CA0824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CA0824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CA0824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CA0824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CA0824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CA0824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429000"/>
            <a:ext cx="7772400" cy="838200"/>
          </a:xfrm>
        </p:spPr>
        <p:txBody>
          <a:bodyPr/>
          <a:lstStyle/>
          <a:p>
            <a:r>
              <a:rPr lang="en-US" dirty="0" smtClean="0"/>
              <a:t>MSIA/Cyber Security </a:t>
            </a:r>
            <a:r>
              <a:rPr lang="en-US" dirty="0"/>
              <a:t>Program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705600" cy="1752600"/>
          </a:xfrm>
        </p:spPr>
        <p:txBody>
          <a:bodyPr/>
          <a:lstStyle/>
          <a:p>
            <a:r>
              <a:rPr lang="en-US" dirty="0" smtClean="0"/>
              <a:t>DSM 955</a:t>
            </a:r>
            <a:endParaRPr lang="en-US" dirty="0" smtClean="0"/>
          </a:p>
          <a:p>
            <a:r>
              <a:rPr lang="en-US" dirty="0"/>
              <a:t>Introduction to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“How to make a Python Calculator”</a:t>
            </a:r>
            <a:endParaRPr lang="en-US" dirty="0"/>
          </a:p>
          <a:p>
            <a:r>
              <a:rPr lang="en-US" dirty="0"/>
              <a:t>Daniel </a:t>
            </a:r>
            <a:r>
              <a:rPr lang="en-US" dirty="0" err="1" smtClean="0"/>
              <a:t>Akalu</a:t>
            </a:r>
            <a:r>
              <a:rPr lang="en-US" dirty="0" smtClean="0"/>
              <a:t>, </a:t>
            </a:r>
            <a:r>
              <a:rPr lang="en-US" dirty="0" err="1" smtClean="0"/>
              <a:t>Olalekan</a:t>
            </a:r>
            <a:r>
              <a:rPr lang="en-US" dirty="0" smtClean="0"/>
              <a:t> </a:t>
            </a:r>
            <a:r>
              <a:rPr lang="en-US" dirty="0"/>
              <a:t>Bello, </a:t>
            </a:r>
            <a:r>
              <a:rPr lang="en-US" dirty="0" smtClean="0"/>
              <a:t>&amp; Alicia </a:t>
            </a:r>
            <a:r>
              <a:rPr lang="en-US" dirty="0"/>
              <a:t>Fiallo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F7993F1-AFC0-4D1B-84B7-CCE1AE40643F}" type="slidenum">
              <a:rPr lang="en-US"/>
              <a:pPr/>
              <a:t>2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Introduction</a:t>
            </a:r>
            <a:endParaRPr lang="en-US" dirty="0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600200"/>
            <a:ext cx="7311524" cy="3352800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smtClean="0"/>
              <a:t>Agenda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How we collaborated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Research and Development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75F1-EC11-44D3-AB44-DC00B48DC18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52600"/>
            <a:ext cx="6697491" cy="434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6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75F1-EC11-44D3-AB44-DC00B48DC18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161" y="1905000"/>
            <a:ext cx="7354439" cy="393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7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75F1-EC11-44D3-AB44-DC00B48DC18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90002"/>
      </p:ext>
    </p:extLst>
  </p:cSld>
  <p:clrMapOvr>
    <a:masterClrMapping/>
  </p:clrMapOvr>
</p:sld>
</file>

<file path=ppt/theme/theme1.xml><?xml version="1.0" encoding="utf-8"?>
<a:theme xmlns:a="http://schemas.openxmlformats.org/drawingml/2006/main" name="CapitolCollege">
  <a:themeElements>
    <a:clrScheme name="CapitolColle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pitolColle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itolColle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itolColle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itolColle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itolColle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itolColle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itolColle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</TotalTime>
  <Words>38</Words>
  <Application>Microsoft Office PowerPoint</Application>
  <PresentationFormat>On-screen Show (4:3)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Wingdings</vt:lpstr>
      <vt:lpstr>CapitolCollege</vt:lpstr>
      <vt:lpstr>MSIA/Cyber Security Program</vt:lpstr>
      <vt:lpstr>Introduction</vt:lpstr>
      <vt:lpstr>PowerPoint Presentation</vt:lpstr>
      <vt:lpstr>PowerPoint Presentation</vt:lpstr>
      <vt:lpstr>PowerPoint Presentation</vt:lpstr>
    </vt:vector>
  </TitlesOfParts>
  <Company>Capitol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megan</dc:creator>
  <cp:lastModifiedBy>Alicia Fiallo</cp:lastModifiedBy>
  <cp:revision>89</cp:revision>
  <dcterms:created xsi:type="dcterms:W3CDTF">2006-02-22T16:51:20Z</dcterms:created>
  <dcterms:modified xsi:type="dcterms:W3CDTF">2018-10-17T00:45:53Z</dcterms:modified>
</cp:coreProperties>
</file>