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F0F2-0FE3-2DB8-0B8D-86FBBEB5C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2231E-4163-7D3C-EF09-39C98AE74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9AC6-0784-6C23-0599-29C5A394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DF6E-C50B-B2FF-0AE8-2980E328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F477-C689-462A-C64D-1FF3DD0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5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95E2-CDB3-6E85-2CF4-08D0B27A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D6272-3596-D980-A346-B219E3C8A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DD2E-1507-0FF3-DF8F-706D0B30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6502-45EC-B73E-D2F6-0B85B281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0D0E-7778-9CC6-B1A4-24D19656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58DDF-2743-5537-71F8-4F9E12039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54223-AB0F-9971-44E7-C2039137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9762-4A17-1445-559F-901F14BA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2C3D4-7E56-93A8-7A89-E99F6172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3A5D7-8707-1F5E-FB22-25729099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6B19-870B-429D-FEA4-F746773E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093B-7C09-6F88-0756-AE1D860B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E4E5-DCF3-7034-44C6-482DF95F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096A3-0928-F703-4189-DCC602DA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B4D2-2A2B-159E-6974-9A4DCAD9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A3C8-29D5-E931-A8DC-A9F1180F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E3935-A2EB-4ED6-A1C9-0ADB764F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12C0-FB20-A635-CF1B-9D982F3C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F93C-0632-64E8-D486-F301F9A2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152A-DEC5-2221-C359-4E09F0BD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2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A076-2184-C597-1610-25DE357B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7B3C-8B3C-D1EA-197B-F1678CCB6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09C88-F9FF-76DE-D1A9-1C91AB43E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0500F-8EF3-8A42-18FA-BBCF5B2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72F4C-80D5-E5BC-43BF-4CC33BF0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24760-3E2F-54E6-B6D4-59154B35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7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59EB-8958-01CC-4CCC-76393924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1403-7D54-8549-0CA2-A28AA7EF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79763-4A15-9DBA-CA1F-1F9D8A73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8CCCD-10A4-03F0-4EBB-54F65A7B7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16F0F-4282-B96C-0863-9A5451108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02D18-77F2-8074-5B8C-0C68D11A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BFCA1-9A1E-13AE-36CA-A43A52EA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BF761-63D5-49AE-22B1-30658A3E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3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A4C4-3190-5267-1200-8A922055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B5BDA-DEBF-66A6-161F-947E0006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862DD-606D-C934-C032-DBBBABBB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970B1-58E9-090A-5AF8-A555A777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5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00361-FB4B-3500-66E4-6F838039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915B6-2B95-D5C9-A6B5-1395FD91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7A657-86E5-6A38-6E74-1D231041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B844-44E2-0A0A-4C30-965FE5B0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7CA-EB79-BDD6-6266-73E73B2E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0180A-B4E6-EEF3-2077-8223034CE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BD53-FA18-88DF-9D29-566CB3EC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79954-F156-509B-43BF-4ED4CD56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CECEB-1DFE-3B8F-C113-D1962FA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1FE5-1B93-890B-CB22-FA577C70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2F025-DA40-8D0F-F58F-90F7975B7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6D39C-F6D2-D54F-541E-58983912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0BB4A-B0A5-EE14-5081-1E806A0C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A8C58-4E24-C62D-CBC0-B3342156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8E823-441E-22D1-43C9-82182134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1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0F72C-230B-AEE0-50B5-AD5E1292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5C1F-9EDC-8AE2-3BEF-DB941E5A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09B3-646B-BF26-CF93-09007DD3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5596-8255-4E5F-98A6-89D0C520D7A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1953-A8ED-D479-0D71-7351E26B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212D-DB28-9B2F-0A96-E21E0873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E118-7A95-4DF1-AAAF-613590D13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63F6-599C-F9A4-691F-0B2E42B04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51A8-5236-544E-D865-BFA04636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4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988D-8DCB-06D4-B75A-996A4A75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77" y="365125"/>
            <a:ext cx="4691332" cy="1178240"/>
          </a:xfrm>
        </p:spPr>
        <p:txBody>
          <a:bodyPr>
            <a:normAutofit fontScale="90000"/>
          </a:bodyPr>
          <a:lstStyle/>
          <a:p>
            <a:r>
              <a:rPr lang="en-IN" dirty="0"/>
              <a:t>AdaBoost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1EB60-3830-D6C0-7995-C5033FB2AA26}"/>
              </a:ext>
            </a:extLst>
          </p:cNvPr>
          <p:cNvSpPr txBox="1"/>
          <p:nvPr/>
        </p:nvSpPr>
        <p:spPr>
          <a:xfrm>
            <a:off x="1921893" y="572290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88.91178 %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EEBF1A-CFA1-06A6-046F-866572A58498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4691332" cy="117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XGBoost</a:t>
            </a:r>
            <a:r>
              <a:rPr lang="en-IN" dirty="0"/>
              <a:t>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9E0F1-2831-4994-F8AA-52E3ED883A8C}"/>
              </a:ext>
            </a:extLst>
          </p:cNvPr>
          <p:cNvSpPr txBox="1"/>
          <p:nvPr/>
        </p:nvSpPr>
        <p:spPr>
          <a:xfrm>
            <a:off x="7460234" y="572290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79.59604 %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D5723A-704B-057D-13A9-F4537F23E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3" y="1487590"/>
            <a:ext cx="5143176" cy="402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02E2FE2-5998-B612-16E3-C64721469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08" y="1462087"/>
            <a:ext cx="5322327" cy="416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9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6EFE9-4E9D-2ABF-8961-E1C6B276982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attributes and their types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D03EB07-8EC4-684B-FFCE-481477EEF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190" y="640080"/>
            <a:ext cx="585702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5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lowchart: Document 10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7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95414-5AA9-5F89-6900-D2E8213A9CC0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D1FF2B-C1E4-1219-F6DF-A9DC9075BA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6314" y="640080"/>
            <a:ext cx="6250774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3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C4A27-C189-0910-E43D-79848545DA9E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Null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6DE75-346F-4139-3BCA-1E02E8858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944" y="640080"/>
            <a:ext cx="577751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3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0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31BF6-A55A-08C7-87EE-1E53E375958F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Attributes affecting Stroke the most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3CB83E-BD68-88A1-2F2D-577CA04F3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221" y="640080"/>
            <a:ext cx="396096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D6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C2AF1-8741-2498-1737-405C3A19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SMOTE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9E153B-4771-6E69-C265-D91ECC5C2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7482"/>
            <a:ext cx="7347537" cy="31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6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988D-8DCB-06D4-B75A-996A4A75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77" y="365125"/>
            <a:ext cx="4691332" cy="1178240"/>
          </a:xfrm>
        </p:spPr>
        <p:txBody>
          <a:bodyPr>
            <a:normAutofit fontScale="90000"/>
          </a:bodyPr>
          <a:lstStyle/>
          <a:p>
            <a:r>
              <a:rPr lang="en-IN" dirty="0"/>
              <a:t>Random Forest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1EB60-3830-D6C0-7995-C5033FB2AA26}"/>
              </a:ext>
            </a:extLst>
          </p:cNvPr>
          <p:cNvSpPr txBox="1"/>
          <p:nvPr/>
        </p:nvSpPr>
        <p:spPr>
          <a:xfrm>
            <a:off x="1921893" y="572290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77.69991 %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EEBF1A-CFA1-06A6-046F-866572A58498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4691332" cy="117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Naïve-Bayes Classifier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9E0F1-2831-4994-F8AA-52E3ED883A8C}"/>
              </a:ext>
            </a:extLst>
          </p:cNvPr>
          <p:cNvSpPr txBox="1"/>
          <p:nvPr/>
        </p:nvSpPr>
        <p:spPr>
          <a:xfrm>
            <a:off x="7460234" y="572290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70.32151 %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7F2B80A-EDB7-DDFF-CE33-1D3CD07806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4" y="1543365"/>
            <a:ext cx="5230307" cy="409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6D3C8B4-9083-5FF8-17D6-D962BD25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646" y="1462087"/>
            <a:ext cx="5288252" cy="413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7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988D-8DCB-06D4-B75A-996A4A75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77" y="365125"/>
            <a:ext cx="4691332" cy="1178240"/>
          </a:xfrm>
        </p:spPr>
        <p:txBody>
          <a:bodyPr>
            <a:normAutofit fontScale="90000"/>
          </a:bodyPr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1EB60-3830-D6C0-7995-C5033FB2AA26}"/>
              </a:ext>
            </a:extLst>
          </p:cNvPr>
          <p:cNvSpPr txBox="1"/>
          <p:nvPr/>
        </p:nvSpPr>
        <p:spPr>
          <a:xfrm>
            <a:off x="1921893" y="572290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68.67271 %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EEBF1A-CFA1-06A6-046F-866572A58498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4691332" cy="117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KNN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9E0F1-2831-4994-F8AA-52E3ED883A8C}"/>
              </a:ext>
            </a:extLst>
          </p:cNvPr>
          <p:cNvSpPr txBox="1"/>
          <p:nvPr/>
        </p:nvSpPr>
        <p:spPr>
          <a:xfrm>
            <a:off x="7460234" y="572290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67.80708 %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E019BABF-8FE4-A49B-F697-87BD5EAC71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2" y="1551521"/>
            <a:ext cx="5214319" cy="414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B48F30A-EAD6-9206-1F1F-8F9383A9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70" y="1453459"/>
            <a:ext cx="5458278" cy="42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2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988D-8DCB-06D4-B75A-996A4A75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77" y="365125"/>
            <a:ext cx="4691332" cy="1178240"/>
          </a:xfrm>
        </p:spPr>
        <p:txBody>
          <a:bodyPr>
            <a:normAutofit/>
          </a:bodyPr>
          <a:lstStyle/>
          <a:p>
            <a:r>
              <a:rPr lang="en-IN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1EB60-3830-D6C0-7995-C5033FB2AA26}"/>
              </a:ext>
            </a:extLst>
          </p:cNvPr>
          <p:cNvSpPr txBox="1"/>
          <p:nvPr/>
        </p:nvSpPr>
        <p:spPr>
          <a:xfrm>
            <a:off x="1921893" y="572290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77.24649 %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EEBF1A-CFA1-06A6-046F-866572A58498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4691332" cy="117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Support Vector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9E0F1-2831-4994-F8AA-52E3ED883A8C}"/>
              </a:ext>
            </a:extLst>
          </p:cNvPr>
          <p:cNvSpPr txBox="1"/>
          <p:nvPr/>
        </p:nvSpPr>
        <p:spPr>
          <a:xfrm>
            <a:off x="7460234" y="572290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78.23577 %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E6EB7F-C057-09D0-C1CF-BCD05CC3E0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76" y="1584652"/>
            <a:ext cx="5165782" cy="40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F772FA-D842-EE24-ED06-09521146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728" y="1372846"/>
            <a:ext cx="5343896" cy="425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4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SMOTE</vt:lpstr>
      <vt:lpstr>Random Forest Classifier</vt:lpstr>
      <vt:lpstr>Decision Tree Classifier</vt:lpstr>
      <vt:lpstr>Logistic Regression</vt:lpstr>
      <vt:lpstr>AdaBoost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 Basu</dc:creator>
  <cp:lastModifiedBy>Sambit Basu</cp:lastModifiedBy>
  <cp:revision>2</cp:revision>
  <dcterms:created xsi:type="dcterms:W3CDTF">2023-06-05T08:38:20Z</dcterms:created>
  <dcterms:modified xsi:type="dcterms:W3CDTF">2023-06-05T09:54:34Z</dcterms:modified>
</cp:coreProperties>
</file>