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84" d="100"/>
          <a:sy n="84" d="100"/>
        </p:scale>
        <p:origin x="612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4860120"/>
        <c:axId val="304862472"/>
      </c:barChart>
      <c:catAx>
        <c:axId val="304860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862472"/>
        <c:crosses val="autoZero"/>
        <c:auto val="1"/>
        <c:lblAlgn val="ctr"/>
        <c:lblOffset val="100"/>
        <c:noMultiLvlLbl val="0"/>
      </c:catAx>
      <c:valAx>
        <c:axId val="304862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860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2091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7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27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53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41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620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37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455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820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18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86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57108" y="3148013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</a:t>
            </a:r>
            <a:r>
              <a:rPr lang="en-US" sz="2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S.LEKHA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US" sz="2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312213520,unm312213520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 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2CA733BDF66DC77B8FB40C6C26D252B8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lang="en-US" sz="2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</a:t>
            </a:r>
            <a:r>
              <a:rPr lang="en-US" sz="2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199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Trebuchet MS</vt:lpstr>
      <vt:lpstr>Calibri</vt:lpstr>
      <vt:lpstr>Times New Roman</vt:lpstr>
      <vt:lpstr>Roboto</vt:lpstr>
      <vt:lpstr>Verdana</vt:lpstr>
      <vt:lpstr>Arial</vt:lpstr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Windows User</cp:lastModifiedBy>
  <cp:revision>6</cp:revision>
  <dcterms:created xsi:type="dcterms:W3CDTF">2024-03-29T15:07:22Z</dcterms:created>
  <dcterms:modified xsi:type="dcterms:W3CDTF">2024-09-07T11:15:47Z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