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Lekha</a:t>
            </a:r>
            <a:r>
              <a:rPr lang="en-US" sz="2400" dirty="0"/>
              <a:t> B</a:t>
            </a:r>
          </a:p>
          <a:p>
            <a:r>
              <a:rPr lang="en-US" sz="2400" dirty="0"/>
              <a:t>REGISTER NO: 312218062</a:t>
            </a:r>
          </a:p>
          <a:p>
            <a:r>
              <a:rPr lang="en-US" sz="2400" dirty="0"/>
              <a:t>NM I’D</a:t>
            </a:r>
            <a:r>
              <a:rPr lang="en-US" sz="2400"/>
              <a:t>: E7880531E72A68EBE1B455EF7E33C966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17</cp:revision>
  <dcterms:created xsi:type="dcterms:W3CDTF">2024-03-29T15:07:22Z</dcterms:created>
  <dcterms:modified xsi:type="dcterms:W3CDTF">2024-08-31T07:07:44Z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