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7" r:id="rId2"/>
    <p:sldMasterId id="2147483684" r:id="rId3"/>
    <p:sldMasterId id="2147483685" r:id="rId4"/>
  </p:sldMasterIdLst>
  <p:notesMasterIdLst>
    <p:notesMasterId r:id="rId13"/>
  </p:notesMasterIdLst>
  <p:sldIdLst>
    <p:sldId id="370" r:id="rId5"/>
    <p:sldId id="379" r:id="rId6"/>
    <p:sldId id="375" r:id="rId7"/>
    <p:sldId id="378" r:id="rId8"/>
    <p:sldId id="380" r:id="rId9"/>
    <p:sldId id="376" r:id="rId10"/>
    <p:sldId id="3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52D"/>
    <a:srgbClr val="A7D975"/>
    <a:srgbClr val="9ED561"/>
    <a:srgbClr val="9CE8C9"/>
    <a:srgbClr val="06DBE0"/>
    <a:srgbClr val="FFFFFF"/>
    <a:srgbClr val="06D3D8"/>
    <a:srgbClr val="B6E088"/>
    <a:srgbClr val="E1F2CE"/>
    <a:srgbClr val="05B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48358-4347-40A2-A0BD-BDF5170837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585F0-A532-4E1E-B55D-BF0977F07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ing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8"/>
          <p:cNvSpPr>
            <a:spLocks noGrp="1"/>
          </p:cNvSpPr>
          <p:nvPr>
            <p:ph type="body" sz="quarter" idx="15"/>
          </p:nvPr>
        </p:nvSpPr>
        <p:spPr>
          <a:xfrm>
            <a:off x="685799" y="1634250"/>
            <a:ext cx="6347461" cy="2099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78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684347" y="510989"/>
            <a:ext cx="1837777" cy="616364"/>
            <a:chOff x="-1682" y="309"/>
            <a:chExt cx="11044" cy="3704"/>
          </a:xfrm>
        </p:grpSpPr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40351" b="8671"/>
          <a:stretch/>
        </p:blipFill>
        <p:spPr>
          <a:xfrm flipV="1">
            <a:off x="0" y="2877465"/>
            <a:ext cx="12192000" cy="3980533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" y="4147781"/>
            <a:ext cx="5295899" cy="2710220"/>
          </a:xfrm>
          <a:prstGeom prst="rect">
            <a:avLst/>
          </a:prstGeom>
          <a:gradFill flip="none" rotWithShape="1">
            <a:gsLst>
              <a:gs pos="43000">
                <a:srgbClr val="FAFCFE">
                  <a:alpha val="61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7372525" y="2928354"/>
            <a:ext cx="4111567" cy="4927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63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7372525" y="3446528"/>
            <a:ext cx="4111567" cy="279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presenter’s designation</a:t>
            </a:r>
            <a:endParaRPr lang="en-US" dirty="0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7372525" y="6525770"/>
            <a:ext cx="4111567" cy="296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Month, Year  - E.g. June,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15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87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lank -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76200"/>
            <a:ext cx="8931964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 smtClean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0669662" cy="6858000"/>
            <a:chOff x="0" y="0"/>
            <a:chExt cx="10669662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050624" cy="6858000"/>
            </a:xfrm>
            <a:prstGeom prst="rect">
              <a:avLst/>
            </a:prstGeom>
            <a:gradFill>
              <a:gsLst>
                <a:gs pos="0">
                  <a:srgbClr val="3DB44A"/>
                </a:gs>
                <a:gs pos="33000">
                  <a:srgbClr val="3DB44A"/>
                </a:gs>
                <a:gs pos="100000">
                  <a:srgbClr val="29B9CD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0"/>
            <a:stretch/>
          </p:blipFill>
          <p:spPr>
            <a:xfrm flipH="1" flipV="1">
              <a:off x="0" y="3990414"/>
              <a:ext cx="10669662" cy="2867586"/>
            </a:xfrm>
            <a:prstGeom prst="rect">
              <a:avLst/>
            </a:prstGeom>
          </p:spPr>
        </p:pic>
      </p:grpSp>
      <p:sp>
        <p:nvSpPr>
          <p:cNvPr id="244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2241550"/>
            <a:ext cx="5837193" cy="26352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 smtClean="0"/>
              <a:t>Click to edit section header text styles</a:t>
            </a:r>
          </a:p>
        </p:txBody>
      </p: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10470945" y="308955"/>
            <a:ext cx="1367170" cy="458530"/>
            <a:chOff x="-1682" y="309"/>
            <a:chExt cx="11044" cy="3704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-22660"/>
            <a:ext cx="2066728" cy="6910358"/>
          </a:xfrm>
          <a:custGeom>
            <a:avLst/>
            <a:gdLst>
              <a:gd name="T0" fmla="*/ 0 w 2171"/>
              <a:gd name="T1" fmla="*/ 3098 h 7259"/>
              <a:gd name="T2" fmla="*/ 2171 w 2171"/>
              <a:gd name="T3" fmla="*/ 1310 h 7259"/>
              <a:gd name="T4" fmla="*/ 2171 w 2171"/>
              <a:gd name="T5" fmla="*/ 1343 h 7259"/>
              <a:gd name="T6" fmla="*/ 0 w 2171"/>
              <a:gd name="T7" fmla="*/ 2473 h 7259"/>
              <a:gd name="T8" fmla="*/ 0 w 2171"/>
              <a:gd name="T9" fmla="*/ 2674 h 7259"/>
              <a:gd name="T10" fmla="*/ 0 w 2171"/>
              <a:gd name="T11" fmla="*/ 2911 h 7259"/>
              <a:gd name="T12" fmla="*/ 2171 w 2171"/>
              <a:gd name="T13" fmla="*/ 650 h 7259"/>
              <a:gd name="T14" fmla="*/ 2171 w 2171"/>
              <a:gd name="T15" fmla="*/ 2095 h 7259"/>
              <a:gd name="T16" fmla="*/ 0 w 2171"/>
              <a:gd name="T17" fmla="*/ 4166 h 7259"/>
              <a:gd name="T18" fmla="*/ 0 w 2171"/>
              <a:gd name="T19" fmla="*/ 4509 h 7259"/>
              <a:gd name="T20" fmla="*/ 0 w 2171"/>
              <a:gd name="T21" fmla="*/ 4133 h 7259"/>
              <a:gd name="T22" fmla="*/ 2171 w 2171"/>
              <a:gd name="T23" fmla="*/ 1591 h 7259"/>
              <a:gd name="T24" fmla="*/ 2171 w 2171"/>
              <a:gd name="T25" fmla="*/ 1438 h 7259"/>
              <a:gd name="T26" fmla="*/ 0 w 2171"/>
              <a:gd name="T27" fmla="*/ 4072 h 7259"/>
              <a:gd name="T28" fmla="*/ 0 w 2171"/>
              <a:gd name="T29" fmla="*/ 3899 h 7259"/>
              <a:gd name="T30" fmla="*/ 0 w 2171"/>
              <a:gd name="T31" fmla="*/ 2346 h 7259"/>
              <a:gd name="T32" fmla="*/ 0 w 2171"/>
              <a:gd name="T33" fmla="*/ 641 h 7259"/>
              <a:gd name="T34" fmla="*/ 0 w 2171"/>
              <a:gd name="T35" fmla="*/ 1029 h 7259"/>
              <a:gd name="T36" fmla="*/ 891 w 2171"/>
              <a:gd name="T37" fmla="*/ 0 h 7259"/>
              <a:gd name="T38" fmla="*/ 171 w 2171"/>
              <a:gd name="T39" fmla="*/ 0 h 7259"/>
              <a:gd name="T40" fmla="*/ 29 w 2171"/>
              <a:gd name="T41" fmla="*/ 0 h 7259"/>
              <a:gd name="T42" fmla="*/ 0 w 2171"/>
              <a:gd name="T43" fmla="*/ 452 h 7259"/>
              <a:gd name="T44" fmla="*/ 0 w 2171"/>
              <a:gd name="T45" fmla="*/ 324 h 7259"/>
              <a:gd name="T46" fmla="*/ 1974 w 2171"/>
              <a:gd name="T47" fmla="*/ 0 h 7259"/>
              <a:gd name="T48" fmla="*/ 1820 w 2171"/>
              <a:gd name="T49" fmla="*/ 0 h 7259"/>
              <a:gd name="T50" fmla="*/ 1773 w 2171"/>
              <a:gd name="T51" fmla="*/ 0 h 7259"/>
              <a:gd name="T52" fmla="*/ 0 w 2171"/>
              <a:gd name="T53" fmla="*/ 2206 h 7259"/>
              <a:gd name="T54" fmla="*/ 0 w 2171"/>
              <a:gd name="T55" fmla="*/ 1360 h 7259"/>
              <a:gd name="T56" fmla="*/ 1455 w 2171"/>
              <a:gd name="T57" fmla="*/ 0 h 7259"/>
              <a:gd name="T58" fmla="*/ 1630 w 2171"/>
              <a:gd name="T59" fmla="*/ 0 h 7259"/>
              <a:gd name="T60" fmla="*/ 1159 w 2171"/>
              <a:gd name="T61" fmla="*/ 0 h 7259"/>
              <a:gd name="T62" fmla="*/ 2171 w 2171"/>
              <a:gd name="T63" fmla="*/ 5777 h 7259"/>
              <a:gd name="T64" fmla="*/ 2171 w 2171"/>
              <a:gd name="T65" fmla="*/ 5810 h 7259"/>
              <a:gd name="T66" fmla="*/ 436 w 2171"/>
              <a:gd name="T67" fmla="*/ 7259 h 7259"/>
              <a:gd name="T68" fmla="*/ 827 w 2171"/>
              <a:gd name="T69" fmla="*/ 7259 h 7259"/>
              <a:gd name="T70" fmla="*/ 403 w 2171"/>
              <a:gd name="T71" fmla="*/ 7259 h 7259"/>
              <a:gd name="T72" fmla="*/ 2171 w 2171"/>
              <a:gd name="T73" fmla="*/ 5025 h 7259"/>
              <a:gd name="T74" fmla="*/ 2171 w 2171"/>
              <a:gd name="T75" fmla="*/ 5434 h 7259"/>
              <a:gd name="T76" fmla="*/ 247 w 2171"/>
              <a:gd name="T77" fmla="*/ 7259 h 7259"/>
              <a:gd name="T78" fmla="*/ 1863 w 2171"/>
              <a:gd name="T79" fmla="*/ 7259 h 7259"/>
              <a:gd name="T80" fmla="*/ 1720 w 2171"/>
              <a:gd name="T81" fmla="*/ 7259 h 7259"/>
              <a:gd name="T82" fmla="*/ 2171 w 2171"/>
              <a:gd name="T83" fmla="*/ 7188 h 7259"/>
              <a:gd name="T84" fmla="*/ 2171 w 2171"/>
              <a:gd name="T85" fmla="*/ 7032 h 7259"/>
              <a:gd name="T86" fmla="*/ 1190 w 2171"/>
              <a:gd name="T87" fmla="*/ 7259 h 7259"/>
              <a:gd name="T88" fmla="*/ 1109 w 2171"/>
              <a:gd name="T89" fmla="*/ 7259 h 7259"/>
              <a:gd name="T90" fmla="*/ 1391 w 2171"/>
              <a:gd name="T91" fmla="*/ 7259 h 7259"/>
              <a:gd name="T92" fmla="*/ 2171 w 2171"/>
              <a:gd name="T93" fmla="*/ 5401 h 7259"/>
              <a:gd name="T94" fmla="*/ 2171 w 2171"/>
              <a:gd name="T95" fmla="*/ 3412 h 7259"/>
              <a:gd name="T96" fmla="*/ 0 w 2171"/>
              <a:gd name="T97" fmla="*/ 5389 h 7259"/>
              <a:gd name="T98" fmla="*/ 0 w 2171"/>
              <a:gd name="T99" fmla="*/ 5637 h 7259"/>
              <a:gd name="T100" fmla="*/ 0 w 2171"/>
              <a:gd name="T101" fmla="*/ 5732 h 7259"/>
              <a:gd name="T102" fmla="*/ 2171 w 2171"/>
              <a:gd name="T103" fmla="*/ 2625 h 7259"/>
              <a:gd name="T104" fmla="*/ 2171 w 2171"/>
              <a:gd name="T105" fmla="*/ 2660 h 7259"/>
              <a:gd name="T106" fmla="*/ 0 w 2171"/>
              <a:gd name="T107" fmla="*/ 5013 h 7259"/>
              <a:gd name="T108" fmla="*/ 0 w 2171"/>
              <a:gd name="T109" fmla="*/ 6436 h 7259"/>
              <a:gd name="T110" fmla="*/ 0 w 2171"/>
              <a:gd name="T111" fmla="*/ 6531 h 7259"/>
              <a:gd name="T112" fmla="*/ 2171 w 2171"/>
              <a:gd name="T113" fmla="*/ 4741 h 7259"/>
              <a:gd name="T114" fmla="*/ 2171 w 2171"/>
              <a:gd name="T115" fmla="*/ 4777 h 7259"/>
              <a:gd name="T116" fmla="*/ 0 w 2171"/>
              <a:gd name="T117" fmla="*/ 6377 h 7259"/>
              <a:gd name="T118" fmla="*/ 0 w 2171"/>
              <a:gd name="T119" fmla="*/ 6155 h 7259"/>
              <a:gd name="T120" fmla="*/ 0 w 2171"/>
              <a:gd name="T121" fmla="*/ 5921 h 7259"/>
              <a:gd name="T122" fmla="*/ 2171 w 2171"/>
              <a:gd name="T123" fmla="*/ 4036 h 7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71" h="7259">
                <a:moveTo>
                  <a:pt x="0" y="3192"/>
                </a:moveTo>
                <a:lnTo>
                  <a:pt x="2171" y="1026"/>
                </a:lnTo>
                <a:lnTo>
                  <a:pt x="2171" y="1014"/>
                </a:lnTo>
                <a:lnTo>
                  <a:pt x="0" y="3180"/>
                </a:lnTo>
                <a:lnTo>
                  <a:pt x="0" y="3192"/>
                </a:lnTo>
                <a:close/>
                <a:moveTo>
                  <a:pt x="0" y="3240"/>
                </a:moveTo>
                <a:lnTo>
                  <a:pt x="2171" y="1074"/>
                </a:lnTo>
                <a:lnTo>
                  <a:pt x="2171" y="1059"/>
                </a:lnTo>
                <a:lnTo>
                  <a:pt x="0" y="3225"/>
                </a:lnTo>
                <a:lnTo>
                  <a:pt x="0" y="3240"/>
                </a:lnTo>
                <a:close/>
                <a:moveTo>
                  <a:pt x="0" y="3145"/>
                </a:moveTo>
                <a:lnTo>
                  <a:pt x="2171" y="979"/>
                </a:lnTo>
                <a:lnTo>
                  <a:pt x="2171" y="967"/>
                </a:lnTo>
                <a:lnTo>
                  <a:pt x="0" y="3133"/>
                </a:lnTo>
                <a:lnTo>
                  <a:pt x="0" y="3145"/>
                </a:lnTo>
                <a:close/>
                <a:moveTo>
                  <a:pt x="0" y="3098"/>
                </a:moveTo>
                <a:lnTo>
                  <a:pt x="2171" y="932"/>
                </a:lnTo>
                <a:lnTo>
                  <a:pt x="2171" y="920"/>
                </a:lnTo>
                <a:lnTo>
                  <a:pt x="0" y="3086"/>
                </a:lnTo>
                <a:lnTo>
                  <a:pt x="0" y="3098"/>
                </a:lnTo>
                <a:close/>
                <a:moveTo>
                  <a:pt x="0" y="3053"/>
                </a:moveTo>
                <a:lnTo>
                  <a:pt x="2171" y="887"/>
                </a:lnTo>
                <a:lnTo>
                  <a:pt x="2171" y="873"/>
                </a:lnTo>
                <a:lnTo>
                  <a:pt x="0" y="3039"/>
                </a:lnTo>
                <a:lnTo>
                  <a:pt x="0" y="3053"/>
                </a:lnTo>
                <a:close/>
                <a:moveTo>
                  <a:pt x="0" y="3287"/>
                </a:moveTo>
                <a:lnTo>
                  <a:pt x="2171" y="1121"/>
                </a:lnTo>
                <a:lnTo>
                  <a:pt x="2171" y="1107"/>
                </a:lnTo>
                <a:lnTo>
                  <a:pt x="0" y="3273"/>
                </a:lnTo>
                <a:lnTo>
                  <a:pt x="0" y="3287"/>
                </a:lnTo>
                <a:close/>
                <a:moveTo>
                  <a:pt x="0" y="3476"/>
                </a:moveTo>
                <a:lnTo>
                  <a:pt x="2171" y="1310"/>
                </a:lnTo>
                <a:lnTo>
                  <a:pt x="2171" y="1296"/>
                </a:lnTo>
                <a:lnTo>
                  <a:pt x="0" y="3462"/>
                </a:lnTo>
                <a:lnTo>
                  <a:pt x="0" y="3476"/>
                </a:lnTo>
                <a:close/>
                <a:moveTo>
                  <a:pt x="0" y="3334"/>
                </a:moveTo>
                <a:lnTo>
                  <a:pt x="2171" y="1168"/>
                </a:lnTo>
                <a:lnTo>
                  <a:pt x="2171" y="1154"/>
                </a:lnTo>
                <a:lnTo>
                  <a:pt x="0" y="3320"/>
                </a:lnTo>
                <a:lnTo>
                  <a:pt x="0" y="3334"/>
                </a:lnTo>
                <a:close/>
                <a:moveTo>
                  <a:pt x="0" y="3005"/>
                </a:moveTo>
                <a:lnTo>
                  <a:pt x="2171" y="839"/>
                </a:lnTo>
                <a:lnTo>
                  <a:pt x="2171" y="825"/>
                </a:lnTo>
                <a:lnTo>
                  <a:pt x="0" y="2991"/>
                </a:lnTo>
                <a:lnTo>
                  <a:pt x="0" y="3005"/>
                </a:lnTo>
                <a:close/>
                <a:moveTo>
                  <a:pt x="0" y="3521"/>
                </a:moveTo>
                <a:lnTo>
                  <a:pt x="2171" y="1355"/>
                </a:lnTo>
                <a:lnTo>
                  <a:pt x="2171" y="1343"/>
                </a:lnTo>
                <a:lnTo>
                  <a:pt x="0" y="3509"/>
                </a:lnTo>
                <a:lnTo>
                  <a:pt x="0" y="3521"/>
                </a:lnTo>
                <a:close/>
                <a:moveTo>
                  <a:pt x="0" y="3381"/>
                </a:moveTo>
                <a:lnTo>
                  <a:pt x="2171" y="1215"/>
                </a:lnTo>
                <a:lnTo>
                  <a:pt x="2171" y="1201"/>
                </a:lnTo>
                <a:lnTo>
                  <a:pt x="0" y="3367"/>
                </a:lnTo>
                <a:lnTo>
                  <a:pt x="0" y="3381"/>
                </a:lnTo>
                <a:close/>
                <a:moveTo>
                  <a:pt x="0" y="3429"/>
                </a:moveTo>
                <a:lnTo>
                  <a:pt x="2171" y="1263"/>
                </a:lnTo>
                <a:lnTo>
                  <a:pt x="2171" y="1249"/>
                </a:lnTo>
                <a:lnTo>
                  <a:pt x="0" y="3415"/>
                </a:lnTo>
                <a:lnTo>
                  <a:pt x="0" y="3429"/>
                </a:lnTo>
                <a:close/>
                <a:moveTo>
                  <a:pt x="0" y="2488"/>
                </a:moveTo>
                <a:lnTo>
                  <a:pt x="2171" y="322"/>
                </a:lnTo>
                <a:lnTo>
                  <a:pt x="2171" y="307"/>
                </a:lnTo>
                <a:lnTo>
                  <a:pt x="0" y="2473"/>
                </a:lnTo>
                <a:lnTo>
                  <a:pt x="0" y="2488"/>
                </a:lnTo>
                <a:close/>
                <a:moveTo>
                  <a:pt x="0" y="2629"/>
                </a:moveTo>
                <a:lnTo>
                  <a:pt x="2171" y="463"/>
                </a:lnTo>
                <a:lnTo>
                  <a:pt x="2171" y="449"/>
                </a:lnTo>
                <a:lnTo>
                  <a:pt x="0" y="2615"/>
                </a:lnTo>
                <a:lnTo>
                  <a:pt x="0" y="2629"/>
                </a:lnTo>
                <a:close/>
                <a:moveTo>
                  <a:pt x="0" y="2582"/>
                </a:moveTo>
                <a:lnTo>
                  <a:pt x="2171" y="416"/>
                </a:lnTo>
                <a:lnTo>
                  <a:pt x="2171" y="402"/>
                </a:lnTo>
                <a:lnTo>
                  <a:pt x="0" y="2568"/>
                </a:lnTo>
                <a:lnTo>
                  <a:pt x="0" y="2582"/>
                </a:lnTo>
                <a:close/>
                <a:moveTo>
                  <a:pt x="0" y="2674"/>
                </a:moveTo>
                <a:lnTo>
                  <a:pt x="2171" y="508"/>
                </a:lnTo>
                <a:lnTo>
                  <a:pt x="2171" y="497"/>
                </a:lnTo>
                <a:lnTo>
                  <a:pt x="0" y="2663"/>
                </a:lnTo>
                <a:lnTo>
                  <a:pt x="0" y="2674"/>
                </a:lnTo>
                <a:close/>
                <a:moveTo>
                  <a:pt x="0" y="2440"/>
                </a:moveTo>
                <a:lnTo>
                  <a:pt x="2171" y="274"/>
                </a:lnTo>
                <a:lnTo>
                  <a:pt x="2171" y="260"/>
                </a:lnTo>
                <a:lnTo>
                  <a:pt x="0" y="2426"/>
                </a:lnTo>
                <a:lnTo>
                  <a:pt x="0" y="2440"/>
                </a:lnTo>
                <a:close/>
                <a:moveTo>
                  <a:pt x="0" y="2535"/>
                </a:moveTo>
                <a:lnTo>
                  <a:pt x="2171" y="369"/>
                </a:lnTo>
                <a:lnTo>
                  <a:pt x="2171" y="355"/>
                </a:lnTo>
                <a:lnTo>
                  <a:pt x="0" y="2521"/>
                </a:lnTo>
                <a:lnTo>
                  <a:pt x="0" y="2535"/>
                </a:lnTo>
                <a:close/>
                <a:moveTo>
                  <a:pt x="0" y="2864"/>
                </a:moveTo>
                <a:lnTo>
                  <a:pt x="2171" y="698"/>
                </a:lnTo>
                <a:lnTo>
                  <a:pt x="2171" y="683"/>
                </a:lnTo>
                <a:lnTo>
                  <a:pt x="0" y="2849"/>
                </a:lnTo>
                <a:lnTo>
                  <a:pt x="0" y="2864"/>
                </a:lnTo>
                <a:close/>
                <a:moveTo>
                  <a:pt x="0" y="2911"/>
                </a:moveTo>
                <a:lnTo>
                  <a:pt x="2171" y="745"/>
                </a:lnTo>
                <a:lnTo>
                  <a:pt x="2171" y="731"/>
                </a:lnTo>
                <a:lnTo>
                  <a:pt x="0" y="2897"/>
                </a:lnTo>
                <a:lnTo>
                  <a:pt x="0" y="2911"/>
                </a:lnTo>
                <a:close/>
                <a:moveTo>
                  <a:pt x="0" y="2958"/>
                </a:moveTo>
                <a:lnTo>
                  <a:pt x="2171" y="792"/>
                </a:lnTo>
                <a:lnTo>
                  <a:pt x="2171" y="778"/>
                </a:lnTo>
                <a:lnTo>
                  <a:pt x="0" y="2944"/>
                </a:lnTo>
                <a:lnTo>
                  <a:pt x="0" y="2958"/>
                </a:lnTo>
                <a:close/>
                <a:moveTo>
                  <a:pt x="0" y="2722"/>
                </a:moveTo>
                <a:lnTo>
                  <a:pt x="2171" y="556"/>
                </a:lnTo>
                <a:lnTo>
                  <a:pt x="2171" y="544"/>
                </a:lnTo>
                <a:lnTo>
                  <a:pt x="0" y="2710"/>
                </a:lnTo>
                <a:lnTo>
                  <a:pt x="0" y="2722"/>
                </a:lnTo>
                <a:close/>
                <a:moveTo>
                  <a:pt x="0" y="2816"/>
                </a:moveTo>
                <a:lnTo>
                  <a:pt x="2171" y="650"/>
                </a:lnTo>
                <a:lnTo>
                  <a:pt x="2171" y="636"/>
                </a:lnTo>
                <a:lnTo>
                  <a:pt x="0" y="2802"/>
                </a:lnTo>
                <a:lnTo>
                  <a:pt x="0" y="2816"/>
                </a:lnTo>
                <a:close/>
                <a:moveTo>
                  <a:pt x="0" y="2769"/>
                </a:moveTo>
                <a:lnTo>
                  <a:pt x="2171" y="603"/>
                </a:lnTo>
                <a:lnTo>
                  <a:pt x="2171" y="591"/>
                </a:lnTo>
                <a:lnTo>
                  <a:pt x="0" y="2757"/>
                </a:lnTo>
                <a:lnTo>
                  <a:pt x="0" y="2769"/>
                </a:lnTo>
                <a:close/>
                <a:moveTo>
                  <a:pt x="0" y="3710"/>
                </a:moveTo>
                <a:lnTo>
                  <a:pt x="2171" y="1544"/>
                </a:lnTo>
                <a:lnTo>
                  <a:pt x="2171" y="1530"/>
                </a:lnTo>
                <a:lnTo>
                  <a:pt x="0" y="3696"/>
                </a:lnTo>
                <a:lnTo>
                  <a:pt x="0" y="3710"/>
                </a:lnTo>
                <a:close/>
                <a:moveTo>
                  <a:pt x="0" y="4275"/>
                </a:moveTo>
                <a:lnTo>
                  <a:pt x="2171" y="2109"/>
                </a:lnTo>
                <a:lnTo>
                  <a:pt x="2171" y="2095"/>
                </a:lnTo>
                <a:lnTo>
                  <a:pt x="0" y="4261"/>
                </a:lnTo>
                <a:lnTo>
                  <a:pt x="0" y="4275"/>
                </a:lnTo>
                <a:close/>
                <a:moveTo>
                  <a:pt x="0" y="4323"/>
                </a:moveTo>
                <a:lnTo>
                  <a:pt x="2171" y="2157"/>
                </a:lnTo>
                <a:lnTo>
                  <a:pt x="2171" y="2142"/>
                </a:lnTo>
                <a:lnTo>
                  <a:pt x="0" y="4308"/>
                </a:lnTo>
                <a:lnTo>
                  <a:pt x="0" y="4323"/>
                </a:lnTo>
                <a:close/>
                <a:moveTo>
                  <a:pt x="0" y="3568"/>
                </a:moveTo>
                <a:lnTo>
                  <a:pt x="2171" y="1402"/>
                </a:lnTo>
                <a:lnTo>
                  <a:pt x="2171" y="1390"/>
                </a:lnTo>
                <a:lnTo>
                  <a:pt x="0" y="3556"/>
                </a:lnTo>
                <a:lnTo>
                  <a:pt x="0" y="3568"/>
                </a:lnTo>
                <a:close/>
                <a:moveTo>
                  <a:pt x="0" y="4181"/>
                </a:moveTo>
                <a:lnTo>
                  <a:pt x="2171" y="2015"/>
                </a:lnTo>
                <a:lnTo>
                  <a:pt x="2171" y="2000"/>
                </a:lnTo>
                <a:lnTo>
                  <a:pt x="0" y="4166"/>
                </a:lnTo>
                <a:lnTo>
                  <a:pt x="0" y="4181"/>
                </a:lnTo>
                <a:close/>
                <a:moveTo>
                  <a:pt x="0" y="4415"/>
                </a:moveTo>
                <a:lnTo>
                  <a:pt x="2171" y="2249"/>
                </a:lnTo>
                <a:lnTo>
                  <a:pt x="2171" y="2237"/>
                </a:lnTo>
                <a:lnTo>
                  <a:pt x="0" y="4403"/>
                </a:lnTo>
                <a:lnTo>
                  <a:pt x="0" y="4415"/>
                </a:lnTo>
                <a:close/>
                <a:moveTo>
                  <a:pt x="0" y="4228"/>
                </a:moveTo>
                <a:lnTo>
                  <a:pt x="2171" y="2062"/>
                </a:lnTo>
                <a:lnTo>
                  <a:pt x="2171" y="2048"/>
                </a:lnTo>
                <a:lnTo>
                  <a:pt x="0" y="4214"/>
                </a:lnTo>
                <a:lnTo>
                  <a:pt x="0" y="4228"/>
                </a:lnTo>
                <a:close/>
                <a:moveTo>
                  <a:pt x="0" y="4509"/>
                </a:moveTo>
                <a:lnTo>
                  <a:pt x="2171" y="2343"/>
                </a:lnTo>
                <a:lnTo>
                  <a:pt x="2171" y="2329"/>
                </a:lnTo>
                <a:lnTo>
                  <a:pt x="0" y="4495"/>
                </a:lnTo>
                <a:lnTo>
                  <a:pt x="0" y="4509"/>
                </a:lnTo>
                <a:close/>
                <a:moveTo>
                  <a:pt x="0" y="4604"/>
                </a:moveTo>
                <a:lnTo>
                  <a:pt x="2171" y="2438"/>
                </a:lnTo>
                <a:lnTo>
                  <a:pt x="2171" y="2424"/>
                </a:lnTo>
                <a:lnTo>
                  <a:pt x="0" y="4590"/>
                </a:lnTo>
                <a:lnTo>
                  <a:pt x="0" y="4604"/>
                </a:lnTo>
                <a:close/>
                <a:moveTo>
                  <a:pt x="0" y="4651"/>
                </a:moveTo>
                <a:lnTo>
                  <a:pt x="2171" y="2485"/>
                </a:lnTo>
                <a:lnTo>
                  <a:pt x="2171" y="2471"/>
                </a:lnTo>
                <a:lnTo>
                  <a:pt x="0" y="4637"/>
                </a:lnTo>
                <a:lnTo>
                  <a:pt x="0" y="4651"/>
                </a:lnTo>
                <a:close/>
                <a:moveTo>
                  <a:pt x="0" y="4557"/>
                </a:moveTo>
                <a:lnTo>
                  <a:pt x="2171" y="2391"/>
                </a:lnTo>
                <a:lnTo>
                  <a:pt x="2171" y="2376"/>
                </a:lnTo>
                <a:lnTo>
                  <a:pt x="0" y="4542"/>
                </a:lnTo>
                <a:lnTo>
                  <a:pt x="0" y="4557"/>
                </a:lnTo>
                <a:close/>
                <a:moveTo>
                  <a:pt x="0" y="4133"/>
                </a:moveTo>
                <a:lnTo>
                  <a:pt x="2171" y="1967"/>
                </a:lnTo>
                <a:lnTo>
                  <a:pt x="2171" y="1953"/>
                </a:lnTo>
                <a:lnTo>
                  <a:pt x="0" y="4119"/>
                </a:lnTo>
                <a:lnTo>
                  <a:pt x="0" y="4133"/>
                </a:lnTo>
                <a:close/>
                <a:moveTo>
                  <a:pt x="0" y="4462"/>
                </a:moveTo>
                <a:lnTo>
                  <a:pt x="2171" y="2296"/>
                </a:lnTo>
                <a:lnTo>
                  <a:pt x="2171" y="2284"/>
                </a:lnTo>
                <a:lnTo>
                  <a:pt x="0" y="4450"/>
                </a:lnTo>
                <a:lnTo>
                  <a:pt x="0" y="4462"/>
                </a:lnTo>
                <a:close/>
                <a:moveTo>
                  <a:pt x="0" y="4367"/>
                </a:moveTo>
                <a:lnTo>
                  <a:pt x="2171" y="2201"/>
                </a:lnTo>
                <a:lnTo>
                  <a:pt x="2171" y="2190"/>
                </a:lnTo>
                <a:lnTo>
                  <a:pt x="0" y="4356"/>
                </a:lnTo>
                <a:lnTo>
                  <a:pt x="0" y="4367"/>
                </a:lnTo>
                <a:close/>
                <a:moveTo>
                  <a:pt x="0" y="3757"/>
                </a:moveTo>
                <a:lnTo>
                  <a:pt x="2171" y="1591"/>
                </a:lnTo>
                <a:lnTo>
                  <a:pt x="2171" y="1577"/>
                </a:lnTo>
                <a:lnTo>
                  <a:pt x="0" y="3743"/>
                </a:lnTo>
                <a:lnTo>
                  <a:pt x="0" y="3757"/>
                </a:lnTo>
                <a:close/>
                <a:moveTo>
                  <a:pt x="0" y="2393"/>
                </a:moveTo>
                <a:lnTo>
                  <a:pt x="2171" y="227"/>
                </a:lnTo>
                <a:lnTo>
                  <a:pt x="2171" y="213"/>
                </a:lnTo>
                <a:lnTo>
                  <a:pt x="0" y="2379"/>
                </a:lnTo>
                <a:lnTo>
                  <a:pt x="0" y="2393"/>
                </a:lnTo>
                <a:close/>
                <a:moveTo>
                  <a:pt x="0" y="3805"/>
                </a:moveTo>
                <a:lnTo>
                  <a:pt x="2171" y="1639"/>
                </a:lnTo>
                <a:lnTo>
                  <a:pt x="2171" y="1625"/>
                </a:lnTo>
                <a:lnTo>
                  <a:pt x="0" y="3790"/>
                </a:lnTo>
                <a:lnTo>
                  <a:pt x="0" y="3805"/>
                </a:lnTo>
                <a:close/>
                <a:moveTo>
                  <a:pt x="0" y="3615"/>
                </a:moveTo>
                <a:lnTo>
                  <a:pt x="2171" y="1450"/>
                </a:lnTo>
                <a:lnTo>
                  <a:pt x="2171" y="1438"/>
                </a:lnTo>
                <a:lnTo>
                  <a:pt x="0" y="3604"/>
                </a:lnTo>
                <a:lnTo>
                  <a:pt x="0" y="3615"/>
                </a:lnTo>
                <a:close/>
                <a:moveTo>
                  <a:pt x="0" y="3663"/>
                </a:moveTo>
                <a:lnTo>
                  <a:pt x="2171" y="1497"/>
                </a:lnTo>
                <a:lnTo>
                  <a:pt x="2171" y="1483"/>
                </a:lnTo>
                <a:lnTo>
                  <a:pt x="0" y="3649"/>
                </a:lnTo>
                <a:lnTo>
                  <a:pt x="0" y="3663"/>
                </a:lnTo>
                <a:close/>
                <a:moveTo>
                  <a:pt x="0" y="3991"/>
                </a:moveTo>
                <a:lnTo>
                  <a:pt x="2171" y="1825"/>
                </a:lnTo>
                <a:lnTo>
                  <a:pt x="2171" y="1814"/>
                </a:lnTo>
                <a:lnTo>
                  <a:pt x="0" y="3980"/>
                </a:lnTo>
                <a:lnTo>
                  <a:pt x="0" y="3991"/>
                </a:lnTo>
                <a:close/>
                <a:moveTo>
                  <a:pt x="0" y="4086"/>
                </a:moveTo>
                <a:lnTo>
                  <a:pt x="2171" y="1920"/>
                </a:lnTo>
                <a:lnTo>
                  <a:pt x="2171" y="1906"/>
                </a:lnTo>
                <a:lnTo>
                  <a:pt x="0" y="4072"/>
                </a:lnTo>
                <a:lnTo>
                  <a:pt x="0" y="4086"/>
                </a:lnTo>
                <a:close/>
                <a:moveTo>
                  <a:pt x="0" y="4698"/>
                </a:moveTo>
                <a:lnTo>
                  <a:pt x="2171" y="2533"/>
                </a:lnTo>
                <a:lnTo>
                  <a:pt x="2171" y="2518"/>
                </a:lnTo>
                <a:lnTo>
                  <a:pt x="0" y="4684"/>
                </a:lnTo>
                <a:lnTo>
                  <a:pt x="0" y="4698"/>
                </a:lnTo>
                <a:close/>
                <a:moveTo>
                  <a:pt x="0" y="3852"/>
                </a:moveTo>
                <a:lnTo>
                  <a:pt x="2171" y="1686"/>
                </a:lnTo>
                <a:lnTo>
                  <a:pt x="2171" y="1672"/>
                </a:lnTo>
                <a:lnTo>
                  <a:pt x="0" y="3838"/>
                </a:lnTo>
                <a:lnTo>
                  <a:pt x="0" y="3852"/>
                </a:lnTo>
                <a:close/>
                <a:moveTo>
                  <a:pt x="0" y="3899"/>
                </a:moveTo>
                <a:lnTo>
                  <a:pt x="2171" y="1733"/>
                </a:lnTo>
                <a:lnTo>
                  <a:pt x="2171" y="1719"/>
                </a:lnTo>
                <a:lnTo>
                  <a:pt x="0" y="3885"/>
                </a:lnTo>
                <a:lnTo>
                  <a:pt x="0" y="3899"/>
                </a:lnTo>
                <a:close/>
                <a:moveTo>
                  <a:pt x="0" y="3944"/>
                </a:moveTo>
                <a:lnTo>
                  <a:pt x="2171" y="1778"/>
                </a:lnTo>
                <a:lnTo>
                  <a:pt x="2171" y="1766"/>
                </a:lnTo>
                <a:lnTo>
                  <a:pt x="0" y="3932"/>
                </a:lnTo>
                <a:lnTo>
                  <a:pt x="0" y="3944"/>
                </a:lnTo>
                <a:close/>
                <a:moveTo>
                  <a:pt x="0" y="4039"/>
                </a:moveTo>
                <a:lnTo>
                  <a:pt x="2171" y="1873"/>
                </a:lnTo>
                <a:lnTo>
                  <a:pt x="2171" y="1861"/>
                </a:lnTo>
                <a:lnTo>
                  <a:pt x="0" y="4027"/>
                </a:lnTo>
                <a:lnTo>
                  <a:pt x="0" y="4039"/>
                </a:lnTo>
                <a:close/>
                <a:moveTo>
                  <a:pt x="830" y="0"/>
                </a:moveTo>
                <a:lnTo>
                  <a:pt x="0" y="828"/>
                </a:lnTo>
                <a:lnTo>
                  <a:pt x="0" y="842"/>
                </a:lnTo>
                <a:lnTo>
                  <a:pt x="844" y="0"/>
                </a:lnTo>
                <a:lnTo>
                  <a:pt x="830" y="0"/>
                </a:lnTo>
                <a:close/>
                <a:moveTo>
                  <a:pt x="0" y="2346"/>
                </a:moveTo>
                <a:lnTo>
                  <a:pt x="2171" y="180"/>
                </a:lnTo>
                <a:lnTo>
                  <a:pt x="2171" y="168"/>
                </a:lnTo>
                <a:lnTo>
                  <a:pt x="0" y="2334"/>
                </a:lnTo>
                <a:lnTo>
                  <a:pt x="0" y="2346"/>
                </a:lnTo>
                <a:close/>
                <a:moveTo>
                  <a:pt x="782" y="0"/>
                </a:moveTo>
                <a:lnTo>
                  <a:pt x="0" y="780"/>
                </a:lnTo>
                <a:lnTo>
                  <a:pt x="0" y="795"/>
                </a:lnTo>
                <a:lnTo>
                  <a:pt x="796" y="0"/>
                </a:lnTo>
                <a:lnTo>
                  <a:pt x="782" y="0"/>
                </a:lnTo>
                <a:close/>
                <a:moveTo>
                  <a:pt x="735" y="0"/>
                </a:moveTo>
                <a:lnTo>
                  <a:pt x="0" y="733"/>
                </a:lnTo>
                <a:lnTo>
                  <a:pt x="0" y="747"/>
                </a:lnTo>
                <a:lnTo>
                  <a:pt x="749" y="0"/>
                </a:lnTo>
                <a:lnTo>
                  <a:pt x="735" y="0"/>
                </a:lnTo>
                <a:close/>
                <a:moveTo>
                  <a:pt x="642" y="0"/>
                </a:moveTo>
                <a:lnTo>
                  <a:pt x="0" y="641"/>
                </a:lnTo>
                <a:lnTo>
                  <a:pt x="0" y="653"/>
                </a:lnTo>
                <a:lnTo>
                  <a:pt x="654" y="0"/>
                </a:lnTo>
                <a:lnTo>
                  <a:pt x="642" y="0"/>
                </a:lnTo>
                <a:close/>
                <a:moveTo>
                  <a:pt x="1114" y="0"/>
                </a:moveTo>
                <a:lnTo>
                  <a:pt x="0" y="1111"/>
                </a:lnTo>
                <a:lnTo>
                  <a:pt x="0" y="1123"/>
                </a:lnTo>
                <a:lnTo>
                  <a:pt x="1126" y="0"/>
                </a:lnTo>
                <a:lnTo>
                  <a:pt x="1114" y="0"/>
                </a:lnTo>
                <a:close/>
                <a:moveTo>
                  <a:pt x="548" y="0"/>
                </a:moveTo>
                <a:lnTo>
                  <a:pt x="0" y="546"/>
                </a:lnTo>
                <a:lnTo>
                  <a:pt x="0" y="560"/>
                </a:lnTo>
                <a:lnTo>
                  <a:pt x="562" y="0"/>
                </a:lnTo>
                <a:lnTo>
                  <a:pt x="548" y="0"/>
                </a:lnTo>
                <a:close/>
                <a:moveTo>
                  <a:pt x="1019" y="0"/>
                </a:moveTo>
                <a:lnTo>
                  <a:pt x="0" y="1017"/>
                </a:lnTo>
                <a:lnTo>
                  <a:pt x="0" y="1029"/>
                </a:lnTo>
                <a:lnTo>
                  <a:pt x="1031" y="0"/>
                </a:lnTo>
                <a:lnTo>
                  <a:pt x="1019" y="0"/>
                </a:lnTo>
                <a:close/>
                <a:moveTo>
                  <a:pt x="1067" y="0"/>
                </a:moveTo>
                <a:lnTo>
                  <a:pt x="0" y="1064"/>
                </a:lnTo>
                <a:lnTo>
                  <a:pt x="0" y="1076"/>
                </a:lnTo>
                <a:lnTo>
                  <a:pt x="1078" y="0"/>
                </a:lnTo>
                <a:lnTo>
                  <a:pt x="1067" y="0"/>
                </a:lnTo>
                <a:close/>
                <a:moveTo>
                  <a:pt x="924" y="0"/>
                </a:moveTo>
                <a:lnTo>
                  <a:pt x="0" y="922"/>
                </a:lnTo>
                <a:lnTo>
                  <a:pt x="0" y="936"/>
                </a:lnTo>
                <a:lnTo>
                  <a:pt x="939" y="0"/>
                </a:lnTo>
                <a:lnTo>
                  <a:pt x="924" y="0"/>
                </a:lnTo>
                <a:close/>
                <a:moveTo>
                  <a:pt x="877" y="0"/>
                </a:moveTo>
                <a:lnTo>
                  <a:pt x="0" y="875"/>
                </a:lnTo>
                <a:lnTo>
                  <a:pt x="0" y="889"/>
                </a:lnTo>
                <a:lnTo>
                  <a:pt x="891" y="0"/>
                </a:lnTo>
                <a:lnTo>
                  <a:pt x="877" y="0"/>
                </a:lnTo>
                <a:close/>
                <a:moveTo>
                  <a:pt x="972" y="0"/>
                </a:moveTo>
                <a:lnTo>
                  <a:pt x="0" y="970"/>
                </a:lnTo>
                <a:lnTo>
                  <a:pt x="0" y="984"/>
                </a:lnTo>
                <a:lnTo>
                  <a:pt x="986" y="0"/>
                </a:lnTo>
                <a:lnTo>
                  <a:pt x="972" y="0"/>
                </a:lnTo>
                <a:close/>
                <a:moveTo>
                  <a:pt x="595" y="0"/>
                </a:moveTo>
                <a:lnTo>
                  <a:pt x="0" y="594"/>
                </a:lnTo>
                <a:lnTo>
                  <a:pt x="0" y="605"/>
                </a:lnTo>
                <a:lnTo>
                  <a:pt x="607" y="0"/>
                </a:lnTo>
                <a:lnTo>
                  <a:pt x="595" y="0"/>
                </a:lnTo>
                <a:close/>
                <a:moveTo>
                  <a:pt x="171" y="0"/>
                </a:moveTo>
                <a:lnTo>
                  <a:pt x="0" y="170"/>
                </a:lnTo>
                <a:lnTo>
                  <a:pt x="0" y="182"/>
                </a:lnTo>
                <a:lnTo>
                  <a:pt x="183" y="0"/>
                </a:lnTo>
                <a:lnTo>
                  <a:pt x="171" y="0"/>
                </a:lnTo>
                <a:close/>
                <a:moveTo>
                  <a:pt x="500" y="0"/>
                </a:moveTo>
                <a:lnTo>
                  <a:pt x="0" y="499"/>
                </a:lnTo>
                <a:lnTo>
                  <a:pt x="0" y="513"/>
                </a:lnTo>
                <a:lnTo>
                  <a:pt x="515" y="0"/>
                </a:lnTo>
                <a:lnTo>
                  <a:pt x="500" y="0"/>
                </a:lnTo>
                <a:close/>
                <a:moveTo>
                  <a:pt x="124" y="0"/>
                </a:moveTo>
                <a:lnTo>
                  <a:pt x="0" y="123"/>
                </a:lnTo>
                <a:lnTo>
                  <a:pt x="0" y="137"/>
                </a:lnTo>
                <a:lnTo>
                  <a:pt x="138" y="0"/>
                </a:lnTo>
                <a:lnTo>
                  <a:pt x="124" y="0"/>
                </a:lnTo>
                <a:close/>
                <a:moveTo>
                  <a:pt x="76" y="0"/>
                </a:moveTo>
                <a:lnTo>
                  <a:pt x="0" y="76"/>
                </a:lnTo>
                <a:lnTo>
                  <a:pt x="0" y="90"/>
                </a:lnTo>
                <a:lnTo>
                  <a:pt x="90" y="0"/>
                </a:lnTo>
                <a:lnTo>
                  <a:pt x="76" y="0"/>
                </a:lnTo>
                <a:close/>
                <a:moveTo>
                  <a:pt x="29" y="0"/>
                </a:moveTo>
                <a:lnTo>
                  <a:pt x="0" y="28"/>
                </a:lnTo>
                <a:lnTo>
                  <a:pt x="0" y="43"/>
                </a:lnTo>
                <a:lnTo>
                  <a:pt x="43" y="0"/>
                </a:lnTo>
                <a:lnTo>
                  <a:pt x="29" y="0"/>
                </a:lnTo>
                <a:close/>
                <a:moveTo>
                  <a:pt x="218" y="0"/>
                </a:moveTo>
                <a:lnTo>
                  <a:pt x="0" y="218"/>
                </a:lnTo>
                <a:lnTo>
                  <a:pt x="0" y="229"/>
                </a:lnTo>
                <a:lnTo>
                  <a:pt x="230" y="0"/>
                </a:lnTo>
                <a:lnTo>
                  <a:pt x="218" y="0"/>
                </a:lnTo>
                <a:close/>
                <a:moveTo>
                  <a:pt x="266" y="0"/>
                </a:moveTo>
                <a:lnTo>
                  <a:pt x="0" y="265"/>
                </a:lnTo>
                <a:lnTo>
                  <a:pt x="0" y="277"/>
                </a:lnTo>
                <a:lnTo>
                  <a:pt x="278" y="0"/>
                </a:lnTo>
                <a:lnTo>
                  <a:pt x="266" y="0"/>
                </a:lnTo>
                <a:close/>
                <a:moveTo>
                  <a:pt x="453" y="0"/>
                </a:moveTo>
                <a:lnTo>
                  <a:pt x="0" y="452"/>
                </a:lnTo>
                <a:lnTo>
                  <a:pt x="0" y="466"/>
                </a:lnTo>
                <a:lnTo>
                  <a:pt x="467" y="0"/>
                </a:lnTo>
                <a:lnTo>
                  <a:pt x="453" y="0"/>
                </a:lnTo>
                <a:close/>
                <a:moveTo>
                  <a:pt x="406" y="0"/>
                </a:moveTo>
                <a:lnTo>
                  <a:pt x="0" y="404"/>
                </a:lnTo>
                <a:lnTo>
                  <a:pt x="0" y="419"/>
                </a:lnTo>
                <a:lnTo>
                  <a:pt x="420" y="0"/>
                </a:lnTo>
                <a:lnTo>
                  <a:pt x="406" y="0"/>
                </a:lnTo>
                <a:close/>
                <a:moveTo>
                  <a:pt x="358" y="0"/>
                </a:moveTo>
                <a:lnTo>
                  <a:pt x="0" y="357"/>
                </a:lnTo>
                <a:lnTo>
                  <a:pt x="0" y="371"/>
                </a:lnTo>
                <a:lnTo>
                  <a:pt x="372" y="0"/>
                </a:lnTo>
                <a:lnTo>
                  <a:pt x="358" y="0"/>
                </a:lnTo>
                <a:close/>
                <a:moveTo>
                  <a:pt x="311" y="0"/>
                </a:moveTo>
                <a:lnTo>
                  <a:pt x="0" y="310"/>
                </a:lnTo>
                <a:lnTo>
                  <a:pt x="0" y="324"/>
                </a:lnTo>
                <a:lnTo>
                  <a:pt x="325" y="0"/>
                </a:lnTo>
                <a:lnTo>
                  <a:pt x="311" y="0"/>
                </a:lnTo>
                <a:close/>
                <a:moveTo>
                  <a:pt x="690" y="0"/>
                </a:moveTo>
                <a:lnTo>
                  <a:pt x="0" y="688"/>
                </a:lnTo>
                <a:lnTo>
                  <a:pt x="0" y="700"/>
                </a:lnTo>
                <a:lnTo>
                  <a:pt x="702" y="0"/>
                </a:lnTo>
                <a:lnTo>
                  <a:pt x="690" y="0"/>
                </a:lnTo>
                <a:close/>
                <a:moveTo>
                  <a:pt x="1915" y="0"/>
                </a:moveTo>
                <a:lnTo>
                  <a:pt x="0" y="1911"/>
                </a:lnTo>
                <a:lnTo>
                  <a:pt x="0" y="1922"/>
                </a:lnTo>
                <a:lnTo>
                  <a:pt x="1927" y="0"/>
                </a:lnTo>
                <a:lnTo>
                  <a:pt x="1915" y="0"/>
                </a:lnTo>
                <a:close/>
                <a:moveTo>
                  <a:pt x="1960" y="0"/>
                </a:moveTo>
                <a:lnTo>
                  <a:pt x="0" y="1956"/>
                </a:lnTo>
                <a:lnTo>
                  <a:pt x="0" y="1970"/>
                </a:lnTo>
                <a:lnTo>
                  <a:pt x="1974" y="0"/>
                </a:lnTo>
                <a:lnTo>
                  <a:pt x="1960" y="0"/>
                </a:lnTo>
                <a:close/>
                <a:moveTo>
                  <a:pt x="2007" y="0"/>
                </a:moveTo>
                <a:lnTo>
                  <a:pt x="0" y="2003"/>
                </a:lnTo>
                <a:lnTo>
                  <a:pt x="0" y="2017"/>
                </a:lnTo>
                <a:lnTo>
                  <a:pt x="2021" y="0"/>
                </a:lnTo>
                <a:lnTo>
                  <a:pt x="2007" y="0"/>
                </a:lnTo>
                <a:close/>
                <a:moveTo>
                  <a:pt x="2055" y="0"/>
                </a:moveTo>
                <a:lnTo>
                  <a:pt x="0" y="2050"/>
                </a:lnTo>
                <a:lnTo>
                  <a:pt x="0" y="2064"/>
                </a:lnTo>
                <a:lnTo>
                  <a:pt x="2069" y="0"/>
                </a:lnTo>
                <a:lnTo>
                  <a:pt x="2055" y="0"/>
                </a:lnTo>
                <a:close/>
                <a:moveTo>
                  <a:pt x="1820" y="0"/>
                </a:moveTo>
                <a:lnTo>
                  <a:pt x="0" y="1816"/>
                </a:lnTo>
                <a:lnTo>
                  <a:pt x="0" y="1828"/>
                </a:lnTo>
                <a:lnTo>
                  <a:pt x="1832" y="0"/>
                </a:lnTo>
                <a:lnTo>
                  <a:pt x="1820" y="0"/>
                </a:lnTo>
                <a:close/>
                <a:moveTo>
                  <a:pt x="1867" y="0"/>
                </a:moveTo>
                <a:lnTo>
                  <a:pt x="0" y="1863"/>
                </a:lnTo>
                <a:lnTo>
                  <a:pt x="0" y="1875"/>
                </a:lnTo>
                <a:lnTo>
                  <a:pt x="1879" y="0"/>
                </a:lnTo>
                <a:lnTo>
                  <a:pt x="1867" y="0"/>
                </a:lnTo>
                <a:close/>
                <a:moveTo>
                  <a:pt x="2102" y="0"/>
                </a:moveTo>
                <a:lnTo>
                  <a:pt x="0" y="2097"/>
                </a:lnTo>
                <a:lnTo>
                  <a:pt x="0" y="2112"/>
                </a:lnTo>
                <a:lnTo>
                  <a:pt x="2116" y="0"/>
                </a:lnTo>
                <a:lnTo>
                  <a:pt x="2102" y="0"/>
                </a:lnTo>
                <a:close/>
                <a:moveTo>
                  <a:pt x="0" y="2298"/>
                </a:moveTo>
                <a:lnTo>
                  <a:pt x="2171" y="132"/>
                </a:lnTo>
                <a:lnTo>
                  <a:pt x="2171" y="121"/>
                </a:lnTo>
                <a:lnTo>
                  <a:pt x="0" y="2287"/>
                </a:lnTo>
                <a:lnTo>
                  <a:pt x="0" y="2298"/>
                </a:lnTo>
                <a:close/>
                <a:moveTo>
                  <a:pt x="1773" y="0"/>
                </a:moveTo>
                <a:lnTo>
                  <a:pt x="0" y="1769"/>
                </a:lnTo>
                <a:lnTo>
                  <a:pt x="0" y="1783"/>
                </a:lnTo>
                <a:lnTo>
                  <a:pt x="1787" y="0"/>
                </a:lnTo>
                <a:lnTo>
                  <a:pt x="1773" y="0"/>
                </a:lnTo>
                <a:close/>
                <a:moveTo>
                  <a:pt x="0" y="2251"/>
                </a:moveTo>
                <a:lnTo>
                  <a:pt x="2171" y="85"/>
                </a:lnTo>
                <a:lnTo>
                  <a:pt x="2171" y="73"/>
                </a:lnTo>
                <a:lnTo>
                  <a:pt x="0" y="2239"/>
                </a:lnTo>
                <a:lnTo>
                  <a:pt x="0" y="2251"/>
                </a:lnTo>
                <a:close/>
                <a:moveTo>
                  <a:pt x="2149" y="0"/>
                </a:moveTo>
                <a:lnTo>
                  <a:pt x="0" y="2145"/>
                </a:lnTo>
                <a:lnTo>
                  <a:pt x="0" y="2159"/>
                </a:lnTo>
                <a:lnTo>
                  <a:pt x="2163" y="0"/>
                </a:lnTo>
                <a:lnTo>
                  <a:pt x="2149" y="0"/>
                </a:lnTo>
                <a:close/>
                <a:moveTo>
                  <a:pt x="0" y="2192"/>
                </a:moveTo>
                <a:lnTo>
                  <a:pt x="0" y="2206"/>
                </a:lnTo>
                <a:lnTo>
                  <a:pt x="2171" y="40"/>
                </a:lnTo>
                <a:lnTo>
                  <a:pt x="2171" y="26"/>
                </a:lnTo>
                <a:lnTo>
                  <a:pt x="0" y="2192"/>
                </a:lnTo>
                <a:close/>
                <a:moveTo>
                  <a:pt x="1206" y="0"/>
                </a:moveTo>
                <a:lnTo>
                  <a:pt x="0" y="1204"/>
                </a:lnTo>
                <a:lnTo>
                  <a:pt x="0" y="1218"/>
                </a:lnTo>
                <a:lnTo>
                  <a:pt x="1221" y="0"/>
                </a:lnTo>
                <a:lnTo>
                  <a:pt x="1206" y="0"/>
                </a:lnTo>
                <a:close/>
                <a:moveTo>
                  <a:pt x="1396" y="0"/>
                </a:moveTo>
                <a:lnTo>
                  <a:pt x="0" y="1393"/>
                </a:lnTo>
                <a:lnTo>
                  <a:pt x="0" y="1405"/>
                </a:lnTo>
                <a:lnTo>
                  <a:pt x="1408" y="0"/>
                </a:lnTo>
                <a:lnTo>
                  <a:pt x="1396" y="0"/>
                </a:lnTo>
                <a:close/>
                <a:moveTo>
                  <a:pt x="1349" y="0"/>
                </a:moveTo>
                <a:lnTo>
                  <a:pt x="0" y="1345"/>
                </a:lnTo>
                <a:lnTo>
                  <a:pt x="0" y="1360"/>
                </a:lnTo>
                <a:lnTo>
                  <a:pt x="1363" y="0"/>
                </a:lnTo>
                <a:lnTo>
                  <a:pt x="1349" y="0"/>
                </a:lnTo>
                <a:close/>
                <a:moveTo>
                  <a:pt x="1254" y="0"/>
                </a:moveTo>
                <a:lnTo>
                  <a:pt x="0" y="1251"/>
                </a:lnTo>
                <a:lnTo>
                  <a:pt x="0" y="1265"/>
                </a:lnTo>
                <a:lnTo>
                  <a:pt x="1268" y="0"/>
                </a:lnTo>
                <a:lnTo>
                  <a:pt x="1254" y="0"/>
                </a:lnTo>
                <a:close/>
                <a:moveTo>
                  <a:pt x="1301" y="0"/>
                </a:moveTo>
                <a:lnTo>
                  <a:pt x="0" y="1298"/>
                </a:lnTo>
                <a:lnTo>
                  <a:pt x="0" y="1312"/>
                </a:lnTo>
                <a:lnTo>
                  <a:pt x="1315" y="0"/>
                </a:lnTo>
                <a:lnTo>
                  <a:pt x="1301" y="0"/>
                </a:lnTo>
                <a:close/>
                <a:moveTo>
                  <a:pt x="1443" y="0"/>
                </a:moveTo>
                <a:lnTo>
                  <a:pt x="0" y="1440"/>
                </a:lnTo>
                <a:lnTo>
                  <a:pt x="0" y="1452"/>
                </a:lnTo>
                <a:lnTo>
                  <a:pt x="1455" y="0"/>
                </a:lnTo>
                <a:lnTo>
                  <a:pt x="1443" y="0"/>
                </a:lnTo>
                <a:close/>
                <a:moveTo>
                  <a:pt x="1583" y="0"/>
                </a:moveTo>
                <a:lnTo>
                  <a:pt x="0" y="1580"/>
                </a:lnTo>
                <a:lnTo>
                  <a:pt x="0" y="1594"/>
                </a:lnTo>
                <a:lnTo>
                  <a:pt x="1597" y="0"/>
                </a:lnTo>
                <a:lnTo>
                  <a:pt x="1583" y="0"/>
                </a:lnTo>
                <a:close/>
                <a:moveTo>
                  <a:pt x="1678" y="0"/>
                </a:moveTo>
                <a:lnTo>
                  <a:pt x="0" y="1674"/>
                </a:lnTo>
                <a:lnTo>
                  <a:pt x="0" y="1688"/>
                </a:lnTo>
                <a:lnTo>
                  <a:pt x="1692" y="0"/>
                </a:lnTo>
                <a:lnTo>
                  <a:pt x="1678" y="0"/>
                </a:lnTo>
                <a:close/>
                <a:moveTo>
                  <a:pt x="1630" y="0"/>
                </a:moveTo>
                <a:lnTo>
                  <a:pt x="0" y="1627"/>
                </a:lnTo>
                <a:lnTo>
                  <a:pt x="0" y="1641"/>
                </a:lnTo>
                <a:lnTo>
                  <a:pt x="1645" y="0"/>
                </a:lnTo>
                <a:lnTo>
                  <a:pt x="1630" y="0"/>
                </a:lnTo>
                <a:close/>
                <a:moveTo>
                  <a:pt x="1491" y="0"/>
                </a:moveTo>
                <a:lnTo>
                  <a:pt x="0" y="1487"/>
                </a:lnTo>
                <a:lnTo>
                  <a:pt x="0" y="1499"/>
                </a:lnTo>
                <a:lnTo>
                  <a:pt x="1503" y="0"/>
                </a:lnTo>
                <a:lnTo>
                  <a:pt x="1491" y="0"/>
                </a:lnTo>
                <a:close/>
                <a:moveTo>
                  <a:pt x="1538" y="0"/>
                </a:moveTo>
                <a:lnTo>
                  <a:pt x="0" y="1535"/>
                </a:lnTo>
                <a:lnTo>
                  <a:pt x="0" y="1546"/>
                </a:lnTo>
                <a:lnTo>
                  <a:pt x="1550" y="0"/>
                </a:lnTo>
                <a:lnTo>
                  <a:pt x="1538" y="0"/>
                </a:lnTo>
                <a:close/>
                <a:moveTo>
                  <a:pt x="1725" y="0"/>
                </a:moveTo>
                <a:lnTo>
                  <a:pt x="0" y="1721"/>
                </a:lnTo>
                <a:lnTo>
                  <a:pt x="0" y="1736"/>
                </a:lnTo>
                <a:lnTo>
                  <a:pt x="1739" y="0"/>
                </a:lnTo>
                <a:lnTo>
                  <a:pt x="1725" y="0"/>
                </a:lnTo>
                <a:close/>
                <a:moveTo>
                  <a:pt x="1159" y="0"/>
                </a:moveTo>
                <a:lnTo>
                  <a:pt x="0" y="1156"/>
                </a:lnTo>
                <a:lnTo>
                  <a:pt x="0" y="1171"/>
                </a:lnTo>
                <a:lnTo>
                  <a:pt x="1173" y="0"/>
                </a:lnTo>
                <a:lnTo>
                  <a:pt x="1159" y="0"/>
                </a:lnTo>
                <a:close/>
                <a:moveTo>
                  <a:pt x="590" y="7259"/>
                </a:moveTo>
                <a:lnTo>
                  <a:pt x="2171" y="5682"/>
                </a:lnTo>
                <a:lnTo>
                  <a:pt x="2171" y="5668"/>
                </a:lnTo>
                <a:lnTo>
                  <a:pt x="576" y="7259"/>
                </a:lnTo>
                <a:lnTo>
                  <a:pt x="590" y="7259"/>
                </a:lnTo>
                <a:close/>
                <a:moveTo>
                  <a:pt x="1014" y="7259"/>
                </a:moveTo>
                <a:lnTo>
                  <a:pt x="2171" y="6105"/>
                </a:lnTo>
                <a:lnTo>
                  <a:pt x="2171" y="6091"/>
                </a:lnTo>
                <a:lnTo>
                  <a:pt x="1000" y="7259"/>
                </a:lnTo>
                <a:lnTo>
                  <a:pt x="1014" y="7259"/>
                </a:lnTo>
                <a:close/>
                <a:moveTo>
                  <a:pt x="685" y="7259"/>
                </a:moveTo>
                <a:lnTo>
                  <a:pt x="2171" y="5777"/>
                </a:lnTo>
                <a:lnTo>
                  <a:pt x="2171" y="5763"/>
                </a:lnTo>
                <a:lnTo>
                  <a:pt x="671" y="7259"/>
                </a:lnTo>
                <a:lnTo>
                  <a:pt x="685" y="7259"/>
                </a:lnTo>
                <a:close/>
                <a:moveTo>
                  <a:pt x="0" y="7096"/>
                </a:moveTo>
                <a:lnTo>
                  <a:pt x="2171" y="4930"/>
                </a:lnTo>
                <a:lnTo>
                  <a:pt x="2171" y="4916"/>
                </a:lnTo>
                <a:lnTo>
                  <a:pt x="0" y="7082"/>
                </a:lnTo>
                <a:lnTo>
                  <a:pt x="0" y="7096"/>
                </a:lnTo>
                <a:close/>
                <a:moveTo>
                  <a:pt x="496" y="7259"/>
                </a:moveTo>
                <a:lnTo>
                  <a:pt x="2171" y="5588"/>
                </a:lnTo>
                <a:lnTo>
                  <a:pt x="2171" y="5576"/>
                </a:lnTo>
                <a:lnTo>
                  <a:pt x="484" y="7259"/>
                </a:lnTo>
                <a:lnTo>
                  <a:pt x="496" y="7259"/>
                </a:lnTo>
                <a:close/>
                <a:moveTo>
                  <a:pt x="733" y="7259"/>
                </a:moveTo>
                <a:lnTo>
                  <a:pt x="2171" y="5824"/>
                </a:lnTo>
                <a:lnTo>
                  <a:pt x="2171" y="5810"/>
                </a:lnTo>
                <a:lnTo>
                  <a:pt x="718" y="7259"/>
                </a:lnTo>
                <a:lnTo>
                  <a:pt x="733" y="7259"/>
                </a:lnTo>
                <a:close/>
                <a:moveTo>
                  <a:pt x="920" y="7259"/>
                </a:moveTo>
                <a:lnTo>
                  <a:pt x="2171" y="6011"/>
                </a:lnTo>
                <a:lnTo>
                  <a:pt x="2171" y="5999"/>
                </a:lnTo>
                <a:lnTo>
                  <a:pt x="908" y="7259"/>
                </a:lnTo>
                <a:lnTo>
                  <a:pt x="920" y="7259"/>
                </a:lnTo>
                <a:close/>
                <a:moveTo>
                  <a:pt x="967" y="7259"/>
                </a:moveTo>
                <a:lnTo>
                  <a:pt x="2171" y="6058"/>
                </a:lnTo>
                <a:lnTo>
                  <a:pt x="2171" y="6046"/>
                </a:lnTo>
                <a:lnTo>
                  <a:pt x="955" y="7259"/>
                </a:lnTo>
                <a:lnTo>
                  <a:pt x="967" y="7259"/>
                </a:lnTo>
                <a:close/>
                <a:moveTo>
                  <a:pt x="448" y="7259"/>
                </a:moveTo>
                <a:lnTo>
                  <a:pt x="2171" y="5540"/>
                </a:lnTo>
                <a:lnTo>
                  <a:pt x="2171" y="5528"/>
                </a:lnTo>
                <a:lnTo>
                  <a:pt x="436" y="7259"/>
                </a:lnTo>
                <a:lnTo>
                  <a:pt x="448" y="7259"/>
                </a:lnTo>
                <a:close/>
                <a:moveTo>
                  <a:pt x="872" y="7259"/>
                </a:moveTo>
                <a:lnTo>
                  <a:pt x="2171" y="5964"/>
                </a:lnTo>
                <a:lnTo>
                  <a:pt x="2171" y="5952"/>
                </a:lnTo>
                <a:lnTo>
                  <a:pt x="860" y="7259"/>
                </a:lnTo>
                <a:lnTo>
                  <a:pt x="872" y="7259"/>
                </a:lnTo>
                <a:close/>
                <a:moveTo>
                  <a:pt x="780" y="7259"/>
                </a:moveTo>
                <a:lnTo>
                  <a:pt x="2171" y="5871"/>
                </a:lnTo>
                <a:lnTo>
                  <a:pt x="2171" y="5857"/>
                </a:lnTo>
                <a:lnTo>
                  <a:pt x="766" y="7259"/>
                </a:lnTo>
                <a:lnTo>
                  <a:pt x="780" y="7259"/>
                </a:lnTo>
                <a:close/>
                <a:moveTo>
                  <a:pt x="827" y="7259"/>
                </a:moveTo>
                <a:lnTo>
                  <a:pt x="2171" y="5919"/>
                </a:lnTo>
                <a:lnTo>
                  <a:pt x="2171" y="5904"/>
                </a:lnTo>
                <a:lnTo>
                  <a:pt x="813" y="7259"/>
                </a:lnTo>
                <a:lnTo>
                  <a:pt x="827" y="7259"/>
                </a:lnTo>
                <a:close/>
                <a:moveTo>
                  <a:pt x="638" y="7259"/>
                </a:moveTo>
                <a:lnTo>
                  <a:pt x="2171" y="5729"/>
                </a:lnTo>
                <a:lnTo>
                  <a:pt x="2171" y="5715"/>
                </a:lnTo>
                <a:lnTo>
                  <a:pt x="624" y="7259"/>
                </a:lnTo>
                <a:lnTo>
                  <a:pt x="638" y="7259"/>
                </a:lnTo>
                <a:close/>
                <a:moveTo>
                  <a:pt x="24" y="7259"/>
                </a:moveTo>
                <a:lnTo>
                  <a:pt x="2171" y="5117"/>
                </a:lnTo>
                <a:lnTo>
                  <a:pt x="2171" y="5105"/>
                </a:lnTo>
                <a:lnTo>
                  <a:pt x="12" y="7259"/>
                </a:lnTo>
                <a:lnTo>
                  <a:pt x="24" y="7259"/>
                </a:lnTo>
                <a:close/>
                <a:moveTo>
                  <a:pt x="0" y="7238"/>
                </a:moveTo>
                <a:lnTo>
                  <a:pt x="2171" y="5072"/>
                </a:lnTo>
                <a:lnTo>
                  <a:pt x="2171" y="5058"/>
                </a:lnTo>
                <a:lnTo>
                  <a:pt x="0" y="7224"/>
                </a:lnTo>
                <a:lnTo>
                  <a:pt x="0" y="7238"/>
                </a:lnTo>
                <a:close/>
                <a:moveTo>
                  <a:pt x="403" y="7259"/>
                </a:moveTo>
                <a:lnTo>
                  <a:pt x="2171" y="5495"/>
                </a:lnTo>
                <a:lnTo>
                  <a:pt x="2171" y="5481"/>
                </a:lnTo>
                <a:lnTo>
                  <a:pt x="389" y="7259"/>
                </a:lnTo>
                <a:lnTo>
                  <a:pt x="403" y="7259"/>
                </a:lnTo>
                <a:close/>
                <a:moveTo>
                  <a:pt x="0" y="7143"/>
                </a:moveTo>
                <a:lnTo>
                  <a:pt x="2171" y="4978"/>
                </a:lnTo>
                <a:lnTo>
                  <a:pt x="2171" y="4963"/>
                </a:lnTo>
                <a:lnTo>
                  <a:pt x="0" y="7129"/>
                </a:lnTo>
                <a:lnTo>
                  <a:pt x="0" y="7143"/>
                </a:lnTo>
                <a:close/>
                <a:moveTo>
                  <a:pt x="119" y="7259"/>
                </a:moveTo>
                <a:lnTo>
                  <a:pt x="2171" y="5212"/>
                </a:lnTo>
                <a:lnTo>
                  <a:pt x="2171" y="5200"/>
                </a:lnTo>
                <a:lnTo>
                  <a:pt x="107" y="7259"/>
                </a:lnTo>
                <a:lnTo>
                  <a:pt x="119" y="7259"/>
                </a:lnTo>
                <a:close/>
                <a:moveTo>
                  <a:pt x="0" y="7191"/>
                </a:moveTo>
                <a:lnTo>
                  <a:pt x="2171" y="5025"/>
                </a:lnTo>
                <a:lnTo>
                  <a:pt x="2171" y="5011"/>
                </a:lnTo>
                <a:lnTo>
                  <a:pt x="0" y="7177"/>
                </a:lnTo>
                <a:lnTo>
                  <a:pt x="0" y="7191"/>
                </a:lnTo>
                <a:close/>
                <a:moveTo>
                  <a:pt x="72" y="7259"/>
                </a:moveTo>
                <a:lnTo>
                  <a:pt x="2171" y="5164"/>
                </a:lnTo>
                <a:lnTo>
                  <a:pt x="2171" y="5152"/>
                </a:lnTo>
                <a:lnTo>
                  <a:pt x="60" y="7259"/>
                </a:lnTo>
                <a:lnTo>
                  <a:pt x="72" y="7259"/>
                </a:lnTo>
                <a:close/>
                <a:moveTo>
                  <a:pt x="0" y="4746"/>
                </a:moveTo>
                <a:lnTo>
                  <a:pt x="2171" y="2580"/>
                </a:lnTo>
                <a:lnTo>
                  <a:pt x="2171" y="2566"/>
                </a:lnTo>
                <a:lnTo>
                  <a:pt x="0" y="4732"/>
                </a:lnTo>
                <a:lnTo>
                  <a:pt x="0" y="4746"/>
                </a:lnTo>
                <a:close/>
                <a:moveTo>
                  <a:pt x="356" y="7259"/>
                </a:moveTo>
                <a:lnTo>
                  <a:pt x="2171" y="5448"/>
                </a:lnTo>
                <a:lnTo>
                  <a:pt x="2171" y="5434"/>
                </a:lnTo>
                <a:lnTo>
                  <a:pt x="342" y="7259"/>
                </a:lnTo>
                <a:lnTo>
                  <a:pt x="356" y="7259"/>
                </a:lnTo>
                <a:close/>
                <a:moveTo>
                  <a:pt x="166" y="7259"/>
                </a:moveTo>
                <a:lnTo>
                  <a:pt x="2171" y="5259"/>
                </a:lnTo>
                <a:lnTo>
                  <a:pt x="2171" y="5245"/>
                </a:lnTo>
                <a:lnTo>
                  <a:pt x="152" y="7259"/>
                </a:lnTo>
                <a:lnTo>
                  <a:pt x="166" y="7259"/>
                </a:lnTo>
                <a:close/>
                <a:moveTo>
                  <a:pt x="214" y="7259"/>
                </a:moveTo>
                <a:lnTo>
                  <a:pt x="2171" y="5306"/>
                </a:lnTo>
                <a:lnTo>
                  <a:pt x="2171" y="5292"/>
                </a:lnTo>
                <a:lnTo>
                  <a:pt x="199" y="7259"/>
                </a:lnTo>
                <a:lnTo>
                  <a:pt x="214" y="7259"/>
                </a:lnTo>
                <a:close/>
                <a:moveTo>
                  <a:pt x="261" y="7259"/>
                </a:moveTo>
                <a:lnTo>
                  <a:pt x="2171" y="5353"/>
                </a:lnTo>
                <a:lnTo>
                  <a:pt x="2171" y="5339"/>
                </a:lnTo>
                <a:lnTo>
                  <a:pt x="247" y="7259"/>
                </a:lnTo>
                <a:lnTo>
                  <a:pt x="261" y="7259"/>
                </a:lnTo>
                <a:close/>
                <a:moveTo>
                  <a:pt x="543" y="7259"/>
                </a:moveTo>
                <a:lnTo>
                  <a:pt x="2171" y="5635"/>
                </a:lnTo>
                <a:lnTo>
                  <a:pt x="2171" y="5623"/>
                </a:lnTo>
                <a:lnTo>
                  <a:pt x="531" y="7259"/>
                </a:lnTo>
                <a:lnTo>
                  <a:pt x="543" y="7259"/>
                </a:lnTo>
                <a:close/>
                <a:moveTo>
                  <a:pt x="1910" y="7259"/>
                </a:moveTo>
                <a:lnTo>
                  <a:pt x="2171" y="6999"/>
                </a:lnTo>
                <a:lnTo>
                  <a:pt x="2171" y="6985"/>
                </a:lnTo>
                <a:lnTo>
                  <a:pt x="1896" y="7259"/>
                </a:lnTo>
                <a:lnTo>
                  <a:pt x="1910" y="7259"/>
                </a:lnTo>
                <a:close/>
                <a:moveTo>
                  <a:pt x="1863" y="7259"/>
                </a:moveTo>
                <a:lnTo>
                  <a:pt x="2171" y="6952"/>
                </a:lnTo>
                <a:lnTo>
                  <a:pt x="2171" y="6938"/>
                </a:lnTo>
                <a:lnTo>
                  <a:pt x="1848" y="7259"/>
                </a:lnTo>
                <a:lnTo>
                  <a:pt x="1863" y="7259"/>
                </a:lnTo>
                <a:close/>
                <a:moveTo>
                  <a:pt x="1768" y="7259"/>
                </a:moveTo>
                <a:lnTo>
                  <a:pt x="2171" y="6857"/>
                </a:lnTo>
                <a:lnTo>
                  <a:pt x="2171" y="6846"/>
                </a:lnTo>
                <a:lnTo>
                  <a:pt x="1756" y="7259"/>
                </a:lnTo>
                <a:lnTo>
                  <a:pt x="1768" y="7259"/>
                </a:lnTo>
                <a:close/>
                <a:moveTo>
                  <a:pt x="1815" y="7259"/>
                </a:moveTo>
                <a:lnTo>
                  <a:pt x="2171" y="6905"/>
                </a:lnTo>
                <a:lnTo>
                  <a:pt x="2171" y="6893"/>
                </a:lnTo>
                <a:lnTo>
                  <a:pt x="1803" y="7259"/>
                </a:lnTo>
                <a:lnTo>
                  <a:pt x="1815" y="7259"/>
                </a:lnTo>
                <a:close/>
                <a:moveTo>
                  <a:pt x="1675" y="7259"/>
                </a:moveTo>
                <a:lnTo>
                  <a:pt x="2171" y="6765"/>
                </a:lnTo>
                <a:lnTo>
                  <a:pt x="2171" y="6751"/>
                </a:lnTo>
                <a:lnTo>
                  <a:pt x="1661" y="7259"/>
                </a:lnTo>
                <a:lnTo>
                  <a:pt x="1675" y="7259"/>
                </a:lnTo>
                <a:close/>
                <a:moveTo>
                  <a:pt x="1720" y="7259"/>
                </a:moveTo>
                <a:lnTo>
                  <a:pt x="2171" y="6810"/>
                </a:lnTo>
                <a:lnTo>
                  <a:pt x="2171" y="6798"/>
                </a:lnTo>
                <a:lnTo>
                  <a:pt x="1709" y="7259"/>
                </a:lnTo>
                <a:lnTo>
                  <a:pt x="1720" y="7259"/>
                </a:lnTo>
                <a:close/>
                <a:moveTo>
                  <a:pt x="2052" y="7259"/>
                </a:moveTo>
                <a:lnTo>
                  <a:pt x="2171" y="7141"/>
                </a:lnTo>
                <a:lnTo>
                  <a:pt x="2171" y="7127"/>
                </a:lnTo>
                <a:lnTo>
                  <a:pt x="2038" y="7259"/>
                </a:lnTo>
                <a:lnTo>
                  <a:pt x="2052" y="7259"/>
                </a:lnTo>
                <a:close/>
                <a:moveTo>
                  <a:pt x="2145" y="7259"/>
                </a:moveTo>
                <a:lnTo>
                  <a:pt x="2171" y="7233"/>
                </a:lnTo>
                <a:lnTo>
                  <a:pt x="2171" y="7222"/>
                </a:lnTo>
                <a:lnTo>
                  <a:pt x="2133" y="7259"/>
                </a:lnTo>
                <a:lnTo>
                  <a:pt x="2145" y="7259"/>
                </a:lnTo>
                <a:close/>
                <a:moveTo>
                  <a:pt x="2100" y="7259"/>
                </a:moveTo>
                <a:lnTo>
                  <a:pt x="2171" y="7188"/>
                </a:lnTo>
                <a:lnTo>
                  <a:pt x="2171" y="7174"/>
                </a:lnTo>
                <a:lnTo>
                  <a:pt x="2085" y="7259"/>
                </a:lnTo>
                <a:lnTo>
                  <a:pt x="2100" y="7259"/>
                </a:lnTo>
                <a:close/>
                <a:moveTo>
                  <a:pt x="2005" y="7259"/>
                </a:moveTo>
                <a:lnTo>
                  <a:pt x="2171" y="7094"/>
                </a:lnTo>
                <a:lnTo>
                  <a:pt x="2171" y="7080"/>
                </a:lnTo>
                <a:lnTo>
                  <a:pt x="1991" y="7259"/>
                </a:lnTo>
                <a:lnTo>
                  <a:pt x="2005" y="7259"/>
                </a:lnTo>
                <a:close/>
                <a:moveTo>
                  <a:pt x="1628" y="7259"/>
                </a:moveTo>
                <a:lnTo>
                  <a:pt x="2171" y="6718"/>
                </a:lnTo>
                <a:lnTo>
                  <a:pt x="2171" y="6704"/>
                </a:lnTo>
                <a:lnTo>
                  <a:pt x="1614" y="7259"/>
                </a:lnTo>
                <a:lnTo>
                  <a:pt x="1628" y="7259"/>
                </a:lnTo>
                <a:close/>
                <a:moveTo>
                  <a:pt x="1957" y="7259"/>
                </a:moveTo>
                <a:lnTo>
                  <a:pt x="2171" y="7047"/>
                </a:lnTo>
                <a:lnTo>
                  <a:pt x="2171" y="7032"/>
                </a:lnTo>
                <a:lnTo>
                  <a:pt x="1943" y="7259"/>
                </a:lnTo>
                <a:lnTo>
                  <a:pt x="1957" y="7259"/>
                </a:lnTo>
                <a:close/>
                <a:moveTo>
                  <a:pt x="1581" y="7259"/>
                </a:moveTo>
                <a:lnTo>
                  <a:pt x="2171" y="6671"/>
                </a:lnTo>
                <a:lnTo>
                  <a:pt x="2171" y="6656"/>
                </a:lnTo>
                <a:lnTo>
                  <a:pt x="1566" y="7259"/>
                </a:lnTo>
                <a:lnTo>
                  <a:pt x="1581" y="7259"/>
                </a:lnTo>
                <a:close/>
                <a:moveTo>
                  <a:pt x="1062" y="7259"/>
                </a:moveTo>
                <a:lnTo>
                  <a:pt x="2171" y="6153"/>
                </a:lnTo>
                <a:lnTo>
                  <a:pt x="2171" y="6139"/>
                </a:lnTo>
                <a:lnTo>
                  <a:pt x="1048" y="7259"/>
                </a:lnTo>
                <a:lnTo>
                  <a:pt x="1062" y="7259"/>
                </a:lnTo>
                <a:close/>
                <a:moveTo>
                  <a:pt x="1204" y="7259"/>
                </a:moveTo>
                <a:lnTo>
                  <a:pt x="2171" y="6295"/>
                </a:lnTo>
                <a:lnTo>
                  <a:pt x="2171" y="6280"/>
                </a:lnTo>
                <a:lnTo>
                  <a:pt x="1190" y="7259"/>
                </a:lnTo>
                <a:lnTo>
                  <a:pt x="1204" y="7259"/>
                </a:lnTo>
                <a:close/>
                <a:moveTo>
                  <a:pt x="1251" y="7259"/>
                </a:moveTo>
                <a:lnTo>
                  <a:pt x="2171" y="6342"/>
                </a:lnTo>
                <a:lnTo>
                  <a:pt x="2171" y="6328"/>
                </a:lnTo>
                <a:lnTo>
                  <a:pt x="1237" y="7259"/>
                </a:lnTo>
                <a:lnTo>
                  <a:pt x="1251" y="7259"/>
                </a:lnTo>
                <a:close/>
                <a:moveTo>
                  <a:pt x="1157" y="7259"/>
                </a:moveTo>
                <a:lnTo>
                  <a:pt x="2171" y="6247"/>
                </a:lnTo>
                <a:lnTo>
                  <a:pt x="2171" y="6233"/>
                </a:lnTo>
                <a:lnTo>
                  <a:pt x="1142" y="7259"/>
                </a:lnTo>
                <a:lnTo>
                  <a:pt x="1157" y="7259"/>
                </a:lnTo>
                <a:close/>
                <a:moveTo>
                  <a:pt x="1109" y="7259"/>
                </a:moveTo>
                <a:lnTo>
                  <a:pt x="2171" y="6200"/>
                </a:lnTo>
                <a:lnTo>
                  <a:pt x="2171" y="6186"/>
                </a:lnTo>
                <a:lnTo>
                  <a:pt x="1095" y="7259"/>
                </a:lnTo>
                <a:lnTo>
                  <a:pt x="1109" y="7259"/>
                </a:lnTo>
                <a:close/>
                <a:moveTo>
                  <a:pt x="1296" y="7259"/>
                </a:moveTo>
                <a:lnTo>
                  <a:pt x="2171" y="6387"/>
                </a:lnTo>
                <a:lnTo>
                  <a:pt x="2171" y="6375"/>
                </a:lnTo>
                <a:lnTo>
                  <a:pt x="1285" y="7259"/>
                </a:lnTo>
                <a:lnTo>
                  <a:pt x="1296" y="7259"/>
                </a:lnTo>
                <a:close/>
                <a:moveTo>
                  <a:pt x="1486" y="7259"/>
                </a:moveTo>
                <a:lnTo>
                  <a:pt x="2171" y="6576"/>
                </a:lnTo>
                <a:lnTo>
                  <a:pt x="2171" y="6562"/>
                </a:lnTo>
                <a:lnTo>
                  <a:pt x="1472" y="7259"/>
                </a:lnTo>
                <a:lnTo>
                  <a:pt x="1486" y="7259"/>
                </a:lnTo>
                <a:close/>
                <a:moveTo>
                  <a:pt x="1533" y="7259"/>
                </a:moveTo>
                <a:lnTo>
                  <a:pt x="2171" y="6623"/>
                </a:lnTo>
                <a:lnTo>
                  <a:pt x="2171" y="6609"/>
                </a:lnTo>
                <a:lnTo>
                  <a:pt x="1519" y="7259"/>
                </a:lnTo>
                <a:lnTo>
                  <a:pt x="1533" y="7259"/>
                </a:lnTo>
                <a:close/>
                <a:moveTo>
                  <a:pt x="1391" y="7259"/>
                </a:moveTo>
                <a:lnTo>
                  <a:pt x="2171" y="6481"/>
                </a:lnTo>
                <a:lnTo>
                  <a:pt x="2171" y="6470"/>
                </a:lnTo>
                <a:lnTo>
                  <a:pt x="1379" y="7259"/>
                </a:lnTo>
                <a:lnTo>
                  <a:pt x="1391" y="7259"/>
                </a:lnTo>
                <a:close/>
                <a:moveTo>
                  <a:pt x="1344" y="7259"/>
                </a:moveTo>
                <a:lnTo>
                  <a:pt x="2171" y="6434"/>
                </a:lnTo>
                <a:lnTo>
                  <a:pt x="2171" y="6422"/>
                </a:lnTo>
                <a:lnTo>
                  <a:pt x="1332" y="7259"/>
                </a:lnTo>
                <a:lnTo>
                  <a:pt x="1344" y="7259"/>
                </a:lnTo>
                <a:close/>
                <a:moveTo>
                  <a:pt x="1439" y="7259"/>
                </a:moveTo>
                <a:lnTo>
                  <a:pt x="2171" y="6529"/>
                </a:lnTo>
                <a:lnTo>
                  <a:pt x="2171" y="6514"/>
                </a:lnTo>
                <a:lnTo>
                  <a:pt x="1424" y="7259"/>
                </a:lnTo>
                <a:lnTo>
                  <a:pt x="1439" y="7259"/>
                </a:lnTo>
                <a:close/>
                <a:moveTo>
                  <a:pt x="308" y="7259"/>
                </a:moveTo>
                <a:lnTo>
                  <a:pt x="2171" y="5401"/>
                </a:lnTo>
                <a:lnTo>
                  <a:pt x="2171" y="5387"/>
                </a:lnTo>
                <a:lnTo>
                  <a:pt x="294" y="7259"/>
                </a:lnTo>
                <a:lnTo>
                  <a:pt x="308" y="7259"/>
                </a:lnTo>
                <a:close/>
                <a:moveTo>
                  <a:pt x="0" y="5450"/>
                </a:moveTo>
                <a:lnTo>
                  <a:pt x="2171" y="3284"/>
                </a:lnTo>
                <a:lnTo>
                  <a:pt x="2171" y="3270"/>
                </a:lnTo>
                <a:lnTo>
                  <a:pt x="0" y="5436"/>
                </a:lnTo>
                <a:lnTo>
                  <a:pt x="0" y="5450"/>
                </a:lnTo>
                <a:close/>
                <a:moveTo>
                  <a:pt x="0" y="5498"/>
                </a:moveTo>
                <a:lnTo>
                  <a:pt x="2171" y="3332"/>
                </a:lnTo>
                <a:lnTo>
                  <a:pt x="2171" y="3318"/>
                </a:lnTo>
                <a:lnTo>
                  <a:pt x="0" y="5484"/>
                </a:lnTo>
                <a:lnTo>
                  <a:pt x="0" y="5498"/>
                </a:lnTo>
                <a:close/>
                <a:moveTo>
                  <a:pt x="0" y="5592"/>
                </a:moveTo>
                <a:lnTo>
                  <a:pt x="2171" y="3426"/>
                </a:lnTo>
                <a:lnTo>
                  <a:pt x="2171" y="3412"/>
                </a:lnTo>
                <a:lnTo>
                  <a:pt x="0" y="5578"/>
                </a:lnTo>
                <a:lnTo>
                  <a:pt x="0" y="5592"/>
                </a:lnTo>
                <a:close/>
                <a:moveTo>
                  <a:pt x="0" y="5545"/>
                </a:moveTo>
                <a:lnTo>
                  <a:pt x="2171" y="3379"/>
                </a:lnTo>
                <a:lnTo>
                  <a:pt x="2171" y="3365"/>
                </a:lnTo>
                <a:lnTo>
                  <a:pt x="0" y="5531"/>
                </a:lnTo>
                <a:lnTo>
                  <a:pt x="0" y="5545"/>
                </a:lnTo>
                <a:close/>
                <a:moveTo>
                  <a:pt x="0" y="5356"/>
                </a:moveTo>
                <a:lnTo>
                  <a:pt x="2171" y="3190"/>
                </a:lnTo>
                <a:lnTo>
                  <a:pt x="2171" y="3176"/>
                </a:lnTo>
                <a:lnTo>
                  <a:pt x="0" y="5342"/>
                </a:lnTo>
                <a:lnTo>
                  <a:pt x="0" y="5356"/>
                </a:lnTo>
                <a:close/>
                <a:moveTo>
                  <a:pt x="0" y="5403"/>
                </a:moveTo>
                <a:lnTo>
                  <a:pt x="2171" y="3237"/>
                </a:lnTo>
                <a:lnTo>
                  <a:pt x="2171" y="3223"/>
                </a:lnTo>
                <a:lnTo>
                  <a:pt x="0" y="5389"/>
                </a:lnTo>
                <a:lnTo>
                  <a:pt x="0" y="5403"/>
                </a:lnTo>
                <a:close/>
                <a:moveTo>
                  <a:pt x="0" y="5779"/>
                </a:moveTo>
                <a:lnTo>
                  <a:pt x="2171" y="3613"/>
                </a:lnTo>
                <a:lnTo>
                  <a:pt x="2171" y="3599"/>
                </a:lnTo>
                <a:lnTo>
                  <a:pt x="0" y="5765"/>
                </a:lnTo>
                <a:lnTo>
                  <a:pt x="0" y="5779"/>
                </a:lnTo>
                <a:close/>
                <a:moveTo>
                  <a:pt x="0" y="5309"/>
                </a:moveTo>
                <a:lnTo>
                  <a:pt x="2171" y="3143"/>
                </a:lnTo>
                <a:lnTo>
                  <a:pt x="2171" y="3131"/>
                </a:lnTo>
                <a:lnTo>
                  <a:pt x="0" y="5297"/>
                </a:lnTo>
                <a:lnTo>
                  <a:pt x="0" y="5309"/>
                </a:lnTo>
                <a:close/>
                <a:moveTo>
                  <a:pt x="0" y="5637"/>
                </a:moveTo>
                <a:lnTo>
                  <a:pt x="2171" y="3471"/>
                </a:lnTo>
                <a:lnTo>
                  <a:pt x="2171" y="3459"/>
                </a:lnTo>
                <a:lnTo>
                  <a:pt x="0" y="5625"/>
                </a:lnTo>
                <a:lnTo>
                  <a:pt x="0" y="5637"/>
                </a:lnTo>
                <a:close/>
                <a:moveTo>
                  <a:pt x="0" y="5826"/>
                </a:moveTo>
                <a:lnTo>
                  <a:pt x="2171" y="3660"/>
                </a:lnTo>
                <a:lnTo>
                  <a:pt x="2171" y="3646"/>
                </a:lnTo>
                <a:lnTo>
                  <a:pt x="0" y="5812"/>
                </a:lnTo>
                <a:lnTo>
                  <a:pt x="0" y="5826"/>
                </a:lnTo>
                <a:close/>
                <a:moveTo>
                  <a:pt x="0" y="5685"/>
                </a:moveTo>
                <a:lnTo>
                  <a:pt x="2171" y="3519"/>
                </a:lnTo>
                <a:lnTo>
                  <a:pt x="2171" y="3507"/>
                </a:lnTo>
                <a:lnTo>
                  <a:pt x="0" y="5673"/>
                </a:lnTo>
                <a:lnTo>
                  <a:pt x="0" y="5685"/>
                </a:lnTo>
                <a:close/>
                <a:moveTo>
                  <a:pt x="0" y="5874"/>
                </a:moveTo>
                <a:lnTo>
                  <a:pt x="2171" y="3708"/>
                </a:lnTo>
                <a:lnTo>
                  <a:pt x="2171" y="3694"/>
                </a:lnTo>
                <a:lnTo>
                  <a:pt x="0" y="5859"/>
                </a:lnTo>
                <a:lnTo>
                  <a:pt x="0" y="5874"/>
                </a:lnTo>
                <a:close/>
                <a:moveTo>
                  <a:pt x="0" y="5732"/>
                </a:moveTo>
                <a:lnTo>
                  <a:pt x="2171" y="3566"/>
                </a:lnTo>
                <a:lnTo>
                  <a:pt x="2171" y="3554"/>
                </a:lnTo>
                <a:lnTo>
                  <a:pt x="0" y="5720"/>
                </a:lnTo>
                <a:lnTo>
                  <a:pt x="0" y="5732"/>
                </a:lnTo>
                <a:close/>
                <a:moveTo>
                  <a:pt x="0" y="4885"/>
                </a:moveTo>
                <a:lnTo>
                  <a:pt x="2171" y="2719"/>
                </a:lnTo>
                <a:lnTo>
                  <a:pt x="2171" y="2707"/>
                </a:lnTo>
                <a:lnTo>
                  <a:pt x="0" y="4873"/>
                </a:lnTo>
                <a:lnTo>
                  <a:pt x="0" y="4885"/>
                </a:lnTo>
                <a:close/>
                <a:moveTo>
                  <a:pt x="0" y="4933"/>
                </a:moveTo>
                <a:lnTo>
                  <a:pt x="2171" y="2767"/>
                </a:lnTo>
                <a:lnTo>
                  <a:pt x="2171" y="2752"/>
                </a:lnTo>
                <a:lnTo>
                  <a:pt x="0" y="4918"/>
                </a:lnTo>
                <a:lnTo>
                  <a:pt x="0" y="4933"/>
                </a:lnTo>
                <a:close/>
                <a:moveTo>
                  <a:pt x="0" y="4791"/>
                </a:moveTo>
                <a:lnTo>
                  <a:pt x="2171" y="2625"/>
                </a:lnTo>
                <a:lnTo>
                  <a:pt x="2171" y="2613"/>
                </a:lnTo>
                <a:lnTo>
                  <a:pt x="0" y="4779"/>
                </a:lnTo>
                <a:lnTo>
                  <a:pt x="0" y="4791"/>
                </a:lnTo>
                <a:close/>
                <a:moveTo>
                  <a:pt x="0" y="5261"/>
                </a:moveTo>
                <a:lnTo>
                  <a:pt x="2171" y="3095"/>
                </a:lnTo>
                <a:lnTo>
                  <a:pt x="2171" y="3083"/>
                </a:lnTo>
                <a:lnTo>
                  <a:pt x="0" y="5249"/>
                </a:lnTo>
                <a:lnTo>
                  <a:pt x="0" y="5261"/>
                </a:lnTo>
                <a:close/>
                <a:moveTo>
                  <a:pt x="0" y="4980"/>
                </a:moveTo>
                <a:lnTo>
                  <a:pt x="2171" y="2814"/>
                </a:lnTo>
                <a:lnTo>
                  <a:pt x="2171" y="2800"/>
                </a:lnTo>
                <a:lnTo>
                  <a:pt x="0" y="4966"/>
                </a:lnTo>
                <a:lnTo>
                  <a:pt x="0" y="4980"/>
                </a:lnTo>
                <a:close/>
                <a:moveTo>
                  <a:pt x="0" y="4838"/>
                </a:moveTo>
                <a:lnTo>
                  <a:pt x="2171" y="2672"/>
                </a:lnTo>
                <a:lnTo>
                  <a:pt x="2171" y="2660"/>
                </a:lnTo>
                <a:lnTo>
                  <a:pt x="0" y="4826"/>
                </a:lnTo>
                <a:lnTo>
                  <a:pt x="0" y="4838"/>
                </a:lnTo>
                <a:close/>
                <a:moveTo>
                  <a:pt x="0" y="5169"/>
                </a:moveTo>
                <a:lnTo>
                  <a:pt x="2171" y="3003"/>
                </a:lnTo>
                <a:lnTo>
                  <a:pt x="2171" y="2989"/>
                </a:lnTo>
                <a:lnTo>
                  <a:pt x="0" y="5155"/>
                </a:lnTo>
                <a:lnTo>
                  <a:pt x="0" y="5169"/>
                </a:lnTo>
                <a:close/>
                <a:moveTo>
                  <a:pt x="0" y="5214"/>
                </a:moveTo>
                <a:lnTo>
                  <a:pt x="2171" y="3048"/>
                </a:lnTo>
                <a:lnTo>
                  <a:pt x="2171" y="3036"/>
                </a:lnTo>
                <a:lnTo>
                  <a:pt x="0" y="5202"/>
                </a:lnTo>
                <a:lnTo>
                  <a:pt x="0" y="5214"/>
                </a:lnTo>
                <a:close/>
                <a:moveTo>
                  <a:pt x="0" y="5027"/>
                </a:moveTo>
                <a:lnTo>
                  <a:pt x="2171" y="2861"/>
                </a:lnTo>
                <a:lnTo>
                  <a:pt x="2171" y="2847"/>
                </a:lnTo>
                <a:lnTo>
                  <a:pt x="0" y="5013"/>
                </a:lnTo>
                <a:lnTo>
                  <a:pt x="0" y="5027"/>
                </a:lnTo>
                <a:close/>
                <a:moveTo>
                  <a:pt x="0" y="5074"/>
                </a:moveTo>
                <a:lnTo>
                  <a:pt x="2171" y="2908"/>
                </a:lnTo>
                <a:lnTo>
                  <a:pt x="2171" y="2894"/>
                </a:lnTo>
                <a:lnTo>
                  <a:pt x="0" y="5060"/>
                </a:lnTo>
                <a:lnTo>
                  <a:pt x="0" y="5074"/>
                </a:lnTo>
                <a:close/>
                <a:moveTo>
                  <a:pt x="0" y="5122"/>
                </a:moveTo>
                <a:lnTo>
                  <a:pt x="2171" y="2956"/>
                </a:lnTo>
                <a:lnTo>
                  <a:pt x="2171" y="2942"/>
                </a:lnTo>
                <a:lnTo>
                  <a:pt x="0" y="5108"/>
                </a:lnTo>
                <a:lnTo>
                  <a:pt x="0" y="5122"/>
                </a:lnTo>
                <a:close/>
                <a:moveTo>
                  <a:pt x="0" y="6436"/>
                </a:moveTo>
                <a:lnTo>
                  <a:pt x="2171" y="4270"/>
                </a:lnTo>
                <a:lnTo>
                  <a:pt x="2171" y="4259"/>
                </a:lnTo>
                <a:lnTo>
                  <a:pt x="0" y="6425"/>
                </a:lnTo>
                <a:lnTo>
                  <a:pt x="0" y="6436"/>
                </a:lnTo>
                <a:close/>
                <a:moveTo>
                  <a:pt x="0" y="6673"/>
                </a:moveTo>
                <a:lnTo>
                  <a:pt x="2171" y="4507"/>
                </a:lnTo>
                <a:lnTo>
                  <a:pt x="2171" y="4493"/>
                </a:lnTo>
                <a:lnTo>
                  <a:pt x="0" y="6659"/>
                </a:lnTo>
                <a:lnTo>
                  <a:pt x="0" y="6673"/>
                </a:lnTo>
                <a:close/>
                <a:moveTo>
                  <a:pt x="0" y="6720"/>
                </a:moveTo>
                <a:lnTo>
                  <a:pt x="2171" y="4554"/>
                </a:lnTo>
                <a:lnTo>
                  <a:pt x="2171" y="4540"/>
                </a:lnTo>
                <a:lnTo>
                  <a:pt x="0" y="6706"/>
                </a:lnTo>
                <a:lnTo>
                  <a:pt x="0" y="6720"/>
                </a:lnTo>
                <a:close/>
                <a:moveTo>
                  <a:pt x="0" y="6626"/>
                </a:moveTo>
                <a:lnTo>
                  <a:pt x="2171" y="4460"/>
                </a:lnTo>
                <a:lnTo>
                  <a:pt x="2171" y="4445"/>
                </a:lnTo>
                <a:lnTo>
                  <a:pt x="0" y="6611"/>
                </a:lnTo>
                <a:lnTo>
                  <a:pt x="0" y="6626"/>
                </a:lnTo>
                <a:close/>
                <a:moveTo>
                  <a:pt x="0" y="6531"/>
                </a:moveTo>
                <a:lnTo>
                  <a:pt x="2171" y="4365"/>
                </a:lnTo>
                <a:lnTo>
                  <a:pt x="2171" y="4353"/>
                </a:lnTo>
                <a:lnTo>
                  <a:pt x="0" y="6519"/>
                </a:lnTo>
                <a:lnTo>
                  <a:pt x="0" y="6531"/>
                </a:lnTo>
                <a:close/>
                <a:moveTo>
                  <a:pt x="0" y="6768"/>
                </a:moveTo>
                <a:lnTo>
                  <a:pt x="2171" y="4602"/>
                </a:lnTo>
                <a:lnTo>
                  <a:pt x="2171" y="4587"/>
                </a:lnTo>
                <a:lnTo>
                  <a:pt x="0" y="6753"/>
                </a:lnTo>
                <a:lnTo>
                  <a:pt x="0" y="6768"/>
                </a:lnTo>
                <a:close/>
                <a:moveTo>
                  <a:pt x="0" y="6578"/>
                </a:moveTo>
                <a:lnTo>
                  <a:pt x="2171" y="4412"/>
                </a:lnTo>
                <a:lnTo>
                  <a:pt x="2171" y="4398"/>
                </a:lnTo>
                <a:lnTo>
                  <a:pt x="0" y="6564"/>
                </a:lnTo>
                <a:lnTo>
                  <a:pt x="0" y="6578"/>
                </a:lnTo>
                <a:close/>
                <a:moveTo>
                  <a:pt x="0" y="6907"/>
                </a:moveTo>
                <a:lnTo>
                  <a:pt x="2171" y="4741"/>
                </a:lnTo>
                <a:lnTo>
                  <a:pt x="2171" y="4729"/>
                </a:lnTo>
                <a:lnTo>
                  <a:pt x="0" y="6895"/>
                </a:lnTo>
                <a:lnTo>
                  <a:pt x="0" y="6907"/>
                </a:lnTo>
                <a:close/>
                <a:moveTo>
                  <a:pt x="0" y="6815"/>
                </a:moveTo>
                <a:lnTo>
                  <a:pt x="2171" y="4649"/>
                </a:lnTo>
                <a:lnTo>
                  <a:pt x="2171" y="4635"/>
                </a:lnTo>
                <a:lnTo>
                  <a:pt x="0" y="6801"/>
                </a:lnTo>
                <a:lnTo>
                  <a:pt x="0" y="6815"/>
                </a:lnTo>
                <a:close/>
                <a:moveTo>
                  <a:pt x="0" y="7002"/>
                </a:moveTo>
                <a:lnTo>
                  <a:pt x="2171" y="4836"/>
                </a:lnTo>
                <a:lnTo>
                  <a:pt x="2171" y="4821"/>
                </a:lnTo>
                <a:lnTo>
                  <a:pt x="0" y="6987"/>
                </a:lnTo>
                <a:lnTo>
                  <a:pt x="0" y="7002"/>
                </a:lnTo>
                <a:close/>
                <a:moveTo>
                  <a:pt x="0" y="6954"/>
                </a:moveTo>
                <a:lnTo>
                  <a:pt x="2171" y="4788"/>
                </a:lnTo>
                <a:lnTo>
                  <a:pt x="2171" y="4777"/>
                </a:lnTo>
                <a:lnTo>
                  <a:pt x="0" y="6942"/>
                </a:lnTo>
                <a:lnTo>
                  <a:pt x="0" y="6954"/>
                </a:lnTo>
                <a:close/>
                <a:moveTo>
                  <a:pt x="0" y="6484"/>
                </a:moveTo>
                <a:lnTo>
                  <a:pt x="2171" y="4318"/>
                </a:lnTo>
                <a:lnTo>
                  <a:pt x="2171" y="4306"/>
                </a:lnTo>
                <a:lnTo>
                  <a:pt x="0" y="6472"/>
                </a:lnTo>
                <a:lnTo>
                  <a:pt x="0" y="6484"/>
                </a:lnTo>
                <a:close/>
                <a:moveTo>
                  <a:pt x="0" y="6860"/>
                </a:moveTo>
                <a:lnTo>
                  <a:pt x="2171" y="4694"/>
                </a:lnTo>
                <a:lnTo>
                  <a:pt x="2171" y="4682"/>
                </a:lnTo>
                <a:lnTo>
                  <a:pt x="0" y="6848"/>
                </a:lnTo>
                <a:lnTo>
                  <a:pt x="0" y="6860"/>
                </a:lnTo>
                <a:close/>
                <a:moveTo>
                  <a:pt x="0" y="6392"/>
                </a:moveTo>
                <a:lnTo>
                  <a:pt x="2171" y="4226"/>
                </a:lnTo>
                <a:lnTo>
                  <a:pt x="2171" y="4211"/>
                </a:lnTo>
                <a:lnTo>
                  <a:pt x="0" y="6377"/>
                </a:lnTo>
                <a:lnTo>
                  <a:pt x="0" y="6392"/>
                </a:lnTo>
                <a:close/>
                <a:moveTo>
                  <a:pt x="0" y="6108"/>
                </a:moveTo>
                <a:lnTo>
                  <a:pt x="2171" y="3942"/>
                </a:lnTo>
                <a:lnTo>
                  <a:pt x="2171" y="3930"/>
                </a:lnTo>
                <a:lnTo>
                  <a:pt x="0" y="6096"/>
                </a:lnTo>
                <a:lnTo>
                  <a:pt x="0" y="6108"/>
                </a:lnTo>
                <a:close/>
                <a:moveTo>
                  <a:pt x="0" y="6060"/>
                </a:moveTo>
                <a:lnTo>
                  <a:pt x="2171" y="3895"/>
                </a:lnTo>
                <a:lnTo>
                  <a:pt x="2171" y="3883"/>
                </a:lnTo>
                <a:lnTo>
                  <a:pt x="0" y="6049"/>
                </a:lnTo>
                <a:lnTo>
                  <a:pt x="0" y="6060"/>
                </a:lnTo>
                <a:close/>
                <a:moveTo>
                  <a:pt x="0" y="6155"/>
                </a:moveTo>
                <a:lnTo>
                  <a:pt x="2171" y="3989"/>
                </a:lnTo>
                <a:lnTo>
                  <a:pt x="2171" y="3975"/>
                </a:lnTo>
                <a:lnTo>
                  <a:pt x="0" y="6141"/>
                </a:lnTo>
                <a:lnTo>
                  <a:pt x="0" y="6155"/>
                </a:lnTo>
                <a:close/>
                <a:moveTo>
                  <a:pt x="0" y="7049"/>
                </a:moveTo>
                <a:lnTo>
                  <a:pt x="2171" y="4883"/>
                </a:lnTo>
                <a:lnTo>
                  <a:pt x="2171" y="4869"/>
                </a:lnTo>
                <a:lnTo>
                  <a:pt x="0" y="7035"/>
                </a:lnTo>
                <a:lnTo>
                  <a:pt x="0" y="7049"/>
                </a:lnTo>
                <a:close/>
                <a:moveTo>
                  <a:pt x="0" y="6013"/>
                </a:moveTo>
                <a:lnTo>
                  <a:pt x="2171" y="3847"/>
                </a:lnTo>
                <a:lnTo>
                  <a:pt x="2171" y="3835"/>
                </a:lnTo>
                <a:lnTo>
                  <a:pt x="0" y="6001"/>
                </a:lnTo>
                <a:lnTo>
                  <a:pt x="0" y="6013"/>
                </a:lnTo>
                <a:close/>
                <a:moveTo>
                  <a:pt x="0" y="5968"/>
                </a:moveTo>
                <a:lnTo>
                  <a:pt x="2171" y="3802"/>
                </a:lnTo>
                <a:lnTo>
                  <a:pt x="2171" y="3788"/>
                </a:lnTo>
                <a:lnTo>
                  <a:pt x="0" y="5954"/>
                </a:lnTo>
                <a:lnTo>
                  <a:pt x="0" y="5968"/>
                </a:lnTo>
                <a:close/>
                <a:moveTo>
                  <a:pt x="0" y="5921"/>
                </a:moveTo>
                <a:lnTo>
                  <a:pt x="2171" y="3755"/>
                </a:lnTo>
                <a:lnTo>
                  <a:pt x="2171" y="3741"/>
                </a:lnTo>
                <a:lnTo>
                  <a:pt x="0" y="5907"/>
                </a:lnTo>
                <a:lnTo>
                  <a:pt x="0" y="5921"/>
                </a:lnTo>
                <a:close/>
                <a:moveTo>
                  <a:pt x="0" y="6344"/>
                </a:moveTo>
                <a:lnTo>
                  <a:pt x="2171" y="4178"/>
                </a:lnTo>
                <a:lnTo>
                  <a:pt x="2171" y="4164"/>
                </a:lnTo>
                <a:lnTo>
                  <a:pt x="0" y="6330"/>
                </a:lnTo>
                <a:lnTo>
                  <a:pt x="0" y="6344"/>
                </a:lnTo>
                <a:close/>
                <a:moveTo>
                  <a:pt x="0" y="6250"/>
                </a:moveTo>
                <a:lnTo>
                  <a:pt x="2171" y="4084"/>
                </a:lnTo>
                <a:lnTo>
                  <a:pt x="2171" y="4070"/>
                </a:lnTo>
                <a:lnTo>
                  <a:pt x="0" y="6235"/>
                </a:lnTo>
                <a:lnTo>
                  <a:pt x="0" y="6250"/>
                </a:lnTo>
                <a:close/>
                <a:moveTo>
                  <a:pt x="0" y="6202"/>
                </a:moveTo>
                <a:lnTo>
                  <a:pt x="2171" y="4036"/>
                </a:lnTo>
                <a:lnTo>
                  <a:pt x="2171" y="4022"/>
                </a:lnTo>
                <a:lnTo>
                  <a:pt x="0" y="6188"/>
                </a:lnTo>
                <a:lnTo>
                  <a:pt x="0" y="6202"/>
                </a:lnTo>
                <a:close/>
                <a:moveTo>
                  <a:pt x="0" y="6297"/>
                </a:moveTo>
                <a:lnTo>
                  <a:pt x="2171" y="4131"/>
                </a:lnTo>
                <a:lnTo>
                  <a:pt x="2171" y="4117"/>
                </a:lnTo>
                <a:lnTo>
                  <a:pt x="0" y="6283"/>
                </a:lnTo>
                <a:lnTo>
                  <a:pt x="0" y="6297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2400" y="6487126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6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429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5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73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434">
          <p15:clr>
            <a:srgbClr val="FBAE40"/>
          </p15:clr>
        </p15:guide>
        <p15:guide id="22" orient="horz" pos="2251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/>
          <p:cNvSpPr txBox="1"/>
          <p:nvPr/>
        </p:nvSpPr>
        <p:spPr>
          <a:xfrm>
            <a:off x="294825" y="3198168"/>
            <a:ext cx="531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gradFill flip="none" rotWithShape="1"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  <a:tileRect/>
                </a:gradFill>
                <a:latin typeface="+mn-lt"/>
                <a:cs typeface="Segoe UI" panose="020B0502040204020203" pitchFamily="34" charset="0"/>
              </a:rPr>
              <a:t>Happiest People · Happiest Customers</a:t>
            </a:r>
            <a:endParaRPr lang="en-US" sz="2000" i="1" dirty="0">
              <a:gradFill flip="none" rotWithShape="1">
                <a:gsLst>
                  <a:gs pos="0">
                    <a:srgbClr val="3DB44A"/>
                  </a:gs>
                  <a:gs pos="33000">
                    <a:srgbClr val="3DB44A"/>
                  </a:gs>
                  <a:gs pos="100000">
                    <a:srgbClr val="29B9CD"/>
                  </a:gs>
                </a:gsLst>
                <a:lin ang="2700000" scaled="1"/>
                <a:tileRect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94825" y="5531019"/>
            <a:ext cx="6457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India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 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|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 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United States 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 |  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United Kingdom 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 |  Canada  |  Australia  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|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  Dubai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713791" y="152954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0"/>
          <a:stretch/>
        </p:blipFill>
        <p:spPr>
          <a:xfrm flipH="1">
            <a:off x="0" y="-3752"/>
            <a:ext cx="5892461" cy="1583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21" y="-295275"/>
            <a:ext cx="7448550" cy="744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58874" r="50591" b="39954"/>
          <a:stretch/>
        </p:blipFill>
        <p:spPr>
          <a:xfrm>
            <a:off x="8376443" y="4256046"/>
            <a:ext cx="565149" cy="87354"/>
          </a:xfrm>
          <a:prstGeom prst="rect">
            <a:avLst/>
          </a:prstGeom>
        </p:spPr>
      </p:pic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389219" y="661879"/>
            <a:ext cx="1367170" cy="458530"/>
            <a:chOff x="-1682" y="309"/>
            <a:chExt cx="11044" cy="3704"/>
          </a:xfrm>
        </p:grpSpPr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4825" y="4226042"/>
            <a:ext cx="4140200" cy="443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presenter’s email address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94825" y="4691010"/>
            <a:ext cx="4140200" cy="44394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add presenter’s Phone / Twitter ID</a:t>
            </a:r>
          </a:p>
        </p:txBody>
      </p:sp>
    </p:spTree>
    <p:extLst>
      <p:ext uri="{BB962C8B-B14F-4D97-AF65-F5344CB8AC3E}">
        <p14:creationId xmlns:p14="http://schemas.microsoft.com/office/powerpoint/2010/main" val="31550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52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45">
          <p15:clr>
            <a:srgbClr val="FBAE40"/>
          </p15:clr>
        </p15:guide>
        <p15:guide id="9" pos="1050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76200"/>
            <a:ext cx="8931964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 smtClean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76200"/>
            <a:ext cx="8931964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 smtClean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190046"/>
            <a:ext cx="8931964" cy="559646"/>
          </a:xfrm>
        </p:spPr>
        <p:txBody>
          <a:bodyPr anchor="b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 smtClean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71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1" y="657426"/>
            <a:ext cx="8931964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add subtitle if any</a:t>
            </a:r>
            <a:endParaRPr lang="en-US" dirty="0"/>
          </a:p>
        </p:txBody>
      </p:sp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3408">
          <p15:clr>
            <a:srgbClr val="FBAE40"/>
          </p15:clr>
        </p15:guide>
        <p15:guide id="12" pos="4224">
          <p15:clr>
            <a:srgbClr val="FBAE40"/>
          </p15:clr>
        </p15:guide>
        <p15:guide id="13" pos="5280">
          <p15:clr>
            <a:srgbClr val="FBAE40"/>
          </p15:clr>
        </p15:guide>
        <p15:guide id="14" pos="6384">
          <p15:clr>
            <a:srgbClr val="FBAE40"/>
          </p15:clr>
        </p15:guide>
        <p15:guide id="15" pos="6624">
          <p15:clr>
            <a:srgbClr val="FBAE40"/>
          </p15:clr>
        </p15:guide>
        <p15:guide id="16" pos="1296">
          <p15:clr>
            <a:srgbClr val="FBAE40"/>
          </p15:clr>
        </p15:guide>
        <p15:guide id="17" pos="3168">
          <p15:clr>
            <a:srgbClr val="FBAE40"/>
          </p15:clr>
        </p15:guide>
        <p15:guide id="18" pos="4464">
          <p15:clr>
            <a:srgbClr val="FBAE40"/>
          </p15:clr>
        </p15:guide>
        <p15:guide id="19" pos="5520">
          <p15:clr>
            <a:srgbClr val="FBAE40"/>
          </p15:clr>
        </p15:guide>
        <p15:guide id="20" orient="horz" pos="1392">
          <p15:clr>
            <a:srgbClr val="FBAE40"/>
          </p15:clr>
        </p15:guide>
        <p15:guide id="21" orient="horz" pos="2256">
          <p15:clr>
            <a:srgbClr val="FBAE40"/>
          </p15:clr>
        </p15:guide>
        <p15:guide id="22" orient="horz" pos="3312">
          <p15:clr>
            <a:srgbClr val="FBAE40"/>
          </p15:clr>
        </p15:guide>
        <p15:guide id="23" pos="236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79413" y="1219200"/>
            <a:ext cx="56155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9413" y="1905000"/>
            <a:ext cx="5615542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3" y="1219200"/>
            <a:ext cx="5617659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1753" y="1905000"/>
            <a:ext cx="5617659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8909847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68"/>
          <p:cNvSpPr>
            <a:spLocks noGrp="1"/>
          </p:cNvSpPr>
          <p:nvPr>
            <p:ph type="sldNum" sz="quarter" idx="10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9512" y="4690418"/>
            <a:ext cx="11432977" cy="872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675250" y="1066801"/>
            <a:ext cx="8841501" cy="3660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512" y="5562600"/>
            <a:ext cx="11432977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3038928"/>
            <a:ext cx="4400550" cy="283005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2842986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0" y="638629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4400550" cy="2215044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4476750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9416832" y="452981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27314"/>
            <a:ext cx="1117600" cy="89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" y="-96134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515600" y="365124"/>
            <a:ext cx="1295399" cy="4388177"/>
          </a:xfrm>
        </p:spPr>
        <p:txBody>
          <a:bodyPr vert="eaVert"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0015002" y="356847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9686" y="3189685"/>
            <a:ext cx="6858002" cy="478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400000">
            <a:off x="-1081166" y="4802912"/>
            <a:ext cx="284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 – www.happiestminds.com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ontent Placeholder 2"/>
          <p:cNvSpPr>
            <a:spLocks noGrp="1"/>
          </p:cNvSpPr>
          <p:nvPr>
            <p:ph idx="10"/>
          </p:nvPr>
        </p:nvSpPr>
        <p:spPr>
          <a:xfrm rot="5400000">
            <a:off x="2612619" y="-1565024"/>
            <a:ext cx="5890325" cy="97506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 rot="5400000">
            <a:off x="-1023740" y="2274674"/>
            <a:ext cx="2743200" cy="365125"/>
          </a:xfrm>
        </p:spPr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5400000">
            <a:off x="10898149" y="5339075"/>
            <a:ext cx="1367170" cy="458530"/>
            <a:chOff x="-1682" y="309"/>
            <a:chExt cx="11044" cy="3704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9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73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8909847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52" y="1234006"/>
            <a:ext cx="11534900" cy="494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2400" y="6487126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1066800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429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44581" y="-361950"/>
            <a:ext cx="10826638" cy="177800"/>
            <a:chOff x="936232" y="-361950"/>
            <a:chExt cx="10826638" cy="1778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936232" y="-361950"/>
              <a:ext cx="5184775" cy="177800"/>
              <a:chOff x="3454400" y="3181350"/>
              <a:chExt cx="5184775" cy="177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454400" y="3181350"/>
                <a:ext cx="177800" cy="177800"/>
              </a:xfrm>
              <a:prstGeom prst="rect">
                <a:avLst/>
              </a:prstGeom>
              <a:solidFill>
                <a:srgbClr val="F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461375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957888" y="3181350"/>
                <a:ext cx="177800" cy="177800"/>
              </a:xfrm>
              <a:prstGeom prst="rect">
                <a:avLst/>
              </a:prstGeom>
              <a:solidFill>
                <a:srgbClr val="08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706144" y="3181350"/>
                <a:ext cx="177800" cy="177800"/>
              </a:xfrm>
              <a:prstGeom prst="rect">
                <a:avLst/>
              </a:prstGeom>
              <a:solidFill>
                <a:srgbClr val="8AC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209632" y="3181350"/>
                <a:ext cx="177800" cy="177800"/>
              </a:xfrm>
              <a:prstGeom prst="rect">
                <a:avLst/>
              </a:prstGeom>
              <a:solidFill>
                <a:srgbClr val="33A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080271" y="3181350"/>
                <a:ext cx="177800" cy="177800"/>
              </a:xfrm>
              <a:prstGeom prst="rect">
                <a:avLst/>
              </a:prstGeom>
              <a:solidFill>
                <a:srgbClr val="BFE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332014" y="3181350"/>
                <a:ext cx="177800" cy="177800"/>
              </a:xfrm>
              <a:prstGeom prst="rect">
                <a:avLst/>
              </a:prstGeom>
              <a:solidFill>
                <a:srgbClr val="45B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590107" y="3181350"/>
                <a:ext cx="177800" cy="177800"/>
              </a:xfrm>
              <a:prstGeom prst="rect">
                <a:avLst/>
              </a:prstGeom>
              <a:solidFill>
                <a:srgbClr val="1CA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829157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578095" y="-361950"/>
              <a:ext cx="5184775" cy="177800"/>
              <a:chOff x="3454400" y="4876800"/>
              <a:chExt cx="5184775" cy="177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454400" y="4876800"/>
                <a:ext cx="177800" cy="177800"/>
              </a:xfrm>
              <a:prstGeom prst="rect">
                <a:avLst/>
              </a:prstGeom>
              <a:solidFill>
                <a:srgbClr val="01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461375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957888" y="4876800"/>
                <a:ext cx="177800" cy="177800"/>
              </a:xfrm>
              <a:prstGeom prst="rect">
                <a:avLst/>
              </a:prstGeom>
              <a:solidFill>
                <a:srgbClr val="F76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706144" y="4876800"/>
                <a:ext cx="177800" cy="177800"/>
              </a:xfrm>
              <a:prstGeom prst="rect">
                <a:avLst/>
              </a:prstGeom>
              <a:solidFill>
                <a:srgbClr val="471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209632" y="4876800"/>
                <a:ext cx="177800" cy="177800"/>
              </a:xfrm>
              <a:prstGeom prst="rect">
                <a:avLst/>
              </a:prstGeom>
              <a:solidFill>
                <a:srgbClr val="CD52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080271" y="4876800"/>
                <a:ext cx="177800" cy="177800"/>
              </a:xfrm>
              <a:prstGeom prst="rect">
                <a:avLst/>
              </a:prstGeom>
              <a:solidFill>
                <a:srgbClr val="261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332014" y="4876800"/>
                <a:ext cx="177800" cy="177800"/>
              </a:xfrm>
              <a:prstGeom prst="rect">
                <a:avLst/>
              </a:prstGeom>
              <a:solidFill>
                <a:srgbClr val="8E3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590107" y="4876800"/>
                <a:ext cx="177800" cy="177800"/>
              </a:xfrm>
              <a:prstGeom prst="rect">
                <a:avLst/>
              </a:prstGeom>
              <a:solidFill>
                <a:srgbClr val="E15D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29157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318052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C14CB5"/>
              </a:gs>
              <a:gs pos="33000">
                <a:srgbClr val="CB51A8"/>
              </a:gs>
              <a:gs pos="69000">
                <a:srgbClr val="E45F85"/>
              </a:gs>
              <a:gs pos="100000">
                <a:srgbClr val="F86A6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21664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" name="Group 4"/>
          <p:cNvGrpSpPr>
            <a:grpSpLocks noChangeAspect="1"/>
          </p:cNvGrpSpPr>
          <p:nvPr/>
        </p:nvGrpSpPr>
        <p:grpSpPr bwMode="auto">
          <a:xfrm>
            <a:off x="10470945" y="308955"/>
            <a:ext cx="1367170" cy="458530"/>
            <a:chOff x="-1682" y="309"/>
            <a:chExt cx="11044" cy="3704"/>
          </a:xfrm>
        </p:grpSpPr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50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688" r:id="rId3"/>
    <p:sldLayoutId id="2147483689" r:id="rId4"/>
    <p:sldLayoutId id="2147483690" r:id="rId5"/>
    <p:sldLayoutId id="2147483718" r:id="rId6"/>
    <p:sldLayoutId id="2147483691" r:id="rId7"/>
    <p:sldLayoutId id="2147483693" r:id="rId8"/>
    <p:sldLayoutId id="2147483719" r:id="rId9"/>
    <p:sldLayoutId id="214748372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rgbClr val="3DB44A"/>
              </a:gs>
              <a:gs pos="33000">
                <a:srgbClr val="3DB44A"/>
              </a:gs>
              <a:gs pos="100000">
                <a:srgbClr val="29B9CD"/>
              </a:gs>
            </a:gsLst>
            <a:lin ang="27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9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9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ebiprasanna.m@happiestminds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538"/>
            <a:ext cx="11913326" cy="49561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71860" y="168896"/>
            <a:ext cx="9753599" cy="850390"/>
          </a:xfrm>
        </p:spPr>
        <p:txBody>
          <a:bodyPr/>
          <a:lstStyle/>
          <a:p>
            <a:r>
              <a:rPr lang="en-US" b="1" u="sng" dirty="0" smtClean="0"/>
              <a:t>VNF Snort(IPS) </a:t>
            </a:r>
            <a:r>
              <a:rPr lang="en-US" b="1" u="sng" dirty="0" smtClean="0"/>
              <a:t>Testing</a:t>
            </a:r>
            <a:endParaRPr lang="en-US" dirty="0"/>
          </a:p>
          <a:p>
            <a:r>
              <a:rPr lang="en-US" sz="2000" dirty="0" smtClean="0">
                <a:solidFill>
                  <a:schemeClr val="tx2"/>
                </a:solidFill>
              </a:rPr>
              <a:t>THROUGH KEYWORD DRIVEN APPROACH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29" y="2341064"/>
            <a:ext cx="6665822" cy="359146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713823" y="5871961"/>
            <a:ext cx="2522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test (End to End)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0274" y="279545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9966" y="279545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net102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9257" y="360458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net102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20695" y="3185369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Ubuntu"/>
              </a:rPr>
              <a:t>192.168.101.4</a:t>
            </a:r>
            <a:endParaRPr lang="en-US" b="0" i="0" dirty="0">
              <a:solidFill>
                <a:srgbClr val="333333"/>
              </a:solidFill>
              <a:effectLst/>
              <a:latin typeface="Ubuntu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806" y="3235252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Ubuntu"/>
              </a:rPr>
              <a:t>192.168.102.3</a:t>
            </a:r>
            <a:endParaRPr lang="en-US" b="0" i="0" dirty="0">
              <a:solidFill>
                <a:srgbClr val="333333"/>
              </a:solidFill>
              <a:effectLst/>
              <a:latin typeface="Ubuntu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8659" y="1521873"/>
            <a:ext cx="1850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Ubuntu"/>
              </a:rPr>
              <a:t>192.168.101.11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192.168.102.4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192.168.203.57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106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538"/>
            <a:ext cx="11913326" cy="49561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71860" y="168896"/>
            <a:ext cx="9753599" cy="850390"/>
          </a:xfrm>
        </p:spPr>
        <p:txBody>
          <a:bodyPr/>
          <a:lstStyle/>
          <a:p>
            <a:r>
              <a:rPr lang="en-US" b="1" u="sng" dirty="0" smtClean="0"/>
              <a:t>VM </a:t>
            </a:r>
            <a:r>
              <a:rPr lang="en-US" b="1" u="sng" dirty="0"/>
              <a:t>Life-Cycle-Management </a:t>
            </a:r>
            <a:r>
              <a:rPr lang="en-US" b="1" u="sng" dirty="0" smtClean="0"/>
              <a:t>Testing</a:t>
            </a:r>
            <a:endParaRPr lang="en-US" dirty="0"/>
          </a:p>
          <a:p>
            <a:r>
              <a:rPr lang="en-US" sz="2000" dirty="0" smtClean="0">
                <a:solidFill>
                  <a:schemeClr val="tx2"/>
                </a:solidFill>
              </a:rPr>
              <a:t>THROUGH KEYWORD DRIVEN APPROACH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2" y="2449376"/>
            <a:ext cx="8202385" cy="354647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898206" y="5995851"/>
            <a:ext cx="469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hosts covering single firewall interface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25029" y="4222613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192.168.101.5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0771" y="4222613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Ubuntu"/>
              </a:rPr>
              <a:t>192.168.101.3</a:t>
            </a:r>
            <a:endParaRPr lang="en-US" b="0" i="0" dirty="0">
              <a:solidFill>
                <a:srgbClr val="333333"/>
              </a:solidFill>
              <a:effectLst/>
              <a:latin typeface="Ubuntu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2060" y="2384583"/>
            <a:ext cx="1896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333333"/>
                </a:solidFill>
                <a:latin typeface="Ubuntu"/>
              </a:rPr>
              <a:t>192.168.101.16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333333"/>
                </a:solidFill>
                <a:latin typeface="Ubuntu"/>
              </a:rPr>
              <a:t>192.168.102.8</a:t>
            </a:r>
            <a:endParaRPr lang="nl-NL" dirty="0">
              <a:solidFill>
                <a:srgbClr val="333333"/>
              </a:solidFill>
              <a:latin typeface="Ubuntu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333333"/>
                </a:solidFill>
                <a:latin typeface="Ubuntu"/>
              </a:rPr>
              <a:t>192.168.203.55</a:t>
            </a:r>
            <a:endParaRPr lang="nl-NL" b="0" i="0" dirty="0">
              <a:solidFill>
                <a:srgbClr val="333333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853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160318"/>
            <a:ext cx="2387897" cy="5425754"/>
          </a:xfrm>
          <a:prstGeom prst="rect">
            <a:avLst/>
          </a:prstGeom>
        </p:spPr>
      </p:pic>
      <p:sp>
        <p:nvSpPr>
          <p:cNvPr id="19" name="Text Placeholder 1"/>
          <p:cNvSpPr txBox="1">
            <a:spLocks/>
          </p:cNvSpPr>
          <p:nvPr/>
        </p:nvSpPr>
        <p:spPr>
          <a:xfrm>
            <a:off x="171996" y="0"/>
            <a:ext cx="8931964" cy="933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"/>
              </a:spcAft>
              <a:buFont typeface="Arial" panose="020B0604020202020204" pitchFamily="34" charset="0"/>
              <a:buNone/>
              <a:defRPr sz="3200" kern="1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"/>
              </a:spcAft>
              <a:buFont typeface="Arial" panose="020B0604020202020204" pitchFamily="34" charset="0"/>
              <a:buNone/>
              <a:defRPr sz="2000" kern="120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"/>
              </a:spcAft>
              <a:buFont typeface="Arial" panose="020B0604020202020204" pitchFamily="34" charset="0"/>
              <a:buNone/>
              <a:defRPr sz="1800" kern="120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Robot framework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44" idx="1"/>
          </p:cNvCxnSpPr>
          <p:nvPr/>
        </p:nvCxnSpPr>
        <p:spPr>
          <a:xfrm flipH="1">
            <a:off x="1687335" y="1628681"/>
            <a:ext cx="1954205" cy="7437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46165" y="3067663"/>
            <a:ext cx="2062391" cy="106329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Keywords, Test Cases and data inputs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87335" y="3650894"/>
            <a:ext cx="2116855" cy="194188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37098" y="2333780"/>
            <a:ext cx="2066833" cy="49361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Reports / Logs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2155372" y="3599313"/>
            <a:ext cx="1690793" cy="262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55213" y="5244296"/>
            <a:ext cx="2293986" cy="69696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Supporting python library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789611" y="4696431"/>
            <a:ext cx="1401672" cy="13732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08896" y="4398337"/>
            <a:ext cx="2293986" cy="64885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Snort </a:t>
            </a:r>
            <a:r>
              <a:rPr lang="en-US" b="1" dirty="0" smtClean="0">
                <a:solidFill>
                  <a:srgbClr val="7030A0"/>
                </a:solidFill>
              </a:rPr>
              <a:t>Library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>
            <a:off x="1881051" y="5592778"/>
            <a:ext cx="1474162" cy="6082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2259875" y="2616879"/>
            <a:ext cx="1355081" cy="1093607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641540" y="1097031"/>
            <a:ext cx="2062391" cy="106329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ROBOT supporting library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575786"/>
              </p:ext>
            </p:extLst>
          </p:nvPr>
        </p:nvGraphicFramePr>
        <p:xfrm>
          <a:off x="9784715" y="2872376"/>
          <a:ext cx="1027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Packager Shell Object" showAsIcon="1" r:id="rId4" imgW="1026360" imgH="582120" progId="Package">
                  <p:embed/>
                </p:oleObj>
              </mc:Choice>
              <mc:Fallback>
                <p:oleObj name="Packager Shell Object" showAsIcon="1" r:id="rId4" imgW="102636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4715" y="2872376"/>
                        <a:ext cx="10271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37642"/>
              </p:ext>
            </p:extLst>
          </p:nvPr>
        </p:nvGraphicFramePr>
        <p:xfrm>
          <a:off x="9887902" y="3687214"/>
          <a:ext cx="8207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ackager Shell Object" showAsIcon="1" r:id="rId6" imgW="821160" imgH="582120" progId="Package">
                  <p:embed/>
                </p:oleObj>
              </mc:Choice>
              <mc:Fallback>
                <p:oleObj name="Packager Shell Object" showAsIcon="1" r:id="rId6" imgW="82116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7902" y="3687214"/>
                        <a:ext cx="820738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45420"/>
              </p:ext>
            </p:extLst>
          </p:nvPr>
        </p:nvGraphicFramePr>
        <p:xfrm>
          <a:off x="9444988" y="5224779"/>
          <a:ext cx="1706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Packager Shell Object" showAsIcon="1" r:id="rId8" imgW="1707120" imgH="582120" progId="Package">
                  <p:embed/>
                </p:oleObj>
              </mc:Choice>
              <mc:Fallback>
                <p:oleObj name="Packager Shell Object" showAsIcon="1" r:id="rId8" imgW="170712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44988" y="5224779"/>
                        <a:ext cx="170656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19460"/>
              </p:ext>
            </p:extLst>
          </p:nvPr>
        </p:nvGraphicFramePr>
        <p:xfrm>
          <a:off x="9401333" y="4502052"/>
          <a:ext cx="17938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Packager Shell Object" showAsIcon="1" r:id="rId10" imgW="1793520" imgH="582120" progId="Package">
                  <p:embed/>
                </p:oleObj>
              </mc:Choice>
              <mc:Fallback>
                <p:oleObj name="Packager Shell Object" showAsIcon="1" r:id="rId10" imgW="179352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01333" y="4502052"/>
                        <a:ext cx="17938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7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188149"/>
            <a:ext cx="11321823" cy="50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192028"/>
            <a:ext cx="11882446" cy="50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0" y="52053"/>
            <a:ext cx="10515600" cy="783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spc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Test Cases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79412"/>
              </p:ext>
            </p:extLst>
          </p:nvPr>
        </p:nvGraphicFramePr>
        <p:xfrm>
          <a:off x="222069" y="1188715"/>
          <a:ext cx="11717382" cy="5225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7382">
                  <a:extLst>
                    <a:ext uri="{9D8B030D-6E8A-4147-A177-3AD203B41FA5}">
                      <a16:colId xmlns:a16="http://schemas.microsoft.com/office/drawing/2014/main" val="4148699808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END TO END PACKET FLOW VFIREWALL(SNORT)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7325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END TO END PACKET BLOCK VFIREWALL(SNORT)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67857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INGRESS AND EGRESS PACKET FLOW IN NAT MODE OF VFIREWALL(SNORT)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7051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 PACKET BLOCKING/BLOCK INTERNET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110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ALLOWED/ALL DROP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1799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NIDS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14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SNIFFER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8086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PACKET LOGGER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4238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PACKET LOGGER READ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7033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INLINE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9310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PASSIVE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8704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INLINE-TEST MODE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1794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PERFORMANCE CONFIGURATION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9084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MALWARE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5683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SSH TEST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9145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UPGRADE VNF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2059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MULTIPLE HOSTS COVERING A SINGLE FIREWALL INTERFACE(HTTP TEST/ALLOW TH1)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75938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MULTIPLE HOSTS COVERING A SINGLE FIREWALL INTERFACE(HTTP TEST/ALLOW TH2)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20702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MULTIPLE HOSTS COVERING A SINGLE FIREWALL INTERFACE(HTTP TEST/ALL BLOCK)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9836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MULTIPLE HOSTS COVERING A SINGLE FIREWALL INTERFACE(HTTP TEST/ALL ALLOW)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8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9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Tested Images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>
                <a:solidFill>
                  <a:schemeClr val="tx1"/>
                </a:solidFill>
              </a:rPr>
              <a:t>UBUNTU</a:t>
            </a:r>
            <a:endParaRPr lang="en-US" sz="1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Debiprasanna </a:t>
            </a:r>
            <a:r>
              <a:rPr lang="en-US" dirty="0" smtClean="0"/>
              <a:t>Mohanty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4825" y="4691010"/>
            <a:ext cx="4140200" cy="58638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Debiprasanna.m@happiestminds.com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PPT Theme_JUNE2017 (Window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PPT Theme_JUNE2017 (Windows)" id="{B15E1923-0B4D-432E-8BA5-B19186A2C0D3}" vid="{E42F6D26-1FC3-43CC-ADE4-6316092AFFA1}"/>
    </a:ext>
  </a:extLst>
</a:theme>
</file>

<file path=ppt/theme/theme2.xml><?xml version="1.0" encoding="utf-8"?>
<a:theme xmlns:a="http://schemas.openxmlformats.org/drawingml/2006/main" name="Inside Slide Templates">
  <a:themeElements>
    <a:clrScheme name="Custom 4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62626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27042017_PPT_TEMPLATE" id="{9E0276D4-4F8F-424C-A3D5-1460C41D3767}" vid="{20D36FB6-6309-4283-B1EC-989BD55D0105}"/>
    </a:ext>
  </a:extLst>
</a:theme>
</file>

<file path=ppt/theme/theme3.xml><?xml version="1.0" encoding="utf-8"?>
<a:theme xmlns:a="http://schemas.openxmlformats.org/drawingml/2006/main" name="Section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Brand Fonts">
      <a:majorFont>
        <a:latin typeface="Segoe Pro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HMPPT Theme_JUNE2017 (Windows)</Template>
  <TotalTime>8750</TotalTime>
  <Words>183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Candara</vt:lpstr>
      <vt:lpstr>Segoe UI</vt:lpstr>
      <vt:lpstr>Segoe UI Light</vt:lpstr>
      <vt:lpstr>Segoe UI Semibold</vt:lpstr>
      <vt:lpstr>Times New Roman</vt:lpstr>
      <vt:lpstr>Ubuntu</vt:lpstr>
      <vt:lpstr>HMPPT Theme_JUNE2017 (Windows)</vt:lpstr>
      <vt:lpstr>Inside Slide Templates</vt:lpstr>
      <vt:lpstr>Section Slide Template</vt:lpstr>
      <vt:lpstr>End Slide Template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Tested Images</vt:lpstr>
      <vt:lpstr>PowerPoint Presentation</vt:lpstr>
    </vt:vector>
  </TitlesOfParts>
  <Company>Happiest Minds Technologies</Company>
  <LinksUpToDate>false</LinksUpToDate>
  <SharedDoc>false</SharedDoc>
  <HyperlinkBase>www.happiestminds.com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Happiest Minds Corporate Overview</dc:title>
  <dc:subject>For more information, please contact hemalatha.mk@HappiestMinds.com</dc:subject>
  <dc:creator>Hemalatha MK</dc:creator>
  <cp:keywords>Happiest Minds Technologies</cp:keywords>
  <cp:lastModifiedBy>Debiprasanna Mohanty</cp:lastModifiedBy>
  <cp:revision>419</cp:revision>
  <dcterms:created xsi:type="dcterms:W3CDTF">2017-06-01T09:43:30Z</dcterms:created>
  <dcterms:modified xsi:type="dcterms:W3CDTF">2018-04-09T05:14:29Z</dcterms:modified>
</cp:coreProperties>
</file>