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Thực phẩm bị nhiễm vi sinh vật</c:v>
                </c:pt>
                <c:pt idx="1">
                  <c:v>Thực phẩm bị ô nhiễm hóa chất</c:v>
                </c:pt>
                <c:pt idx="2">
                  <c:v>Thực phẩm chứa chất độc tự nhiên</c:v>
                </c:pt>
                <c:pt idx="3">
                  <c:v>Nguyên nhân khác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0.27</c:v>
                </c:pt>
                <c:pt idx="2">
                  <c:v>0.19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3-4238-A19B-9D9578CF4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5E677-F9E9-42B0-B7AE-C6415D936B4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B1477-0591-47A2-A634-485772CB7B95}">
      <dgm:prSet phldrT="[Text]"/>
      <dgm:spPr/>
      <dgm:t>
        <a:bodyPr/>
        <a:lstStyle/>
        <a:p>
          <a:r>
            <a:rPr lang="en-US" dirty="0" err="1"/>
            <a:t>Đồ</a:t>
          </a:r>
          <a:r>
            <a:rPr lang="en-US" dirty="0"/>
            <a:t> </a:t>
          </a:r>
          <a:r>
            <a:rPr lang="en-US" dirty="0" err="1"/>
            <a:t>nhựa</a:t>
          </a:r>
          <a:r>
            <a:rPr lang="en-US" dirty="0"/>
            <a:t> dung </a:t>
          </a:r>
          <a:r>
            <a:rPr lang="en-US" dirty="0" err="1"/>
            <a:t>lại</a:t>
          </a:r>
          <a:endParaRPr lang="en-US" dirty="0"/>
        </a:p>
      </dgm:t>
    </dgm:pt>
    <dgm:pt modelId="{83F71F5C-DEED-4E2D-9B63-3397F5C7FBFA}" type="parTrans" cxnId="{14B62027-F03D-4519-AD29-61153645BDBD}">
      <dgm:prSet/>
      <dgm:spPr/>
      <dgm:t>
        <a:bodyPr/>
        <a:lstStyle/>
        <a:p>
          <a:endParaRPr lang="en-US"/>
        </a:p>
      </dgm:t>
    </dgm:pt>
    <dgm:pt modelId="{131AE55D-98CD-4E5A-AFA8-E1C865F69398}" type="sibTrans" cxnId="{14B62027-F03D-4519-AD29-61153645BDBD}">
      <dgm:prSet/>
      <dgm:spPr/>
      <dgm:t>
        <a:bodyPr/>
        <a:lstStyle/>
        <a:p>
          <a:endParaRPr lang="en-US"/>
        </a:p>
      </dgm:t>
    </dgm:pt>
    <dgm:pt modelId="{4FFDD409-98F5-4CF2-BEAA-9F98E161D482}">
      <dgm:prSet phldrT="[Text]"/>
      <dgm:spPr/>
      <dgm:t>
        <a:bodyPr/>
        <a:lstStyle/>
        <a:p>
          <a:r>
            <a:rPr lang="en-US" dirty="0" err="1"/>
            <a:t>Bọc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báo</a:t>
          </a:r>
          <a:endParaRPr lang="en-US" dirty="0"/>
        </a:p>
      </dgm:t>
    </dgm:pt>
    <dgm:pt modelId="{041EEA19-6900-4E23-AA40-1FE7F01D1A2F}" type="parTrans" cxnId="{26AA29E3-34D3-4B65-B490-05FC88848FF3}">
      <dgm:prSet/>
      <dgm:spPr/>
      <dgm:t>
        <a:bodyPr/>
        <a:lstStyle/>
        <a:p>
          <a:endParaRPr lang="en-US"/>
        </a:p>
      </dgm:t>
    </dgm:pt>
    <dgm:pt modelId="{8E2BEDB2-7B8A-4D5B-AC49-05FFC7D74D37}" type="sibTrans" cxnId="{26AA29E3-34D3-4B65-B490-05FC88848FF3}">
      <dgm:prSet/>
      <dgm:spPr/>
      <dgm:t>
        <a:bodyPr/>
        <a:lstStyle/>
        <a:p>
          <a:endParaRPr lang="en-US"/>
        </a:p>
      </dgm:t>
    </dgm:pt>
    <dgm:pt modelId="{F6E8C683-C688-4D62-9719-34D36B159C8E}">
      <dgm:prSet phldrT="[Text]"/>
      <dgm:spPr/>
      <dgm:t>
        <a:bodyPr/>
        <a:lstStyle/>
        <a:p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cụ</a:t>
          </a:r>
          <a:r>
            <a:rPr lang="en-US" dirty="0"/>
            <a:t> </a:t>
          </a:r>
          <a:r>
            <a:rPr lang="en-US" dirty="0" err="1"/>
            <a:t>đun</a:t>
          </a:r>
          <a:r>
            <a:rPr lang="en-US" dirty="0"/>
            <a:t> </a:t>
          </a:r>
          <a:r>
            <a:rPr lang="en-US" dirty="0" err="1"/>
            <a:t>nấu</a:t>
          </a:r>
          <a:r>
            <a:rPr lang="en-US" dirty="0"/>
            <a:t>, </a:t>
          </a:r>
          <a:r>
            <a:rPr lang="en-US" dirty="0" err="1"/>
            <a:t>chứa</a:t>
          </a:r>
          <a:r>
            <a:rPr lang="en-US" dirty="0"/>
            <a:t> </a:t>
          </a:r>
          <a:r>
            <a:rPr lang="en-US" dirty="0" err="1"/>
            <a:t>đựng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nhôm</a:t>
          </a:r>
          <a:endParaRPr lang="en-US" dirty="0"/>
        </a:p>
      </dgm:t>
    </dgm:pt>
    <dgm:pt modelId="{A4D4514D-8F57-4A7C-B98D-974126797F59}" type="parTrans" cxnId="{A6FDC058-DACB-454A-B560-DBFDD27457BE}">
      <dgm:prSet/>
      <dgm:spPr/>
      <dgm:t>
        <a:bodyPr/>
        <a:lstStyle/>
        <a:p>
          <a:endParaRPr lang="en-US"/>
        </a:p>
      </dgm:t>
    </dgm:pt>
    <dgm:pt modelId="{38B4E25F-D408-454A-B286-02F3FBFF32D9}" type="sibTrans" cxnId="{A6FDC058-DACB-454A-B560-DBFDD27457BE}">
      <dgm:prSet/>
      <dgm:spPr/>
      <dgm:t>
        <a:bodyPr/>
        <a:lstStyle/>
        <a:p>
          <a:endParaRPr lang="en-US"/>
        </a:p>
      </dgm:t>
    </dgm:pt>
    <dgm:pt modelId="{0924DA0F-0AEA-455D-8CFD-DAB6188848BC}">
      <dgm:prSet phldrT="[Text]"/>
      <dgm:spPr/>
      <dgm:t>
        <a:bodyPr/>
        <a:lstStyle/>
        <a:p>
          <a:r>
            <a:rPr lang="en-US" dirty="0" err="1"/>
            <a:t>Phòng</a:t>
          </a:r>
          <a:r>
            <a:rPr lang="en-US" dirty="0"/>
            <a:t> </a:t>
          </a:r>
          <a:r>
            <a:rPr lang="en-US" dirty="0" err="1"/>
            <a:t>nhiễm</a:t>
          </a:r>
          <a:r>
            <a:rPr lang="en-US" dirty="0"/>
            <a:t> ở </a:t>
          </a:r>
          <a:r>
            <a:rPr lang="en-US" dirty="0" err="1"/>
            <a:t>nồi</a:t>
          </a:r>
          <a:r>
            <a:rPr lang="en-US" dirty="0"/>
            <a:t> </a:t>
          </a:r>
          <a:r>
            <a:rPr lang="en-US" dirty="0" err="1"/>
            <a:t>nấu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kim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nói</a:t>
          </a:r>
          <a:r>
            <a:rPr lang="en-US" dirty="0"/>
            <a:t> </a:t>
          </a:r>
          <a:r>
            <a:rPr lang="en-US" dirty="0" err="1"/>
            <a:t>chung</a:t>
          </a:r>
          <a:r>
            <a:rPr lang="en-US" dirty="0"/>
            <a:t>  </a:t>
          </a:r>
        </a:p>
      </dgm:t>
    </dgm:pt>
    <dgm:pt modelId="{35368A23-F9A5-44AE-B230-3EE38AAD8663}" type="parTrans" cxnId="{25ABB907-D5F2-404E-8C80-D0E1DBC2DE68}">
      <dgm:prSet/>
      <dgm:spPr/>
      <dgm:t>
        <a:bodyPr/>
        <a:lstStyle/>
        <a:p>
          <a:endParaRPr lang="en-US"/>
        </a:p>
      </dgm:t>
    </dgm:pt>
    <dgm:pt modelId="{8D52EC8C-4334-432B-AD72-1B65642F8EDD}" type="sibTrans" cxnId="{25ABB907-D5F2-404E-8C80-D0E1DBC2DE68}">
      <dgm:prSet/>
      <dgm:spPr/>
      <dgm:t>
        <a:bodyPr/>
        <a:lstStyle/>
        <a:p>
          <a:endParaRPr lang="en-US"/>
        </a:p>
      </dgm:t>
    </dgm:pt>
    <dgm:pt modelId="{FB3CA759-3CC4-4BCF-AF56-C8B0FE8773B7}" type="pres">
      <dgm:prSet presAssocID="{5125E677-F9E9-42B0-B7AE-C6415D936B45}" presName="Name0" presStyleCnt="0">
        <dgm:presLayoutVars>
          <dgm:chMax val="7"/>
          <dgm:chPref val="7"/>
          <dgm:dir/>
        </dgm:presLayoutVars>
      </dgm:prSet>
      <dgm:spPr/>
    </dgm:pt>
    <dgm:pt modelId="{9A4FC39B-5D1F-4909-8DD1-E8A533FF3136}" type="pres">
      <dgm:prSet presAssocID="{5125E677-F9E9-42B0-B7AE-C6415D936B45}" presName="Name1" presStyleCnt="0"/>
      <dgm:spPr/>
    </dgm:pt>
    <dgm:pt modelId="{10250C99-6D64-47ED-9A24-11B174C13341}" type="pres">
      <dgm:prSet presAssocID="{5125E677-F9E9-42B0-B7AE-C6415D936B45}" presName="cycle" presStyleCnt="0"/>
      <dgm:spPr/>
    </dgm:pt>
    <dgm:pt modelId="{D01365DB-26F2-4833-8D99-482CCE39F70C}" type="pres">
      <dgm:prSet presAssocID="{5125E677-F9E9-42B0-B7AE-C6415D936B45}" presName="srcNode" presStyleLbl="node1" presStyleIdx="0" presStyleCnt="4"/>
      <dgm:spPr/>
    </dgm:pt>
    <dgm:pt modelId="{8769E6A5-5C0F-477A-BFB9-665078AC0855}" type="pres">
      <dgm:prSet presAssocID="{5125E677-F9E9-42B0-B7AE-C6415D936B45}" presName="conn" presStyleLbl="parChTrans1D2" presStyleIdx="0" presStyleCnt="1"/>
      <dgm:spPr/>
    </dgm:pt>
    <dgm:pt modelId="{79FB4094-098C-4985-9EE4-28BBAB8A11D6}" type="pres">
      <dgm:prSet presAssocID="{5125E677-F9E9-42B0-B7AE-C6415D936B45}" presName="extraNode" presStyleLbl="node1" presStyleIdx="0" presStyleCnt="4"/>
      <dgm:spPr/>
    </dgm:pt>
    <dgm:pt modelId="{DA0817B0-A7F3-4560-9EE6-9C5AA417F393}" type="pres">
      <dgm:prSet presAssocID="{5125E677-F9E9-42B0-B7AE-C6415D936B45}" presName="dstNode" presStyleLbl="node1" presStyleIdx="0" presStyleCnt="4"/>
      <dgm:spPr/>
    </dgm:pt>
    <dgm:pt modelId="{8EF8F26A-5261-4E8D-89B6-1AD4509C8B72}" type="pres">
      <dgm:prSet presAssocID="{0C1B1477-0591-47A2-A634-485772CB7B95}" presName="text_1" presStyleLbl="node1" presStyleIdx="0" presStyleCnt="4">
        <dgm:presLayoutVars>
          <dgm:bulletEnabled val="1"/>
        </dgm:presLayoutVars>
      </dgm:prSet>
      <dgm:spPr/>
    </dgm:pt>
    <dgm:pt modelId="{FD3D743F-55B5-4B5C-A516-1D4F43DE05C6}" type="pres">
      <dgm:prSet presAssocID="{0C1B1477-0591-47A2-A634-485772CB7B95}" presName="accent_1" presStyleCnt="0"/>
      <dgm:spPr/>
    </dgm:pt>
    <dgm:pt modelId="{10583280-BC5B-46D6-B2B9-B305B865E306}" type="pres">
      <dgm:prSet presAssocID="{0C1B1477-0591-47A2-A634-485772CB7B95}" presName="accentRepeatNode" presStyleLbl="solidFgAcc1" presStyleIdx="0" presStyleCnt="4"/>
      <dgm:spPr/>
    </dgm:pt>
    <dgm:pt modelId="{6BF39727-B5FE-4F26-A11D-0C56EFFF9788}" type="pres">
      <dgm:prSet presAssocID="{4FFDD409-98F5-4CF2-BEAA-9F98E161D482}" presName="text_2" presStyleLbl="node1" presStyleIdx="1" presStyleCnt="4">
        <dgm:presLayoutVars>
          <dgm:bulletEnabled val="1"/>
        </dgm:presLayoutVars>
      </dgm:prSet>
      <dgm:spPr/>
    </dgm:pt>
    <dgm:pt modelId="{F5C522C9-609C-4530-92E2-B32F3928161D}" type="pres">
      <dgm:prSet presAssocID="{4FFDD409-98F5-4CF2-BEAA-9F98E161D482}" presName="accent_2" presStyleCnt="0"/>
      <dgm:spPr/>
    </dgm:pt>
    <dgm:pt modelId="{B3981928-B781-4B3A-9CB4-60ED47CFB710}" type="pres">
      <dgm:prSet presAssocID="{4FFDD409-98F5-4CF2-BEAA-9F98E161D482}" presName="accentRepeatNode" presStyleLbl="solidFgAcc1" presStyleIdx="1" presStyleCnt="4"/>
      <dgm:spPr/>
    </dgm:pt>
    <dgm:pt modelId="{305BD812-C4F0-476F-93B9-C93905BE740E}" type="pres">
      <dgm:prSet presAssocID="{F6E8C683-C688-4D62-9719-34D36B159C8E}" presName="text_3" presStyleLbl="node1" presStyleIdx="2" presStyleCnt="4">
        <dgm:presLayoutVars>
          <dgm:bulletEnabled val="1"/>
        </dgm:presLayoutVars>
      </dgm:prSet>
      <dgm:spPr/>
    </dgm:pt>
    <dgm:pt modelId="{3470B9BC-706D-4023-925C-C75273F37BCA}" type="pres">
      <dgm:prSet presAssocID="{F6E8C683-C688-4D62-9719-34D36B159C8E}" presName="accent_3" presStyleCnt="0"/>
      <dgm:spPr/>
    </dgm:pt>
    <dgm:pt modelId="{35DFFEF7-4F95-4BF2-A17E-75E3D04F76A9}" type="pres">
      <dgm:prSet presAssocID="{F6E8C683-C688-4D62-9719-34D36B159C8E}" presName="accentRepeatNode" presStyleLbl="solidFgAcc1" presStyleIdx="2" presStyleCnt="4"/>
      <dgm:spPr/>
    </dgm:pt>
    <dgm:pt modelId="{FF612FC4-4F41-4803-A275-6B48269CF0F4}" type="pres">
      <dgm:prSet presAssocID="{0924DA0F-0AEA-455D-8CFD-DAB6188848BC}" presName="text_4" presStyleLbl="node1" presStyleIdx="3" presStyleCnt="4">
        <dgm:presLayoutVars>
          <dgm:bulletEnabled val="1"/>
        </dgm:presLayoutVars>
      </dgm:prSet>
      <dgm:spPr/>
    </dgm:pt>
    <dgm:pt modelId="{2C06FF0D-A263-4D8D-BC5F-D3EDEC89ADD2}" type="pres">
      <dgm:prSet presAssocID="{0924DA0F-0AEA-455D-8CFD-DAB6188848BC}" presName="accent_4" presStyleCnt="0"/>
      <dgm:spPr/>
    </dgm:pt>
    <dgm:pt modelId="{C4E0AD90-8460-436D-8457-6B29F1F18F46}" type="pres">
      <dgm:prSet presAssocID="{0924DA0F-0AEA-455D-8CFD-DAB6188848BC}" presName="accentRepeatNode" presStyleLbl="solidFgAcc1" presStyleIdx="3" presStyleCnt="4"/>
      <dgm:spPr/>
    </dgm:pt>
  </dgm:ptLst>
  <dgm:cxnLst>
    <dgm:cxn modelId="{380F4C07-9388-48B1-B04C-46240BAE9AD2}" type="presOf" srcId="{4FFDD409-98F5-4CF2-BEAA-9F98E161D482}" destId="{6BF39727-B5FE-4F26-A11D-0C56EFFF9788}" srcOrd="0" destOrd="0" presId="urn:microsoft.com/office/officeart/2008/layout/VerticalCurvedList"/>
    <dgm:cxn modelId="{25ABB907-D5F2-404E-8C80-D0E1DBC2DE68}" srcId="{5125E677-F9E9-42B0-B7AE-C6415D936B45}" destId="{0924DA0F-0AEA-455D-8CFD-DAB6188848BC}" srcOrd="3" destOrd="0" parTransId="{35368A23-F9A5-44AE-B230-3EE38AAD8663}" sibTransId="{8D52EC8C-4334-432B-AD72-1B65642F8EDD}"/>
    <dgm:cxn modelId="{5EFB3F13-7B51-4D9F-BFF3-E50B9F9EAAAF}" type="presOf" srcId="{F6E8C683-C688-4D62-9719-34D36B159C8E}" destId="{305BD812-C4F0-476F-93B9-C93905BE740E}" srcOrd="0" destOrd="0" presId="urn:microsoft.com/office/officeart/2008/layout/VerticalCurvedList"/>
    <dgm:cxn modelId="{14B62027-F03D-4519-AD29-61153645BDBD}" srcId="{5125E677-F9E9-42B0-B7AE-C6415D936B45}" destId="{0C1B1477-0591-47A2-A634-485772CB7B95}" srcOrd="0" destOrd="0" parTransId="{83F71F5C-DEED-4E2D-9B63-3397F5C7FBFA}" sibTransId="{131AE55D-98CD-4E5A-AFA8-E1C865F69398}"/>
    <dgm:cxn modelId="{8B5A1E28-DF69-45E1-9E63-54DAFA1E7C4D}" type="presOf" srcId="{5125E677-F9E9-42B0-B7AE-C6415D936B45}" destId="{FB3CA759-3CC4-4BCF-AF56-C8B0FE8773B7}" srcOrd="0" destOrd="0" presId="urn:microsoft.com/office/officeart/2008/layout/VerticalCurvedList"/>
    <dgm:cxn modelId="{A6FDC058-DACB-454A-B560-DBFDD27457BE}" srcId="{5125E677-F9E9-42B0-B7AE-C6415D936B45}" destId="{F6E8C683-C688-4D62-9719-34D36B159C8E}" srcOrd="2" destOrd="0" parTransId="{A4D4514D-8F57-4A7C-B98D-974126797F59}" sibTransId="{38B4E25F-D408-454A-B286-02F3FBFF32D9}"/>
    <dgm:cxn modelId="{62CAD1A6-2A48-4A16-82E7-2AFC6E175B2F}" type="presOf" srcId="{131AE55D-98CD-4E5A-AFA8-E1C865F69398}" destId="{8769E6A5-5C0F-477A-BFB9-665078AC0855}" srcOrd="0" destOrd="0" presId="urn:microsoft.com/office/officeart/2008/layout/VerticalCurvedList"/>
    <dgm:cxn modelId="{E3BCEBB6-8806-465B-8DE5-9C26688E7C3D}" type="presOf" srcId="{0C1B1477-0591-47A2-A634-485772CB7B95}" destId="{8EF8F26A-5261-4E8D-89B6-1AD4509C8B72}" srcOrd="0" destOrd="0" presId="urn:microsoft.com/office/officeart/2008/layout/VerticalCurvedList"/>
    <dgm:cxn modelId="{26AA29E3-34D3-4B65-B490-05FC88848FF3}" srcId="{5125E677-F9E9-42B0-B7AE-C6415D936B45}" destId="{4FFDD409-98F5-4CF2-BEAA-9F98E161D482}" srcOrd="1" destOrd="0" parTransId="{041EEA19-6900-4E23-AA40-1FE7F01D1A2F}" sibTransId="{8E2BEDB2-7B8A-4D5B-AC49-05FFC7D74D37}"/>
    <dgm:cxn modelId="{061C8DEA-4BE6-4692-92B5-8DC9BE9D279D}" type="presOf" srcId="{0924DA0F-0AEA-455D-8CFD-DAB6188848BC}" destId="{FF612FC4-4F41-4803-A275-6B48269CF0F4}" srcOrd="0" destOrd="0" presId="urn:microsoft.com/office/officeart/2008/layout/VerticalCurvedList"/>
    <dgm:cxn modelId="{C61D117A-923D-41FF-8021-29F1F253FD4A}" type="presParOf" srcId="{FB3CA759-3CC4-4BCF-AF56-C8B0FE8773B7}" destId="{9A4FC39B-5D1F-4909-8DD1-E8A533FF3136}" srcOrd="0" destOrd="0" presId="urn:microsoft.com/office/officeart/2008/layout/VerticalCurvedList"/>
    <dgm:cxn modelId="{90960617-EFEB-4A35-98C5-7C9654D3D874}" type="presParOf" srcId="{9A4FC39B-5D1F-4909-8DD1-E8A533FF3136}" destId="{10250C99-6D64-47ED-9A24-11B174C13341}" srcOrd="0" destOrd="0" presId="urn:microsoft.com/office/officeart/2008/layout/VerticalCurvedList"/>
    <dgm:cxn modelId="{8C285125-A6F5-4509-B111-D41DD9D8B160}" type="presParOf" srcId="{10250C99-6D64-47ED-9A24-11B174C13341}" destId="{D01365DB-26F2-4833-8D99-482CCE39F70C}" srcOrd="0" destOrd="0" presId="urn:microsoft.com/office/officeart/2008/layout/VerticalCurvedList"/>
    <dgm:cxn modelId="{A5FCFBB1-15E0-4BD0-874A-350D5391CD1B}" type="presParOf" srcId="{10250C99-6D64-47ED-9A24-11B174C13341}" destId="{8769E6A5-5C0F-477A-BFB9-665078AC0855}" srcOrd="1" destOrd="0" presId="urn:microsoft.com/office/officeart/2008/layout/VerticalCurvedList"/>
    <dgm:cxn modelId="{13AD1039-3A90-4E94-8B5B-7C8EB99171EE}" type="presParOf" srcId="{10250C99-6D64-47ED-9A24-11B174C13341}" destId="{79FB4094-098C-4985-9EE4-28BBAB8A11D6}" srcOrd="2" destOrd="0" presId="urn:microsoft.com/office/officeart/2008/layout/VerticalCurvedList"/>
    <dgm:cxn modelId="{7EEED8AB-4BD3-4E1C-96BD-B46FACBC3033}" type="presParOf" srcId="{10250C99-6D64-47ED-9A24-11B174C13341}" destId="{DA0817B0-A7F3-4560-9EE6-9C5AA417F393}" srcOrd="3" destOrd="0" presId="urn:microsoft.com/office/officeart/2008/layout/VerticalCurvedList"/>
    <dgm:cxn modelId="{BD551AC0-0E30-442D-949C-41B69DF20584}" type="presParOf" srcId="{9A4FC39B-5D1F-4909-8DD1-E8A533FF3136}" destId="{8EF8F26A-5261-4E8D-89B6-1AD4509C8B72}" srcOrd="1" destOrd="0" presId="urn:microsoft.com/office/officeart/2008/layout/VerticalCurvedList"/>
    <dgm:cxn modelId="{C5AD8358-7DD5-4E55-B0B6-391DB8BB5852}" type="presParOf" srcId="{9A4FC39B-5D1F-4909-8DD1-E8A533FF3136}" destId="{FD3D743F-55B5-4B5C-A516-1D4F43DE05C6}" srcOrd="2" destOrd="0" presId="urn:microsoft.com/office/officeart/2008/layout/VerticalCurvedList"/>
    <dgm:cxn modelId="{659F7485-C91D-4F5B-9E13-BCE0FAD4E31C}" type="presParOf" srcId="{FD3D743F-55B5-4B5C-A516-1D4F43DE05C6}" destId="{10583280-BC5B-46D6-B2B9-B305B865E306}" srcOrd="0" destOrd="0" presId="urn:microsoft.com/office/officeart/2008/layout/VerticalCurvedList"/>
    <dgm:cxn modelId="{DE47E3BF-C155-4267-BFF0-0B941287756D}" type="presParOf" srcId="{9A4FC39B-5D1F-4909-8DD1-E8A533FF3136}" destId="{6BF39727-B5FE-4F26-A11D-0C56EFFF9788}" srcOrd="3" destOrd="0" presId="urn:microsoft.com/office/officeart/2008/layout/VerticalCurvedList"/>
    <dgm:cxn modelId="{49669545-8129-495F-BA5E-316C285C26BD}" type="presParOf" srcId="{9A4FC39B-5D1F-4909-8DD1-E8A533FF3136}" destId="{F5C522C9-609C-4530-92E2-B32F3928161D}" srcOrd="4" destOrd="0" presId="urn:microsoft.com/office/officeart/2008/layout/VerticalCurvedList"/>
    <dgm:cxn modelId="{CF67B12F-69E8-4CF0-99FC-B7DDF0961815}" type="presParOf" srcId="{F5C522C9-609C-4530-92E2-B32F3928161D}" destId="{B3981928-B781-4B3A-9CB4-60ED47CFB710}" srcOrd="0" destOrd="0" presId="urn:microsoft.com/office/officeart/2008/layout/VerticalCurvedList"/>
    <dgm:cxn modelId="{270446A0-8845-4B45-9B9C-C8966CE30608}" type="presParOf" srcId="{9A4FC39B-5D1F-4909-8DD1-E8A533FF3136}" destId="{305BD812-C4F0-476F-93B9-C93905BE740E}" srcOrd="5" destOrd="0" presId="urn:microsoft.com/office/officeart/2008/layout/VerticalCurvedList"/>
    <dgm:cxn modelId="{A6EE1C12-EF06-434C-BC6D-AAB006827A83}" type="presParOf" srcId="{9A4FC39B-5D1F-4909-8DD1-E8A533FF3136}" destId="{3470B9BC-706D-4023-925C-C75273F37BCA}" srcOrd="6" destOrd="0" presId="urn:microsoft.com/office/officeart/2008/layout/VerticalCurvedList"/>
    <dgm:cxn modelId="{A9EE62CC-3835-428A-A44F-647B845D990A}" type="presParOf" srcId="{3470B9BC-706D-4023-925C-C75273F37BCA}" destId="{35DFFEF7-4F95-4BF2-A17E-75E3D04F76A9}" srcOrd="0" destOrd="0" presId="urn:microsoft.com/office/officeart/2008/layout/VerticalCurvedList"/>
    <dgm:cxn modelId="{86709EA8-59B6-4EB6-B0C8-73E069CF3622}" type="presParOf" srcId="{9A4FC39B-5D1F-4909-8DD1-E8A533FF3136}" destId="{FF612FC4-4F41-4803-A275-6B48269CF0F4}" srcOrd="7" destOrd="0" presId="urn:microsoft.com/office/officeart/2008/layout/VerticalCurvedList"/>
    <dgm:cxn modelId="{B21A8698-F216-4858-AA9C-E41F941742F5}" type="presParOf" srcId="{9A4FC39B-5D1F-4909-8DD1-E8A533FF3136}" destId="{2C06FF0D-A263-4D8D-BC5F-D3EDEC89ADD2}" srcOrd="8" destOrd="0" presId="urn:microsoft.com/office/officeart/2008/layout/VerticalCurvedList"/>
    <dgm:cxn modelId="{9C5F188A-1CF7-427F-90AE-A067E5DE07C9}" type="presParOf" srcId="{2C06FF0D-A263-4D8D-BC5F-D3EDEC89ADD2}" destId="{C4E0AD90-8460-436D-8457-6B29F1F18F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9E6A5-5C0F-477A-BFB9-665078AC0855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8F26A-5261-4E8D-89B6-1AD4509C8B72}">
      <dsp:nvSpPr>
        <dsp:cNvPr id="0" name=""/>
        <dsp:cNvSpPr/>
      </dsp:nvSpPr>
      <dsp:spPr>
        <a:xfrm>
          <a:off x="455546" y="309267"/>
          <a:ext cx="95483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Đồ</a:t>
          </a:r>
          <a:r>
            <a:rPr lang="en-US" sz="2800" kern="1200" dirty="0"/>
            <a:t> </a:t>
          </a:r>
          <a:r>
            <a:rPr lang="en-US" sz="2800" kern="1200" dirty="0" err="1"/>
            <a:t>nhựa</a:t>
          </a:r>
          <a:r>
            <a:rPr lang="en-US" sz="2800" kern="1200" dirty="0"/>
            <a:t> dung </a:t>
          </a:r>
          <a:r>
            <a:rPr lang="en-US" sz="2800" kern="1200" dirty="0" err="1"/>
            <a:t>lại</a:t>
          </a:r>
          <a:endParaRPr lang="en-US" sz="2800" kern="1200" dirty="0"/>
        </a:p>
      </dsp:txBody>
      <dsp:txXfrm>
        <a:off x="455546" y="309267"/>
        <a:ext cx="9548318" cy="618856"/>
      </dsp:txXfrm>
    </dsp:sp>
    <dsp:sp modelId="{10583280-BC5B-46D6-B2B9-B305B865E306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39727-B5FE-4F26-A11D-0C56EFFF9788}">
      <dsp:nvSpPr>
        <dsp:cNvPr id="0" name=""/>
        <dsp:cNvSpPr/>
      </dsp:nvSpPr>
      <dsp:spPr>
        <a:xfrm>
          <a:off x="810351" y="1237712"/>
          <a:ext cx="91935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Bọc</a:t>
          </a:r>
          <a:r>
            <a:rPr lang="en-US" sz="2800" kern="1200" dirty="0"/>
            <a:t> </a:t>
          </a:r>
          <a:r>
            <a:rPr lang="en-US" sz="2800" kern="1200" dirty="0" err="1"/>
            <a:t>thực</a:t>
          </a:r>
          <a:r>
            <a:rPr lang="en-US" sz="2800" kern="1200" dirty="0"/>
            <a:t> </a:t>
          </a:r>
          <a:r>
            <a:rPr lang="en-US" sz="2800" kern="1200" dirty="0" err="1"/>
            <a:t>phẩm</a:t>
          </a:r>
          <a:r>
            <a:rPr lang="en-US" sz="2800" kern="1200" dirty="0"/>
            <a:t> </a:t>
          </a:r>
          <a:r>
            <a:rPr lang="en-US" sz="2800" kern="1200" dirty="0" err="1"/>
            <a:t>bằng</a:t>
          </a:r>
          <a:r>
            <a:rPr lang="en-US" sz="2800" kern="1200" dirty="0"/>
            <a:t> </a:t>
          </a:r>
          <a:r>
            <a:rPr lang="en-US" sz="2800" kern="1200" dirty="0" err="1"/>
            <a:t>báo</a:t>
          </a:r>
          <a:endParaRPr lang="en-US" sz="2800" kern="1200" dirty="0"/>
        </a:p>
      </dsp:txBody>
      <dsp:txXfrm>
        <a:off x="810351" y="1237712"/>
        <a:ext cx="9193514" cy="618856"/>
      </dsp:txXfrm>
    </dsp:sp>
    <dsp:sp modelId="{B3981928-B781-4B3A-9CB4-60ED47CFB710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BD812-C4F0-476F-93B9-C93905BE740E}">
      <dsp:nvSpPr>
        <dsp:cNvPr id="0" name=""/>
        <dsp:cNvSpPr/>
      </dsp:nvSpPr>
      <dsp:spPr>
        <a:xfrm>
          <a:off x="810351" y="2166156"/>
          <a:ext cx="91935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Dùng</a:t>
          </a:r>
          <a:r>
            <a:rPr lang="en-US" sz="2800" kern="1200" dirty="0"/>
            <a:t> </a:t>
          </a:r>
          <a:r>
            <a:rPr lang="en-US" sz="2800" kern="1200" dirty="0" err="1"/>
            <a:t>dụng</a:t>
          </a:r>
          <a:r>
            <a:rPr lang="en-US" sz="2800" kern="1200" dirty="0"/>
            <a:t> </a:t>
          </a:r>
          <a:r>
            <a:rPr lang="en-US" sz="2800" kern="1200" dirty="0" err="1"/>
            <a:t>cụ</a:t>
          </a:r>
          <a:r>
            <a:rPr lang="en-US" sz="2800" kern="1200" dirty="0"/>
            <a:t> </a:t>
          </a:r>
          <a:r>
            <a:rPr lang="en-US" sz="2800" kern="1200" dirty="0" err="1"/>
            <a:t>đun</a:t>
          </a:r>
          <a:r>
            <a:rPr lang="en-US" sz="2800" kern="1200" dirty="0"/>
            <a:t> </a:t>
          </a:r>
          <a:r>
            <a:rPr lang="en-US" sz="2800" kern="1200" dirty="0" err="1"/>
            <a:t>nấu</a:t>
          </a:r>
          <a:r>
            <a:rPr lang="en-US" sz="2800" kern="1200" dirty="0"/>
            <a:t>, </a:t>
          </a:r>
          <a:r>
            <a:rPr lang="en-US" sz="2800" kern="1200" dirty="0" err="1"/>
            <a:t>chứa</a:t>
          </a:r>
          <a:r>
            <a:rPr lang="en-US" sz="2800" kern="1200" dirty="0"/>
            <a:t> </a:t>
          </a:r>
          <a:r>
            <a:rPr lang="en-US" sz="2800" kern="1200" dirty="0" err="1"/>
            <a:t>đựng</a:t>
          </a:r>
          <a:r>
            <a:rPr lang="en-US" sz="2800" kern="1200" dirty="0"/>
            <a:t> </a:t>
          </a:r>
          <a:r>
            <a:rPr lang="en-US" sz="2800" kern="1200" dirty="0" err="1"/>
            <a:t>thực</a:t>
          </a:r>
          <a:r>
            <a:rPr lang="en-US" sz="2800" kern="1200" dirty="0"/>
            <a:t> </a:t>
          </a:r>
          <a:r>
            <a:rPr lang="en-US" sz="2800" kern="1200" dirty="0" err="1"/>
            <a:t>phẩm</a:t>
          </a:r>
          <a:r>
            <a:rPr lang="en-US" sz="2800" kern="1200" dirty="0"/>
            <a:t> </a:t>
          </a:r>
          <a:r>
            <a:rPr lang="en-US" sz="2800" kern="1200" dirty="0" err="1"/>
            <a:t>bằng</a:t>
          </a:r>
          <a:r>
            <a:rPr lang="en-US" sz="2800" kern="1200" dirty="0"/>
            <a:t> </a:t>
          </a:r>
          <a:r>
            <a:rPr lang="en-US" sz="2800" kern="1200" dirty="0" err="1"/>
            <a:t>nhôm</a:t>
          </a:r>
          <a:endParaRPr lang="en-US" sz="2800" kern="1200" dirty="0"/>
        </a:p>
      </dsp:txBody>
      <dsp:txXfrm>
        <a:off x="810351" y="2166156"/>
        <a:ext cx="9193514" cy="618856"/>
      </dsp:txXfrm>
    </dsp:sp>
    <dsp:sp modelId="{35DFFEF7-4F95-4BF2-A17E-75E3D04F76A9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2FC4-4F41-4803-A275-6B48269CF0F4}">
      <dsp:nvSpPr>
        <dsp:cNvPr id="0" name=""/>
        <dsp:cNvSpPr/>
      </dsp:nvSpPr>
      <dsp:spPr>
        <a:xfrm>
          <a:off x="455546" y="3094601"/>
          <a:ext cx="95483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Phòng</a:t>
          </a:r>
          <a:r>
            <a:rPr lang="en-US" sz="2800" kern="1200" dirty="0"/>
            <a:t> </a:t>
          </a:r>
          <a:r>
            <a:rPr lang="en-US" sz="2800" kern="1200" dirty="0" err="1"/>
            <a:t>nhiễm</a:t>
          </a:r>
          <a:r>
            <a:rPr lang="en-US" sz="2800" kern="1200" dirty="0"/>
            <a:t> ở </a:t>
          </a:r>
          <a:r>
            <a:rPr lang="en-US" sz="2800" kern="1200" dirty="0" err="1"/>
            <a:t>nồi</a:t>
          </a:r>
          <a:r>
            <a:rPr lang="en-US" sz="2800" kern="1200" dirty="0"/>
            <a:t> </a:t>
          </a:r>
          <a:r>
            <a:rPr lang="en-US" sz="2800" kern="1200" dirty="0" err="1"/>
            <a:t>nấu</a:t>
          </a:r>
          <a:r>
            <a:rPr lang="en-US" sz="2800" kern="1200" dirty="0"/>
            <a:t> </a:t>
          </a:r>
          <a:r>
            <a:rPr lang="en-US" sz="2800" kern="1200" dirty="0" err="1"/>
            <a:t>bằng</a:t>
          </a:r>
          <a:r>
            <a:rPr lang="en-US" sz="2800" kern="1200" dirty="0"/>
            <a:t> </a:t>
          </a:r>
          <a:r>
            <a:rPr lang="en-US" sz="2800" kern="1200" dirty="0" err="1"/>
            <a:t>kim</a:t>
          </a:r>
          <a:r>
            <a:rPr lang="en-US" sz="2800" kern="1200" dirty="0"/>
            <a:t> </a:t>
          </a:r>
          <a:r>
            <a:rPr lang="en-US" sz="2800" kern="1200" dirty="0" err="1"/>
            <a:t>loại</a:t>
          </a:r>
          <a:r>
            <a:rPr lang="en-US" sz="2800" kern="1200" dirty="0"/>
            <a:t> </a:t>
          </a:r>
          <a:r>
            <a:rPr lang="en-US" sz="2800" kern="1200" dirty="0" err="1"/>
            <a:t>nói</a:t>
          </a:r>
          <a:r>
            <a:rPr lang="en-US" sz="2800" kern="1200" dirty="0"/>
            <a:t> </a:t>
          </a:r>
          <a:r>
            <a:rPr lang="en-US" sz="2800" kern="1200" dirty="0" err="1"/>
            <a:t>chung</a:t>
          </a:r>
          <a:r>
            <a:rPr lang="en-US" sz="2800" kern="1200" dirty="0"/>
            <a:t>  </a:t>
          </a:r>
        </a:p>
      </dsp:txBody>
      <dsp:txXfrm>
        <a:off x="455546" y="3094601"/>
        <a:ext cx="9548318" cy="618856"/>
      </dsp:txXfrm>
    </dsp:sp>
    <dsp:sp modelId="{C4E0AD90-8460-436D-8457-6B29F1F18F46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C9A5-952C-4B7C-A3B4-A54B29A8F7B8}" type="datetimeFigureOut">
              <a:rPr lang="en-US" smtClean="0"/>
              <a:t>03/01/2024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A81D-7B7F-4DDE-A85D-1CED30C5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015-8898-4A3F-B0B5-7462E82CD067}" type="datetime1">
              <a:rPr lang="en-US" smtClean="0"/>
              <a:t>03/01/2024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1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5559-C890-439E-B74B-A549803A8C14}" type="datetime1">
              <a:rPr lang="en-US" smtClean="0"/>
              <a:t>03/01/2024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6AC-C376-4350-9C8E-D59F7F9C33BB}" type="datetime1">
              <a:rPr lang="en-US" smtClean="0"/>
              <a:t>03/01/2024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D2A1-CD7C-4DF9-B5AB-EDAFA60B40F0}" type="datetime1">
              <a:rPr lang="en-US" smtClean="0"/>
              <a:t>03/01/2024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C09-4DC4-4DE7-A2C3-F876D463B633}" type="datetime1">
              <a:rPr lang="en-US" smtClean="0"/>
              <a:t>03/01/2024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6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13E-A08A-4240-A8F7-9DC61746B940}" type="datetime1">
              <a:rPr lang="en-US" smtClean="0"/>
              <a:t>03/01/2024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E901-7094-4181-A838-E4433A81E1D3}" type="datetime1">
              <a:rPr lang="en-US" smtClean="0"/>
              <a:t>03/01/2024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DE80-F68B-42F2-AD79-B2F035AB0BC8}" type="datetime1">
              <a:rPr lang="en-US" smtClean="0"/>
              <a:t>03/01/2024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1CED-5C6F-4644-9470-31549D3DD109}" type="datetime1">
              <a:rPr lang="en-US" smtClean="0"/>
              <a:t>03/01/2024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An toàn thực phẩm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C3A19A-DADC-4260-A067-06346D040105}" type="datetime1">
              <a:rPr lang="en-US" smtClean="0"/>
              <a:t>03/01/2024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 toàn thực phẩm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00F0-EB95-4EAD-9803-1A8288A2AF8E}" type="datetime1">
              <a:rPr lang="en-US" smtClean="0"/>
              <a:t>03/01/2024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ED6B31-725E-4DFB-8D01-282FBE43D51F}" type="datetime1">
              <a:rPr lang="en-US" smtClean="0"/>
              <a:t>03/01/2024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FFFFFF"/>
                </a:solidFill>
              </a:defRPr>
            </a:lvl1pPr>
          </a:lstStyle>
          <a:p>
            <a:fld id="{0B5FE780-785D-4B9F-B232-181DD547AD8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8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8182-D0FD-4B67-ACED-CB7BF133A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VỆ SINH AN TOÀN THỰC PHẨM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4336A-764D-DDAC-AA39-823DF6F81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HỌ VÀ TÊN : LÊ KHẮC TÙNG</a:t>
            </a:r>
          </a:p>
          <a:p>
            <a:r>
              <a:rPr lang="en-US" dirty="0"/>
              <a:t>MÃ SỐ SINH VIÊN : 2351010238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C597A-ECC7-0A16-E95B-F4689D84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2C4CE-0562-203D-56C0-3FE63998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6ECD-3510-7237-7E8A-42438869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074B-3CBA-9DB2-5FD5-A53E91C1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ngộ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BC1A7-39FD-DFB7-9210-13CE419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3D25D-A779-A4CD-57CB-CD28AB8D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7A3D-91C5-4563-46BF-B273127B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E598-92FD-C4B1-5709-E5508A68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hay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tật</a:t>
            </a:r>
            <a:r>
              <a:rPr lang="en-US" dirty="0"/>
              <a:t> do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396F5-AC23-2D00-DC22-396700A0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06256-C5DB-5155-C5B9-62B2A6C5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F07F-B68D-DAB4-0D45-F9F295E3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F07E79-CCC3-DD40-197A-A583EF92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36005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C8F9-3672-7FE9-904A-F148094A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9B7C-5FA5-9B89-844A-D33A3FA8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AECA-FCE2-2BC5-F7EF-8DFBDC46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ngộ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CC7227-D02B-B783-1454-272698502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784475"/>
              </p:ext>
            </p:extLst>
          </p:nvPr>
        </p:nvGraphicFramePr>
        <p:xfrm>
          <a:off x="838199" y="1825625"/>
          <a:ext cx="10673443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4D1483-A47E-F41F-20DA-C9055138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BB7AA6-CE99-6781-080C-A93716E3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98D7A-AF2A-5D69-7443-ACF8DC48B670}"/>
              </a:ext>
            </a:extLst>
          </p:cNvPr>
          <p:cNvSpPr/>
          <p:nvPr/>
        </p:nvSpPr>
        <p:spPr>
          <a:xfrm>
            <a:off x="2273381" y="2842533"/>
            <a:ext cx="8265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HÃY BẢO VỆ SỨC KHỎE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34BCD-988F-8574-AF29-EA2A467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toàn thực phẩm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42806-BFDB-406F-D2DE-9E8BD445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E780-785D-4B9F-B232-181DD547A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60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</TotalTime>
  <Words>158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VỆ SINH AN TOÀN THỰC PHẨM</vt:lpstr>
      <vt:lpstr>Nội dung</vt:lpstr>
      <vt:lpstr>Giới thiệu</vt:lpstr>
      <vt:lpstr>Kiến thức tổng quát</vt:lpstr>
      <vt:lpstr>Nguyên nhân ngộ độc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VỆ SINH AN TOÀN THỰC PHẨM</dc:title>
  <dc:creator>OU.PM</dc:creator>
  <cp:lastModifiedBy>OU.PM</cp:lastModifiedBy>
  <cp:revision>1</cp:revision>
  <dcterms:created xsi:type="dcterms:W3CDTF">2024-01-03T02:47:49Z</dcterms:created>
  <dcterms:modified xsi:type="dcterms:W3CDTF">2024-01-03T03:27:57Z</dcterms:modified>
</cp:coreProperties>
</file>