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F37A-D950-CD41-BDD3-856211E64F02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A7455-1C4B-7246-996A-BE91E99E8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4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A7455-1C4B-7246-996A-BE91E99E89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9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A7455-1C4B-7246-996A-BE91E99E89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4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65DE-A00F-6A4B-AA4B-AADD03902A5F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7BD5E-6535-5D4A-B53F-65AE127F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9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6AB1-F00F-DCCF-D263-C83731081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DC97D-032C-8F9F-4D79-4463CB3FA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3B04B2-7EE1-742E-7196-B0631CB15C88}"/>
              </a:ext>
            </a:extLst>
          </p:cNvPr>
          <p:cNvGrpSpPr/>
          <p:nvPr/>
        </p:nvGrpSpPr>
        <p:grpSpPr>
          <a:xfrm>
            <a:off x="171059" y="136629"/>
            <a:ext cx="11821039" cy="6562313"/>
            <a:chOff x="171059" y="136629"/>
            <a:chExt cx="11821039" cy="656231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02CE30-E228-9F6E-9A7D-932F95515627}"/>
                </a:ext>
              </a:extLst>
            </p:cNvPr>
            <p:cNvGrpSpPr/>
            <p:nvPr/>
          </p:nvGrpSpPr>
          <p:grpSpPr>
            <a:xfrm>
              <a:off x="171059" y="136629"/>
              <a:ext cx="11821039" cy="6562313"/>
              <a:chOff x="171059" y="136629"/>
              <a:chExt cx="11821039" cy="6562313"/>
            </a:xfrm>
          </p:grpSpPr>
          <p:pic>
            <p:nvPicPr>
              <p:cNvPr id="7" name="Picture 6" descr="A storefront with a sign and people walking in front&#10;&#10;Description automatically generated">
                <a:extLst>
                  <a:ext uri="{FF2B5EF4-FFF2-40B4-BE49-F238E27FC236}">
                    <a16:creationId xmlns:a16="http://schemas.microsoft.com/office/drawing/2014/main" id="{7655E042-3292-F216-2467-B12075F2C0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257" t="9316" r="-145" b="17913"/>
              <a:stretch/>
            </p:blipFill>
            <p:spPr>
              <a:xfrm>
                <a:off x="171059" y="140402"/>
                <a:ext cx="4389120" cy="311957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  <p:pic>
            <p:nvPicPr>
              <p:cNvPr id="11" name="Picture 10" descr="A yellow fence with a person driving a tricycle&#10;&#10;Description automatically generated">
                <a:extLst>
                  <a:ext uri="{FF2B5EF4-FFF2-40B4-BE49-F238E27FC236}">
                    <a16:creationId xmlns:a16="http://schemas.microsoft.com/office/drawing/2014/main" id="{CA8E0470-6B67-B037-D833-50379987B6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623" r="309" b="-580"/>
              <a:stretch/>
            </p:blipFill>
            <p:spPr>
              <a:xfrm>
                <a:off x="171059" y="3429000"/>
                <a:ext cx="4389120" cy="326757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  <p:pic>
            <p:nvPicPr>
              <p:cNvPr id="15" name="Picture 14" descr="A person walking by a store&#10;&#10;Description automatically generated">
                <a:extLst>
                  <a:ext uri="{FF2B5EF4-FFF2-40B4-BE49-F238E27FC236}">
                    <a16:creationId xmlns:a16="http://schemas.microsoft.com/office/drawing/2014/main" id="{5CE6DA00-A37F-C9C8-BC53-AEA10864AC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4001" t="378" r="11673" b="22270"/>
              <a:stretch/>
            </p:blipFill>
            <p:spPr>
              <a:xfrm>
                <a:off x="4750681" y="3623064"/>
                <a:ext cx="2880360" cy="307587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  <p:pic>
            <p:nvPicPr>
              <p:cNvPr id="17" name="Picture 16" descr="A street with a car and a person on a bicycle&#10;&#10;Description automatically generated">
                <a:extLst>
                  <a:ext uri="{FF2B5EF4-FFF2-40B4-BE49-F238E27FC236}">
                    <a16:creationId xmlns:a16="http://schemas.microsoft.com/office/drawing/2014/main" id="{D3E6F25C-3B48-F1A2-5590-CD76E6363C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623" t="1743" r="8089" b="737"/>
              <a:stretch/>
            </p:blipFill>
            <p:spPr>
              <a:xfrm>
                <a:off x="4742433" y="136630"/>
                <a:ext cx="2880360" cy="33287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  <p:pic>
            <p:nvPicPr>
              <p:cNvPr id="9" name="Picture 8" descr="A sign on a pole&#10;&#10;Description automatically generated">
                <a:extLst>
                  <a:ext uri="{FF2B5EF4-FFF2-40B4-BE49-F238E27FC236}">
                    <a16:creationId xmlns:a16="http://schemas.microsoft.com/office/drawing/2014/main" id="{FD969A12-F109-1509-B12C-97C8BB5608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5615" b="677"/>
              <a:stretch/>
            </p:blipFill>
            <p:spPr>
              <a:xfrm>
                <a:off x="7805047" y="136629"/>
                <a:ext cx="4187051" cy="656231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1BB6F7-00EE-CBC7-9103-7C76950D534A}"/>
                </a:ext>
              </a:extLst>
            </p:cNvPr>
            <p:cNvSpPr txBox="1"/>
            <p:nvPr/>
          </p:nvSpPr>
          <p:spPr>
            <a:xfrm>
              <a:off x="6813481" y="558215"/>
              <a:ext cx="600293" cy="646331"/>
            </a:xfrm>
            <a:prstGeom prst="rect">
              <a:avLst/>
            </a:prstGeom>
            <a:solidFill>
              <a:srgbClr val="FFFFFF">
                <a:alpha val="35294"/>
              </a:srgb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India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Offset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Press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96A57B-5396-835F-EE0A-18B9FEE2B1A0}"/>
                </a:ext>
              </a:extLst>
            </p:cNvPr>
            <p:cNvSpPr txBox="1"/>
            <p:nvPr/>
          </p:nvSpPr>
          <p:spPr>
            <a:xfrm>
              <a:off x="1840522" y="4884004"/>
              <a:ext cx="1287725" cy="276999"/>
            </a:xfrm>
            <a:prstGeom prst="rect">
              <a:avLst/>
            </a:prstGeom>
            <a:solidFill>
              <a:srgbClr val="FFFFFF">
                <a:alpha val="35294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Indian Meat Shop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145C66-18D3-09B7-D5D6-58568B4C6505}"/>
                </a:ext>
              </a:extLst>
            </p:cNvPr>
            <p:cNvSpPr txBox="1"/>
            <p:nvPr/>
          </p:nvSpPr>
          <p:spPr>
            <a:xfrm>
              <a:off x="5653126" y="5141974"/>
              <a:ext cx="1269899" cy="276999"/>
            </a:xfrm>
            <a:prstGeom prst="rect">
              <a:avLst/>
            </a:prstGeom>
            <a:solidFill>
              <a:srgbClr val="FFFFFF">
                <a:alpha val="35294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Indian Gift House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18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391C5F-9079-1268-3C35-F36EEBA4EE14}"/>
              </a:ext>
            </a:extLst>
          </p:cNvPr>
          <p:cNvGrpSpPr/>
          <p:nvPr/>
        </p:nvGrpSpPr>
        <p:grpSpPr>
          <a:xfrm>
            <a:off x="171059" y="136629"/>
            <a:ext cx="11821039" cy="6562313"/>
            <a:chOff x="171059" y="136629"/>
            <a:chExt cx="11821039" cy="6562313"/>
          </a:xfrm>
        </p:grpSpPr>
        <p:pic>
          <p:nvPicPr>
            <p:cNvPr id="7" name="Picture 6" descr="A storefront with a sign and people walking in front&#10;&#10;Description automatically generated">
              <a:extLst>
                <a:ext uri="{FF2B5EF4-FFF2-40B4-BE49-F238E27FC236}">
                  <a16:creationId xmlns:a16="http://schemas.microsoft.com/office/drawing/2014/main" id="{7655E042-3292-F216-2467-B12075F2C0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57" t="9316" r="-145" b="17913"/>
            <a:stretch/>
          </p:blipFill>
          <p:spPr>
            <a:xfrm>
              <a:off x="171059" y="140402"/>
              <a:ext cx="4389120" cy="311957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11" name="Picture 10" descr="A yellow fence with a person driving a tricycle&#10;&#10;Description automatically generated">
              <a:extLst>
                <a:ext uri="{FF2B5EF4-FFF2-40B4-BE49-F238E27FC236}">
                  <a16:creationId xmlns:a16="http://schemas.microsoft.com/office/drawing/2014/main" id="{CA8E0470-6B67-B037-D833-50379987B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23" r="309" b="-580"/>
            <a:stretch/>
          </p:blipFill>
          <p:spPr>
            <a:xfrm>
              <a:off x="171059" y="3429000"/>
              <a:ext cx="4389120" cy="32675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15" name="Picture 14" descr="A person walking by a store&#10;&#10;Description automatically generated">
              <a:extLst>
                <a:ext uri="{FF2B5EF4-FFF2-40B4-BE49-F238E27FC236}">
                  <a16:creationId xmlns:a16="http://schemas.microsoft.com/office/drawing/2014/main" id="{5CE6DA00-A37F-C9C8-BC53-AEA10864A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001" t="378" r="11673" b="22270"/>
            <a:stretch/>
          </p:blipFill>
          <p:spPr>
            <a:xfrm>
              <a:off x="4750681" y="3623064"/>
              <a:ext cx="2880360" cy="307587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17" name="Picture 16" descr="A street with a car and a person on a bicycle&#10;&#10;Description automatically generated">
              <a:extLst>
                <a:ext uri="{FF2B5EF4-FFF2-40B4-BE49-F238E27FC236}">
                  <a16:creationId xmlns:a16="http://schemas.microsoft.com/office/drawing/2014/main" id="{D3E6F25C-3B48-F1A2-5590-CD76E6363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623" t="1743" r="8089" b="737"/>
            <a:stretch/>
          </p:blipFill>
          <p:spPr>
            <a:xfrm>
              <a:off x="4742433" y="136630"/>
              <a:ext cx="2880360" cy="332878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9" name="Picture 8" descr="A sign on a pole&#10;&#10;Description automatically generated">
              <a:extLst>
                <a:ext uri="{FF2B5EF4-FFF2-40B4-BE49-F238E27FC236}">
                  <a16:creationId xmlns:a16="http://schemas.microsoft.com/office/drawing/2014/main" id="{FD969A12-F109-1509-B12C-97C8BB560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615" b="677"/>
            <a:stretch/>
          </p:blipFill>
          <p:spPr>
            <a:xfrm>
              <a:off x="7805047" y="136629"/>
              <a:ext cx="4187051" cy="656231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8319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11</Words>
  <Application>Microsoft Macintosh PowerPoint</Application>
  <PresentationFormat>Widescreen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Aashish</dc:creator>
  <cp:lastModifiedBy>Gupta, Aashish</cp:lastModifiedBy>
  <cp:revision>4</cp:revision>
  <dcterms:created xsi:type="dcterms:W3CDTF">2023-09-11T06:58:37Z</dcterms:created>
  <dcterms:modified xsi:type="dcterms:W3CDTF">2023-09-11T07:30:44Z</dcterms:modified>
</cp:coreProperties>
</file>