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094E-B2D0-99E8-5A5B-FBB6D45F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7F2D7-BABF-F45E-CAF8-05F5D17AC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E418-8EEE-3C67-295A-BA68F2CB7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6EBC-BEB7-4738-479C-9D6DF415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7AF7-DC5D-6B7C-03C6-D4B19875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F296-52F1-44C5-ECD7-E44BFA1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0BB81-7797-512E-FB07-88FD9F407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82FAD-4A54-6EE2-0737-A251C8C8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5538E-1DF7-E4D6-2096-FF667711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BFE-E9E3-4B08-B000-49E05ED2C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E0919-D15D-0C6D-1C82-BBB8123F8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97A09-3250-1091-B37A-2F68E107C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D1F9E-C399-1B5E-3A82-2B059DB15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E464-3F04-4AFE-757D-D1B4F924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685CF-7D23-D210-5D59-A131AC67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2D2C-0B01-61C6-5C90-3B6233C5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12DB9-1B09-5DF9-5F4E-DAE73A368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58C7C-F423-44E1-430E-4A3460F1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9434-7FEA-245B-2459-7E1BF7B3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FBD0-07FF-7E05-348C-7343279F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B5CC-31DF-ADDB-37CC-0DF57278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DAD4-2D3A-913B-0BD2-ABE253A9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0E93-1044-5DBA-EFF8-E82CD54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C909-051E-712E-00D7-0BD84484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41572-8506-2C75-F299-7360BF4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C0C9-08E0-43A8-373F-FA25122B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4C9FD-367D-74F1-6C46-9F40FCCC0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4CB3-0275-38BF-D74A-32D03406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47A23-16B6-5DFB-07EF-FD28AD9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6C00F-19C9-ED1B-2913-00CD8DC4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767D-CC5F-87C4-7A74-01A27FA0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23B2-1840-2180-F1C5-EAA47BBC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BEE7-BD27-2B8C-DACE-206AEF9E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B4317-F12E-931D-F9D7-A429B247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87C60E-54AF-FDC3-FD29-93DFF357C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D4EFE-86E3-9FC9-F11B-49E24EF8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4503E-78BC-2824-5B4B-1101128E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A4244-FF00-0BCC-FDF6-023FD614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1050C-8458-79D7-B939-64AF1DF6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2BB-F650-BC48-63AC-8AB691A0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C4CFB-AD1D-0C8F-9B57-350F2BDD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0F5A5-9860-C5D4-4074-15F9F1D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4A9B4-FF0B-435C-014A-3B77240F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4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0FA01-89D9-2834-77B6-6DE443B6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3EF43-7781-69A2-0E46-ACAFAB1E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0EEAE-0F06-78CC-37CF-AD3F6C7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8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518F-612B-CC62-49A4-7DAF6376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26FE1-9B46-3983-770E-7216F6D5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4ACF3-5B80-563D-C714-16A854784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1F85E-8079-8974-5309-19B05332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2FF75-1647-033D-2362-667F8C85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45F3-75F2-07CC-8FAC-F433D355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8E2C-2C26-46D9-C2CA-EF2F870AE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7D4C1-5153-F2CC-BA51-DF14936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9FCA6-193E-03BA-B718-B94F6809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070A8-46FC-4713-57B3-D0682DB3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55800-C3A2-76BF-2B53-DC6FDD0C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6ABE-227C-D11A-A5C8-AF8D7A99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39445-C30C-3C5B-6370-BB899A92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61419-3A84-4C7B-D482-186565C15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08247-8FEB-67DE-AE17-52CE8226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456A5-51ED-4741-8FD1-6523327A05CF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40EA-5ED9-4DBB-194A-1A13AAE18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E70F-B03E-ECFD-743A-9D17D78D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53AD8-5A33-447E-A59B-6EE872509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D85CB-5B21-7757-D515-5F839D2AF2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1AD946-9DB5-3659-E03D-272B0CC11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7139" y="4229571"/>
            <a:ext cx="9131559" cy="220137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HR Analytics</a:t>
            </a:r>
          </a:p>
        </p:txBody>
      </p:sp>
    </p:spTree>
    <p:extLst>
      <p:ext uri="{BB962C8B-B14F-4D97-AF65-F5344CB8AC3E}">
        <p14:creationId xmlns:p14="http://schemas.microsoft.com/office/powerpoint/2010/main" val="660540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HR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lekha kasinadhuni</dc:creator>
  <cp:lastModifiedBy>lekha kasinadhuni</cp:lastModifiedBy>
  <cp:revision>1</cp:revision>
  <dcterms:created xsi:type="dcterms:W3CDTF">2023-12-10T18:40:28Z</dcterms:created>
  <dcterms:modified xsi:type="dcterms:W3CDTF">2023-12-10T18:51:40Z</dcterms:modified>
</cp:coreProperties>
</file>