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3AFEE-E785-4716-96AC-F485513631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FDF10F-218C-4C63-812D-483323ECDE48}">
      <dgm:prSet/>
      <dgm:spPr/>
      <dgm:t>
        <a:bodyPr/>
        <a:lstStyle/>
        <a:p>
          <a:r>
            <a:rPr lang="en-IN" dirty="0"/>
            <a:t>Find the list of areas in and around </a:t>
          </a:r>
          <a:r>
            <a:rPr lang="en-IN" dirty="0" err="1"/>
            <a:t>bangalore</a:t>
          </a:r>
          <a:endParaRPr lang="en-US" dirty="0"/>
        </a:p>
      </dgm:t>
    </dgm:pt>
    <dgm:pt modelId="{60764F65-9B22-4531-B679-5C3C54EDFAF3}" type="parTrans" cxnId="{03A21E00-4949-4191-925E-7696C0118299}">
      <dgm:prSet/>
      <dgm:spPr/>
      <dgm:t>
        <a:bodyPr/>
        <a:lstStyle/>
        <a:p>
          <a:endParaRPr lang="en-US"/>
        </a:p>
      </dgm:t>
    </dgm:pt>
    <dgm:pt modelId="{7AAE637B-5A3F-49C2-9AED-119E8A7D6B27}" type="sibTrans" cxnId="{03A21E00-4949-4191-925E-7696C0118299}">
      <dgm:prSet/>
      <dgm:spPr/>
      <dgm:t>
        <a:bodyPr/>
        <a:lstStyle/>
        <a:p>
          <a:endParaRPr lang="en-US"/>
        </a:p>
      </dgm:t>
    </dgm:pt>
    <dgm:pt modelId="{C17095AE-D257-439A-A003-0D8FC6B4EB59}">
      <dgm:prSet/>
      <dgm:spPr/>
      <dgm:t>
        <a:bodyPr/>
        <a:lstStyle/>
        <a:p>
          <a:r>
            <a:rPr lang="en-IN"/>
            <a:t>Collect the already existing food truck venues using Foursquare.</a:t>
          </a:r>
          <a:endParaRPr lang="en-US" dirty="0"/>
        </a:p>
      </dgm:t>
    </dgm:pt>
    <dgm:pt modelId="{18AF9432-6EBB-4C48-8496-9A5DF896D947}" type="parTrans" cxnId="{51955C82-AA1B-4B31-82B3-547491EE5D4E}">
      <dgm:prSet/>
      <dgm:spPr/>
      <dgm:t>
        <a:bodyPr/>
        <a:lstStyle/>
        <a:p>
          <a:endParaRPr lang="en-US"/>
        </a:p>
      </dgm:t>
    </dgm:pt>
    <dgm:pt modelId="{8FA9A582-F8E8-4A4F-89AD-6497E0AAC94E}" type="sibTrans" cxnId="{51955C82-AA1B-4B31-82B3-547491EE5D4E}">
      <dgm:prSet/>
      <dgm:spPr/>
      <dgm:t>
        <a:bodyPr/>
        <a:lstStyle/>
        <a:p>
          <a:endParaRPr lang="en-US"/>
        </a:p>
      </dgm:t>
    </dgm:pt>
    <dgm:pt modelId="{5002A252-6297-4DCA-B89B-F720D777B97B}">
      <dgm:prSet/>
      <dgm:spPr/>
      <dgm:t>
        <a:bodyPr/>
        <a:lstStyle/>
        <a:p>
          <a:r>
            <a:rPr lang="en-IN"/>
            <a:t>Unsupervised learning ,K-means clustering algorithm wil be used for the analysis.</a:t>
          </a:r>
          <a:endParaRPr lang="en-US"/>
        </a:p>
      </dgm:t>
    </dgm:pt>
    <dgm:pt modelId="{4CAB63CC-35F8-4695-AB4A-255787C3884A}" type="parTrans" cxnId="{1AFAA207-FF01-446D-B5DC-FB7470C409A9}">
      <dgm:prSet/>
      <dgm:spPr/>
      <dgm:t>
        <a:bodyPr/>
        <a:lstStyle/>
        <a:p>
          <a:endParaRPr lang="en-US"/>
        </a:p>
      </dgm:t>
    </dgm:pt>
    <dgm:pt modelId="{446ADAC8-37B0-408C-8523-FBB92AE0ADEA}" type="sibTrans" cxnId="{1AFAA207-FF01-446D-B5DC-FB7470C409A9}">
      <dgm:prSet/>
      <dgm:spPr/>
      <dgm:t>
        <a:bodyPr/>
        <a:lstStyle/>
        <a:p>
          <a:endParaRPr lang="en-US"/>
        </a:p>
      </dgm:t>
    </dgm:pt>
    <dgm:pt modelId="{F2A1E752-5304-472B-BA9C-CF55319A3F58}">
      <dgm:prSet/>
      <dgm:spPr/>
      <dgm:t>
        <a:bodyPr/>
        <a:lstStyle/>
        <a:p>
          <a:r>
            <a:rPr lang="en-IN"/>
            <a:t>average of all the food truck locations were found .</a:t>
          </a:r>
          <a:endParaRPr lang="en-US"/>
        </a:p>
      </dgm:t>
    </dgm:pt>
    <dgm:pt modelId="{59CB9F66-9BA1-4A2C-A681-97597C1A5D4C}" type="parTrans" cxnId="{5D6CAA1E-7D2F-4C5E-AB4A-E119842B14FF}">
      <dgm:prSet/>
      <dgm:spPr/>
      <dgm:t>
        <a:bodyPr/>
        <a:lstStyle/>
        <a:p>
          <a:endParaRPr lang="en-US"/>
        </a:p>
      </dgm:t>
    </dgm:pt>
    <dgm:pt modelId="{BD07039F-3B16-4BF0-8CA4-25D22363AEC6}" type="sibTrans" cxnId="{5D6CAA1E-7D2F-4C5E-AB4A-E119842B14FF}">
      <dgm:prSet/>
      <dgm:spPr/>
      <dgm:t>
        <a:bodyPr/>
        <a:lstStyle/>
        <a:p>
          <a:endParaRPr lang="en-US"/>
        </a:p>
      </dgm:t>
    </dgm:pt>
    <dgm:pt modelId="{445ED86D-F8BA-478C-855B-865D77CB975C}">
      <dgm:prSet/>
      <dgm:spPr/>
      <dgm:t>
        <a:bodyPr/>
        <a:lstStyle/>
        <a:p>
          <a:r>
            <a:rPr lang="en-IN"/>
            <a:t>the local minimum of distance to every point was pin pointed .</a:t>
          </a:r>
          <a:endParaRPr lang="en-US"/>
        </a:p>
      </dgm:t>
    </dgm:pt>
    <dgm:pt modelId="{3839966A-B6FE-4437-9F8C-1139267DB52D}" type="parTrans" cxnId="{C824E6B7-EA0C-49C2-8D72-A35931F864B7}">
      <dgm:prSet/>
      <dgm:spPr/>
      <dgm:t>
        <a:bodyPr/>
        <a:lstStyle/>
        <a:p>
          <a:endParaRPr lang="en-US"/>
        </a:p>
      </dgm:t>
    </dgm:pt>
    <dgm:pt modelId="{E3862707-880E-4418-B450-BE5563D80305}" type="sibTrans" cxnId="{C824E6B7-EA0C-49C2-8D72-A35931F864B7}">
      <dgm:prSet/>
      <dgm:spPr/>
      <dgm:t>
        <a:bodyPr/>
        <a:lstStyle/>
        <a:p>
          <a:endParaRPr lang="en-US"/>
        </a:p>
      </dgm:t>
    </dgm:pt>
    <dgm:pt modelId="{D46FCCA3-F7F9-4CD1-9939-450ADFA3DC44}" type="pres">
      <dgm:prSet presAssocID="{D643AFEE-E785-4716-96AC-F4855136311B}" presName="root" presStyleCnt="0">
        <dgm:presLayoutVars>
          <dgm:dir/>
          <dgm:resizeHandles val="exact"/>
        </dgm:presLayoutVars>
      </dgm:prSet>
      <dgm:spPr/>
    </dgm:pt>
    <dgm:pt modelId="{FA52BEEC-8349-4152-8B22-F6924874770F}" type="pres">
      <dgm:prSet presAssocID="{53FDF10F-218C-4C63-812D-483323ECDE48}" presName="compNode" presStyleCnt="0"/>
      <dgm:spPr/>
    </dgm:pt>
    <dgm:pt modelId="{9DCBA66B-B5EB-4A3A-A9B0-F760D2E9836A}" type="pres">
      <dgm:prSet presAssocID="{53FDF10F-218C-4C63-812D-483323ECDE48}" presName="bgRect" presStyleLbl="bgShp" presStyleIdx="0" presStyleCnt="5"/>
      <dgm:spPr/>
    </dgm:pt>
    <dgm:pt modelId="{718A4D82-6729-4204-AFE7-5BE578EF76F6}" type="pres">
      <dgm:prSet presAssocID="{53FDF10F-218C-4C63-812D-483323ECDE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4ABB4D4-C7F7-4B7F-9AD9-BFE2B334DB5E}" type="pres">
      <dgm:prSet presAssocID="{53FDF10F-218C-4C63-812D-483323ECDE48}" presName="spaceRect" presStyleCnt="0"/>
      <dgm:spPr/>
    </dgm:pt>
    <dgm:pt modelId="{5648452C-505B-4655-9DF1-7E31CAD7E290}" type="pres">
      <dgm:prSet presAssocID="{53FDF10F-218C-4C63-812D-483323ECDE48}" presName="parTx" presStyleLbl="revTx" presStyleIdx="0" presStyleCnt="5">
        <dgm:presLayoutVars>
          <dgm:chMax val="0"/>
          <dgm:chPref val="0"/>
        </dgm:presLayoutVars>
      </dgm:prSet>
      <dgm:spPr/>
    </dgm:pt>
    <dgm:pt modelId="{D10DF566-BF5E-4C6D-B3BA-3409C51D7DED}" type="pres">
      <dgm:prSet presAssocID="{7AAE637B-5A3F-49C2-9AED-119E8A7D6B27}" presName="sibTrans" presStyleCnt="0"/>
      <dgm:spPr/>
    </dgm:pt>
    <dgm:pt modelId="{75DA347C-F0F4-446A-85BE-405DE301F104}" type="pres">
      <dgm:prSet presAssocID="{C17095AE-D257-439A-A003-0D8FC6B4EB59}" presName="compNode" presStyleCnt="0"/>
      <dgm:spPr/>
    </dgm:pt>
    <dgm:pt modelId="{FC3281D3-B216-4A39-838B-080665AB4C50}" type="pres">
      <dgm:prSet presAssocID="{C17095AE-D257-439A-A003-0D8FC6B4EB59}" presName="bgRect" presStyleLbl="bgShp" presStyleIdx="1" presStyleCnt="5"/>
      <dgm:spPr/>
    </dgm:pt>
    <dgm:pt modelId="{B865F8B3-6090-4621-95DA-172217784B5F}" type="pres">
      <dgm:prSet presAssocID="{C17095AE-D257-439A-A003-0D8FC6B4EB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9E103F31-879E-4EBF-8C8B-B2095955A0B5}" type="pres">
      <dgm:prSet presAssocID="{C17095AE-D257-439A-A003-0D8FC6B4EB59}" presName="spaceRect" presStyleCnt="0"/>
      <dgm:spPr/>
    </dgm:pt>
    <dgm:pt modelId="{C43D986F-C954-4A79-AFA7-05659E70B20C}" type="pres">
      <dgm:prSet presAssocID="{C17095AE-D257-439A-A003-0D8FC6B4EB59}" presName="parTx" presStyleLbl="revTx" presStyleIdx="1" presStyleCnt="5">
        <dgm:presLayoutVars>
          <dgm:chMax val="0"/>
          <dgm:chPref val="0"/>
        </dgm:presLayoutVars>
      </dgm:prSet>
      <dgm:spPr/>
    </dgm:pt>
    <dgm:pt modelId="{189FAC77-62B4-4E13-A4D8-5CC302A210C4}" type="pres">
      <dgm:prSet presAssocID="{8FA9A582-F8E8-4A4F-89AD-6497E0AAC94E}" presName="sibTrans" presStyleCnt="0"/>
      <dgm:spPr/>
    </dgm:pt>
    <dgm:pt modelId="{3AEF6B8C-F169-495F-88B5-7E684CC4F59C}" type="pres">
      <dgm:prSet presAssocID="{5002A252-6297-4DCA-B89B-F720D777B97B}" presName="compNode" presStyleCnt="0"/>
      <dgm:spPr/>
    </dgm:pt>
    <dgm:pt modelId="{753016D0-6E99-4F02-847E-7007D19C1EC5}" type="pres">
      <dgm:prSet presAssocID="{5002A252-6297-4DCA-B89B-F720D777B97B}" presName="bgRect" presStyleLbl="bgShp" presStyleIdx="2" presStyleCnt="5"/>
      <dgm:spPr/>
    </dgm:pt>
    <dgm:pt modelId="{AB62A715-2378-4514-BA1C-CD578F8EEDBD}" type="pres">
      <dgm:prSet presAssocID="{5002A252-6297-4DCA-B89B-F720D777B9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4469381-B960-4C80-B932-4E936FC5BB03}" type="pres">
      <dgm:prSet presAssocID="{5002A252-6297-4DCA-B89B-F720D777B97B}" presName="spaceRect" presStyleCnt="0"/>
      <dgm:spPr/>
    </dgm:pt>
    <dgm:pt modelId="{CDB8BA4A-1A88-4977-900F-027FE00FC7B2}" type="pres">
      <dgm:prSet presAssocID="{5002A252-6297-4DCA-B89B-F720D777B97B}" presName="parTx" presStyleLbl="revTx" presStyleIdx="2" presStyleCnt="5">
        <dgm:presLayoutVars>
          <dgm:chMax val="0"/>
          <dgm:chPref val="0"/>
        </dgm:presLayoutVars>
      </dgm:prSet>
      <dgm:spPr/>
    </dgm:pt>
    <dgm:pt modelId="{D6BE52F7-30B8-4377-BC4B-B969C1A27F2E}" type="pres">
      <dgm:prSet presAssocID="{446ADAC8-37B0-408C-8523-FBB92AE0ADEA}" presName="sibTrans" presStyleCnt="0"/>
      <dgm:spPr/>
    </dgm:pt>
    <dgm:pt modelId="{2FC172ED-A01C-41F5-A9BE-23CCF33301EC}" type="pres">
      <dgm:prSet presAssocID="{F2A1E752-5304-472B-BA9C-CF55319A3F58}" presName="compNode" presStyleCnt="0"/>
      <dgm:spPr/>
    </dgm:pt>
    <dgm:pt modelId="{64985367-F44D-46CE-B2FC-F71266A88D96}" type="pres">
      <dgm:prSet presAssocID="{F2A1E752-5304-472B-BA9C-CF55319A3F58}" presName="bgRect" presStyleLbl="bgShp" presStyleIdx="3" presStyleCnt="5"/>
      <dgm:spPr/>
    </dgm:pt>
    <dgm:pt modelId="{456A7E03-3A09-46A8-B743-5B03F863ED0C}" type="pres">
      <dgm:prSet presAssocID="{F2A1E752-5304-472B-BA9C-CF55319A3F5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Dog"/>
        </a:ext>
      </dgm:extLst>
    </dgm:pt>
    <dgm:pt modelId="{D2E0359E-8C9D-424D-9EE4-68CE6459D30D}" type="pres">
      <dgm:prSet presAssocID="{F2A1E752-5304-472B-BA9C-CF55319A3F58}" presName="spaceRect" presStyleCnt="0"/>
      <dgm:spPr/>
    </dgm:pt>
    <dgm:pt modelId="{2B6AD552-EE1E-4B9C-9C58-C105936D6B35}" type="pres">
      <dgm:prSet presAssocID="{F2A1E752-5304-472B-BA9C-CF55319A3F58}" presName="parTx" presStyleLbl="revTx" presStyleIdx="3" presStyleCnt="5">
        <dgm:presLayoutVars>
          <dgm:chMax val="0"/>
          <dgm:chPref val="0"/>
        </dgm:presLayoutVars>
      </dgm:prSet>
      <dgm:spPr/>
    </dgm:pt>
    <dgm:pt modelId="{53985C94-F545-4B54-B43D-98FF8D89A024}" type="pres">
      <dgm:prSet presAssocID="{BD07039F-3B16-4BF0-8CA4-25D22363AEC6}" presName="sibTrans" presStyleCnt="0"/>
      <dgm:spPr/>
    </dgm:pt>
    <dgm:pt modelId="{962421E8-C833-47CB-9E82-C0D7AC8152F2}" type="pres">
      <dgm:prSet presAssocID="{445ED86D-F8BA-478C-855B-865D77CB975C}" presName="compNode" presStyleCnt="0"/>
      <dgm:spPr/>
    </dgm:pt>
    <dgm:pt modelId="{B19C8128-69B3-4BC9-B406-6F53061AA779}" type="pres">
      <dgm:prSet presAssocID="{445ED86D-F8BA-478C-855B-865D77CB975C}" presName="bgRect" presStyleLbl="bgShp" presStyleIdx="4" presStyleCnt="5"/>
      <dgm:spPr/>
    </dgm:pt>
    <dgm:pt modelId="{E4E15B3B-52AC-4CB5-B04C-BA2ED28E1C9C}" type="pres">
      <dgm:prSet presAssocID="{445ED86D-F8BA-478C-855B-865D77CB97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36284981-0087-44A5-8A73-DB802FA0D412}" type="pres">
      <dgm:prSet presAssocID="{445ED86D-F8BA-478C-855B-865D77CB975C}" presName="spaceRect" presStyleCnt="0"/>
      <dgm:spPr/>
    </dgm:pt>
    <dgm:pt modelId="{C1F504D7-3F52-441C-B5AB-37212772F03F}" type="pres">
      <dgm:prSet presAssocID="{445ED86D-F8BA-478C-855B-865D77CB97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A21E00-4949-4191-925E-7696C0118299}" srcId="{D643AFEE-E785-4716-96AC-F4855136311B}" destId="{53FDF10F-218C-4C63-812D-483323ECDE48}" srcOrd="0" destOrd="0" parTransId="{60764F65-9B22-4531-B679-5C3C54EDFAF3}" sibTransId="{7AAE637B-5A3F-49C2-9AED-119E8A7D6B27}"/>
    <dgm:cxn modelId="{1AFAA207-FF01-446D-B5DC-FB7470C409A9}" srcId="{D643AFEE-E785-4716-96AC-F4855136311B}" destId="{5002A252-6297-4DCA-B89B-F720D777B97B}" srcOrd="2" destOrd="0" parTransId="{4CAB63CC-35F8-4695-AB4A-255787C3884A}" sibTransId="{446ADAC8-37B0-408C-8523-FBB92AE0ADEA}"/>
    <dgm:cxn modelId="{567C0012-73FA-4ADF-BF5B-3E1738474220}" type="presOf" srcId="{C17095AE-D257-439A-A003-0D8FC6B4EB59}" destId="{C43D986F-C954-4A79-AFA7-05659E70B20C}" srcOrd="0" destOrd="0" presId="urn:microsoft.com/office/officeart/2018/2/layout/IconVerticalSolidList"/>
    <dgm:cxn modelId="{5D6CAA1E-7D2F-4C5E-AB4A-E119842B14FF}" srcId="{D643AFEE-E785-4716-96AC-F4855136311B}" destId="{F2A1E752-5304-472B-BA9C-CF55319A3F58}" srcOrd="3" destOrd="0" parTransId="{59CB9F66-9BA1-4A2C-A681-97597C1A5D4C}" sibTransId="{BD07039F-3B16-4BF0-8CA4-25D22363AEC6}"/>
    <dgm:cxn modelId="{2B6D077D-DB2F-4ACE-BA53-FE0D188118B3}" type="presOf" srcId="{D643AFEE-E785-4716-96AC-F4855136311B}" destId="{D46FCCA3-F7F9-4CD1-9939-450ADFA3DC44}" srcOrd="0" destOrd="0" presId="urn:microsoft.com/office/officeart/2018/2/layout/IconVerticalSolidList"/>
    <dgm:cxn modelId="{51955C82-AA1B-4B31-82B3-547491EE5D4E}" srcId="{D643AFEE-E785-4716-96AC-F4855136311B}" destId="{C17095AE-D257-439A-A003-0D8FC6B4EB59}" srcOrd="1" destOrd="0" parTransId="{18AF9432-6EBB-4C48-8496-9A5DF896D947}" sibTransId="{8FA9A582-F8E8-4A4F-89AD-6497E0AAC94E}"/>
    <dgm:cxn modelId="{088D8E85-8418-465D-AE53-1E7890E0FB42}" type="presOf" srcId="{F2A1E752-5304-472B-BA9C-CF55319A3F58}" destId="{2B6AD552-EE1E-4B9C-9C58-C105936D6B35}" srcOrd="0" destOrd="0" presId="urn:microsoft.com/office/officeart/2018/2/layout/IconVerticalSolidList"/>
    <dgm:cxn modelId="{C9A0E28D-43C9-401F-A450-E4F147F0DCAD}" type="presOf" srcId="{445ED86D-F8BA-478C-855B-865D77CB975C}" destId="{C1F504D7-3F52-441C-B5AB-37212772F03F}" srcOrd="0" destOrd="0" presId="urn:microsoft.com/office/officeart/2018/2/layout/IconVerticalSolidList"/>
    <dgm:cxn modelId="{FE70BF94-125F-4440-B3C9-1FD6ABB283C6}" type="presOf" srcId="{5002A252-6297-4DCA-B89B-F720D777B97B}" destId="{CDB8BA4A-1A88-4977-900F-027FE00FC7B2}" srcOrd="0" destOrd="0" presId="urn:microsoft.com/office/officeart/2018/2/layout/IconVerticalSolidList"/>
    <dgm:cxn modelId="{C824E6B7-EA0C-49C2-8D72-A35931F864B7}" srcId="{D643AFEE-E785-4716-96AC-F4855136311B}" destId="{445ED86D-F8BA-478C-855B-865D77CB975C}" srcOrd="4" destOrd="0" parTransId="{3839966A-B6FE-4437-9F8C-1139267DB52D}" sibTransId="{E3862707-880E-4418-B450-BE5563D80305}"/>
    <dgm:cxn modelId="{3E82E7E6-3EAC-4878-B6A6-BE29C363FABA}" type="presOf" srcId="{53FDF10F-218C-4C63-812D-483323ECDE48}" destId="{5648452C-505B-4655-9DF1-7E31CAD7E290}" srcOrd="0" destOrd="0" presId="urn:microsoft.com/office/officeart/2018/2/layout/IconVerticalSolidList"/>
    <dgm:cxn modelId="{F8A2C69C-A4F3-416D-BD8D-3901455F00BA}" type="presParOf" srcId="{D46FCCA3-F7F9-4CD1-9939-450ADFA3DC44}" destId="{FA52BEEC-8349-4152-8B22-F6924874770F}" srcOrd="0" destOrd="0" presId="urn:microsoft.com/office/officeart/2018/2/layout/IconVerticalSolidList"/>
    <dgm:cxn modelId="{BB2B2CC6-86B5-4635-AA77-E78F9AC675F6}" type="presParOf" srcId="{FA52BEEC-8349-4152-8B22-F6924874770F}" destId="{9DCBA66B-B5EB-4A3A-A9B0-F760D2E9836A}" srcOrd="0" destOrd="0" presId="urn:microsoft.com/office/officeart/2018/2/layout/IconVerticalSolidList"/>
    <dgm:cxn modelId="{39382956-CDB2-49F0-88AD-E2268624DE17}" type="presParOf" srcId="{FA52BEEC-8349-4152-8B22-F6924874770F}" destId="{718A4D82-6729-4204-AFE7-5BE578EF76F6}" srcOrd="1" destOrd="0" presId="urn:microsoft.com/office/officeart/2018/2/layout/IconVerticalSolidList"/>
    <dgm:cxn modelId="{264D0924-4068-4A82-BF80-CA3B08162EEB}" type="presParOf" srcId="{FA52BEEC-8349-4152-8B22-F6924874770F}" destId="{84ABB4D4-C7F7-4B7F-9AD9-BFE2B334DB5E}" srcOrd="2" destOrd="0" presId="urn:microsoft.com/office/officeart/2018/2/layout/IconVerticalSolidList"/>
    <dgm:cxn modelId="{64211F80-0116-46C1-842B-5E7E89597833}" type="presParOf" srcId="{FA52BEEC-8349-4152-8B22-F6924874770F}" destId="{5648452C-505B-4655-9DF1-7E31CAD7E290}" srcOrd="3" destOrd="0" presId="urn:microsoft.com/office/officeart/2018/2/layout/IconVerticalSolidList"/>
    <dgm:cxn modelId="{11B71D24-04CD-440F-8C27-0E92381759E6}" type="presParOf" srcId="{D46FCCA3-F7F9-4CD1-9939-450ADFA3DC44}" destId="{D10DF566-BF5E-4C6D-B3BA-3409C51D7DED}" srcOrd="1" destOrd="0" presId="urn:microsoft.com/office/officeart/2018/2/layout/IconVerticalSolidList"/>
    <dgm:cxn modelId="{56E9F032-305E-4A13-8FC8-466FB804A96D}" type="presParOf" srcId="{D46FCCA3-F7F9-4CD1-9939-450ADFA3DC44}" destId="{75DA347C-F0F4-446A-85BE-405DE301F104}" srcOrd="2" destOrd="0" presId="urn:microsoft.com/office/officeart/2018/2/layout/IconVerticalSolidList"/>
    <dgm:cxn modelId="{4B10473D-F877-4DB0-BB12-92450FC587C2}" type="presParOf" srcId="{75DA347C-F0F4-446A-85BE-405DE301F104}" destId="{FC3281D3-B216-4A39-838B-080665AB4C50}" srcOrd="0" destOrd="0" presId="urn:microsoft.com/office/officeart/2018/2/layout/IconVerticalSolidList"/>
    <dgm:cxn modelId="{FEE20F61-12CD-4842-B043-11E5C3787E32}" type="presParOf" srcId="{75DA347C-F0F4-446A-85BE-405DE301F104}" destId="{B865F8B3-6090-4621-95DA-172217784B5F}" srcOrd="1" destOrd="0" presId="urn:microsoft.com/office/officeart/2018/2/layout/IconVerticalSolidList"/>
    <dgm:cxn modelId="{45A0EE59-54EC-4F07-84A1-3965C2DB4053}" type="presParOf" srcId="{75DA347C-F0F4-446A-85BE-405DE301F104}" destId="{9E103F31-879E-4EBF-8C8B-B2095955A0B5}" srcOrd="2" destOrd="0" presId="urn:microsoft.com/office/officeart/2018/2/layout/IconVerticalSolidList"/>
    <dgm:cxn modelId="{EABF8CF5-BC3D-4AF8-9C3B-42C6B668854F}" type="presParOf" srcId="{75DA347C-F0F4-446A-85BE-405DE301F104}" destId="{C43D986F-C954-4A79-AFA7-05659E70B20C}" srcOrd="3" destOrd="0" presId="urn:microsoft.com/office/officeart/2018/2/layout/IconVerticalSolidList"/>
    <dgm:cxn modelId="{9B4EC2BE-CC37-4FCC-B412-DE05F6EF9491}" type="presParOf" srcId="{D46FCCA3-F7F9-4CD1-9939-450ADFA3DC44}" destId="{189FAC77-62B4-4E13-A4D8-5CC302A210C4}" srcOrd="3" destOrd="0" presId="urn:microsoft.com/office/officeart/2018/2/layout/IconVerticalSolidList"/>
    <dgm:cxn modelId="{9F7FD8F2-082F-4CCC-8CE1-80F2E5187D00}" type="presParOf" srcId="{D46FCCA3-F7F9-4CD1-9939-450ADFA3DC44}" destId="{3AEF6B8C-F169-495F-88B5-7E684CC4F59C}" srcOrd="4" destOrd="0" presId="urn:microsoft.com/office/officeart/2018/2/layout/IconVerticalSolidList"/>
    <dgm:cxn modelId="{3309E5E9-1893-41A8-A954-CF5EBCD4B4CC}" type="presParOf" srcId="{3AEF6B8C-F169-495F-88B5-7E684CC4F59C}" destId="{753016D0-6E99-4F02-847E-7007D19C1EC5}" srcOrd="0" destOrd="0" presId="urn:microsoft.com/office/officeart/2018/2/layout/IconVerticalSolidList"/>
    <dgm:cxn modelId="{A656E325-D084-4A88-8DF0-59B6CBEBEE9C}" type="presParOf" srcId="{3AEF6B8C-F169-495F-88B5-7E684CC4F59C}" destId="{AB62A715-2378-4514-BA1C-CD578F8EEDBD}" srcOrd="1" destOrd="0" presId="urn:microsoft.com/office/officeart/2018/2/layout/IconVerticalSolidList"/>
    <dgm:cxn modelId="{5E4C4D4C-06D5-4966-8830-4D5FB293695A}" type="presParOf" srcId="{3AEF6B8C-F169-495F-88B5-7E684CC4F59C}" destId="{B4469381-B960-4C80-B932-4E936FC5BB03}" srcOrd="2" destOrd="0" presId="urn:microsoft.com/office/officeart/2018/2/layout/IconVerticalSolidList"/>
    <dgm:cxn modelId="{9D4FB734-0918-46F4-9B10-0E93565D41E0}" type="presParOf" srcId="{3AEF6B8C-F169-495F-88B5-7E684CC4F59C}" destId="{CDB8BA4A-1A88-4977-900F-027FE00FC7B2}" srcOrd="3" destOrd="0" presId="urn:microsoft.com/office/officeart/2018/2/layout/IconVerticalSolidList"/>
    <dgm:cxn modelId="{B635E3A3-3E88-40D3-903A-4C03F3C5E204}" type="presParOf" srcId="{D46FCCA3-F7F9-4CD1-9939-450ADFA3DC44}" destId="{D6BE52F7-30B8-4377-BC4B-B969C1A27F2E}" srcOrd="5" destOrd="0" presId="urn:microsoft.com/office/officeart/2018/2/layout/IconVerticalSolidList"/>
    <dgm:cxn modelId="{7A3D4DCA-65C5-4D6E-A6F6-04D2BBD3991B}" type="presParOf" srcId="{D46FCCA3-F7F9-4CD1-9939-450ADFA3DC44}" destId="{2FC172ED-A01C-41F5-A9BE-23CCF33301EC}" srcOrd="6" destOrd="0" presId="urn:microsoft.com/office/officeart/2018/2/layout/IconVerticalSolidList"/>
    <dgm:cxn modelId="{FE6EC00F-471A-4283-83D5-CA020BA576F0}" type="presParOf" srcId="{2FC172ED-A01C-41F5-A9BE-23CCF33301EC}" destId="{64985367-F44D-46CE-B2FC-F71266A88D96}" srcOrd="0" destOrd="0" presId="urn:microsoft.com/office/officeart/2018/2/layout/IconVerticalSolidList"/>
    <dgm:cxn modelId="{33E350AC-6BF3-426D-AAAC-26D5FC677E63}" type="presParOf" srcId="{2FC172ED-A01C-41F5-A9BE-23CCF33301EC}" destId="{456A7E03-3A09-46A8-B743-5B03F863ED0C}" srcOrd="1" destOrd="0" presId="urn:microsoft.com/office/officeart/2018/2/layout/IconVerticalSolidList"/>
    <dgm:cxn modelId="{50404E2E-D599-4A93-9457-4F8A03ECC4B0}" type="presParOf" srcId="{2FC172ED-A01C-41F5-A9BE-23CCF33301EC}" destId="{D2E0359E-8C9D-424D-9EE4-68CE6459D30D}" srcOrd="2" destOrd="0" presId="urn:microsoft.com/office/officeart/2018/2/layout/IconVerticalSolidList"/>
    <dgm:cxn modelId="{2CD85921-0646-491C-9466-31D17AD32877}" type="presParOf" srcId="{2FC172ED-A01C-41F5-A9BE-23CCF33301EC}" destId="{2B6AD552-EE1E-4B9C-9C58-C105936D6B35}" srcOrd="3" destOrd="0" presId="urn:microsoft.com/office/officeart/2018/2/layout/IconVerticalSolidList"/>
    <dgm:cxn modelId="{AEFD79EA-3EAB-4B75-AAA5-80E89384C651}" type="presParOf" srcId="{D46FCCA3-F7F9-4CD1-9939-450ADFA3DC44}" destId="{53985C94-F545-4B54-B43D-98FF8D89A024}" srcOrd="7" destOrd="0" presId="urn:microsoft.com/office/officeart/2018/2/layout/IconVerticalSolidList"/>
    <dgm:cxn modelId="{1719F87F-C390-4692-BA39-6CC16C00FEB9}" type="presParOf" srcId="{D46FCCA3-F7F9-4CD1-9939-450ADFA3DC44}" destId="{962421E8-C833-47CB-9E82-C0D7AC8152F2}" srcOrd="8" destOrd="0" presId="urn:microsoft.com/office/officeart/2018/2/layout/IconVerticalSolidList"/>
    <dgm:cxn modelId="{C276A523-F10A-498F-B023-1E0240CF75A3}" type="presParOf" srcId="{962421E8-C833-47CB-9E82-C0D7AC8152F2}" destId="{B19C8128-69B3-4BC9-B406-6F53061AA779}" srcOrd="0" destOrd="0" presId="urn:microsoft.com/office/officeart/2018/2/layout/IconVerticalSolidList"/>
    <dgm:cxn modelId="{CBE32244-AE88-4DF4-A77D-74A63DFBE3AD}" type="presParOf" srcId="{962421E8-C833-47CB-9E82-C0D7AC8152F2}" destId="{E4E15B3B-52AC-4CB5-B04C-BA2ED28E1C9C}" srcOrd="1" destOrd="0" presId="urn:microsoft.com/office/officeart/2018/2/layout/IconVerticalSolidList"/>
    <dgm:cxn modelId="{46294B9F-BB61-41E9-B3A6-5465DE6EA85F}" type="presParOf" srcId="{962421E8-C833-47CB-9E82-C0D7AC8152F2}" destId="{36284981-0087-44A5-8A73-DB802FA0D412}" srcOrd="2" destOrd="0" presId="urn:microsoft.com/office/officeart/2018/2/layout/IconVerticalSolidList"/>
    <dgm:cxn modelId="{316E7912-255C-414E-884C-ECF776E295ED}" type="presParOf" srcId="{962421E8-C833-47CB-9E82-C0D7AC8152F2}" destId="{C1F504D7-3F52-441C-B5AB-37212772F0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BA66B-B5EB-4A3A-A9B0-F760D2E9836A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A4D82-6729-4204-AFE7-5BE578EF76F6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8452C-505B-4655-9DF1-7E31CAD7E290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Find the list of areas in and around </a:t>
          </a:r>
          <a:r>
            <a:rPr lang="en-IN" sz="1900" kern="1200" dirty="0" err="1"/>
            <a:t>bangalore</a:t>
          </a:r>
          <a:endParaRPr lang="en-US" sz="1900" kern="1200" dirty="0"/>
        </a:p>
      </dsp:txBody>
      <dsp:txXfrm>
        <a:off x="1070958" y="4353"/>
        <a:ext cx="5198079" cy="927236"/>
      </dsp:txXfrm>
    </dsp:sp>
    <dsp:sp modelId="{FC3281D3-B216-4A39-838B-080665AB4C50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5F8B3-6090-4621-95DA-172217784B5F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D986F-C954-4A79-AFA7-05659E70B20C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Collect the already existing food truck venues using Foursquare.</a:t>
          </a:r>
          <a:endParaRPr lang="en-US" sz="1900" kern="1200" dirty="0"/>
        </a:p>
      </dsp:txBody>
      <dsp:txXfrm>
        <a:off x="1070958" y="1163398"/>
        <a:ext cx="5198079" cy="927236"/>
      </dsp:txXfrm>
    </dsp:sp>
    <dsp:sp modelId="{753016D0-6E99-4F02-847E-7007D19C1EC5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2A715-2378-4514-BA1C-CD578F8EEDBD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8BA4A-1A88-4977-900F-027FE00FC7B2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Unsupervised learning ,K-means clustering algorithm wil be used for the analysis.</a:t>
          </a:r>
          <a:endParaRPr lang="en-US" sz="1900" kern="1200"/>
        </a:p>
      </dsp:txBody>
      <dsp:txXfrm>
        <a:off x="1070958" y="2322444"/>
        <a:ext cx="5198079" cy="927236"/>
      </dsp:txXfrm>
    </dsp:sp>
    <dsp:sp modelId="{64985367-F44D-46CE-B2FC-F71266A88D96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A7E03-3A09-46A8-B743-5B03F863ED0C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AD552-EE1E-4B9C-9C58-C105936D6B35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average of all the food truck locations were found .</a:t>
          </a:r>
          <a:endParaRPr lang="en-US" sz="1900" kern="1200"/>
        </a:p>
      </dsp:txBody>
      <dsp:txXfrm>
        <a:off x="1070958" y="3481489"/>
        <a:ext cx="5198079" cy="927236"/>
      </dsp:txXfrm>
    </dsp:sp>
    <dsp:sp modelId="{B19C8128-69B3-4BC9-B406-6F53061AA779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15B3B-52AC-4CB5-B04C-BA2ED28E1C9C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504D7-3F52-441C-B5AB-37212772F03F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local minimum of distance to every point was pin pointed .</a:t>
          </a:r>
          <a:endParaRPr lang="en-US" sz="1900" kern="1200"/>
        </a:p>
      </dsp:txBody>
      <dsp:txXfrm>
        <a:off x="1070958" y="4640535"/>
        <a:ext cx="5198079" cy="92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D126-9CAD-4EB7-ADB3-B1B5A47A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69C3E-7EED-4431-A179-423D2A0E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8208-C38B-4F23-AF71-26422E4A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3C97-F4D8-45BB-9F39-B7A65B3B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BF48-9765-4DA1-ABEE-08387CB1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9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BE82-42B7-4692-9C09-D1224BF4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D9F5-C988-4C88-B3D6-90B1649D2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0A6D-A8FE-4E76-AC0A-C98EE663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517B-DED6-4ACA-A832-BCD9F19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FFA7-4BB7-4CCD-8EE7-B50E4605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9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4D3F9-75E1-4EE7-855A-4DC1ABE16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A8373-87D1-4B52-B560-AD38BFA4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3473-EF55-4CF5-9DE0-A2FD36E3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C2B2-57CD-48B3-9D3D-3BBEDA1E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FEE7-EF2C-4FC5-97B9-500B79A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812-17E0-4EAB-AA6E-BD91E23F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1553-B827-44D6-A98F-0228E249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58E5-18B9-4AEF-8E6A-8F068E4F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EA7F-5DEE-4F36-8C52-6126B7B0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6FD3-81B3-41C4-95FC-31E2E7F0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0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77CA-8E60-446A-8315-A54A96C6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7D6D9-A9E5-4737-B3FE-888D56ED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8774-BFB2-4EE7-939E-478F6531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1A3C-2F2E-46B0-993C-211C6241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62CD3-072C-4A76-8D86-7976062F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6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91EA-D789-403A-BAB5-3E69973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481A-6E17-4CD6-B93E-FC48B08AD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C4CB3-B3CA-49D6-9119-E9D6977F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3A43D-8478-40A6-B1B4-EBD80EA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22D8-D2FA-40A2-92F8-C94F749B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D1ED-964A-48E1-9FC8-B319F0E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6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97F2-217B-4C86-AF5E-BEE6FC7B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BBF21-07F7-401E-A340-39B4DA40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7C3A6-75A5-47AB-B3BB-1CA2425D4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F6E2D-0FD9-44E1-AF66-DB3EDEBC9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EDD6A-E30C-4116-A9D7-044C8CDB5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84931-5AA8-4699-97A1-C3DF2074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C4429-8B19-4827-B75B-263B628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F59D7-6C00-4FCA-852C-0C501D47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9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0FF1-C27F-4E4E-91C2-87C99466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5F058-38D3-4ABC-87F3-DEB08814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92864-2582-499C-977E-DAFA50E6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FD18A-D3FD-4113-80A2-9D19E1A8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0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6BFC0-45D0-4C00-8018-DBCEF353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BBF02-5CB9-414F-AE49-1CBF9998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1DF3-92AD-4922-B19D-B0673442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7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CB7B-1E1C-4C3D-ABE5-16FEBB7F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67F6-53C9-4E67-84C3-EB6DCC6D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DDA4C-B4DC-49FE-9000-BFAE7206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3446F-3317-4869-8790-CC3A6AE2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C42AA-9839-4197-80CA-78FF19A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A6BD-58A9-45A0-ABE3-6EC5CDC1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5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38DC-0305-4ABB-8888-FC8214CF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B86E7-34A3-450B-B9EF-38C314CE4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70D3C-7F74-43A4-89F2-4264B495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7717E-0512-4CC4-922A-AAB6172D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38C4F-8071-472B-99C1-562E2AAE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EF56C-A761-4F29-824D-CF56C34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7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84371-E1B0-41FA-BC8C-4377D1BB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21A10-3402-4719-A9E7-4A49F5669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B8BE-20A1-4D04-B04A-A97C606D8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3324-794B-4B32-9A7D-7BAA41CE3D8D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ED27-5DDB-4182-8619-14F24AD5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BEDF-1728-4B31-ABAB-13E141726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4D63-950F-4FC5-A2A5-143477469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966B3-9E2A-4BAB-A31E-7A8D0BD0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rgbClr val="FFFFFF"/>
                </a:solidFill>
              </a:rPr>
              <a:t>Battle of Neighbourhoods for Food Truck Establishment in Bangalore</a:t>
            </a:r>
            <a:br>
              <a:rPr lang="en-IN" sz="3000" dirty="0">
                <a:solidFill>
                  <a:srgbClr val="FFFFFF"/>
                </a:solidFill>
              </a:rPr>
            </a:br>
            <a:endParaRPr lang="en-IN" sz="3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AF1AB-A815-4584-86B5-6B485ADB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pPr algn="r"/>
            <a:r>
              <a:rPr lang="en-IN" sz="2000" dirty="0">
                <a:solidFill>
                  <a:srgbClr val="FFFFFF"/>
                </a:solidFill>
              </a:rPr>
              <a:t>Lekha KB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E223F55-E251-4FEE-8486-CD446A70B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73695"/>
            <a:ext cx="6553545" cy="47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2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3BD01-DC8C-4CC8-86EC-F28C0548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EEB3-39E2-46FD-842A-7DFF0A3F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rgbClr val="000000"/>
                </a:solidFill>
              </a:rPr>
              <a:t> Food culture that exists in Bangalore has opened to a wide range of varieties catering to the different people hailing from different cultures.</a:t>
            </a:r>
          </a:p>
          <a:p>
            <a:r>
              <a:rPr lang="en-IN" sz="2400">
                <a:solidFill>
                  <a:srgbClr val="000000"/>
                </a:solidFill>
              </a:rPr>
              <a:t>. Day by day many restaurants, cafes and bars are becoming innovative and creative in their form of delivery for customer satisfaction.</a:t>
            </a:r>
          </a:p>
          <a:p>
            <a:r>
              <a:rPr lang="en-IN" sz="2400">
                <a:solidFill>
                  <a:srgbClr val="000000"/>
                </a:solidFill>
              </a:rPr>
              <a:t>One of those trendy and innovative concepts is “Food Trucks”.</a:t>
            </a:r>
          </a:p>
          <a:p>
            <a:endParaRPr lang="en-I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6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0AC59-062C-48F4-A141-55BF8A44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Target Audience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3FDD-0115-44CC-98B8-CFCB6E4D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rgbClr val="000000"/>
                </a:solidFill>
              </a:rPr>
              <a:t> Entrepreneurs who have a skilled minset in building a food business.</a:t>
            </a:r>
          </a:p>
          <a:p>
            <a:r>
              <a:rPr lang="en-IN" sz="2400">
                <a:solidFill>
                  <a:srgbClr val="000000"/>
                </a:solidFill>
              </a:rPr>
              <a:t>Anyone who wants to open a highly competitive and affordable food truck with a passion for street food.</a:t>
            </a:r>
          </a:p>
        </p:txBody>
      </p:sp>
    </p:spTree>
    <p:extLst>
      <p:ext uri="{BB962C8B-B14F-4D97-AF65-F5344CB8AC3E}">
        <p14:creationId xmlns:p14="http://schemas.microsoft.com/office/powerpoint/2010/main" val="376781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346A2D-2FD5-48E0-9813-C26934D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0088D-F9D7-4866-A9B3-D3B3EE9A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F1DE2DF-07CF-4F64-BE00-696FCA780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257976"/>
              </p:ext>
            </p:extLst>
          </p:nvPr>
        </p:nvGraphicFramePr>
        <p:xfrm>
          <a:off x="5843387" y="642937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400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A986-F500-40B0-A5CC-9C1F9429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  <a:highlight>
                  <a:srgbClr val="000080"/>
                </a:highlight>
              </a:rPr>
              <a:t> </a:t>
            </a:r>
            <a:endParaRPr lang="en-IN" sz="3600" b="1" dirty="0">
              <a:highlight>
                <a:srgbClr val="000080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8B64C5-0CCC-4C75-A021-1A25BC3E7AEA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6" b="1"/>
          <a:stretch/>
        </p:blipFill>
        <p:spPr>
          <a:xfrm>
            <a:off x="-103436" y="2850057"/>
            <a:ext cx="12201168" cy="4093262"/>
          </a:xfrm>
          <a:custGeom>
            <a:avLst/>
            <a:gdLst>
              <a:gd name="connsiteX0" fmla="*/ 12201168 w 12201168"/>
              <a:gd name="connsiteY0" fmla="*/ 0 h 4093262"/>
              <a:gd name="connsiteX1" fmla="*/ 12201168 w 12201168"/>
              <a:gd name="connsiteY1" fmla="*/ 4093262 h 4093262"/>
              <a:gd name="connsiteX2" fmla="*/ 0 w 12201168"/>
              <a:gd name="connsiteY2" fmla="*/ 4093262 h 4093262"/>
              <a:gd name="connsiteX3" fmla="*/ 0 w 12201168"/>
              <a:gd name="connsiteY3" fmla="*/ 49771 h 4093262"/>
              <a:gd name="connsiteX4" fmla="*/ 344880 w 12201168"/>
              <a:gd name="connsiteY4" fmla="*/ 64399 h 4093262"/>
              <a:gd name="connsiteX5" fmla="*/ 9469555 w 12201168"/>
              <a:gd name="connsiteY5" fmla="*/ 167599 h 4093262"/>
              <a:gd name="connsiteX6" fmla="*/ 11750723 w 12201168"/>
              <a:gd name="connsiteY6" fmla="*/ 7961 h 409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FBB897-DB5A-406B-A594-6F04536DE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4338" y="1101763"/>
            <a:ext cx="7200849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location is ideal as it is been surrounded by the most famous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Cubbon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park,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Kanteerava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stadium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St.John’s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College of Bangalore.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4AEAD7-596E-4CF7-8942-FB449A42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9" y="-47135"/>
            <a:ext cx="3781069" cy="302314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6EEC84-A647-40B1-85E3-890B7A4FABE2}"/>
              </a:ext>
            </a:extLst>
          </p:cNvPr>
          <p:cNvCxnSpPr>
            <a:cxnSpLocks/>
          </p:cNvCxnSpPr>
          <p:nvPr/>
        </p:nvCxnSpPr>
        <p:spPr>
          <a:xfrm>
            <a:off x="3013042" y="2676034"/>
            <a:ext cx="1517715" cy="22241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7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9119A-C14B-47DA-B317-59746442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49" y="204895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A68C-2475-4FE8-975B-891B74B7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891" y="1169511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dirty="0"/>
              <a:t>Using Foursquare API, a good amount of possible venues was considered .</a:t>
            </a:r>
          </a:p>
          <a:p>
            <a:endParaRPr lang="en-IN" dirty="0"/>
          </a:p>
          <a:p>
            <a:r>
              <a:rPr lang="en-IN" dirty="0"/>
              <a:t>Excellent Location was pin pointed for our establishment.</a:t>
            </a:r>
          </a:p>
          <a:p>
            <a:endParaRPr lang="en-IN" dirty="0"/>
          </a:p>
          <a:p>
            <a:r>
              <a:rPr lang="en-IN" dirty="0"/>
              <a:t>This model can be used for any other business idea.</a:t>
            </a:r>
          </a:p>
          <a:p>
            <a:endParaRPr lang="en-IN" dirty="0"/>
          </a:p>
          <a:p>
            <a:endParaRPr lang="en-IN" dirty="0"/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Battle of Neighbourhoods for Food Truck Establishment in Bangalore </vt:lpstr>
      <vt:lpstr>Introduction</vt:lpstr>
      <vt:lpstr>Target Audience </vt:lpstr>
      <vt:lpstr>Workflow</vt:lpstr>
      <vt:lpstr>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 for Food Truck Establishment in Bangalore </dc:title>
  <dc:creator>lekha KB</dc:creator>
  <cp:lastModifiedBy>lekha KB</cp:lastModifiedBy>
  <cp:revision>2</cp:revision>
  <dcterms:created xsi:type="dcterms:W3CDTF">2019-09-10T18:39:55Z</dcterms:created>
  <dcterms:modified xsi:type="dcterms:W3CDTF">2019-09-10T18:51:34Z</dcterms:modified>
</cp:coreProperties>
</file>