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6F99-0EC2-FD33-DD24-8626913D3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Management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84B3-D098-9F6F-B196-AC18A9944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A Web Application for Streamlining Event Planning</a:t>
            </a:r>
          </a:p>
        </p:txBody>
      </p:sp>
    </p:spTree>
    <p:extLst>
      <p:ext uri="{BB962C8B-B14F-4D97-AF65-F5344CB8AC3E}">
        <p14:creationId xmlns:p14="http://schemas.microsoft.com/office/powerpoint/2010/main" val="91806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1719-2F67-78BF-5390-7BDAC23A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1B91-B0F2-FD1A-A4C9-F2CEDE77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Organizing and managing events is often inefficient and time-consuming.</a:t>
            </a:r>
          </a:p>
          <a:p>
            <a:pPr marL="0" indent="0">
              <a:buNone/>
            </a:pPr>
            <a:r>
              <a:rPr lang="en-US" sz="2800" dirty="0"/>
              <a:t>Key challenges include:</a:t>
            </a:r>
          </a:p>
          <a:p>
            <a:r>
              <a:rPr lang="en-US" sz="2800" dirty="0"/>
              <a:t>Tracking multiple events and attendees.</a:t>
            </a:r>
          </a:p>
          <a:p>
            <a:r>
              <a:rPr lang="en-US" sz="2800" dirty="0"/>
              <a:t>Managing task assignments and progress.</a:t>
            </a:r>
          </a:p>
          <a:p>
            <a:r>
              <a:rPr lang="en-US" sz="2800" dirty="0"/>
              <a:t>Lack of a unified platform for event planning.</a:t>
            </a:r>
          </a:p>
        </p:txBody>
      </p:sp>
    </p:spTree>
    <p:extLst>
      <p:ext uri="{BB962C8B-B14F-4D97-AF65-F5344CB8AC3E}">
        <p14:creationId xmlns:p14="http://schemas.microsoft.com/office/powerpoint/2010/main" val="35796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521D-7C43-3F4D-5092-64F5F3E6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E588-1255-7D57-C02E-98DCB53F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Event Management Dashboard </a:t>
            </a:r>
          </a:p>
          <a:p>
            <a:r>
              <a:rPr lang="en-US" sz="2800" dirty="0"/>
              <a:t>A web-based application designed to simplify event planning and management</a:t>
            </a:r>
          </a:p>
          <a:p>
            <a:pPr marL="0" indent="0">
              <a:buNone/>
            </a:pPr>
            <a:r>
              <a:rPr lang="en-US" sz="2800" dirty="0"/>
              <a:t>Enables users to:</a:t>
            </a:r>
          </a:p>
          <a:p>
            <a:r>
              <a:rPr lang="en-US" sz="2800" dirty="0"/>
              <a:t>1. Manage events and attendees.</a:t>
            </a:r>
          </a:p>
          <a:p>
            <a:r>
              <a:rPr lang="en-US" sz="2800" dirty="0"/>
              <a:t>2. Assign and track tasks.</a:t>
            </a:r>
          </a:p>
          <a:p>
            <a:r>
              <a:rPr lang="en-US" sz="2800" dirty="0"/>
              <a:t>3. Visualize progress and deadlines.</a:t>
            </a:r>
          </a:p>
        </p:txBody>
      </p:sp>
    </p:spTree>
    <p:extLst>
      <p:ext uri="{BB962C8B-B14F-4D97-AF65-F5344CB8AC3E}">
        <p14:creationId xmlns:p14="http://schemas.microsoft.com/office/powerpoint/2010/main" val="173993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7278-3260-F73D-49D3-51CA96CA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F31E-5559-BD34-365B-E26FE84C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 Event </a:t>
            </a:r>
            <a:r>
              <a:rPr lang="en-US" sz="2800" dirty="0" err="1"/>
              <a:t>Management:Create</a:t>
            </a:r>
            <a:r>
              <a:rPr lang="en-US" sz="2800" dirty="0"/>
              <a:t>, update, view, and delete </a:t>
            </a:r>
            <a:r>
              <a:rPr lang="en-US" sz="2800" dirty="0" err="1"/>
              <a:t>events.Store</a:t>
            </a:r>
            <a:r>
              <a:rPr lang="en-US" sz="2800" dirty="0"/>
              <a:t> event details (name, description, location, date, attendees).</a:t>
            </a:r>
          </a:p>
          <a:p>
            <a:r>
              <a:rPr lang="en-US" sz="2800" dirty="0"/>
              <a:t>2. Attendee </a:t>
            </a:r>
            <a:r>
              <a:rPr lang="en-US" sz="2800" dirty="0" err="1"/>
              <a:t>Management:Add</a:t>
            </a:r>
            <a:r>
              <a:rPr lang="en-US" sz="2800" dirty="0"/>
              <a:t> and remove </a:t>
            </a:r>
            <a:r>
              <a:rPr lang="en-US" sz="2800" dirty="0" err="1"/>
              <a:t>attendees.Assign</a:t>
            </a:r>
            <a:r>
              <a:rPr lang="en-US" sz="2800" dirty="0"/>
              <a:t> attendees to events and specific tasks</a:t>
            </a:r>
          </a:p>
          <a:p>
            <a:r>
              <a:rPr lang="en-US" sz="2800" dirty="0"/>
              <a:t>3. Task </a:t>
            </a:r>
            <a:r>
              <a:rPr lang="en-US" sz="2800" dirty="0" err="1"/>
              <a:t>Tracker:Track</a:t>
            </a:r>
            <a:r>
              <a:rPr lang="en-US" sz="2800" dirty="0"/>
              <a:t> event tasks with real-time status updates (Pending/Completed).Visualize task progress using progress bars.</a:t>
            </a:r>
          </a:p>
        </p:txBody>
      </p:sp>
    </p:spTree>
    <p:extLst>
      <p:ext uri="{BB962C8B-B14F-4D97-AF65-F5344CB8AC3E}">
        <p14:creationId xmlns:p14="http://schemas.microsoft.com/office/powerpoint/2010/main" val="134735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CCF9-A1F7-3974-CBC3-AAA9DDA0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4869-53A9-D2FA-8C1C-1EA7E296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Frontend:</a:t>
            </a:r>
          </a:p>
          <a:p>
            <a:pPr marL="0" indent="0">
              <a:buNone/>
            </a:pPr>
            <a:r>
              <a:rPr lang="en-US" sz="2400" dirty="0"/>
              <a:t>React.js for building a responsive and intuitive interface.</a:t>
            </a:r>
          </a:p>
          <a:p>
            <a:pPr marL="0" indent="0">
              <a:buNone/>
            </a:pPr>
            <a:r>
              <a:rPr lang="en-US" sz="2400" dirty="0"/>
              <a:t>Axios for API calls, React Router for navigation.</a:t>
            </a:r>
          </a:p>
          <a:p>
            <a:pPr marL="0" indent="0">
              <a:buNone/>
            </a:pPr>
            <a:r>
              <a:rPr lang="en-US" sz="2400" b="1" dirty="0"/>
              <a:t>Backend:</a:t>
            </a:r>
          </a:p>
          <a:p>
            <a:pPr marL="0" indent="0">
              <a:buNone/>
            </a:pPr>
            <a:r>
              <a:rPr lang="en-US" sz="2400" dirty="0"/>
              <a:t>Node.js (Express) for RESTful APIs.</a:t>
            </a:r>
          </a:p>
          <a:p>
            <a:pPr marL="0" indent="0">
              <a:buNone/>
            </a:pPr>
            <a:r>
              <a:rPr lang="en-US" sz="2400" dirty="0"/>
              <a:t>MongoDB for storing event, attendee, and task data.</a:t>
            </a:r>
          </a:p>
          <a:p>
            <a:pPr marL="0" indent="0">
              <a:buNone/>
            </a:pPr>
            <a:r>
              <a:rPr lang="en-US" sz="2400" dirty="0" err="1"/>
              <a:t>Bonus:Real-time</a:t>
            </a:r>
            <a:r>
              <a:rPr lang="en-US" sz="2400" dirty="0"/>
              <a:t> task updates via </a:t>
            </a:r>
            <a:r>
              <a:rPr lang="en-US" sz="2400" dirty="0" err="1"/>
              <a:t>WebSockets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Authentication with JWT (optional feature).</a:t>
            </a:r>
          </a:p>
        </p:txBody>
      </p:sp>
    </p:spTree>
    <p:extLst>
      <p:ext uri="{BB962C8B-B14F-4D97-AF65-F5344CB8AC3E}">
        <p14:creationId xmlns:p14="http://schemas.microsoft.com/office/powerpoint/2010/main" val="279567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9C0-8BAE-835E-2464-CD9A7D15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8F9B-4AE9-00DD-2239-50489249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Event Management: Users can add event details (name, description, location, date).Update and delete events as needed.</a:t>
            </a:r>
          </a:p>
          <a:p>
            <a:r>
              <a:rPr lang="en-US" sz="2800" dirty="0"/>
              <a:t>2. Task Assignment: Assign tasks to attendees with </a:t>
            </a:r>
            <a:r>
              <a:rPr lang="en-US" sz="2800" dirty="0" err="1"/>
              <a:t>deadlines.Mark</a:t>
            </a:r>
            <a:r>
              <a:rPr lang="en-US" sz="2800" dirty="0"/>
              <a:t> tasks as complete to track progress.</a:t>
            </a:r>
          </a:p>
          <a:p>
            <a:r>
              <a:rPr lang="en-US" sz="2800" dirty="0"/>
              <a:t>3. Real-Time Updates: Task completion progress is updated dynamically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256816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B91C-29C7-F221-24CF-8CDCA71D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421F-7F00-350F-782E-900CAE13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Centralized platform for event </a:t>
            </a:r>
            <a:r>
              <a:rPr lang="en-US" sz="3200" dirty="0" err="1"/>
              <a:t>planning.Real</a:t>
            </a:r>
            <a:r>
              <a:rPr lang="en-US" sz="3200" dirty="0"/>
              <a:t>-time updates ensure everyone stays </a:t>
            </a:r>
            <a:r>
              <a:rPr lang="en-US" sz="3200" dirty="0" err="1"/>
              <a:t>informed.Simplifies</a:t>
            </a:r>
            <a:r>
              <a:rPr lang="en-US" sz="3200" dirty="0"/>
              <a:t> attendee and task management.</a:t>
            </a:r>
          </a:p>
        </p:txBody>
      </p:sp>
    </p:spTree>
    <p:extLst>
      <p:ext uri="{BB962C8B-B14F-4D97-AF65-F5344CB8AC3E}">
        <p14:creationId xmlns:p14="http://schemas.microsoft.com/office/powerpoint/2010/main" val="399080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22B7-8815-DB08-E6A2-F9C84B17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5821-7B83-26AB-FCA2-A909ACD4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Choose Our Dashboard?</a:t>
            </a:r>
          </a:p>
          <a:p>
            <a:r>
              <a:rPr lang="en-US" sz="3600" dirty="0"/>
              <a:t>Simplifies event </a:t>
            </a:r>
            <a:r>
              <a:rPr lang="en-US" sz="3600" dirty="0" err="1"/>
              <a:t>organization.Intuitive</a:t>
            </a:r>
            <a:r>
              <a:rPr lang="en-US" sz="3600" dirty="0"/>
              <a:t> and user-friendly </a:t>
            </a:r>
            <a:r>
              <a:rPr lang="en-US" sz="3600" dirty="0" err="1"/>
              <a:t>design.Real</a:t>
            </a:r>
            <a:r>
              <a:rPr lang="en-US" sz="3600" dirty="0"/>
              <a:t>-time updates for enhanced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0946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4A8D9-D2BE-C154-7C11-5651649E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457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329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Event Management Dashboard</vt:lpstr>
      <vt:lpstr>PROBLEM STATEMENT</vt:lpstr>
      <vt:lpstr>SOLUTION OVERVIEW</vt:lpstr>
      <vt:lpstr>KEY FEATURES</vt:lpstr>
      <vt:lpstr>TECHNICAL OVERVIEW</vt:lpstr>
      <vt:lpstr>HOW IT WORKS</vt:lpstr>
      <vt:lpstr>BENEFITS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LEKHANA SHANKAR</dc:creator>
  <cp:lastModifiedBy>LEKHANA SHANKAR</cp:lastModifiedBy>
  <cp:revision>1</cp:revision>
  <dcterms:created xsi:type="dcterms:W3CDTF">2024-12-23T14:35:57Z</dcterms:created>
  <dcterms:modified xsi:type="dcterms:W3CDTF">2024-12-23T14:51:58Z</dcterms:modified>
</cp:coreProperties>
</file>