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2ffe583cd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2ffe583c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2ffe583cd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2ffe583cd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2ffe583c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2ffe583c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2ffe583c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2ffe583c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2ffe583c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2ffe583c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2ffe583cd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2ffe583cd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2ffe583cd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2ffe583cd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Power Outage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267775"/>
            <a:ext cx="70305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825950"/>
            <a:ext cx="70305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Electric outages are a growing concern with significant energy demand and climate disasters.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Data:</a:t>
            </a:r>
            <a:br>
              <a:rPr lang="en" sz="1800"/>
            </a:br>
            <a:r>
              <a:rPr lang="en" sz="1800"/>
              <a:t>Event level power outage data from 2002</a:t>
            </a:r>
            <a:br>
              <a:rPr lang="en" sz="1800"/>
            </a:br>
            <a:r>
              <a:rPr lang="en" sz="1800"/>
              <a:t>Severe issues with data quality and integrity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goal is </a:t>
            </a:r>
            <a:r>
              <a:rPr lang="en" sz="1800"/>
              <a:t>to consolidate and clean up the raw data, and create a dashboard/report to help us understand patterns and trends around outages, quantify their impact on our communities, and identify possible weak points in the grid.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267775"/>
            <a:ext cx="70305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Consolidation 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825950"/>
            <a:ext cx="70305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302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9"/>
              <a:t>Python and Excel used for cleaning and consolidating the data.</a:t>
            </a:r>
            <a:endParaRPr sz="2909"/>
          </a:p>
          <a:p>
            <a:pPr indent="-3302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9"/>
              <a:t>All the years had different columns and hence I created same columns by some transformations</a:t>
            </a:r>
            <a:endParaRPr sz="2909"/>
          </a:p>
          <a:p>
            <a:pPr indent="-3302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9"/>
              <a:t>2002 to 2010 : Removed the month rows , splitted restoration date and time into two columns to match the other datasets. Also </a:t>
            </a:r>
            <a:r>
              <a:rPr lang="en" sz="2909"/>
              <a:t>formatted</a:t>
            </a:r>
            <a:r>
              <a:rPr lang="en" sz="2909"/>
              <a:t> the datatype of time and date.</a:t>
            </a:r>
            <a:endParaRPr sz="2909"/>
          </a:p>
          <a:p>
            <a:pPr indent="-3302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9"/>
              <a:t>2011 to 2014: Removed the month rows.</a:t>
            </a:r>
            <a:endParaRPr sz="2909"/>
          </a:p>
          <a:p>
            <a:pPr indent="-3302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9"/>
              <a:t>2015 to 2022: Removed the month column.</a:t>
            </a:r>
            <a:endParaRPr sz="2909"/>
          </a:p>
          <a:p>
            <a:pPr indent="-3302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9"/>
              <a:t>2023: Removed the month and year column.</a:t>
            </a:r>
            <a:endParaRPr sz="2909"/>
          </a:p>
          <a:p>
            <a:pPr indent="-3302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9"/>
              <a:t>Combined all the sheets to create one final dataset.</a:t>
            </a:r>
            <a:endParaRPr sz="290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9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267775"/>
            <a:ext cx="70305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825950"/>
            <a:ext cx="70305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Number of customers affected column cleaning:</a:t>
            </a:r>
            <a:br>
              <a:rPr lang="en" sz="1800"/>
            </a:br>
            <a:r>
              <a:rPr lang="en" sz="1800"/>
              <a:t>1 PG&amp;E as 1</a:t>
            </a:r>
            <a:br>
              <a:rPr lang="en" sz="1800"/>
            </a:br>
            <a:r>
              <a:rPr lang="en" sz="1800"/>
              <a:t>1.5 million as 1500000</a:t>
            </a:r>
            <a:br>
              <a:rPr lang="en" sz="1800"/>
            </a:br>
            <a:r>
              <a:rPr lang="en" sz="1800"/>
              <a:t>Blanks as Unknown</a:t>
            </a:r>
            <a:br>
              <a:rPr lang="en" sz="1800"/>
            </a:br>
            <a:r>
              <a:rPr lang="en" sz="1800"/>
              <a:t>Approx 70000 as 70000</a:t>
            </a:r>
            <a:br>
              <a:rPr lang="en" sz="1800"/>
            </a:br>
            <a:r>
              <a:rPr lang="en" sz="1800"/>
              <a:t>94,366 at peak, total 225,353 as 225353</a:t>
            </a:r>
            <a:br>
              <a:rPr lang="en" sz="1800"/>
            </a:br>
            <a:r>
              <a:rPr lang="en" sz="1800"/>
              <a:t>8,000 -10,000 as midpoint/average 9000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column: Midnight as 12:00 am Evening as 6:00 pm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NERC region: PR if area affected is Puerto Rico, HI if Hawaii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Manual date entry mistakes were rectified while calculating difference of days between event date and restoration date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Missing date of restoration values filled with date of event values as the median value of date difference was 0.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267775"/>
            <a:ext cx="70305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825950"/>
            <a:ext cx="70305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Built various dashboards for my analysis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of the insights from my analysis are: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As the demand loss increased, the number of customers affected also increased.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Average number of customers affected is higher in the state Nevada </a:t>
            </a:r>
            <a:r>
              <a:rPr lang="en" sz="1400"/>
              <a:t>followed</a:t>
            </a:r>
            <a:r>
              <a:rPr lang="en" sz="1400"/>
              <a:t> by Florida.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If the outage event is restored on the same day, the number of customers affected is less and vice-versa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Vandalism is the top most event type which was restored on the same day.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Severe weather is the top most event type which was not restored on the same day.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Outages were maximum in August month.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267775"/>
            <a:ext cx="70305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of Outages 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825950"/>
            <a:ext cx="70305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Below image shows the forecast with an increasing trend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21750"/>
            <a:ext cx="7197275" cy="35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267775"/>
            <a:ext cx="70305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825950"/>
            <a:ext cx="70305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Environmental factors are one of the main causes for the outages which cannot be controlled or stopped, but definitely precautionary measures would not harm.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forecast is an evidence indicating the increase in the number of outage events in the coming years.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 though most of the outages caused by vandalism are restored on the same day , it is also one of the major causes which indicates negligence and security issues.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Loss of electric service to more than 50000 customers for 1 hour or more is the top alert criteria, which can be useful to take precautionary measures before the outage occurs.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267775"/>
            <a:ext cx="70305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825950"/>
            <a:ext cx="70305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Invest in eco-friendly infrastructure and renewable energy sources to mitigate environmental impacts.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Develop adaptive strategies based on the forecasted increase in outage events, allocating resources efficiently.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Enhance security measures, deter vandalism, and implement rapid response protocols for immediate restoration.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Conduct public awareness campaigns to educate and foster responsibility in reporting suspicious activities.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Leverage predictive analytics and advanced technologies for early detection and preventive actions.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Invest in redundant systems and backup power solutions to minimize the impact of extended outages.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Establish a robust investigation process to continually improve security measures, preventive strategies, and response mechanisms.</a:t>
            </a:r>
            <a:endParaRPr sz="14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