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83C"/>
    <a:srgbClr val="F2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2BFB-04C7-49EB-8B6A-F584AF149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8C80-3488-416C-99DF-CE2A76A72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6B83-2506-4AB7-B553-A24892D3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17C5-0821-4510-8A16-BF2FC53B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1AD5-332E-4B0A-BE41-6502C2B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656F-13F2-422C-803F-982D27FD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7519C-5950-42C9-A3DD-CA2497081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D446-ADB1-49A5-80DC-A80B7F8E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C52DE-44F0-47CA-90DD-7B6CD68E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79AE0-970F-4BCD-BE9B-FD854D5F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06371-D0AC-4ECD-80B4-07D58A6C4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57CB7-4FFF-4100-880E-02D5B95DB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4A90-6778-4BA8-9BB7-5F20012B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C4D5-3564-4790-8DB9-A90169E9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ED0C3-2743-4C2D-BDF7-BBA183DF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C3E0-83F4-4BD8-989B-9A2125B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B233-9D54-4046-9ABD-0692101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FF22-BEC9-4D54-A789-601AC89C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63602-2DAD-4D97-A556-F55182BC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B16A-8786-4C2C-AA94-181109CB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4190-CBAD-4295-9706-AA3CA46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ED84C-DD58-4CC8-B081-BD087F67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D879-2554-441B-A80C-9CCC8B5C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7A76-62C2-430D-A5C3-8BD2F7FA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AD67-AA09-4D37-AFA9-EFBAB770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538E-0D75-4308-A8A7-FA8CEC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C649-EA60-4307-B8EC-DAC37D54B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3472-E289-46CC-9257-E21F1BA5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5057-3334-443B-A7E3-5C7972A3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9813-7F94-4F3C-BB79-AB4C23F9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699C-F02F-4E0A-9857-04ECA9F7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102D-DA97-4D13-8DD3-549F793E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B05FF-2240-4B13-977E-DB33ACD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B49F8-302A-4A43-8A98-A8EBA453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CFAFD-7DB5-4064-846F-7673CB48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505CF-9FD3-4049-B766-A53E00FA5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CEAFC-C523-4A42-853F-49A5DBDF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65E54-B349-46BD-9D9A-281242F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616B-CD22-4404-B8B5-14CF899E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3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007A-E498-46A2-A7AE-90F603F5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32E32-AA52-462B-9304-0D47E481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0D2EA-F6FF-4006-B697-0B9B366C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19DD6-78A3-4B48-B953-A94E2EDA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8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E3539-B0CC-4113-9E15-B8468E1D7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CB9A-99CA-4BFD-BB8C-94FC7743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EE110-2FBD-4035-BBCF-C7BEA51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B01-76DA-464C-8849-09ECFDEC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D886A-83A6-4710-8E27-B21E0AE2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74DCA-EC6C-406E-A960-BED11BD2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E5FC0-A473-497C-85BF-CA51EFF3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C01E3-9ACB-4B21-A448-910804EA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65DA3-5835-4806-92F6-6E5EAE36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BC24-5D09-45A2-BFA6-C08A65D2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BD7C7-B1CA-479C-816C-C303E104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F5742-DDED-4310-9D08-AA1DA67D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106B-BC59-4F56-BBB5-BD6EC919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31F03-E8A5-4537-9F6C-5F8F2C0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524A-F103-45C4-8ED6-BFB6EBFF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2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4CBDD-24A5-40E9-AB41-B4B4C154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176D-1647-4681-B84A-D88248733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2C31-1FD5-40FF-9519-919D7A1C8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13D8-BF87-4D3B-BA47-093B7978B549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9F4CA-FE17-4608-9467-0F1995D4C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6FF6-4BD2-4735-9A8D-64FEC088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88B3-2623-4E18-B8E7-208561E71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F4F1FA-6171-464C-9BC4-76F5EAF91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670829"/>
              </p:ext>
            </p:extLst>
          </p:nvPr>
        </p:nvGraphicFramePr>
        <p:xfrm>
          <a:off x="0" y="4337667"/>
          <a:ext cx="3669029" cy="25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Image" r:id="rId3" imgW="4285440" imgH="2942640" progId="Photoshop.Image.13">
                  <p:embed/>
                </p:oleObj>
              </mc:Choice>
              <mc:Fallback>
                <p:oleObj name="Image" r:id="rId3" imgW="4285440" imgH="29426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337667"/>
                        <a:ext cx="3669029" cy="252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B94442-B31D-439F-A065-44A4B75EB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30820"/>
              </p:ext>
            </p:extLst>
          </p:nvPr>
        </p:nvGraphicFramePr>
        <p:xfrm>
          <a:off x="8006316" y="1"/>
          <a:ext cx="4185683" cy="316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Image" r:id="rId5" imgW="5056920" imgH="3818880" progId="Photoshop.Image.13">
                  <p:embed/>
                </p:oleObj>
              </mc:Choice>
              <mc:Fallback>
                <p:oleObj name="Image" r:id="rId5" imgW="5056920" imgH="3818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6316" y="1"/>
                        <a:ext cx="4185683" cy="3161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661CC0-3FC6-413F-86D2-C0CEBD069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(Body)"/>
              </a:rPr>
              <a:t>GIỚI THIỆU HỆ THỐNG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80EA3-0514-4815-BF35-0A8BE7C7A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0B050"/>
                </a:solidFill>
              </a:rPr>
              <a:t>Quản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lý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phân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phối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sách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giáo</a:t>
            </a:r>
            <a:r>
              <a:rPr lang="en-US" sz="2800" b="1" dirty="0">
                <a:solidFill>
                  <a:srgbClr val="00B050"/>
                </a:solidFill>
              </a:rPr>
              <a:t> khoa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AEE22-2505-4D3B-B8FD-61A11CD81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75" y="5735637"/>
            <a:ext cx="1923765" cy="78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51E20-66CA-4B85-A857-CA91333A4A29}"/>
              </a:ext>
            </a:extLst>
          </p:cNvPr>
          <p:cNvSpPr txBox="1"/>
          <p:nvPr/>
        </p:nvSpPr>
        <p:spPr>
          <a:xfrm>
            <a:off x="737190" y="6043177"/>
            <a:ext cx="1573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C83C"/>
                </a:solidFill>
              </a:rPr>
              <a:t>WEBSITE</a:t>
            </a:r>
          </a:p>
          <a:p>
            <a:r>
              <a:rPr lang="en-US" sz="1200" dirty="0"/>
              <a:t>www.vtechedu.vn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CBF1E-FCE6-49E7-B428-BBD617233E3F}"/>
              </a:ext>
            </a:extLst>
          </p:cNvPr>
          <p:cNvSpPr txBox="1"/>
          <p:nvPr/>
        </p:nvSpPr>
        <p:spPr>
          <a:xfrm>
            <a:off x="737190" y="360745"/>
            <a:ext cx="1573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rgbClr val="00C83C"/>
                </a:solidFill>
              </a:rPr>
              <a:t>Năm</a:t>
            </a:r>
            <a:endParaRPr lang="en-US" sz="1300" b="1" dirty="0">
              <a:solidFill>
                <a:srgbClr val="00C83C"/>
              </a:solidFill>
            </a:endParaRPr>
          </a:p>
          <a:p>
            <a:r>
              <a:rPr lang="en-US" sz="1200" dirty="0"/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299780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/>
              <a:t>Bước #</a:t>
            </a:r>
            <a:r>
              <a:rPr lang="en-US" sz="1600" dirty="0"/>
              <a:t>4</a:t>
            </a:r>
            <a:r>
              <a:rPr lang="vi-VN" sz="1600" dirty="0"/>
              <a:t>: Chọn số lượng sách</a:t>
            </a:r>
            <a:endParaRPr lang="en-US" sz="1600" dirty="0"/>
          </a:p>
          <a:p>
            <a:r>
              <a:rPr lang="vi-VN" sz="1600" dirty="0"/>
              <a:t>Bước #</a:t>
            </a:r>
            <a:r>
              <a:rPr lang="en-US" sz="1600" dirty="0"/>
              <a:t>5</a:t>
            </a:r>
            <a:r>
              <a:rPr lang="vi-VN" sz="1600" dirty="0"/>
              <a:t>: Kiểm tra lại thông tin</a:t>
            </a:r>
            <a:endParaRPr lang="en-US" sz="1600" dirty="0"/>
          </a:p>
          <a:p>
            <a:r>
              <a:rPr lang="vi-VN" sz="1600" dirty="0"/>
              <a:t>Bước #</a:t>
            </a:r>
            <a:r>
              <a:rPr lang="en-US" sz="1600" dirty="0"/>
              <a:t>6</a:t>
            </a:r>
            <a:r>
              <a:rPr lang="vi-VN" sz="1600" dirty="0"/>
              <a:t>: Đồng ý điều khoản đặt sách</a:t>
            </a:r>
            <a:endParaRPr lang="en-US" sz="1600" dirty="0"/>
          </a:p>
          <a:p>
            <a:r>
              <a:rPr lang="vi-VN" sz="1600" dirty="0"/>
              <a:t>Bước #</a:t>
            </a:r>
            <a:r>
              <a:rPr lang="en-US" sz="1600" dirty="0"/>
              <a:t>7</a:t>
            </a:r>
            <a:r>
              <a:rPr lang="vi-VN" sz="1600" dirty="0"/>
              <a:t>: Nhấn nút Đặt sách để hoàn tất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317488-7315-4F9F-AE94-FF3AE157A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919" y="1316367"/>
            <a:ext cx="2481364" cy="50030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983D6F-370A-4297-A7BC-B5BD576B4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906" y="1311491"/>
            <a:ext cx="2481364" cy="501282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4875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/>
              <a:t>Bước #</a:t>
            </a:r>
            <a:r>
              <a:rPr lang="en-US" sz="1600" dirty="0"/>
              <a:t>6</a:t>
            </a:r>
            <a:r>
              <a:rPr lang="vi-VN" sz="1600" dirty="0"/>
              <a:t>: Đồng ý điều khoản đặt sách</a:t>
            </a:r>
            <a:endParaRPr lang="en-US" sz="1600" dirty="0"/>
          </a:p>
          <a:p>
            <a:r>
              <a:rPr lang="vi-VN" sz="1600" dirty="0"/>
              <a:t>Bước #</a:t>
            </a:r>
            <a:r>
              <a:rPr lang="en-US" sz="1600" dirty="0"/>
              <a:t>7</a:t>
            </a:r>
            <a:r>
              <a:rPr lang="vi-VN" sz="1600" dirty="0"/>
              <a:t>: Nhấn nút Đặt sách để hoàn tất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E9A26-4046-46EE-87FA-C0D400041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496" y="1186648"/>
            <a:ext cx="2548438" cy="48201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7763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Hủy Đơn Đặt Sách</a:t>
            </a:r>
            <a:endParaRPr lang="en-US" dirty="0"/>
          </a:p>
          <a:p>
            <a:pPr marL="0" indent="0">
              <a:buNone/>
            </a:pPr>
            <a:r>
              <a:rPr lang="vi-VN" sz="2200" dirty="0"/>
              <a:t>(trong trường hợp có sai sót trong quá trình thao tác đặt) 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/>
              <a:t>Bước #1: Chọn mục Tài khoản</a:t>
            </a:r>
            <a:endParaRPr lang="en-US" sz="1600" dirty="0"/>
          </a:p>
          <a:p>
            <a:r>
              <a:rPr lang="vi-VN" sz="1600" dirty="0"/>
              <a:t>Bước #2: Nhấn chọn theo dõi đơn hàng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AE014-5ACC-4755-948D-576D71F4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99" y="2976588"/>
            <a:ext cx="3217738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6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Hủy Đơn Đặt Sách</a:t>
            </a:r>
            <a:endParaRPr lang="en-US" dirty="0"/>
          </a:p>
          <a:p>
            <a:r>
              <a:rPr lang="vi-VN" sz="1600" dirty="0"/>
              <a:t>Bước #3: Chọn đơn cần hủy</a:t>
            </a:r>
            <a:endParaRPr lang="en-US" sz="1600" dirty="0"/>
          </a:p>
          <a:p>
            <a:r>
              <a:rPr lang="vi-VN" sz="1600" dirty="0"/>
              <a:t>Bước #4: Nhấn chọn nút Hủy ở cuối đơn hàng</a:t>
            </a:r>
            <a:endParaRPr lang="en-US" sz="1600" dirty="0"/>
          </a:p>
          <a:p>
            <a:r>
              <a:rPr lang="vi-VN" sz="1600" dirty="0"/>
              <a:t>Bước #5: Xác nhận và đơn hàng đã được hủy</a:t>
            </a:r>
          </a:p>
          <a:p>
            <a:endParaRPr lang="vi-VN" sz="1600" dirty="0"/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FB5DB-08E3-4917-B945-B97C2EF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97" y="3643618"/>
            <a:ext cx="5839640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4103D-833C-4BF3-8067-D7BA8529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67" y="1128610"/>
            <a:ext cx="2262333" cy="45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4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QUẢN LÝ ĐẶT 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r>
              <a:rPr lang="en-US" sz="2200" dirty="0">
                <a:latin typeface="Arial (Body)"/>
              </a:rPr>
              <a:t>Giao </a:t>
            </a:r>
            <a:r>
              <a:rPr lang="en-US" sz="2200" dirty="0" err="1">
                <a:latin typeface="Arial (Body)"/>
              </a:rPr>
              <a:t>diện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quản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trị</a:t>
            </a:r>
            <a:endParaRPr lang="vi-VN" sz="2200" dirty="0">
              <a:latin typeface="Arial (Body)"/>
            </a:endParaRPr>
          </a:p>
          <a:p>
            <a:endParaRPr lang="en-US" sz="2200" b="1" dirty="0"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EDF7B6-15B0-4A57-B6FF-A2D6E31A0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60" y="1858636"/>
            <a:ext cx="8377553" cy="47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8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QUẢN LÝ ĐẶT 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r>
              <a:rPr lang="en-US" sz="2200" dirty="0" err="1">
                <a:latin typeface="Arial (Body)"/>
              </a:rPr>
              <a:t>Đơn</a:t>
            </a:r>
            <a:r>
              <a:rPr lang="en-US" sz="2200" dirty="0">
                <a:latin typeface="Arial (Body)"/>
              </a:rPr>
              <a:t> hang </a:t>
            </a:r>
            <a:r>
              <a:rPr lang="en-US" sz="2200" dirty="0" err="1">
                <a:latin typeface="Arial (Body)"/>
              </a:rPr>
              <a:t>của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các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trường</a:t>
            </a:r>
            <a:endParaRPr lang="vi-VN" sz="2200" dirty="0">
              <a:latin typeface="Arial (Body)"/>
            </a:endParaRPr>
          </a:p>
          <a:p>
            <a:endParaRPr lang="en-US" sz="2200" b="1" dirty="0"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16715-9277-43E7-B3AD-03E95C4D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56" y="1913860"/>
            <a:ext cx="9490212" cy="46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3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QUẢN LÝ ĐẶT 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r>
              <a:rPr lang="en-US" sz="2200" dirty="0" err="1">
                <a:latin typeface="Arial (Body)"/>
              </a:rPr>
              <a:t>Đơn</a:t>
            </a:r>
            <a:r>
              <a:rPr lang="en-US" sz="2200" dirty="0">
                <a:latin typeface="Arial (Body)"/>
              </a:rPr>
              <a:t> hang </a:t>
            </a:r>
            <a:r>
              <a:rPr lang="en-US" sz="2200" dirty="0" err="1">
                <a:latin typeface="Arial (Body)"/>
              </a:rPr>
              <a:t>của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các</a:t>
            </a:r>
            <a:r>
              <a:rPr lang="en-US" sz="2200" dirty="0">
                <a:latin typeface="Arial (Body)"/>
              </a:rPr>
              <a:t> </a:t>
            </a:r>
            <a:r>
              <a:rPr lang="en-US" sz="2200" dirty="0" err="1">
                <a:latin typeface="Arial (Body)"/>
              </a:rPr>
              <a:t>trường</a:t>
            </a:r>
            <a:endParaRPr lang="vi-VN" sz="2200" dirty="0">
              <a:latin typeface="Arial (Body)"/>
            </a:endParaRPr>
          </a:p>
          <a:p>
            <a:endParaRPr lang="en-US" sz="2200" b="1" dirty="0">
              <a:latin typeface="Arial (Body)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E6EBE-FC47-4D5A-81DD-B3990E588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7" y="1906521"/>
            <a:ext cx="8676168" cy="468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2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F4F1FA-6171-464C-9BC4-76F5EAF91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337667"/>
          <a:ext cx="3669029" cy="2520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Image" r:id="rId3" imgW="4285440" imgH="2942640" progId="Photoshop.Image.13">
                  <p:embed/>
                </p:oleObj>
              </mc:Choice>
              <mc:Fallback>
                <p:oleObj name="Image" r:id="rId3" imgW="4285440" imgH="2942640" progId="Photoshop.Image.1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3F4F1FA-6171-464C-9BC4-76F5EAF91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337667"/>
                        <a:ext cx="3669029" cy="2520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B94442-B31D-439F-A065-44A4B75EB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12430" y="1"/>
          <a:ext cx="4179570" cy="3157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Image" r:id="rId5" imgW="5056920" imgH="3818880" progId="Photoshop.Image.13">
                  <p:embed/>
                </p:oleObj>
              </mc:Choice>
              <mc:Fallback>
                <p:oleObj name="Image" r:id="rId5" imgW="5056920" imgH="3818880" progId="Photoshop.Image.1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5B94442-B31D-439F-A065-44A4B75EB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2430" y="1"/>
                        <a:ext cx="4179570" cy="3157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661CC0-3FC6-413F-86D2-C0CEBD069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4251" y="1493264"/>
            <a:ext cx="6188149" cy="1532307"/>
          </a:xfrm>
        </p:spPr>
        <p:txBody>
          <a:bodyPr>
            <a:noAutofit/>
          </a:bodyPr>
          <a:lstStyle/>
          <a:p>
            <a:r>
              <a:rPr lang="en-US" sz="6900" b="1" dirty="0">
                <a:latin typeface="Arial (Body)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AEE22-2505-4D3B-B8FD-61A11CD81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175" y="5735637"/>
            <a:ext cx="1923765" cy="78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151E20-66CA-4B85-A857-CA91333A4A29}"/>
              </a:ext>
            </a:extLst>
          </p:cNvPr>
          <p:cNvSpPr txBox="1"/>
          <p:nvPr/>
        </p:nvSpPr>
        <p:spPr>
          <a:xfrm>
            <a:off x="797442" y="6043177"/>
            <a:ext cx="1573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C83C"/>
                </a:solidFill>
              </a:rPr>
              <a:t>WEBSITE</a:t>
            </a:r>
          </a:p>
          <a:p>
            <a:r>
              <a:rPr lang="en-US" sz="1200" dirty="0"/>
              <a:t>www.vtechedu.vn</a:t>
            </a:r>
          </a:p>
        </p:txBody>
      </p:sp>
    </p:spTree>
    <p:extLst>
      <p:ext uri="{BB962C8B-B14F-4D97-AF65-F5344CB8AC3E}">
        <p14:creationId xmlns:p14="http://schemas.microsoft.com/office/powerpoint/2010/main" val="381054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E20E-2D86-4476-9885-0CCC7A11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3C41C-BCBB-4244-B512-3D5CEC1269C1}"/>
              </a:ext>
            </a:extLst>
          </p:cNvPr>
          <p:cNvSpPr txBox="1"/>
          <p:nvPr/>
        </p:nvSpPr>
        <p:spPr>
          <a:xfrm>
            <a:off x="1605516" y="1690911"/>
            <a:ext cx="32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8D4F9-E00B-4F2D-B1A5-F9CD69B00D21}"/>
              </a:ext>
            </a:extLst>
          </p:cNvPr>
          <p:cNvSpPr txBox="1"/>
          <p:nvPr/>
        </p:nvSpPr>
        <p:spPr>
          <a:xfrm>
            <a:off x="4699590" y="1690688"/>
            <a:ext cx="32004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Công ty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Nhà trường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Phụ huynh học sinh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763F7-6660-466A-A970-89EA402A771D}"/>
              </a:ext>
            </a:extLst>
          </p:cNvPr>
          <p:cNvSpPr txBox="1"/>
          <p:nvPr/>
        </p:nvSpPr>
        <p:spPr>
          <a:xfrm>
            <a:off x="7899990" y="1690688"/>
            <a:ext cx="32004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EA643-FB10-4323-9830-9A01769FA106}"/>
              </a:ext>
            </a:extLst>
          </p:cNvPr>
          <p:cNvSpPr txBox="1"/>
          <p:nvPr/>
        </p:nvSpPr>
        <p:spPr>
          <a:xfrm>
            <a:off x="2828261" y="3978053"/>
            <a:ext cx="3583172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Huỷ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3C873-71BE-4F5C-836B-A3F4FE77BE9F}"/>
              </a:ext>
            </a:extLst>
          </p:cNvPr>
          <p:cNvSpPr txBox="1"/>
          <p:nvPr/>
        </p:nvSpPr>
        <p:spPr>
          <a:xfrm>
            <a:off x="6959009" y="3978053"/>
            <a:ext cx="320040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1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C00C-1FD1-4DDF-BDCE-63391949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70D0-B699-42D2-9CFF-CD8153EF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&amp; Y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76E544-AF7B-4112-84BD-E3C7CCD7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887070"/>
            <a:ext cx="9864090" cy="24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8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6BE5-1A6B-48BD-9416-0F745A82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D677B-B88C-451B-B8D5-39BF35E1AE9A}"/>
              </a:ext>
            </a:extLst>
          </p:cNvPr>
          <p:cNvSpPr txBox="1"/>
          <p:nvPr/>
        </p:nvSpPr>
        <p:spPr>
          <a:xfrm>
            <a:off x="1095155" y="1796903"/>
            <a:ext cx="148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AA3BF3-3512-4908-B34E-ABBDEEABB7CF}"/>
              </a:ext>
            </a:extLst>
          </p:cNvPr>
          <p:cNvCxnSpPr>
            <a:cxnSpLocks/>
          </p:cNvCxnSpPr>
          <p:nvPr/>
        </p:nvCxnSpPr>
        <p:spPr>
          <a:xfrm>
            <a:off x="2583713" y="2106044"/>
            <a:ext cx="1011422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E08686-AA45-4176-9C65-B5D373760B55}"/>
              </a:ext>
            </a:extLst>
          </p:cNvPr>
          <p:cNvSpPr txBox="1"/>
          <p:nvPr/>
        </p:nvSpPr>
        <p:spPr>
          <a:xfrm>
            <a:off x="3735485" y="1935402"/>
            <a:ext cx="13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034A5-1921-4AFF-BE50-40C6D0FD6744}"/>
              </a:ext>
            </a:extLst>
          </p:cNvPr>
          <p:cNvCxnSpPr>
            <a:cxnSpLocks/>
          </p:cNvCxnSpPr>
          <p:nvPr/>
        </p:nvCxnSpPr>
        <p:spPr>
          <a:xfrm>
            <a:off x="4944228" y="2106044"/>
            <a:ext cx="1011422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103F36-C0A2-4101-AAFE-9CB53D829C63}"/>
              </a:ext>
            </a:extLst>
          </p:cNvPr>
          <p:cNvSpPr txBox="1"/>
          <p:nvPr/>
        </p:nvSpPr>
        <p:spPr>
          <a:xfrm>
            <a:off x="6080227" y="1782878"/>
            <a:ext cx="17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552CF1-7A93-4E7E-9594-167113310A70}"/>
              </a:ext>
            </a:extLst>
          </p:cNvPr>
          <p:cNvCxnSpPr>
            <a:cxnSpLocks/>
          </p:cNvCxnSpPr>
          <p:nvPr/>
        </p:nvCxnSpPr>
        <p:spPr>
          <a:xfrm>
            <a:off x="7961748" y="2109776"/>
            <a:ext cx="1011422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740784-5A61-4FF0-B389-1D9CB915FE60}"/>
              </a:ext>
            </a:extLst>
          </p:cNvPr>
          <p:cNvSpPr txBox="1"/>
          <p:nvPr/>
        </p:nvSpPr>
        <p:spPr>
          <a:xfrm>
            <a:off x="9113520" y="1939134"/>
            <a:ext cx="13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C62CEE-0714-40B7-88AE-19AF6893AA7C}"/>
              </a:ext>
            </a:extLst>
          </p:cNvPr>
          <p:cNvSpPr txBox="1"/>
          <p:nvPr/>
        </p:nvSpPr>
        <p:spPr>
          <a:xfrm>
            <a:off x="3875878" y="4699815"/>
            <a:ext cx="13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5CBDF5-6542-4217-A1D4-547C00FFB8F4}"/>
              </a:ext>
            </a:extLst>
          </p:cNvPr>
          <p:cNvSpPr txBox="1"/>
          <p:nvPr/>
        </p:nvSpPr>
        <p:spPr>
          <a:xfrm>
            <a:off x="6080226" y="4561316"/>
            <a:ext cx="175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DFF6B-9526-4EAB-A79C-10431625DC85}"/>
              </a:ext>
            </a:extLst>
          </p:cNvPr>
          <p:cNvSpPr txBox="1"/>
          <p:nvPr/>
        </p:nvSpPr>
        <p:spPr>
          <a:xfrm>
            <a:off x="9113520" y="4699815"/>
            <a:ext cx="134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3364F5-28FE-4827-A2D8-07A5B876530E}"/>
              </a:ext>
            </a:extLst>
          </p:cNvPr>
          <p:cNvSpPr txBox="1"/>
          <p:nvPr/>
        </p:nvSpPr>
        <p:spPr>
          <a:xfrm>
            <a:off x="1095155" y="4561316"/>
            <a:ext cx="148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9B221DE-3F6D-4A43-B647-C400F3570400}"/>
              </a:ext>
            </a:extLst>
          </p:cNvPr>
          <p:cNvSpPr/>
          <p:nvPr/>
        </p:nvSpPr>
        <p:spPr>
          <a:xfrm>
            <a:off x="2223977" y="4093231"/>
            <a:ext cx="6988691" cy="1316705"/>
          </a:xfrm>
          <a:prstGeom prst="arc">
            <a:avLst>
              <a:gd name="adj1" fmla="val 11021222"/>
              <a:gd name="adj2" fmla="val 21369284"/>
            </a:avLst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A274B3A-8844-470D-8F0C-3A0469BC3AB4}"/>
              </a:ext>
            </a:extLst>
          </p:cNvPr>
          <p:cNvSpPr/>
          <p:nvPr/>
        </p:nvSpPr>
        <p:spPr>
          <a:xfrm>
            <a:off x="4275728" y="4043330"/>
            <a:ext cx="182880" cy="1828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502B699-C1AB-4128-94E5-D428090BBBC1}"/>
              </a:ext>
            </a:extLst>
          </p:cNvPr>
          <p:cNvSpPr/>
          <p:nvPr/>
        </p:nvSpPr>
        <p:spPr>
          <a:xfrm>
            <a:off x="6622004" y="4063212"/>
            <a:ext cx="182880" cy="18288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C9E1A8-8C99-4D17-BC10-C376618EA2C6}"/>
              </a:ext>
            </a:extLst>
          </p:cNvPr>
          <p:cNvSpPr txBox="1"/>
          <p:nvPr/>
        </p:nvSpPr>
        <p:spPr>
          <a:xfrm>
            <a:off x="855657" y="3423902"/>
            <a:ext cx="393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Phiếu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30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ty</a:t>
            </a: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8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GD 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1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huynh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1C320-FF8C-48BE-B457-CB15252E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17" y="1825625"/>
            <a:ext cx="3828289" cy="21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732CB7F-2F8B-4C97-9F4B-181C7F0D3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731496"/>
              </p:ext>
            </p:extLst>
          </p:nvPr>
        </p:nvGraphicFramePr>
        <p:xfrm>
          <a:off x="984288" y="2486025"/>
          <a:ext cx="2333070" cy="121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Image" r:id="rId3" imgW="3609360" imgH="1885680" progId="Photoshop.Image.13">
                  <p:embed/>
                </p:oleObj>
              </mc:Choice>
              <mc:Fallback>
                <p:oleObj name="Image" r:id="rId3" imgW="3609360" imgH="1885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4288" y="2486025"/>
                        <a:ext cx="2333070" cy="121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1282D8-0026-4AD3-AB86-65E2EF683B7A}"/>
              </a:ext>
            </a:extLst>
          </p:cNvPr>
          <p:cNvSpPr txBox="1"/>
          <p:nvPr/>
        </p:nvSpPr>
        <p:spPr>
          <a:xfrm>
            <a:off x="3870251" y="2486024"/>
            <a:ext cx="7708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83C"/>
                </a:solidFill>
              </a:rPr>
              <a:t>App Vtech Books</a:t>
            </a: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huynh</a:t>
            </a:r>
            <a:r>
              <a:rPr lang="en-US" dirty="0"/>
              <a:t> &amp;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8E7563F-6C4D-48A8-9B74-D0728BEAB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522544"/>
              </p:ext>
            </p:extLst>
          </p:nvPr>
        </p:nvGraphicFramePr>
        <p:xfrm>
          <a:off x="984288" y="4115062"/>
          <a:ext cx="2333070" cy="1459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5" imgW="3409200" imgH="2133000" progId="Photoshop.Image.13">
                  <p:embed/>
                </p:oleObj>
              </mc:Choice>
              <mc:Fallback>
                <p:oleObj name="Image" r:id="rId5" imgW="3409200" imgH="2133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288" y="4115062"/>
                        <a:ext cx="2333070" cy="14597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4C1858-8B7D-4459-BF07-4F0ED19BDD2A}"/>
              </a:ext>
            </a:extLst>
          </p:cNvPr>
          <p:cNvSpPr txBox="1"/>
          <p:nvPr/>
        </p:nvSpPr>
        <p:spPr>
          <a:xfrm>
            <a:off x="3870251" y="4115062"/>
            <a:ext cx="7708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C83C"/>
                </a:solidFill>
              </a:rPr>
              <a:t>Web </a:t>
            </a:r>
            <a:r>
              <a:rPr lang="en-US" b="1" dirty="0" err="1">
                <a:solidFill>
                  <a:srgbClr val="00C83C"/>
                </a:solidFill>
              </a:rPr>
              <a:t>quản</a:t>
            </a:r>
            <a:r>
              <a:rPr lang="en-US" b="1" dirty="0">
                <a:solidFill>
                  <a:srgbClr val="00C83C"/>
                </a:solidFill>
              </a:rPr>
              <a:t> </a:t>
            </a:r>
            <a:r>
              <a:rPr lang="en-US" b="1" dirty="0" err="1">
                <a:solidFill>
                  <a:srgbClr val="00C83C"/>
                </a:solidFill>
              </a:rPr>
              <a:t>lý</a:t>
            </a:r>
            <a:endParaRPr lang="en-US" b="1" dirty="0">
              <a:solidFill>
                <a:srgbClr val="00C83C"/>
              </a:solidFill>
            </a:endParaRPr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Công</a:t>
            </a:r>
            <a:r>
              <a:rPr lang="en-US" dirty="0"/>
              <a:t> ty, </a:t>
            </a:r>
            <a:r>
              <a:rPr lang="en-US" dirty="0" err="1"/>
              <a:t>phòng</a:t>
            </a:r>
            <a:r>
              <a:rPr lang="en-US" dirty="0"/>
              <a:t>, </a:t>
            </a:r>
            <a:r>
              <a:rPr lang="en-US" dirty="0" err="1"/>
              <a:t>trường</a:t>
            </a:r>
            <a:r>
              <a:rPr lang="en-US" dirty="0"/>
              <a:t>,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,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7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52F8-614B-46AD-A06A-D800BCF9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D6395-85AF-4D28-9303-48BCD152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600" dirty="0"/>
              <a:t>Bước #1: Vào ứng dụng</a:t>
            </a:r>
            <a:r>
              <a:rPr lang="en-US" sz="1600" dirty="0"/>
              <a:t> Vtech Books</a:t>
            </a:r>
            <a:r>
              <a:rPr lang="vi-VN" sz="1600" dirty="0"/>
              <a:t> trên điện thoại</a:t>
            </a:r>
            <a:endParaRPr lang="en-US" sz="1600" dirty="0"/>
          </a:p>
          <a:p>
            <a:r>
              <a:rPr lang="vi-VN" sz="1600" dirty="0"/>
              <a:t>Bước #2: Nhập mã lớp</a:t>
            </a:r>
            <a:r>
              <a:rPr lang="en-US" sz="1600" dirty="0"/>
              <a:t>, n</a:t>
            </a:r>
            <a:r>
              <a:rPr lang="vi-VN" sz="1600" dirty="0"/>
              <a:t>hấn vào nút Đặt sách trên màn hình trang chủ</a:t>
            </a:r>
            <a:endParaRPr lang="en-US" sz="1600" dirty="0"/>
          </a:p>
          <a:p>
            <a:r>
              <a:rPr lang="vi-VN" sz="1600" dirty="0"/>
              <a:t>Bước #</a:t>
            </a:r>
            <a:r>
              <a:rPr lang="en-US" sz="1600" dirty="0"/>
              <a:t>3</a:t>
            </a:r>
            <a:r>
              <a:rPr lang="vi-VN" sz="1600" dirty="0"/>
              <a:t>: Nhập thông tin học sinh và phụ huynh</a:t>
            </a:r>
            <a:endParaRPr lang="en-US" sz="1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88E4F5-3FFC-422E-9730-5DE9EE0FD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81479"/>
              </p:ext>
            </p:extLst>
          </p:nvPr>
        </p:nvGraphicFramePr>
        <p:xfrm>
          <a:off x="8190283" y="1027906"/>
          <a:ext cx="2828925" cy="524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Image" r:id="rId3" imgW="3771360" imgH="6971400" progId="Photoshop.Image.13">
                  <p:embed/>
                </p:oleObj>
              </mc:Choice>
              <mc:Fallback>
                <p:oleObj name="Image" r:id="rId3" imgW="3771360" imgH="697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0283" y="1027906"/>
                        <a:ext cx="2828925" cy="524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587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(Body)</vt:lpstr>
      <vt:lpstr>Calibri</vt:lpstr>
      <vt:lpstr>Calibri Light</vt:lpstr>
      <vt:lpstr>Office Theme</vt:lpstr>
      <vt:lpstr>Image</vt:lpstr>
      <vt:lpstr>GIỚI THIỆU HỆ THỐNG</vt:lpstr>
      <vt:lpstr>Nội dung chính</vt:lpstr>
      <vt:lpstr>01 Tổng quan</vt:lpstr>
      <vt:lpstr>PowerPoint Presentation</vt:lpstr>
      <vt:lpstr>02 Nhiệm vụ các bên</vt:lpstr>
      <vt:lpstr>02 Nhiệm vụ các bên</vt:lpstr>
      <vt:lpstr>02 Nhiệm vụ các bên</vt:lpstr>
      <vt:lpstr>03 Giới thiệu hệ thống</vt:lpstr>
      <vt:lpstr>04 Quá trình đặt sách</vt:lpstr>
      <vt:lpstr>04 Quá trình đặt sách</vt:lpstr>
      <vt:lpstr>04 Quá trình đặt sách</vt:lpstr>
      <vt:lpstr>04 Quá trình đặt sách</vt:lpstr>
      <vt:lpstr>04 Quá trình đặt sách</vt:lpstr>
      <vt:lpstr>05 QUẢN LÝ ĐẶT SÁCH</vt:lpstr>
      <vt:lpstr>05 QUẢN LÝ ĐẶT SÁCH</vt:lpstr>
      <vt:lpstr>05 QUẢN LÝ ĐẶT SÁCH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HỆ THỐNG</dc:title>
  <dc:creator>NINH</dc:creator>
  <cp:lastModifiedBy>NINH</cp:lastModifiedBy>
  <cp:revision>15</cp:revision>
  <dcterms:created xsi:type="dcterms:W3CDTF">2022-06-01T03:59:43Z</dcterms:created>
  <dcterms:modified xsi:type="dcterms:W3CDTF">2022-06-02T17:02:48Z</dcterms:modified>
</cp:coreProperties>
</file>