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39077-7D17-147A-F687-D8B9AEBEA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EA928-0C10-37E4-13F5-EBD2FF8D4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4AC39-412A-13DB-9B0B-F31F80E0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4C7D-B004-45F4-9522-60F2E204A41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D7D80-98DD-DC64-1EA2-3EAAC666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4DC82-0844-7075-F572-76842059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C794-8889-43EF-8E48-43AEEB311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9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E380-34F5-0E64-4834-4BE0E76FD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BD84F-2555-AF37-BB36-9E239E303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23752-923A-56BF-9A28-9C5792DF4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4C7D-B004-45F4-9522-60F2E204A41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D60CC-1412-B2C2-24FA-68D2E1C39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FC949-92F1-12E5-DF10-AE59FA77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C794-8889-43EF-8E48-43AEEB311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1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7200A-E850-F039-4D85-891618DFE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D1333-0C6C-126B-A38E-58A7A3EB6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4E79C-A651-7AD7-1DAE-615A8EC5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4C7D-B004-45F4-9522-60F2E204A41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78BCC-6363-B86C-A5E0-B836BDED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0F1B1-30A1-A5FF-420F-3B7F58B21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C794-8889-43EF-8E48-43AEEB311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5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DAEE-C834-C154-63B0-55DD0FE2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C30C5-C24E-B8FD-8E59-2C21715B6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77FE6-E096-4518-525D-19B1E6A6C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4C7D-B004-45F4-9522-60F2E204A41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61DF-2ED1-369F-27E1-CA568D495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1CAF8-B40C-8B5C-A2EC-5C1D47A5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C794-8889-43EF-8E48-43AEEB311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76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469B-A5F1-6446-E1E8-D5D71508A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DF4DE-FA22-C46A-6B2F-F82398D25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66F56-1694-42FC-AAF3-A2FC2C772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4C7D-B004-45F4-9522-60F2E204A41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3E060-B843-EA71-C918-4504468FA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75BBD-6227-457F-E272-954EF839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C794-8889-43EF-8E48-43AEEB311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5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5D5C8-0B8B-C0F4-D8ED-8C66E490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AE4B6-A11B-AC74-274C-4770E1AAD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13C44-3AC8-F217-53BC-5FCA9E02B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B401D-0348-38D7-1547-3F90AC6EC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4C7D-B004-45F4-9522-60F2E204A41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E4AFC-8FAD-49E1-12A5-1E9170E9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95A42-AAA9-B150-2982-A778D7B3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C794-8889-43EF-8E48-43AEEB311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9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8162C-3CD9-7B30-EBBD-79FD2CAA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ACEF7-B85E-D35E-F41A-5CE31844D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F54FB-AAA8-75B9-DAF3-F81B8A47C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83626-6CBD-F8BF-0444-381E96C03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3A1EF2-D557-78DE-977D-020900B66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856AD-5A1E-1CD5-8247-864AAD5A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4C7D-B004-45F4-9522-60F2E204A41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6EFFC-FF19-001E-FDDE-B9E2630B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6E0522-2C3F-3658-C40B-772EA756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C794-8889-43EF-8E48-43AEEB311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6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4F60-9FDB-2A1E-8B2A-6EB1F847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07BAE5-C823-7603-99EE-5F2BB5317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4C7D-B004-45F4-9522-60F2E204A41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0460E-A0BD-1D2D-0945-82556E1A9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C5144-C23F-1638-C9A0-B58BFEBA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C794-8889-43EF-8E48-43AEEB311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3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7C9CA8-6319-B811-038D-86474889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4C7D-B004-45F4-9522-60F2E204A41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6CA71-CFCD-5B48-7A5A-53F9A32CF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92476-1CEF-5721-C04C-B74B34EB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C794-8889-43EF-8E48-43AEEB311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1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E5F3-033B-02E0-A550-E551FF6A7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8FE6C-6E0A-4084-0A68-68FC27D1A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C5B6A-9996-9ADF-4ED5-D9E86DAB8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4C4AE-6323-31B2-762F-BBC867B5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4C7D-B004-45F4-9522-60F2E204A41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08269-ED73-95BE-F9A8-DD0ACB2E1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29BEE-92CD-D35C-14FB-8D769880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C794-8889-43EF-8E48-43AEEB311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0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A76B-78D8-A01C-8005-20C9B704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B97B1A-C884-668F-0B31-CED63533D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EDACE-20D1-D65A-EFF0-DA7C8C8A7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27406-2811-289A-C18E-6A69ACD30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4C7D-B004-45F4-9522-60F2E204A41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81596-FADD-8079-0839-99317D80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6C547-558E-869F-ECEF-603BF055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C794-8889-43EF-8E48-43AEEB311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3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EE1BD5-B9A0-E088-0CAB-28DC4AC2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58D54-89BE-F5B4-E401-603EFA9B5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7B8EA-D63F-52E9-69F6-D35641CB6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94C7D-B004-45F4-9522-60F2E204A41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089AF-18ED-97E8-7539-BE0FAFF30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F066E-9F1E-BE23-4BBC-84251B84D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C794-8889-43EF-8E48-43AEEB311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1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415506D-408E-A4AA-3E7F-FE29228A9E1B}"/>
              </a:ext>
            </a:extLst>
          </p:cNvPr>
          <p:cNvSpPr/>
          <p:nvPr/>
        </p:nvSpPr>
        <p:spPr>
          <a:xfrm>
            <a:off x="0" y="1216059"/>
            <a:ext cx="1489435" cy="61274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Khách hàng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184FFF1-C52A-E696-5589-C2E7BC862495}"/>
              </a:ext>
            </a:extLst>
          </p:cNvPr>
          <p:cNvCxnSpPr>
            <a:stCxn id="2" idx="3"/>
          </p:cNvCxnSpPr>
          <p:nvPr/>
        </p:nvCxnSpPr>
        <p:spPr>
          <a:xfrm flipV="1">
            <a:off x="1489435" y="791852"/>
            <a:ext cx="1036949" cy="730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0672D9-E7D9-7337-4A33-EFAB7C967443}"/>
              </a:ext>
            </a:extLst>
          </p:cNvPr>
          <p:cNvCxnSpPr>
            <a:stCxn id="2" idx="3"/>
          </p:cNvCxnSpPr>
          <p:nvPr/>
        </p:nvCxnSpPr>
        <p:spPr>
          <a:xfrm>
            <a:off x="1489435" y="1522430"/>
            <a:ext cx="1140643" cy="410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324D36-A2FF-D335-2E04-433B81385F6D}"/>
              </a:ext>
            </a:extLst>
          </p:cNvPr>
          <p:cNvCxnSpPr>
            <a:stCxn id="2" idx="3"/>
          </p:cNvCxnSpPr>
          <p:nvPr/>
        </p:nvCxnSpPr>
        <p:spPr>
          <a:xfrm>
            <a:off x="1489435" y="1522430"/>
            <a:ext cx="1036949" cy="1465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033BA5-B12C-AA2D-44B3-438F2B37B481}"/>
              </a:ext>
            </a:extLst>
          </p:cNvPr>
          <p:cNvCxnSpPr>
            <a:stCxn id="2" idx="3"/>
          </p:cNvCxnSpPr>
          <p:nvPr/>
        </p:nvCxnSpPr>
        <p:spPr>
          <a:xfrm>
            <a:off x="1489435" y="1522430"/>
            <a:ext cx="970961" cy="2135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6DB253-0B9F-75A1-E035-DD28627DCF2C}"/>
              </a:ext>
            </a:extLst>
          </p:cNvPr>
          <p:cNvCxnSpPr>
            <a:stCxn id="2" idx="3"/>
          </p:cNvCxnSpPr>
          <p:nvPr/>
        </p:nvCxnSpPr>
        <p:spPr>
          <a:xfrm>
            <a:off x="1489435" y="1522430"/>
            <a:ext cx="857839" cy="3143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2752064-D8D2-7A5C-7529-0EB0B9B2F5B3}"/>
              </a:ext>
            </a:extLst>
          </p:cNvPr>
          <p:cNvSpPr/>
          <p:nvPr/>
        </p:nvSpPr>
        <p:spPr>
          <a:xfrm>
            <a:off x="2526384" y="506692"/>
            <a:ext cx="1583703" cy="5703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Đăng nhập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D641E7-38CF-0E83-FB01-1278D316CD3E}"/>
              </a:ext>
            </a:extLst>
          </p:cNvPr>
          <p:cNvSpPr/>
          <p:nvPr/>
        </p:nvSpPr>
        <p:spPr>
          <a:xfrm>
            <a:off x="2639505" y="1534214"/>
            <a:ext cx="1442301" cy="6716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Đăng kí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40B45F0-142E-637D-B9A2-D1D0F429DE14}"/>
              </a:ext>
            </a:extLst>
          </p:cNvPr>
          <p:cNvSpPr/>
          <p:nvPr/>
        </p:nvSpPr>
        <p:spPr>
          <a:xfrm>
            <a:off x="2526383" y="2673677"/>
            <a:ext cx="1659117" cy="6292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Xem sản phẩm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23E838-5EAE-9AF8-2038-82005E48CBD7}"/>
              </a:ext>
            </a:extLst>
          </p:cNvPr>
          <p:cNvSpPr/>
          <p:nvPr/>
        </p:nvSpPr>
        <p:spPr>
          <a:xfrm>
            <a:off x="2422689" y="3456102"/>
            <a:ext cx="1659117" cy="5927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Tìm kiếm 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A555CE-411A-703E-A7BB-C27767D0359A}"/>
              </a:ext>
            </a:extLst>
          </p:cNvPr>
          <p:cNvSpPr/>
          <p:nvPr/>
        </p:nvSpPr>
        <p:spPr>
          <a:xfrm>
            <a:off x="2050329" y="4584962"/>
            <a:ext cx="1786380" cy="716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Thông báo 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0EAAC9-9905-E9BD-98C1-34C816CAC78C}"/>
              </a:ext>
            </a:extLst>
          </p:cNvPr>
          <p:cNvCxnSpPr>
            <a:stCxn id="13" idx="6"/>
          </p:cNvCxnSpPr>
          <p:nvPr/>
        </p:nvCxnSpPr>
        <p:spPr>
          <a:xfrm flipV="1">
            <a:off x="4110087" y="477233"/>
            <a:ext cx="1187777" cy="31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4951B6-C1D7-20A5-D2E0-E06428A15FDD}"/>
              </a:ext>
            </a:extLst>
          </p:cNvPr>
          <p:cNvCxnSpPr>
            <a:stCxn id="13" idx="6"/>
          </p:cNvCxnSpPr>
          <p:nvPr/>
        </p:nvCxnSpPr>
        <p:spPr>
          <a:xfrm>
            <a:off x="4110087" y="791852"/>
            <a:ext cx="1216057" cy="730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7415DD2-B9A5-689F-F32F-132410A7805F}"/>
              </a:ext>
            </a:extLst>
          </p:cNvPr>
          <p:cNvSpPr/>
          <p:nvPr/>
        </p:nvSpPr>
        <p:spPr>
          <a:xfrm>
            <a:off x="5297864" y="126674"/>
            <a:ext cx="2092750" cy="6651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Thông tin tài khoản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62CB9C0-387A-2EE7-52F9-6F1E2A16D3C3}"/>
              </a:ext>
            </a:extLst>
          </p:cNvPr>
          <p:cNvSpPr/>
          <p:nvPr/>
        </p:nvSpPr>
        <p:spPr>
          <a:xfrm>
            <a:off x="5326144" y="1227843"/>
            <a:ext cx="1555423" cy="6127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Đăng xuất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9FCB06-A46D-58CF-560A-3BDCE397BEA2}"/>
              </a:ext>
            </a:extLst>
          </p:cNvPr>
          <p:cNvCxnSpPr>
            <a:stCxn id="15" idx="6"/>
          </p:cNvCxnSpPr>
          <p:nvPr/>
        </p:nvCxnSpPr>
        <p:spPr>
          <a:xfrm flipV="1">
            <a:off x="4185500" y="2590015"/>
            <a:ext cx="1140644" cy="39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D943AA0-8B90-F2F4-CBE2-3312F22D775C}"/>
              </a:ext>
            </a:extLst>
          </p:cNvPr>
          <p:cNvCxnSpPr>
            <a:stCxn id="15" idx="6"/>
          </p:cNvCxnSpPr>
          <p:nvPr/>
        </p:nvCxnSpPr>
        <p:spPr>
          <a:xfrm>
            <a:off x="4185500" y="2988297"/>
            <a:ext cx="1140644" cy="782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F1CDE41-9D1C-5D17-3562-86208EB09039}"/>
              </a:ext>
            </a:extLst>
          </p:cNvPr>
          <p:cNvSpPr/>
          <p:nvPr/>
        </p:nvSpPr>
        <p:spPr>
          <a:xfrm>
            <a:off x="5297864" y="2308390"/>
            <a:ext cx="1828800" cy="7305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Thêm sản phẩm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2B879B-53C6-C140-5E77-CFADA0237523}"/>
              </a:ext>
            </a:extLst>
          </p:cNvPr>
          <p:cNvSpPr/>
          <p:nvPr/>
        </p:nvSpPr>
        <p:spPr>
          <a:xfrm>
            <a:off x="5318288" y="3522677"/>
            <a:ext cx="1555423" cy="6651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Thanh toán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482033-B03F-1273-07D5-10C591331973}"/>
              </a:ext>
            </a:extLst>
          </p:cNvPr>
          <p:cNvCxnSpPr>
            <a:stCxn id="22" idx="6"/>
          </p:cNvCxnSpPr>
          <p:nvPr/>
        </p:nvCxnSpPr>
        <p:spPr>
          <a:xfrm>
            <a:off x="7390614" y="459263"/>
            <a:ext cx="1150071" cy="26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E2FE5B4-6DC5-7348-5C63-EE35EA985CE3}"/>
              </a:ext>
            </a:extLst>
          </p:cNvPr>
          <p:cNvSpPr/>
          <p:nvPr/>
        </p:nvSpPr>
        <p:spPr>
          <a:xfrm>
            <a:off x="8451130" y="459263"/>
            <a:ext cx="1668544" cy="8319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Cập nhật thông 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82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EC7940-D5AC-2889-E4CB-1B757D8A7A9D}"/>
              </a:ext>
            </a:extLst>
          </p:cNvPr>
          <p:cNvSpPr/>
          <p:nvPr/>
        </p:nvSpPr>
        <p:spPr>
          <a:xfrm>
            <a:off x="0" y="1084083"/>
            <a:ext cx="1800520" cy="6410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Admin 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8A57154-E355-43C9-6D43-561C47FA726E}"/>
              </a:ext>
            </a:extLst>
          </p:cNvPr>
          <p:cNvCxnSpPr>
            <a:stCxn id="2" idx="3"/>
          </p:cNvCxnSpPr>
          <p:nvPr/>
        </p:nvCxnSpPr>
        <p:spPr>
          <a:xfrm flipV="1">
            <a:off x="1800520" y="669303"/>
            <a:ext cx="1536569" cy="735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606782-3753-5804-8171-738F661B604D}"/>
              </a:ext>
            </a:extLst>
          </p:cNvPr>
          <p:cNvCxnSpPr>
            <a:stCxn id="2" idx="3"/>
          </p:cNvCxnSpPr>
          <p:nvPr/>
        </p:nvCxnSpPr>
        <p:spPr>
          <a:xfrm>
            <a:off x="1800520" y="1404595"/>
            <a:ext cx="1555422" cy="320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798D69-7471-5074-E1A1-043519090B15}"/>
              </a:ext>
            </a:extLst>
          </p:cNvPr>
          <p:cNvCxnSpPr>
            <a:stCxn id="2" idx="3"/>
          </p:cNvCxnSpPr>
          <p:nvPr/>
        </p:nvCxnSpPr>
        <p:spPr>
          <a:xfrm>
            <a:off x="1800520" y="1404595"/>
            <a:ext cx="1536569" cy="1593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D3B76C-C2E1-7B3F-9799-F2691B7988DD}"/>
              </a:ext>
            </a:extLst>
          </p:cNvPr>
          <p:cNvCxnSpPr>
            <a:stCxn id="2" idx="3"/>
          </p:cNvCxnSpPr>
          <p:nvPr/>
        </p:nvCxnSpPr>
        <p:spPr>
          <a:xfrm>
            <a:off x="1800520" y="1404595"/>
            <a:ext cx="1423447" cy="2724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1BA4A4-D948-A71A-A337-6E3E1B26D3BD}"/>
              </a:ext>
            </a:extLst>
          </p:cNvPr>
          <p:cNvCxnSpPr>
            <a:stCxn id="2" idx="3"/>
          </p:cNvCxnSpPr>
          <p:nvPr/>
        </p:nvCxnSpPr>
        <p:spPr>
          <a:xfrm>
            <a:off x="1800520" y="1404595"/>
            <a:ext cx="1102936" cy="4260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088A4E3-E0AF-AD71-0E49-ED1B9FB7CC2A}"/>
              </a:ext>
            </a:extLst>
          </p:cNvPr>
          <p:cNvSpPr/>
          <p:nvPr/>
        </p:nvSpPr>
        <p:spPr>
          <a:xfrm>
            <a:off x="3337089" y="348792"/>
            <a:ext cx="2271859" cy="7352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Thống kê doanh thu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1F62D4-F30F-B3C1-B340-82DFBC305EEA}"/>
              </a:ext>
            </a:extLst>
          </p:cNvPr>
          <p:cNvSpPr/>
          <p:nvPr/>
        </p:nvSpPr>
        <p:spPr>
          <a:xfrm>
            <a:off x="3318235" y="1357460"/>
            <a:ext cx="2290713" cy="7352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Thống kê số liệu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108A89-7F0E-128A-8947-CAB5D9BE67DD}"/>
              </a:ext>
            </a:extLst>
          </p:cNvPr>
          <p:cNvSpPr/>
          <p:nvPr/>
        </p:nvSpPr>
        <p:spPr>
          <a:xfrm>
            <a:off x="3280528" y="2714921"/>
            <a:ext cx="2403835" cy="7352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Quản lí khách hàng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02CD180-EBCF-AA4F-22D8-969872B021F7}"/>
              </a:ext>
            </a:extLst>
          </p:cNvPr>
          <p:cNvSpPr/>
          <p:nvPr/>
        </p:nvSpPr>
        <p:spPr>
          <a:xfrm>
            <a:off x="3223967" y="3907410"/>
            <a:ext cx="2253006" cy="72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Quản lí đơn hàng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6AB33B-8685-7A3F-41D0-370B21475613}"/>
              </a:ext>
            </a:extLst>
          </p:cNvPr>
          <p:cNvSpPr/>
          <p:nvPr/>
        </p:nvSpPr>
        <p:spPr>
          <a:xfrm>
            <a:off x="2780907" y="5420411"/>
            <a:ext cx="2187019" cy="8484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Quản lí sản phẩm </a:t>
            </a:r>
            <a:endParaRPr lang="en-US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D3BDBE7A-3742-B04F-38D9-E4DD56816F7E}"/>
              </a:ext>
            </a:extLst>
          </p:cNvPr>
          <p:cNvSpPr/>
          <p:nvPr/>
        </p:nvSpPr>
        <p:spPr>
          <a:xfrm>
            <a:off x="5788058" y="3254605"/>
            <a:ext cx="216816" cy="272434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0">
                <a:solidFill>
                  <a:sysClr val="windowText" lastClr="000000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2CB42889-66E6-5A1B-4DE2-15FEC92AEE62}"/>
              </a:ext>
            </a:extLst>
          </p:cNvPr>
          <p:cNvSpPr/>
          <p:nvPr/>
        </p:nvSpPr>
        <p:spPr>
          <a:xfrm>
            <a:off x="6187128" y="4044099"/>
            <a:ext cx="2771481" cy="999242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Thêm sửa xóa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829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52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le duc tuan</dc:creator>
  <cp:lastModifiedBy>nguyen le duc tuan</cp:lastModifiedBy>
  <cp:revision>1</cp:revision>
  <dcterms:created xsi:type="dcterms:W3CDTF">2024-11-06T14:26:49Z</dcterms:created>
  <dcterms:modified xsi:type="dcterms:W3CDTF">2024-11-06T14:32:14Z</dcterms:modified>
</cp:coreProperties>
</file>