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5D20-1D4D-EB4A-61EE-350290512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E296D-D251-967B-589A-16B7DF7F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89E4-AD19-0E0A-0688-56FC3187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41B73-11C1-8B84-2865-9F2A1E2A2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70AA-1AE4-1F2B-DF61-D53642F9E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81C9-DC72-B86A-9C00-E93210FB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1FB3C-A665-C632-8561-C662CB655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014F-0304-363F-E0F9-4B9B1E97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9E3A-BB85-2EE4-F8CF-917851EF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BED1-1881-BB67-19AD-94D73F5E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AA730-C855-A052-8062-87F172CEF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2E917-907B-5246-D822-F37FD15B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95E6F-7924-BE0C-72D0-F3A85D1B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C6A-A788-00CE-2804-26D5BAC6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0CC55-7F9B-7B0B-E8B7-20E5C5D0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E6AF-6A0C-661D-DAB6-A1ECCACB7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01B7-9EE0-8D5E-D7B8-FE7056F50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3956-C915-BB8E-947B-E83A4F3E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D7CC-FEC3-13FF-F84E-3FACFBD4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2115-147F-BCC3-90DE-AA0E1F63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9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5B70-4696-4D12-3487-ACD3DBD1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9146-ADDF-D980-587C-3ED433D8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FB02A-AEFE-457D-6DB8-5E9E25EE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DFB5-7F5B-DCFE-ECC2-63824C7D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53758-9622-4CFE-F791-9AC24827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41F4-895C-5CB6-4FEC-5AC82787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365A-43E1-27B3-2CED-5725264E6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A5505-DF73-85D8-80B4-AE409ECA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160A8-66C7-2531-C434-5A1EC0A0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BCEC9-2D99-E3E0-6AB0-E8B60B83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47BA9-C15D-A74A-4AFF-F043A74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4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1DD8-B248-0911-760D-A6963579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0CE6-4B47-DB65-5492-ADD59B4F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EE9A5-6570-A0D7-7050-A85EF14EA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1798F-9F55-3011-1A10-26140FAE8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756D63-41E3-4514-71E9-F42D5F8E8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C010AC-A992-A2C9-27F8-770A86D2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39A8C-2EAB-3C75-C9B5-67220538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B4EF8-3509-D3CA-5711-3A827738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6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8A38-2577-A729-9A16-7B4F4C66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52AEA-AE9B-D8D7-BB4B-2D1AB0B3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33671-911E-E775-6103-9BFFA177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8F702-F66A-40A8-69E3-FB5C4645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51432-7011-5C0F-25CC-F7D5BC0F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BF3C-1D1C-A4A7-E64B-8C212BDA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7D4F5-30AC-D742-4774-9D8D0563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A1B1-FC72-E964-4751-A19DBC2D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0084-2BB6-7C6A-B6DF-B271EE75E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D38DF-A5D4-414F-F338-9AADFC778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5A705-7588-F22D-B79F-A558717A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05457-FB97-86C2-2357-3CE99E33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75BC8-191E-864D-C82C-9153A04A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187C-6B95-E7AC-A041-70A83183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2E2A8-CFAF-59B1-452C-F5CF981C0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B9B5D-2AE5-1F1A-E031-1F466FA5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D8E-F46B-0B29-61FE-3DD19671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0E5D0-584C-EA13-44D8-7579EF9D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1A941-281B-23C8-857B-BD01367E5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9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3873B-1CC4-1F67-731D-3E25D668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B6E4-5746-FFA2-2108-283249B77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B43F-43F3-9D36-31AD-8CB07FD74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E84B-60DB-4EDC-966A-EF59DC6BA54D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A9919-70C4-0A41-2D41-C06796568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CEE9-0CBE-C0E5-D2B4-27796E80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FF0C-95C6-4F25-AF7B-6DEFF6C1E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6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98EF-7E79-E28D-1079-11081E469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92AD6-BB83-85D5-92DC-8C0E30FFD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8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le</dc:creator>
  <cp:lastModifiedBy>hoang le</cp:lastModifiedBy>
  <cp:revision>1</cp:revision>
  <dcterms:created xsi:type="dcterms:W3CDTF">2025-10-03T06:41:48Z</dcterms:created>
  <dcterms:modified xsi:type="dcterms:W3CDTF">2025-10-03T06:41:58Z</dcterms:modified>
</cp:coreProperties>
</file>