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8" r:id="rId10"/>
    <p:sldId id="266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sz="4800" b="1" dirty="0"/>
              <a:t>PROJECT EXAM 4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03312" y="1310185"/>
            <a:ext cx="4396339" cy="4946153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sz="4000" dirty="0"/>
              <a:t>Subject: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sz="3200" dirty="0"/>
              <a:t>Online Order for digital printing of Photos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82185" y="1828800"/>
            <a:ext cx="4168649" cy="4427537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Group : STH</a:t>
            </a:r>
          </a:p>
          <a:p>
            <a:endParaRPr lang="en-US" dirty="0"/>
          </a:p>
          <a:p>
            <a:r>
              <a:rPr lang="en-US" sz="2400" dirty="0"/>
              <a:t>Student:</a:t>
            </a:r>
          </a:p>
          <a:p>
            <a:pPr lvl="1"/>
            <a:r>
              <a:rPr lang="en-US" dirty="0"/>
              <a:t>1. Le </a:t>
            </a:r>
            <a:r>
              <a:rPr lang="en-US" dirty="0" err="1"/>
              <a:t>Khanh</a:t>
            </a:r>
            <a:r>
              <a:rPr lang="en-US" dirty="0"/>
              <a:t> Sinh</a:t>
            </a:r>
          </a:p>
          <a:p>
            <a:pPr lvl="1"/>
            <a:r>
              <a:rPr lang="en-US" dirty="0"/>
              <a:t>2. Bui Nguyen Thang</a:t>
            </a:r>
          </a:p>
          <a:p>
            <a:pPr lvl="1"/>
            <a:r>
              <a:rPr lang="en-US" dirty="0"/>
              <a:t>3. Nguyen Tien </a:t>
            </a:r>
            <a:r>
              <a:rPr lang="en-US" dirty="0" smtClean="0"/>
              <a:t>Hoang</a:t>
            </a:r>
          </a:p>
          <a:p>
            <a:pPr lvl="1"/>
            <a:endParaRPr lang="en-US" dirty="0"/>
          </a:p>
          <a:p>
            <a:r>
              <a:rPr lang="en-US" sz="2400" dirty="0"/>
              <a:t>Instructors: Nguyen Tuan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13" y="871399"/>
            <a:ext cx="5794192" cy="52427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812" y="871399"/>
            <a:ext cx="5418161" cy="524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01" y="896450"/>
            <a:ext cx="5281824" cy="5535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406" y="893610"/>
            <a:ext cx="5623020" cy="553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1" y="1517242"/>
            <a:ext cx="9404723" cy="4187521"/>
          </a:xfrm>
        </p:spPr>
        <p:txBody>
          <a:bodyPr/>
          <a:lstStyle/>
          <a:p>
            <a:pPr algn="ctr"/>
            <a:r>
              <a:rPr lang="en-US" sz="8000" dirty="0" smtClean="0"/>
              <a:t>DEMO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 . 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Thank you!!!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6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1559" y="132181"/>
            <a:ext cx="8825657" cy="905050"/>
          </a:xfrm>
        </p:spPr>
        <p:txBody>
          <a:bodyPr/>
          <a:lstStyle/>
          <a:p>
            <a:pPr algn="ctr"/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1558" y="1610436"/>
            <a:ext cx="8825658" cy="4462818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2300" dirty="0">
                <a:solidFill>
                  <a:schemeClr val="tx1"/>
                </a:solidFill>
              </a:rPr>
              <a:t>“My Image” is a group of people who wants to develop an online site</a:t>
            </a:r>
          </a:p>
          <a:p>
            <a:pPr algn="ctr"/>
            <a:r>
              <a:rPr lang="en-US" sz="2300" dirty="0">
                <a:solidFill>
                  <a:schemeClr val="tx1"/>
                </a:solidFill>
              </a:rPr>
              <a:t>were the user can upload his or her photographs and can order them</a:t>
            </a:r>
          </a:p>
          <a:p>
            <a:pPr algn="ctr"/>
            <a:r>
              <a:rPr lang="en-US" sz="2300" dirty="0">
                <a:solidFill>
                  <a:schemeClr val="tx1"/>
                </a:solidFill>
              </a:rPr>
              <a:t>for printing. A customer can have a set of digital photographs in his</a:t>
            </a:r>
          </a:p>
          <a:p>
            <a:pPr algn="ctr"/>
            <a:r>
              <a:rPr lang="en-US" sz="2300" dirty="0">
                <a:solidFill>
                  <a:schemeClr val="tx1"/>
                </a:solidFill>
              </a:rPr>
              <a:t>desktop which he/she wants to print. He/she can provide the</a:t>
            </a:r>
          </a:p>
          <a:p>
            <a:pPr algn="ctr"/>
            <a:r>
              <a:rPr lang="en-US" sz="2300" dirty="0">
                <a:solidFill>
                  <a:schemeClr val="tx1"/>
                </a:solidFill>
              </a:rPr>
              <a:t>application the path to the folder where the photographs are stored</a:t>
            </a:r>
          </a:p>
          <a:p>
            <a:pPr algn="ctr"/>
            <a:r>
              <a:rPr lang="en-US" sz="2300" dirty="0">
                <a:solidFill>
                  <a:schemeClr val="tx1"/>
                </a:solidFill>
              </a:rPr>
              <a:t>and can choose the photos that he/she wants to print and choose the</a:t>
            </a:r>
          </a:p>
          <a:p>
            <a:pPr algn="ctr"/>
            <a:r>
              <a:rPr lang="en-US" sz="2300" dirty="0">
                <a:solidFill>
                  <a:schemeClr val="tx1"/>
                </a:solidFill>
              </a:rPr>
              <a:t>size of the prints. The application will calculate the price after</a:t>
            </a:r>
          </a:p>
          <a:p>
            <a:pPr algn="ctr"/>
            <a:r>
              <a:rPr lang="en-US" sz="2300" dirty="0">
                <a:solidFill>
                  <a:schemeClr val="tx1"/>
                </a:solidFill>
              </a:rPr>
              <a:t>downloading the price information from the database for the different</a:t>
            </a:r>
          </a:p>
          <a:p>
            <a:pPr algn="ctr"/>
            <a:r>
              <a:rPr lang="en-US" sz="2300" dirty="0">
                <a:solidFill>
                  <a:schemeClr val="tx1"/>
                </a:solidFill>
              </a:rPr>
              <a:t>print sizes and show it to the user. The user will enter his/her credit</a:t>
            </a:r>
          </a:p>
          <a:p>
            <a:pPr algn="ctr"/>
            <a:r>
              <a:rPr lang="en-US" sz="2300" dirty="0">
                <a:solidFill>
                  <a:schemeClr val="tx1"/>
                </a:solidFill>
              </a:rPr>
              <a:t>card/other payment option (or choose any other mode of payment)</a:t>
            </a:r>
          </a:p>
          <a:p>
            <a:pPr algn="ctr"/>
            <a:r>
              <a:rPr lang="en-US" sz="2300" dirty="0">
                <a:solidFill>
                  <a:schemeClr val="tx1"/>
                </a:solidFill>
              </a:rPr>
              <a:t>and shipping information if he/she wants to go ahead with the order. If</a:t>
            </a:r>
          </a:p>
          <a:p>
            <a:pPr algn="ctr"/>
            <a:r>
              <a:rPr lang="en-US" sz="2300" dirty="0">
                <a:solidFill>
                  <a:schemeClr val="tx1"/>
                </a:solidFill>
              </a:rPr>
              <a:t>the credit card information is found correct, the photos are uploaded to</a:t>
            </a:r>
          </a:p>
          <a:p>
            <a:pPr algn="ctr"/>
            <a:r>
              <a:rPr lang="en-US" sz="2300" dirty="0">
                <a:solidFill>
                  <a:schemeClr val="tx1"/>
                </a:solidFill>
              </a:rPr>
              <a:t>the server and a purchase order is created in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7290" y="452718"/>
            <a:ext cx="7853544" cy="802876"/>
          </a:xfrm>
        </p:spPr>
        <p:txBody>
          <a:bodyPr/>
          <a:lstStyle/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432" y="1435093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716" y="1439271"/>
            <a:ext cx="1900822" cy="19008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7" y="1255594"/>
            <a:ext cx="2307041" cy="2307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57" y="1255594"/>
            <a:ext cx="2084499" cy="208449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14149" y="4585647"/>
            <a:ext cx="2075029" cy="14398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ReactJs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40032" y="4585647"/>
            <a:ext cx="2075029" cy="14398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NodeJs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00612" y="4585647"/>
            <a:ext cx="2075029" cy="14398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Apollo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661192" y="4585647"/>
            <a:ext cx="2075029" cy="14398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Ant Design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0812" y="163773"/>
            <a:ext cx="7990022" cy="1078173"/>
          </a:xfrm>
        </p:spPr>
        <p:txBody>
          <a:bodyPr/>
          <a:lstStyle/>
          <a:p>
            <a:pPr algn="ctr"/>
            <a:r>
              <a:rPr lang="en-US" b="1" i="1" dirty="0" smtClean="0"/>
              <a:t>Database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" y="1104899"/>
            <a:ext cx="10159048" cy="54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charge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Le </a:t>
            </a:r>
            <a:r>
              <a:rPr lang="en-US" sz="2000" dirty="0" err="1" smtClean="0"/>
              <a:t>Khanh</a:t>
            </a:r>
            <a:r>
              <a:rPr lang="en-US" sz="2000" dirty="0" smtClean="0"/>
              <a:t> Sinh : Database + backend API, Project structurer</a:t>
            </a:r>
          </a:p>
          <a:p>
            <a:endParaRPr lang="en-US" sz="2000" dirty="0" smtClean="0"/>
          </a:p>
          <a:p>
            <a:r>
              <a:rPr lang="en-US" sz="2000" dirty="0" smtClean="0"/>
              <a:t>Bui Nguyen Thang : </a:t>
            </a:r>
            <a:r>
              <a:rPr lang="en-US" sz="2000" dirty="0" err="1" smtClean="0"/>
              <a:t>Fontend</a:t>
            </a:r>
            <a:r>
              <a:rPr lang="en-US" sz="2000" dirty="0" smtClean="0"/>
              <a:t> Admin + doc</a:t>
            </a:r>
          </a:p>
          <a:p>
            <a:endParaRPr lang="en-US" sz="2000" dirty="0" smtClean="0"/>
          </a:p>
          <a:p>
            <a:r>
              <a:rPr lang="en-US" sz="2000" dirty="0" smtClean="0"/>
              <a:t>Nguyen Tien Hoang : </a:t>
            </a:r>
            <a:r>
              <a:rPr lang="en-US" sz="2000" dirty="0" err="1" smtClean="0"/>
              <a:t>Fontend</a:t>
            </a:r>
            <a:r>
              <a:rPr lang="en-US" sz="2000" dirty="0" smtClean="0"/>
              <a:t> Web + </a:t>
            </a:r>
            <a:r>
              <a:rPr lang="en-US" sz="2000" dirty="0" err="1" smtClean="0"/>
              <a:t>silde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887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5" y="520288"/>
            <a:ext cx="10653546" cy="598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0" y="670413"/>
            <a:ext cx="4790364" cy="52254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52" y="670413"/>
            <a:ext cx="4776715" cy="522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7" y="806889"/>
            <a:ext cx="5213444" cy="51571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09" y="806889"/>
            <a:ext cx="5145206" cy="51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5" y="858319"/>
            <a:ext cx="4926841" cy="52078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341" y="858319"/>
            <a:ext cx="6496477" cy="52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240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PROJECT EXAM 4</vt:lpstr>
      <vt:lpstr>Introduction</vt:lpstr>
      <vt:lpstr>Language</vt:lpstr>
      <vt:lpstr>Database</vt:lpstr>
      <vt:lpstr>In charge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 . . .  Thank you!!!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EXAM 4</dc:title>
  <dc:creator>Sinh Lê Khánh</dc:creator>
  <cp:lastModifiedBy>Sinh Lê Khánh</cp:lastModifiedBy>
  <cp:revision>6</cp:revision>
  <dcterms:created xsi:type="dcterms:W3CDTF">2019-12-28T09:10:52Z</dcterms:created>
  <dcterms:modified xsi:type="dcterms:W3CDTF">2019-12-28T10:03:42Z</dcterms:modified>
</cp:coreProperties>
</file>