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ABCA2-7C4B-4649-8EC6-FC4E53F66261}" v="1415" dt="2019-12-21T14:09:39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 Toan" userId="S::17021345@vnu.edu.vn::8812d76f-b699-4867-b1a4-cf37bc3c1d21" providerId="AD" clId="Web-{3D1ABCA2-7C4B-4649-8EC6-FC4E53F66261}"/>
    <pc:docChg chg="addSld delSld modSld sldOrd addMainMaster delMainMaster">
      <pc:chgData name="Le  Toan" userId="S::17021345@vnu.edu.vn::8812d76f-b699-4867-b1a4-cf37bc3c1d21" providerId="AD" clId="Web-{3D1ABCA2-7C4B-4649-8EC6-FC4E53F66261}" dt="2019-12-21T14:09:39.525" v="1399" actId="20577"/>
      <pc:docMkLst>
        <pc:docMk/>
      </pc:docMkLst>
      <pc:sldChg chg="addSp delSp modSp mod setBg modClrScheme setClrOvrMap chgLayout">
        <pc:chgData name="Le  Toan" userId="S::17021345@vnu.edu.vn::8812d76f-b699-4867-b1a4-cf37bc3c1d21" providerId="AD" clId="Web-{3D1ABCA2-7C4B-4649-8EC6-FC4E53F66261}" dt="2019-12-21T08:31:12.698" v="212"/>
        <pc:sldMkLst>
          <pc:docMk/>
          <pc:sldMk cId="109857222" sldId="256"/>
        </pc:sldMkLst>
        <pc:spChg chg="mod">
          <ac:chgData name="Le  Toan" userId="S::17021345@vnu.edu.vn::8812d76f-b699-4867-b1a4-cf37bc3c1d21" providerId="AD" clId="Web-{3D1ABCA2-7C4B-4649-8EC6-FC4E53F66261}" dt="2019-12-21T08:31:12.698" v="21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  Toan" userId="S::17021345@vnu.edu.vn::8812d76f-b699-4867-b1a4-cf37bc3c1d21" providerId="AD" clId="Web-{3D1ABCA2-7C4B-4649-8EC6-FC4E53F66261}" dt="2019-12-21T08:31:12.698" v="21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Le  Toan" userId="S::17021345@vnu.edu.vn::8812d76f-b699-4867-b1a4-cf37bc3c1d21" providerId="AD" clId="Web-{3D1ABCA2-7C4B-4649-8EC6-FC4E53F66261}" dt="2019-12-21T08:29:08.850" v="42"/>
          <ac:spMkLst>
            <pc:docMk/>
            <pc:sldMk cId="109857222" sldId="256"/>
            <ac:spMk id="9" creationId="{2FDF0794-1B86-42B2-B8C7-F60123E638ED}"/>
          </ac:spMkLst>
        </pc:spChg>
        <pc:spChg chg="add del">
          <ac:chgData name="Le  Toan" userId="S::17021345@vnu.edu.vn::8812d76f-b699-4867-b1a4-cf37bc3c1d21" providerId="AD" clId="Web-{3D1ABCA2-7C4B-4649-8EC6-FC4E53F66261}" dt="2019-12-21T08:29:08.850" v="42"/>
          <ac:spMkLst>
            <pc:docMk/>
            <pc:sldMk cId="109857222" sldId="256"/>
            <ac:spMk id="11" creationId="{C5373426-E26E-431D-959C-5DB96C0B6208}"/>
          </ac:spMkLst>
        </pc:spChg>
        <pc:spChg chg="add del">
          <ac:chgData name="Le  Toan" userId="S::17021345@vnu.edu.vn::8812d76f-b699-4867-b1a4-cf37bc3c1d21" providerId="AD" clId="Web-{3D1ABCA2-7C4B-4649-8EC6-FC4E53F66261}" dt="2019-12-21T08:29:08.850" v="42"/>
          <ac:spMkLst>
            <pc:docMk/>
            <pc:sldMk cId="109857222" sldId="256"/>
            <ac:spMk id="15" creationId="{EDC90921-9082-491B-940E-827D679F3478}"/>
          </ac:spMkLst>
        </pc:spChg>
        <pc:spChg chg="add del">
          <ac:chgData name="Le  Toan" userId="S::17021345@vnu.edu.vn::8812d76f-b699-4867-b1a4-cf37bc3c1d21" providerId="AD" clId="Web-{3D1ABCA2-7C4B-4649-8EC6-FC4E53F66261}" dt="2019-12-21T08:29:26.070" v="45"/>
          <ac:spMkLst>
            <pc:docMk/>
            <pc:sldMk cId="109857222" sldId="256"/>
            <ac:spMk id="20" creationId="{6482F060-A4AF-4E0B-B364-7C6BA4AE9C03}"/>
          </ac:spMkLst>
        </pc:spChg>
        <pc:spChg chg="add del">
          <ac:chgData name="Le  Toan" userId="S::17021345@vnu.edu.vn::8812d76f-b699-4867-b1a4-cf37bc3c1d21" providerId="AD" clId="Web-{3D1ABCA2-7C4B-4649-8EC6-FC4E53F66261}" dt="2019-12-21T08:31:12.698" v="212"/>
          <ac:spMkLst>
            <pc:docMk/>
            <pc:sldMk cId="109857222" sldId="256"/>
            <ac:spMk id="27" creationId="{6482F060-A4AF-4E0B-B364-7C6BA4AE9C03}"/>
          </ac:spMkLst>
        </pc:spChg>
        <pc:spChg chg="add">
          <ac:chgData name="Le  Toan" userId="S::17021345@vnu.edu.vn::8812d76f-b699-4867-b1a4-cf37bc3c1d21" providerId="AD" clId="Web-{3D1ABCA2-7C4B-4649-8EC6-FC4E53F66261}" dt="2019-12-21T08:31:12.698" v="212"/>
          <ac:spMkLst>
            <pc:docMk/>
            <pc:sldMk cId="109857222" sldId="256"/>
            <ac:spMk id="34" creationId="{416A0E3C-60E6-4F39-BC55-5F7C224E1F7C}"/>
          </ac:spMkLst>
        </pc:spChg>
        <pc:spChg chg="add">
          <ac:chgData name="Le  Toan" userId="S::17021345@vnu.edu.vn::8812d76f-b699-4867-b1a4-cf37bc3c1d21" providerId="AD" clId="Web-{3D1ABCA2-7C4B-4649-8EC6-FC4E53F66261}" dt="2019-12-21T08:31:12.698" v="212"/>
          <ac:spMkLst>
            <pc:docMk/>
            <pc:sldMk cId="109857222" sldId="256"/>
            <ac:spMk id="38" creationId="{E844E128-FF69-4E9F-8327-6B504B3C5AE1}"/>
          </ac:spMkLst>
        </pc:spChg>
        <pc:picChg chg="add mod ord">
          <ac:chgData name="Le  Toan" userId="S::17021345@vnu.edu.vn::8812d76f-b699-4867-b1a4-cf37bc3c1d21" providerId="AD" clId="Web-{3D1ABCA2-7C4B-4649-8EC6-FC4E53F66261}" dt="2019-12-21T08:31:12.698" v="212"/>
          <ac:picMkLst>
            <pc:docMk/>
            <pc:sldMk cId="109857222" sldId="256"/>
            <ac:picMk id="4" creationId="{5E089714-07C8-4788-92E9-AD973F100A09}"/>
          </ac:picMkLst>
        </pc:picChg>
        <pc:cxnChg chg="add del">
          <ac:chgData name="Le  Toan" userId="S::17021345@vnu.edu.vn::8812d76f-b699-4867-b1a4-cf37bc3c1d21" providerId="AD" clId="Web-{3D1ABCA2-7C4B-4649-8EC6-FC4E53F66261}" dt="2019-12-21T08:29:08.850" v="42"/>
          <ac:cxnSpMkLst>
            <pc:docMk/>
            <pc:sldMk cId="109857222" sldId="256"/>
            <ac:cxnSpMk id="13" creationId="{96D07482-83A3-4451-943C-B46961082957}"/>
          </ac:cxnSpMkLst>
        </pc:cxnChg>
        <pc:cxnChg chg="add del">
          <ac:chgData name="Le  Toan" userId="S::17021345@vnu.edu.vn::8812d76f-b699-4867-b1a4-cf37bc3c1d21" providerId="AD" clId="Web-{3D1ABCA2-7C4B-4649-8EC6-FC4E53F66261}" dt="2019-12-21T08:29:26.070" v="45"/>
          <ac:cxnSpMkLst>
            <pc:docMk/>
            <pc:sldMk cId="109857222" sldId="256"/>
            <ac:cxnSpMk id="22" creationId="{B9EB6DAA-2F0C-43D5-A577-15D5D2C4E3F5}"/>
          </ac:cxnSpMkLst>
        </pc:cxnChg>
        <pc:cxnChg chg="add del">
          <ac:chgData name="Le  Toan" userId="S::17021345@vnu.edu.vn::8812d76f-b699-4867-b1a4-cf37bc3c1d21" providerId="AD" clId="Web-{3D1ABCA2-7C4B-4649-8EC6-FC4E53F66261}" dt="2019-12-21T08:31:12.698" v="212"/>
          <ac:cxnSpMkLst>
            <pc:docMk/>
            <pc:sldMk cId="109857222" sldId="256"/>
            <ac:cxnSpMk id="29" creationId="{B9EB6DAA-2F0C-43D5-A577-15D5D2C4E3F5}"/>
          </ac:cxnSpMkLst>
        </pc:cxnChg>
        <pc:cxnChg chg="add">
          <ac:chgData name="Le  Toan" userId="S::17021345@vnu.edu.vn::8812d76f-b699-4867-b1a4-cf37bc3c1d21" providerId="AD" clId="Web-{3D1ABCA2-7C4B-4649-8EC6-FC4E53F66261}" dt="2019-12-21T08:31:12.698" v="212"/>
          <ac:cxnSpMkLst>
            <pc:docMk/>
            <pc:sldMk cId="109857222" sldId="256"/>
            <ac:cxnSpMk id="36" creationId="{C5025DAC-8B93-4160-B017-3A274A5828C0}"/>
          </ac:cxnSpMkLst>
        </pc:cxnChg>
        <pc:cxnChg chg="add">
          <ac:chgData name="Le  Toan" userId="S::17021345@vnu.edu.vn::8812d76f-b699-4867-b1a4-cf37bc3c1d21" providerId="AD" clId="Web-{3D1ABCA2-7C4B-4649-8EC6-FC4E53F66261}" dt="2019-12-21T08:31:12.698" v="212"/>
          <ac:cxnSpMkLst>
            <pc:docMk/>
            <pc:sldMk cId="109857222" sldId="256"/>
            <ac:cxnSpMk id="40" creationId="{055CEADF-09EA-423C-8C45-F94AF44D5AF0}"/>
          </ac:cxnSpMkLst>
        </pc:cxnChg>
      </pc:sldChg>
      <pc:sldChg chg="addSp modSp new mod setBg setClrOvrMap">
        <pc:chgData name="Le  Toan" userId="S::17021345@vnu.edu.vn::8812d76f-b699-4867-b1a4-cf37bc3c1d21" providerId="AD" clId="Web-{3D1ABCA2-7C4B-4649-8EC6-FC4E53F66261}" dt="2019-12-21T08:42:57.960" v="628" actId="14100"/>
        <pc:sldMkLst>
          <pc:docMk/>
          <pc:sldMk cId="611129522" sldId="257"/>
        </pc:sldMkLst>
        <pc:spChg chg="mod">
          <ac:chgData name="Le  Toan" userId="S::17021345@vnu.edu.vn::8812d76f-b699-4867-b1a4-cf37bc3c1d21" providerId="AD" clId="Web-{3D1ABCA2-7C4B-4649-8EC6-FC4E53F66261}" dt="2019-12-21T08:42:57.960" v="628" actId="14100"/>
          <ac:spMkLst>
            <pc:docMk/>
            <pc:sldMk cId="611129522" sldId="257"/>
            <ac:spMk id="2" creationId="{201AAAED-0552-477E-A571-7A8186FE9ECF}"/>
          </ac:spMkLst>
        </pc:spChg>
        <pc:spChg chg="mod">
          <ac:chgData name="Le  Toan" userId="S::17021345@vnu.edu.vn::8812d76f-b699-4867-b1a4-cf37bc3c1d21" providerId="AD" clId="Web-{3D1ABCA2-7C4B-4649-8EC6-FC4E53F66261}" dt="2019-12-21T08:42:35.271" v="626" actId="20577"/>
          <ac:spMkLst>
            <pc:docMk/>
            <pc:sldMk cId="611129522" sldId="257"/>
            <ac:spMk id="3" creationId="{17A42779-0234-4785-83E2-8222D3C5F3FD}"/>
          </ac:spMkLst>
        </pc:spChg>
        <pc:spChg chg="add">
          <ac:chgData name="Le  Toan" userId="S::17021345@vnu.edu.vn::8812d76f-b699-4867-b1a4-cf37bc3c1d21" providerId="AD" clId="Web-{3D1ABCA2-7C4B-4649-8EC6-FC4E53F66261}" dt="2019-12-21T08:37:01.818" v="229"/>
          <ac:spMkLst>
            <pc:docMk/>
            <pc:sldMk cId="611129522" sldId="257"/>
            <ac:spMk id="8" creationId="{C8DD82D3-D002-45B0-B16A-82B3DA4EFDDB}"/>
          </ac:spMkLst>
        </pc:spChg>
        <pc:cxnChg chg="add">
          <ac:chgData name="Le  Toan" userId="S::17021345@vnu.edu.vn::8812d76f-b699-4867-b1a4-cf37bc3c1d21" providerId="AD" clId="Web-{3D1ABCA2-7C4B-4649-8EC6-FC4E53F66261}" dt="2019-12-21T08:37:01.818" v="229"/>
          <ac:cxnSpMkLst>
            <pc:docMk/>
            <pc:sldMk cId="611129522" sldId="257"/>
            <ac:cxnSpMk id="10" creationId="{9F09C252-16FE-4557-AD6D-BB5CA773496C}"/>
          </ac:cxnSpMkLst>
        </pc:cxnChg>
      </pc:sldChg>
      <pc:sldChg chg="addSp delSp modSp new del mod setBg">
        <pc:chgData name="Le  Toan" userId="S::17021345@vnu.edu.vn::8812d76f-b699-4867-b1a4-cf37bc3c1d21" providerId="AD" clId="Web-{3D1ABCA2-7C4B-4649-8EC6-FC4E53F66261}" dt="2019-12-21T08:46:38.388" v="685"/>
        <pc:sldMkLst>
          <pc:docMk/>
          <pc:sldMk cId="738671217" sldId="258"/>
        </pc:sldMkLst>
        <pc:spChg chg="mod">
          <ac:chgData name="Le  Toan" userId="S::17021345@vnu.edu.vn::8812d76f-b699-4867-b1a4-cf37bc3c1d21" providerId="AD" clId="Web-{3D1ABCA2-7C4B-4649-8EC6-FC4E53F66261}" dt="2019-12-21T08:46:38.279" v="683" actId="20577"/>
          <ac:spMkLst>
            <pc:docMk/>
            <pc:sldMk cId="738671217" sldId="258"/>
            <ac:spMk id="2" creationId="{0CAE79BC-E42C-4BC6-AEBB-EE6734DAB2A3}"/>
          </ac:spMkLst>
        </pc:spChg>
        <pc:spChg chg="del mod">
          <ac:chgData name="Le  Toan" userId="S::17021345@vnu.edu.vn::8812d76f-b699-4867-b1a4-cf37bc3c1d21" providerId="AD" clId="Web-{3D1ABCA2-7C4B-4649-8EC6-FC4E53F66261}" dt="2019-12-21T08:44:10.962" v="651"/>
          <ac:spMkLst>
            <pc:docMk/>
            <pc:sldMk cId="738671217" sldId="258"/>
            <ac:spMk id="3" creationId="{CC1459F9-10C3-40B2-9773-1D5EEBAFE5E8}"/>
          </ac:spMkLst>
        </pc:spChg>
        <pc:spChg chg="add">
          <ac:chgData name="Le  Toan" userId="S::17021345@vnu.edu.vn::8812d76f-b699-4867-b1a4-cf37bc3c1d21" providerId="AD" clId="Web-{3D1ABCA2-7C4B-4649-8EC6-FC4E53F66261}" dt="2019-12-21T08:43:36.961" v="650"/>
          <ac:spMkLst>
            <pc:docMk/>
            <pc:sldMk cId="738671217" sldId="258"/>
            <ac:spMk id="5" creationId="{3741B58E-3B65-4A01-A276-975AB2CF8A08}"/>
          </ac:spMkLst>
        </pc:spChg>
        <pc:spChg chg="add">
          <ac:chgData name="Le  Toan" userId="S::17021345@vnu.edu.vn::8812d76f-b699-4867-b1a4-cf37bc3c1d21" providerId="AD" clId="Web-{3D1ABCA2-7C4B-4649-8EC6-FC4E53F66261}" dt="2019-12-21T08:43:36.961" v="650"/>
          <ac:spMkLst>
            <pc:docMk/>
            <pc:sldMk cId="738671217" sldId="258"/>
            <ac:spMk id="6" creationId="{7AAC67C3-831B-4AB1-A259-DFB839CAFAFC}"/>
          </ac:spMkLst>
        </pc:spChg>
        <pc:spChg chg="add del">
          <ac:chgData name="Le  Toan" userId="S::17021345@vnu.edu.vn::8812d76f-b699-4867-b1a4-cf37bc3c1d21" providerId="AD" clId="Web-{3D1ABCA2-7C4B-4649-8EC6-FC4E53F66261}" dt="2019-12-21T08:43:36.945" v="649"/>
          <ac:spMkLst>
            <pc:docMk/>
            <pc:sldMk cId="738671217" sldId="258"/>
            <ac:spMk id="8" creationId="{CECF0FC6-D57B-48B6-9036-F4FFD91A4B34}"/>
          </ac:spMkLst>
        </pc:spChg>
        <pc:spChg chg="add mod">
          <ac:chgData name="Le  Toan" userId="S::17021345@vnu.edu.vn::8812d76f-b699-4867-b1a4-cf37bc3c1d21" providerId="AD" clId="Web-{3D1ABCA2-7C4B-4649-8EC6-FC4E53F66261}" dt="2019-12-21T08:44:11.040" v="654"/>
          <ac:spMkLst>
            <pc:docMk/>
            <pc:sldMk cId="738671217" sldId="258"/>
            <ac:spMk id="9" creationId="{D2B0710D-3A70-410F-ACCD-465E19811EB3}"/>
          </ac:spMkLst>
        </pc:spChg>
        <pc:spChg chg="add del">
          <ac:chgData name="Le  Toan" userId="S::17021345@vnu.edu.vn::8812d76f-b699-4867-b1a4-cf37bc3c1d21" providerId="AD" clId="Web-{3D1ABCA2-7C4B-4649-8EC6-FC4E53F66261}" dt="2019-12-21T08:43:36.945" v="649"/>
          <ac:spMkLst>
            <pc:docMk/>
            <pc:sldMk cId="738671217" sldId="258"/>
            <ac:spMk id="10" creationId="{717A211C-5863-4303-AC3D-AEBFDF6D6A4C}"/>
          </ac:spMkLst>
        </pc:spChg>
        <pc:picChg chg="add mod ord">
          <ac:chgData name="Le  Toan" userId="S::17021345@vnu.edu.vn::8812d76f-b699-4867-b1a4-cf37bc3c1d21" providerId="AD" clId="Web-{3D1ABCA2-7C4B-4649-8EC6-FC4E53F66261}" dt="2019-12-21T08:44:11.009" v="652"/>
          <ac:picMkLst>
            <pc:docMk/>
            <pc:sldMk cId="738671217" sldId="258"/>
            <ac:picMk id="4" creationId="{253CF878-50D6-4C69-92E6-A0C1A5E7E923}"/>
          </ac:picMkLst>
        </pc:picChg>
      </pc:sldChg>
      <pc:sldChg chg="addSp delSp modSp new mod setBg setClrOvrMap">
        <pc:chgData name="Le  Toan" userId="S::17021345@vnu.edu.vn::8812d76f-b699-4867-b1a4-cf37bc3c1d21" providerId="AD" clId="Web-{3D1ABCA2-7C4B-4649-8EC6-FC4E53F66261}" dt="2019-12-21T11:03:51.555" v="1074" actId="1076"/>
        <pc:sldMkLst>
          <pc:docMk/>
          <pc:sldMk cId="1442549026" sldId="258"/>
        </pc:sldMkLst>
        <pc:spChg chg="mod">
          <ac:chgData name="Le  Toan" userId="S::17021345@vnu.edu.vn::8812d76f-b699-4867-b1a4-cf37bc3c1d21" providerId="AD" clId="Web-{3D1ABCA2-7C4B-4649-8EC6-FC4E53F66261}" dt="2019-12-21T09:57:16.021" v="705"/>
          <ac:spMkLst>
            <pc:docMk/>
            <pc:sldMk cId="1442549026" sldId="258"/>
            <ac:spMk id="2" creationId="{018A30E7-DB83-474B-A0AF-F7E9294BE352}"/>
          </ac:spMkLst>
        </pc:spChg>
        <pc:spChg chg="mod">
          <ac:chgData name="Le  Toan" userId="S::17021345@vnu.edu.vn::8812d76f-b699-4867-b1a4-cf37bc3c1d21" providerId="AD" clId="Web-{3D1ABCA2-7C4B-4649-8EC6-FC4E53F66261}" dt="2019-12-21T10:54:56.032" v="1007" actId="20577"/>
          <ac:spMkLst>
            <pc:docMk/>
            <pc:sldMk cId="1442549026" sldId="258"/>
            <ac:spMk id="3" creationId="{169C0F18-A9B4-4FDA-8988-076083116CF8}"/>
          </ac:spMkLst>
        </pc:spChg>
        <pc:spChg chg="add">
          <ac:chgData name="Le  Toan" userId="S::17021345@vnu.edu.vn::8812d76f-b699-4867-b1a4-cf37bc3c1d21" providerId="AD" clId="Web-{3D1ABCA2-7C4B-4649-8EC6-FC4E53F66261}" dt="2019-12-21T09:57:16.021" v="705"/>
          <ac:spMkLst>
            <pc:docMk/>
            <pc:sldMk cId="1442549026" sldId="258"/>
            <ac:spMk id="9" creationId="{E844E128-FF69-4E9F-8327-6B504B3C5AE1}"/>
          </ac:spMkLst>
        </pc:spChg>
        <pc:picChg chg="add del mod">
          <ac:chgData name="Le  Toan" userId="S::17021345@vnu.edu.vn::8812d76f-b699-4867-b1a4-cf37bc3c1d21" providerId="AD" clId="Web-{3D1ABCA2-7C4B-4649-8EC6-FC4E53F66261}" dt="2019-12-21T10:58:42.724" v="1022"/>
          <ac:picMkLst>
            <pc:docMk/>
            <pc:sldMk cId="1442549026" sldId="258"/>
            <ac:picMk id="4" creationId="{C3B3E2AF-E578-4943-9F55-7CE7567B8E65}"/>
          </ac:picMkLst>
        </pc:picChg>
        <pc:picChg chg="add mod">
          <ac:chgData name="Le  Toan" userId="S::17021345@vnu.edu.vn::8812d76f-b699-4867-b1a4-cf37bc3c1d21" providerId="AD" clId="Web-{3D1ABCA2-7C4B-4649-8EC6-FC4E53F66261}" dt="2019-12-21T10:54:07.766" v="897" actId="1076"/>
          <ac:picMkLst>
            <pc:docMk/>
            <pc:sldMk cId="1442549026" sldId="258"/>
            <ac:picMk id="5" creationId="{8934AD62-E2EA-4967-BD40-1DC927754659}"/>
          </ac:picMkLst>
        </pc:picChg>
        <pc:picChg chg="add mod">
          <ac:chgData name="Le  Toan" userId="S::17021345@vnu.edu.vn::8812d76f-b699-4867-b1a4-cf37bc3c1d21" providerId="AD" clId="Web-{3D1ABCA2-7C4B-4649-8EC6-FC4E53F66261}" dt="2019-12-21T11:03:50.477" v="1073" actId="1076"/>
          <ac:picMkLst>
            <pc:docMk/>
            <pc:sldMk cId="1442549026" sldId="258"/>
            <ac:picMk id="7" creationId="{262A1EBD-B32E-4401-8F6C-1F0502267BFB}"/>
          </ac:picMkLst>
        </pc:picChg>
        <pc:picChg chg="add mod">
          <ac:chgData name="Le  Toan" userId="S::17021345@vnu.edu.vn::8812d76f-b699-4867-b1a4-cf37bc3c1d21" providerId="AD" clId="Web-{3D1ABCA2-7C4B-4649-8EC6-FC4E53F66261}" dt="2019-12-21T11:03:48.352" v="1072" actId="1076"/>
          <ac:picMkLst>
            <pc:docMk/>
            <pc:sldMk cId="1442549026" sldId="258"/>
            <ac:picMk id="10" creationId="{25A4E382-256D-41C1-BD30-5CB596C9294B}"/>
          </ac:picMkLst>
        </pc:picChg>
        <pc:picChg chg="add mod">
          <ac:chgData name="Le  Toan" userId="S::17021345@vnu.edu.vn::8812d76f-b699-4867-b1a4-cf37bc3c1d21" providerId="AD" clId="Web-{3D1ABCA2-7C4B-4649-8EC6-FC4E53F66261}" dt="2019-12-21T11:03:51.555" v="1074" actId="1076"/>
          <ac:picMkLst>
            <pc:docMk/>
            <pc:sldMk cId="1442549026" sldId="258"/>
            <ac:picMk id="13" creationId="{12798A7E-9F83-448A-B356-FC80949A0EFD}"/>
          </ac:picMkLst>
        </pc:picChg>
        <pc:picChg chg="add mod">
          <ac:chgData name="Le  Toan" userId="S::17021345@vnu.edu.vn::8812d76f-b699-4867-b1a4-cf37bc3c1d21" providerId="AD" clId="Web-{3D1ABCA2-7C4B-4649-8EC6-FC4E53F66261}" dt="2019-12-21T11:03:42.071" v="1068" actId="1076"/>
          <ac:picMkLst>
            <pc:docMk/>
            <pc:sldMk cId="1442549026" sldId="258"/>
            <ac:picMk id="15" creationId="{DDAAD840-E509-4EE3-934F-4616E48226F1}"/>
          </ac:picMkLst>
        </pc:picChg>
        <pc:picChg chg="add mod">
          <ac:chgData name="Le  Toan" userId="S::17021345@vnu.edu.vn::8812d76f-b699-4867-b1a4-cf37bc3c1d21" providerId="AD" clId="Web-{3D1ABCA2-7C4B-4649-8EC6-FC4E53F66261}" dt="2019-12-21T11:03:34.789" v="1064" actId="1076"/>
          <ac:picMkLst>
            <pc:docMk/>
            <pc:sldMk cId="1442549026" sldId="258"/>
            <ac:picMk id="17" creationId="{649FD56A-FE4F-431D-A847-4FA8C3D2CAD9}"/>
          </ac:picMkLst>
        </pc:picChg>
        <pc:picChg chg="add mod">
          <ac:chgData name="Le  Toan" userId="S::17021345@vnu.edu.vn::8812d76f-b699-4867-b1a4-cf37bc3c1d21" providerId="AD" clId="Web-{3D1ABCA2-7C4B-4649-8EC6-FC4E53F66261}" dt="2019-12-21T11:03:45.274" v="1071" actId="1076"/>
          <ac:picMkLst>
            <pc:docMk/>
            <pc:sldMk cId="1442549026" sldId="258"/>
            <ac:picMk id="19" creationId="{9B47C8F8-D1C7-4CFA-ACCA-093FCAE8DF7C}"/>
          </ac:picMkLst>
        </pc:picChg>
        <pc:picChg chg="add mod">
          <ac:chgData name="Le  Toan" userId="S::17021345@vnu.edu.vn::8812d76f-b699-4867-b1a4-cf37bc3c1d21" providerId="AD" clId="Web-{3D1ABCA2-7C4B-4649-8EC6-FC4E53F66261}" dt="2019-12-21T11:03:44.274" v="1070" actId="1076"/>
          <ac:picMkLst>
            <pc:docMk/>
            <pc:sldMk cId="1442549026" sldId="258"/>
            <ac:picMk id="21" creationId="{368C8FB7-3ACD-45EB-A58E-C100708DE8F7}"/>
          </ac:picMkLst>
        </pc:picChg>
        <pc:picChg chg="add mod">
          <ac:chgData name="Le  Toan" userId="S::17021345@vnu.edu.vn::8812d76f-b699-4867-b1a4-cf37bc3c1d21" providerId="AD" clId="Web-{3D1ABCA2-7C4B-4649-8EC6-FC4E53F66261}" dt="2019-12-21T11:03:40.477" v="1067" actId="1076"/>
          <ac:picMkLst>
            <pc:docMk/>
            <pc:sldMk cId="1442549026" sldId="258"/>
            <ac:picMk id="23" creationId="{216FB85C-BC48-48CE-ACAD-5F24BCC2D077}"/>
          </ac:picMkLst>
        </pc:picChg>
        <pc:cxnChg chg="add">
          <ac:chgData name="Le  Toan" userId="S::17021345@vnu.edu.vn::8812d76f-b699-4867-b1a4-cf37bc3c1d21" providerId="AD" clId="Web-{3D1ABCA2-7C4B-4649-8EC6-FC4E53F66261}" dt="2019-12-21T09:57:16.021" v="705"/>
          <ac:cxnSpMkLst>
            <pc:docMk/>
            <pc:sldMk cId="1442549026" sldId="258"/>
            <ac:cxnSpMk id="11" creationId="{055CEADF-09EA-423C-8C45-F94AF44D5AF0}"/>
          </ac:cxnSpMkLst>
        </pc:cxnChg>
      </pc:sldChg>
      <pc:sldChg chg="addSp modSp new del mod ord setBg setClrOvrMap">
        <pc:chgData name="Le  Toan" userId="S::17021345@vnu.edu.vn::8812d76f-b699-4867-b1a4-cf37bc3c1d21" providerId="AD" clId="Web-{3D1ABCA2-7C4B-4649-8EC6-FC4E53F66261}" dt="2019-12-21T12:16:05.831" v="1082"/>
        <pc:sldMkLst>
          <pc:docMk/>
          <pc:sldMk cId="1613664500" sldId="259"/>
        </pc:sldMkLst>
        <pc:spChg chg="mod">
          <ac:chgData name="Le  Toan" userId="S::17021345@vnu.edu.vn::8812d76f-b699-4867-b1a4-cf37bc3c1d21" providerId="AD" clId="Web-{3D1ABCA2-7C4B-4649-8EC6-FC4E53F66261}" dt="2019-12-21T11:06:35.744" v="1080" actId="20577"/>
          <ac:spMkLst>
            <pc:docMk/>
            <pc:sldMk cId="1613664500" sldId="259"/>
            <ac:spMk id="2" creationId="{134320AD-B71D-445C-8EE3-BE6ED8EA10A0}"/>
          </ac:spMkLst>
        </pc:spChg>
        <pc:spChg chg="mod">
          <ac:chgData name="Le  Toan" userId="S::17021345@vnu.edu.vn::8812d76f-b699-4867-b1a4-cf37bc3c1d21" providerId="AD" clId="Web-{3D1ABCA2-7C4B-4649-8EC6-FC4E53F66261}" dt="2019-12-21T11:06:06.478" v="1075"/>
          <ac:spMkLst>
            <pc:docMk/>
            <pc:sldMk cId="1613664500" sldId="259"/>
            <ac:spMk id="3" creationId="{D0483B6E-E5A6-417C-89FD-CB3D5E4584C1}"/>
          </ac:spMkLst>
        </pc:spChg>
        <pc:spChg chg="add">
          <ac:chgData name="Le  Toan" userId="S::17021345@vnu.edu.vn::8812d76f-b699-4867-b1a4-cf37bc3c1d21" providerId="AD" clId="Web-{3D1ABCA2-7C4B-4649-8EC6-FC4E53F66261}" dt="2019-12-21T11:06:06.478" v="1075"/>
          <ac:spMkLst>
            <pc:docMk/>
            <pc:sldMk cId="1613664500" sldId="259"/>
            <ac:spMk id="8" creationId="{C8DD82D3-D002-45B0-B16A-82B3DA4EFDDB}"/>
          </ac:spMkLst>
        </pc:spChg>
        <pc:cxnChg chg="add">
          <ac:chgData name="Le  Toan" userId="S::17021345@vnu.edu.vn::8812d76f-b699-4867-b1a4-cf37bc3c1d21" providerId="AD" clId="Web-{3D1ABCA2-7C4B-4649-8EC6-FC4E53F66261}" dt="2019-12-21T11:06:06.478" v="1075"/>
          <ac:cxnSpMkLst>
            <pc:docMk/>
            <pc:sldMk cId="1613664500" sldId="259"/>
            <ac:cxnSpMk id="10" creationId="{9F09C252-16FE-4557-AD6D-BB5CA773496C}"/>
          </ac:cxnSpMkLst>
        </pc:cxnChg>
      </pc:sldChg>
      <pc:sldChg chg="addSp delSp modSp new mod setBg setClrOvrMap">
        <pc:chgData name="Le  Toan" userId="S::17021345@vnu.edu.vn::8812d76f-b699-4867-b1a4-cf37bc3c1d21" providerId="AD" clId="Web-{3D1ABCA2-7C4B-4649-8EC6-FC4E53F66261}" dt="2019-12-21T12:51:22.826" v="1183"/>
        <pc:sldMkLst>
          <pc:docMk/>
          <pc:sldMk cId="2022617015" sldId="259"/>
        </pc:sldMkLst>
        <pc:spChg chg="mod">
          <ac:chgData name="Le  Toan" userId="S::17021345@vnu.edu.vn::8812d76f-b699-4867-b1a4-cf37bc3c1d21" providerId="AD" clId="Web-{3D1ABCA2-7C4B-4649-8EC6-FC4E53F66261}" dt="2019-12-21T12:51:22.826" v="1183"/>
          <ac:spMkLst>
            <pc:docMk/>
            <pc:sldMk cId="2022617015" sldId="259"/>
            <ac:spMk id="2" creationId="{52827F70-9434-45DD-A687-5C1541D25C52}"/>
          </ac:spMkLst>
        </pc:spChg>
        <pc:spChg chg="del">
          <ac:chgData name="Le  Toan" userId="S::17021345@vnu.edu.vn::8812d76f-b699-4867-b1a4-cf37bc3c1d21" providerId="AD" clId="Web-{3D1ABCA2-7C4B-4649-8EC6-FC4E53F66261}" dt="2019-12-21T12:16:27.925" v="1099"/>
          <ac:spMkLst>
            <pc:docMk/>
            <pc:sldMk cId="2022617015" sldId="259"/>
            <ac:spMk id="3" creationId="{CFAF5684-EAF7-4768-B2AD-F2E68A967941}"/>
          </ac:spMkLst>
        </pc:spChg>
        <pc:graphicFrameChg chg="add mod ord modGraphic">
          <ac:chgData name="Le  Toan" userId="S::17021345@vnu.edu.vn::8812d76f-b699-4867-b1a4-cf37bc3c1d21" providerId="AD" clId="Web-{3D1ABCA2-7C4B-4649-8EC6-FC4E53F66261}" dt="2019-12-21T12:51:22.826" v="1183"/>
          <ac:graphicFrameMkLst>
            <pc:docMk/>
            <pc:sldMk cId="2022617015" sldId="259"/>
            <ac:graphicFrameMk id="4" creationId="{22C97FCB-0991-48C9-8FA5-665FD9C8CCCC}"/>
          </ac:graphicFrameMkLst>
        </pc:graphicFrameChg>
      </pc:sldChg>
      <pc:sldChg chg="addSp delSp modSp new mod setBg">
        <pc:chgData name="Le  Toan" userId="S::17021345@vnu.edu.vn::8812d76f-b699-4867-b1a4-cf37bc3c1d21" providerId="AD" clId="Web-{3D1ABCA2-7C4B-4649-8EC6-FC4E53F66261}" dt="2019-12-21T13:48:39.202" v="1202" actId="1076"/>
        <pc:sldMkLst>
          <pc:docMk/>
          <pc:sldMk cId="4098709179" sldId="260"/>
        </pc:sldMkLst>
        <pc:spChg chg="mod">
          <ac:chgData name="Le  Toan" userId="S::17021345@vnu.edu.vn::8812d76f-b699-4867-b1a4-cf37bc3c1d21" providerId="AD" clId="Web-{3D1ABCA2-7C4B-4649-8EC6-FC4E53F66261}" dt="2019-12-21T13:48:37.373" v="1199" actId="20577"/>
          <ac:spMkLst>
            <pc:docMk/>
            <pc:sldMk cId="4098709179" sldId="260"/>
            <ac:spMk id="2" creationId="{C2292CD5-4E57-4058-A3D3-58EC20EA2060}"/>
          </ac:spMkLst>
        </pc:spChg>
        <pc:spChg chg="del">
          <ac:chgData name="Le  Toan" userId="S::17021345@vnu.edu.vn::8812d76f-b699-4867-b1a4-cf37bc3c1d21" providerId="AD" clId="Web-{3D1ABCA2-7C4B-4649-8EC6-FC4E53F66261}" dt="2019-12-21T13:36:09.211" v="1188"/>
          <ac:spMkLst>
            <pc:docMk/>
            <pc:sldMk cId="4098709179" sldId="260"/>
            <ac:spMk id="3" creationId="{09761091-D566-45C3-B72B-7FACD7903581}"/>
          </ac:spMkLst>
        </pc:spChg>
        <pc:spChg chg="add del">
          <ac:chgData name="Le  Toan" userId="S::17021345@vnu.edu.vn::8812d76f-b699-4867-b1a4-cf37bc3c1d21" providerId="AD" clId="Web-{3D1ABCA2-7C4B-4649-8EC6-FC4E53F66261}" dt="2019-12-21T13:36:29.603" v="1194"/>
          <ac:spMkLst>
            <pc:docMk/>
            <pc:sldMk cId="4098709179" sldId="260"/>
            <ac:spMk id="7" creationId="{B4D0E555-16F6-44D0-BF56-AF5FF5BDE9D6}"/>
          </ac:spMkLst>
        </pc:spChg>
        <pc:spChg chg="add del">
          <ac:chgData name="Le  Toan" userId="S::17021345@vnu.edu.vn::8812d76f-b699-4867-b1a4-cf37bc3c1d21" providerId="AD" clId="Web-{3D1ABCA2-7C4B-4649-8EC6-FC4E53F66261}" dt="2019-12-21T13:36:17.571" v="1190"/>
          <ac:spMkLst>
            <pc:docMk/>
            <pc:sldMk cId="4098709179" sldId="260"/>
            <ac:spMk id="8" creationId="{A3657BAC-6483-4914-9773-FD59D0A6A7F8}"/>
          </ac:spMkLst>
        </pc:spChg>
        <pc:spChg chg="add del">
          <ac:chgData name="Le  Toan" userId="S::17021345@vnu.edu.vn::8812d76f-b699-4867-b1a4-cf37bc3c1d21" providerId="AD" clId="Web-{3D1ABCA2-7C4B-4649-8EC6-FC4E53F66261}" dt="2019-12-21T13:36:29.603" v="1194"/>
          <ac:spMkLst>
            <pc:docMk/>
            <pc:sldMk cId="4098709179" sldId="260"/>
            <ac:spMk id="9" creationId="{39E3965E-AC41-4711-9D10-E25ABB132D86}"/>
          </ac:spMkLst>
        </pc:spChg>
        <pc:spChg chg="add del">
          <ac:chgData name="Le  Toan" userId="S::17021345@vnu.edu.vn::8812d76f-b699-4867-b1a4-cf37bc3c1d21" providerId="AD" clId="Web-{3D1ABCA2-7C4B-4649-8EC6-FC4E53F66261}" dt="2019-12-21T13:36:29.603" v="1194"/>
          <ac:spMkLst>
            <pc:docMk/>
            <pc:sldMk cId="4098709179" sldId="260"/>
            <ac:spMk id="10" creationId="{8117041D-1A7B-4ECA-AB68-3CFDB6726B8E}"/>
          </ac:spMkLst>
        </pc:spChg>
        <pc:spChg chg="add del">
          <ac:chgData name="Le  Toan" userId="S::17021345@vnu.edu.vn::8812d76f-b699-4867-b1a4-cf37bc3c1d21" providerId="AD" clId="Web-{3D1ABCA2-7C4B-4649-8EC6-FC4E53F66261}" dt="2019-12-21T13:36:17.571" v="1190"/>
          <ac:spMkLst>
            <pc:docMk/>
            <pc:sldMk cId="4098709179" sldId="260"/>
            <ac:spMk id="11" creationId="{0AB6E427-3F73-4C06-A5D5-AE52C3883B50}"/>
          </ac:spMkLst>
        </pc:spChg>
        <pc:spChg chg="add del">
          <ac:chgData name="Le  Toan" userId="S::17021345@vnu.edu.vn::8812d76f-b699-4867-b1a4-cf37bc3c1d21" providerId="AD" clId="Web-{3D1ABCA2-7C4B-4649-8EC6-FC4E53F66261}" dt="2019-12-21T13:36:17.571" v="1190"/>
          <ac:spMkLst>
            <pc:docMk/>
            <pc:sldMk cId="4098709179" sldId="260"/>
            <ac:spMk id="13" creationId="{D8C9BDAA-0390-4B39-9B5C-BC95E5120DA4}"/>
          </ac:spMkLst>
        </pc:spChg>
        <pc:spChg chg="add del">
          <ac:chgData name="Le  Toan" userId="S::17021345@vnu.edu.vn::8812d76f-b699-4867-b1a4-cf37bc3c1d21" providerId="AD" clId="Web-{3D1ABCA2-7C4B-4649-8EC6-FC4E53F66261}" dt="2019-12-21T13:48:26.935" v="1195"/>
          <ac:spMkLst>
            <pc:docMk/>
            <pc:sldMk cId="4098709179" sldId="260"/>
            <ac:spMk id="21" creationId="{5032DE2A-308A-45AD-AB2F-7559E3B76DC2}"/>
          </ac:spMkLst>
        </pc:spChg>
        <pc:spChg chg="add">
          <ac:chgData name="Le  Toan" userId="S::17021345@vnu.edu.vn::8812d76f-b699-4867-b1a4-cf37bc3c1d21" providerId="AD" clId="Web-{3D1ABCA2-7C4B-4649-8EC6-FC4E53F66261}" dt="2019-12-21T13:36:29.603" v="1194"/>
          <ac:spMkLst>
            <pc:docMk/>
            <pc:sldMk cId="4098709179" sldId="260"/>
            <ac:spMk id="24" creationId="{0AB6E427-3F73-4C06-A5D5-AE52C3883B50}"/>
          </ac:spMkLst>
        </pc:spChg>
        <pc:spChg chg="add">
          <ac:chgData name="Le  Toan" userId="S::17021345@vnu.edu.vn::8812d76f-b699-4867-b1a4-cf37bc3c1d21" providerId="AD" clId="Web-{3D1ABCA2-7C4B-4649-8EC6-FC4E53F66261}" dt="2019-12-21T13:36:29.603" v="1194"/>
          <ac:spMkLst>
            <pc:docMk/>
            <pc:sldMk cId="4098709179" sldId="260"/>
            <ac:spMk id="26" creationId="{D8C9BDAA-0390-4B39-9B5C-BC95E5120DA4}"/>
          </ac:spMkLst>
        </pc:spChg>
        <pc:picChg chg="add mod ord">
          <ac:chgData name="Le  Toan" userId="S::17021345@vnu.edu.vn::8812d76f-b699-4867-b1a4-cf37bc3c1d21" providerId="AD" clId="Web-{3D1ABCA2-7C4B-4649-8EC6-FC4E53F66261}" dt="2019-12-21T13:36:29.603" v="1194"/>
          <ac:picMkLst>
            <pc:docMk/>
            <pc:sldMk cId="4098709179" sldId="260"/>
            <ac:picMk id="4" creationId="{62A174DF-A59F-44A2-BDB5-E0929515883F}"/>
          </ac:picMkLst>
        </pc:picChg>
        <pc:picChg chg="add mod ord">
          <ac:chgData name="Le  Toan" userId="S::17021345@vnu.edu.vn::8812d76f-b699-4867-b1a4-cf37bc3c1d21" providerId="AD" clId="Web-{3D1ABCA2-7C4B-4649-8EC6-FC4E53F66261}" dt="2019-12-21T13:48:39.202" v="1202" actId="1076"/>
          <ac:picMkLst>
            <pc:docMk/>
            <pc:sldMk cId="4098709179" sldId="260"/>
            <ac:picMk id="12" creationId="{1FBE9FF2-3509-4EAC-AD16-12DCBEB0BF2D}"/>
          </ac:picMkLst>
        </pc:picChg>
        <pc:cxnChg chg="add del">
          <ac:chgData name="Le  Toan" userId="S::17021345@vnu.edu.vn::8812d76f-b699-4867-b1a4-cf37bc3c1d21" providerId="AD" clId="Web-{3D1ABCA2-7C4B-4649-8EC6-FC4E53F66261}" dt="2019-12-21T13:36:29.603" v="1194"/>
          <ac:cxnSpMkLst>
            <pc:docMk/>
            <pc:sldMk cId="4098709179" sldId="260"/>
            <ac:cxnSpMk id="6" creationId="{1F5DC8C3-BA5F-4EED-BB9A-A14272BD82A1}"/>
          </ac:cxnSpMkLst>
        </pc:cxnChg>
        <pc:cxnChg chg="add del">
          <ac:chgData name="Le  Toan" userId="S::17021345@vnu.edu.vn::8812d76f-b699-4867-b1a4-cf37bc3c1d21" providerId="AD" clId="Web-{3D1ABCA2-7C4B-4649-8EC6-FC4E53F66261}" dt="2019-12-21T13:36:17.571" v="1190"/>
          <ac:cxnSpMkLst>
            <pc:docMk/>
            <pc:sldMk cId="4098709179" sldId="260"/>
            <ac:cxnSpMk id="15" creationId="{E04A321A-A039-4720-87B4-66A4210E0D57}"/>
          </ac:cxnSpMkLst>
        </pc:cxnChg>
        <pc:cxnChg chg="add del">
          <ac:chgData name="Le  Toan" userId="S::17021345@vnu.edu.vn::8812d76f-b699-4867-b1a4-cf37bc3c1d21" providerId="AD" clId="Web-{3D1ABCA2-7C4B-4649-8EC6-FC4E53F66261}" dt="2019-12-21T13:36:29.603" v="1194"/>
          <ac:cxnSpMkLst>
            <pc:docMk/>
            <pc:sldMk cId="4098709179" sldId="260"/>
            <ac:cxnSpMk id="17" creationId="{ABCD2462-4C1E-401A-AC2D-F799A138B245}"/>
          </ac:cxnSpMkLst>
        </pc:cxnChg>
        <pc:cxnChg chg="add">
          <ac:chgData name="Le  Toan" userId="S::17021345@vnu.edu.vn::8812d76f-b699-4867-b1a4-cf37bc3c1d21" providerId="AD" clId="Web-{3D1ABCA2-7C4B-4649-8EC6-FC4E53F66261}" dt="2019-12-21T13:36:29.603" v="1194"/>
          <ac:cxnSpMkLst>
            <pc:docMk/>
            <pc:sldMk cId="4098709179" sldId="260"/>
            <ac:cxnSpMk id="28" creationId="{E04A321A-A039-4720-87B4-66A4210E0D57}"/>
          </ac:cxnSpMkLst>
        </pc:cxnChg>
      </pc:sldChg>
      <pc:sldChg chg="addSp delSp modSp new mod setBg setClrOvrMap">
        <pc:chgData name="Le  Toan" userId="S::17021345@vnu.edu.vn::8812d76f-b699-4867-b1a4-cf37bc3c1d21" providerId="AD" clId="Web-{3D1ABCA2-7C4B-4649-8EC6-FC4E53F66261}" dt="2019-12-21T14:06:49.097" v="1249"/>
        <pc:sldMkLst>
          <pc:docMk/>
          <pc:sldMk cId="2344124718" sldId="261"/>
        </pc:sldMkLst>
        <pc:spChg chg="mod ord">
          <ac:chgData name="Le  Toan" userId="S::17021345@vnu.edu.vn::8812d76f-b699-4867-b1a4-cf37bc3c1d21" providerId="AD" clId="Web-{3D1ABCA2-7C4B-4649-8EC6-FC4E53F66261}" dt="2019-12-21T14:06:49.082" v="1248"/>
          <ac:spMkLst>
            <pc:docMk/>
            <pc:sldMk cId="2344124718" sldId="261"/>
            <ac:spMk id="2" creationId="{C5F53C9B-640B-4857-A472-7C82D22F2C18}"/>
          </ac:spMkLst>
        </pc:spChg>
        <pc:spChg chg="del">
          <ac:chgData name="Le  Toan" userId="S::17021345@vnu.edu.vn::8812d76f-b699-4867-b1a4-cf37bc3c1d21" providerId="AD" clId="Web-{3D1ABCA2-7C4B-4649-8EC6-FC4E53F66261}" dt="2019-12-21T14:06:01.545" v="1239"/>
          <ac:spMkLst>
            <pc:docMk/>
            <pc:sldMk cId="2344124718" sldId="261"/>
            <ac:spMk id="3" creationId="{E05352D4-B190-4295-AD37-6C272609F7BE}"/>
          </ac:spMkLst>
        </pc:spChg>
        <pc:spChg chg="add del">
          <ac:chgData name="Le  Toan" userId="S::17021345@vnu.edu.vn::8812d76f-b699-4867-b1a4-cf37bc3c1d21" providerId="AD" clId="Web-{3D1ABCA2-7C4B-4649-8EC6-FC4E53F66261}" dt="2019-12-21T14:06:30.722" v="1245"/>
          <ac:spMkLst>
            <pc:docMk/>
            <pc:sldMk cId="2344124718" sldId="261"/>
            <ac:spMk id="7" creationId="{7319A1DD-F557-4EC6-8A8C-F7617B4CD678}"/>
          </ac:spMkLst>
        </pc:spChg>
        <pc:spChg chg="add del">
          <ac:chgData name="Le  Toan" userId="S::17021345@vnu.edu.vn::8812d76f-b699-4867-b1a4-cf37bc3c1d21" providerId="AD" clId="Web-{3D1ABCA2-7C4B-4649-8EC6-FC4E53F66261}" dt="2019-12-21T14:06:18.815" v="1241"/>
          <ac:spMkLst>
            <pc:docMk/>
            <pc:sldMk cId="2344124718" sldId="261"/>
            <ac:spMk id="8" creationId="{555D52F1-8125-4758-9AAF-38D21E80085C}"/>
          </ac:spMkLst>
        </pc:spChg>
        <pc:spChg chg="add del">
          <ac:chgData name="Le  Toan" userId="S::17021345@vnu.edu.vn::8812d76f-b699-4867-b1a4-cf37bc3c1d21" providerId="AD" clId="Web-{3D1ABCA2-7C4B-4649-8EC6-FC4E53F66261}" dt="2019-12-21T14:06:30.722" v="1245"/>
          <ac:spMkLst>
            <pc:docMk/>
            <pc:sldMk cId="2344124718" sldId="261"/>
            <ac:spMk id="9" creationId="{39E3965E-AC41-4711-9D10-E25ABB132D86}"/>
          </ac:spMkLst>
        </pc:spChg>
        <pc:spChg chg="add del">
          <ac:chgData name="Le  Toan" userId="S::17021345@vnu.edu.vn::8812d76f-b699-4867-b1a4-cf37bc3c1d21" providerId="AD" clId="Web-{3D1ABCA2-7C4B-4649-8EC6-FC4E53F66261}" dt="2019-12-21T14:06:18.815" v="1241"/>
          <ac:spMkLst>
            <pc:docMk/>
            <pc:sldMk cId="2344124718" sldId="261"/>
            <ac:spMk id="11" creationId="{39B4056F-1959-4627-A683-77F6C0603FCD}"/>
          </ac:spMkLst>
        </pc:spChg>
        <pc:spChg chg="add del">
          <ac:chgData name="Le  Toan" userId="S::17021345@vnu.edu.vn::8812d76f-b699-4867-b1a4-cf37bc3c1d21" providerId="AD" clId="Web-{3D1ABCA2-7C4B-4649-8EC6-FC4E53F66261}" dt="2019-12-21T14:06:18.815" v="1241"/>
          <ac:spMkLst>
            <pc:docMk/>
            <pc:sldMk cId="2344124718" sldId="261"/>
            <ac:spMk id="13" creationId="{D8D7349B-C9FA-4FCE-A1FF-948F460A3A9A}"/>
          </ac:spMkLst>
        </pc:spChg>
        <pc:spChg chg="add del">
          <ac:chgData name="Le  Toan" userId="S::17021345@vnu.edu.vn::8812d76f-b699-4867-b1a4-cf37bc3c1d21" providerId="AD" clId="Web-{3D1ABCA2-7C4B-4649-8EC6-FC4E53F66261}" dt="2019-12-21T14:06:30.722" v="1245"/>
          <ac:spMkLst>
            <pc:docMk/>
            <pc:sldMk cId="2344124718" sldId="261"/>
            <ac:spMk id="17" creationId="{C390A367-0330-4E03-9D5F-40308A7975C8}"/>
          </ac:spMkLst>
        </pc:spChg>
        <pc:spChg chg="add del">
          <ac:chgData name="Le  Toan" userId="S::17021345@vnu.edu.vn::8812d76f-b699-4867-b1a4-cf37bc3c1d21" providerId="AD" clId="Web-{3D1ABCA2-7C4B-4649-8EC6-FC4E53F66261}" dt="2019-12-21T14:06:49.097" v="1249"/>
          <ac:spMkLst>
            <pc:docMk/>
            <pc:sldMk cId="2344124718" sldId="261"/>
            <ac:spMk id="22" creationId="{39E3965E-AC41-4711-9D10-E25ABB132D86}"/>
          </ac:spMkLst>
        </pc:spChg>
        <pc:spChg chg="add del">
          <ac:chgData name="Le  Toan" userId="S::17021345@vnu.edu.vn::8812d76f-b699-4867-b1a4-cf37bc3c1d21" providerId="AD" clId="Web-{3D1ABCA2-7C4B-4649-8EC6-FC4E53F66261}" dt="2019-12-21T14:06:49.097" v="1249"/>
          <ac:spMkLst>
            <pc:docMk/>
            <pc:sldMk cId="2344124718" sldId="261"/>
            <ac:spMk id="26" creationId="{B4D0E555-16F6-44D0-BF56-AF5FF5BDE9D6}"/>
          </ac:spMkLst>
        </pc:spChg>
        <pc:spChg chg="add del">
          <ac:chgData name="Le  Toan" userId="S::17021345@vnu.edu.vn::8812d76f-b699-4867-b1a4-cf37bc3c1d21" providerId="AD" clId="Web-{3D1ABCA2-7C4B-4649-8EC6-FC4E53F66261}" dt="2019-12-21T14:06:49.097" v="1249"/>
          <ac:spMkLst>
            <pc:docMk/>
            <pc:sldMk cId="2344124718" sldId="261"/>
            <ac:spMk id="28" creationId="{8117041D-1A7B-4ECA-AB68-3CFDB6726B8E}"/>
          </ac:spMkLst>
        </pc:spChg>
        <pc:spChg chg="add">
          <ac:chgData name="Le  Toan" userId="S::17021345@vnu.edu.vn::8812d76f-b699-4867-b1a4-cf37bc3c1d21" providerId="AD" clId="Web-{3D1ABCA2-7C4B-4649-8EC6-FC4E53F66261}" dt="2019-12-21T14:06:49.097" v="1249"/>
          <ac:spMkLst>
            <pc:docMk/>
            <pc:sldMk cId="2344124718" sldId="261"/>
            <ac:spMk id="33" creationId="{B4D0E555-16F6-44D0-BF56-AF5FF5BDE9D6}"/>
          </ac:spMkLst>
        </pc:spChg>
        <pc:spChg chg="add del">
          <ac:chgData name="Le  Toan" userId="S::17021345@vnu.edu.vn::8812d76f-b699-4867-b1a4-cf37bc3c1d21" providerId="AD" clId="Web-{3D1ABCA2-7C4B-4649-8EC6-FC4E53F66261}" dt="2019-12-21T14:06:49.082" v="1248"/>
          <ac:spMkLst>
            <pc:docMk/>
            <pc:sldMk cId="2344124718" sldId="261"/>
            <ac:spMk id="34" creationId="{EA607954-F3EB-45F3-9B96-5E2F0E8FEEEA}"/>
          </ac:spMkLst>
        </pc:spChg>
        <pc:spChg chg="add">
          <ac:chgData name="Le  Toan" userId="S::17021345@vnu.edu.vn::8812d76f-b699-4867-b1a4-cf37bc3c1d21" providerId="AD" clId="Web-{3D1ABCA2-7C4B-4649-8EC6-FC4E53F66261}" dt="2019-12-21T14:06:49.097" v="1249"/>
          <ac:spMkLst>
            <pc:docMk/>
            <pc:sldMk cId="2344124718" sldId="261"/>
            <ac:spMk id="35" creationId="{39E3965E-AC41-4711-9D10-E25ABB132D86}"/>
          </ac:spMkLst>
        </pc:spChg>
        <pc:spChg chg="add">
          <ac:chgData name="Le  Toan" userId="S::17021345@vnu.edu.vn::8812d76f-b699-4867-b1a4-cf37bc3c1d21" providerId="AD" clId="Web-{3D1ABCA2-7C4B-4649-8EC6-FC4E53F66261}" dt="2019-12-21T14:06:49.097" v="1249"/>
          <ac:spMkLst>
            <pc:docMk/>
            <pc:sldMk cId="2344124718" sldId="261"/>
            <ac:spMk id="36" creationId="{8117041D-1A7B-4ECA-AB68-3CFDB6726B8E}"/>
          </ac:spMkLst>
        </pc:spChg>
        <pc:spChg chg="add del">
          <ac:chgData name="Le  Toan" userId="S::17021345@vnu.edu.vn::8812d76f-b699-4867-b1a4-cf37bc3c1d21" providerId="AD" clId="Web-{3D1ABCA2-7C4B-4649-8EC6-FC4E53F66261}" dt="2019-12-21T14:06:49.082" v="1248"/>
          <ac:spMkLst>
            <pc:docMk/>
            <pc:sldMk cId="2344124718" sldId="261"/>
            <ac:spMk id="37" creationId="{39B4056F-1959-4627-A683-77F6C0603FCD}"/>
          </ac:spMkLst>
        </pc:spChg>
        <pc:spChg chg="add del">
          <ac:chgData name="Le  Toan" userId="S::17021345@vnu.edu.vn::8812d76f-b699-4867-b1a4-cf37bc3c1d21" providerId="AD" clId="Web-{3D1ABCA2-7C4B-4649-8EC6-FC4E53F66261}" dt="2019-12-21T14:06:49.082" v="1248"/>
          <ac:spMkLst>
            <pc:docMk/>
            <pc:sldMk cId="2344124718" sldId="261"/>
            <ac:spMk id="39" creationId="{D8D7349B-C9FA-4FCE-A1FF-948F460A3A9A}"/>
          </ac:spMkLst>
        </pc:spChg>
        <pc:picChg chg="add mod ord">
          <ac:chgData name="Le  Toan" userId="S::17021345@vnu.edu.vn::8812d76f-b699-4867-b1a4-cf37bc3c1d21" providerId="AD" clId="Web-{3D1ABCA2-7C4B-4649-8EC6-FC4E53F66261}" dt="2019-12-21T14:06:49.082" v="1248"/>
          <ac:picMkLst>
            <pc:docMk/>
            <pc:sldMk cId="2344124718" sldId="261"/>
            <ac:picMk id="4" creationId="{15A773E6-8887-4C72-BD62-A12F86CA0949}"/>
          </ac:picMkLst>
        </pc:picChg>
        <pc:cxnChg chg="add del">
          <ac:chgData name="Le  Toan" userId="S::17021345@vnu.edu.vn::8812d76f-b699-4867-b1a4-cf37bc3c1d21" providerId="AD" clId="Web-{3D1ABCA2-7C4B-4649-8EC6-FC4E53F66261}" dt="2019-12-21T14:06:30.722" v="1245"/>
          <ac:cxnSpMkLst>
            <pc:docMk/>
            <pc:sldMk cId="2344124718" sldId="261"/>
            <ac:cxnSpMk id="6" creationId="{1F5DC8C3-BA5F-4EED-BB9A-A14272BD82A1}"/>
          </ac:cxnSpMkLst>
        </pc:cxnChg>
        <pc:cxnChg chg="add del">
          <ac:chgData name="Le  Toan" userId="S::17021345@vnu.edu.vn::8812d76f-b699-4867-b1a4-cf37bc3c1d21" providerId="AD" clId="Web-{3D1ABCA2-7C4B-4649-8EC6-FC4E53F66261}" dt="2019-12-21T14:06:30.722" v="1245"/>
          <ac:cxnSpMkLst>
            <pc:docMk/>
            <pc:sldMk cId="2344124718" sldId="261"/>
            <ac:cxnSpMk id="10" creationId="{D28A9C89-B313-458F-9C85-515930A51A93}"/>
          </ac:cxnSpMkLst>
        </pc:cxnChg>
        <pc:cxnChg chg="add del">
          <ac:chgData name="Le  Toan" userId="S::17021345@vnu.edu.vn::8812d76f-b699-4867-b1a4-cf37bc3c1d21" providerId="AD" clId="Web-{3D1ABCA2-7C4B-4649-8EC6-FC4E53F66261}" dt="2019-12-21T14:06:18.815" v="1241"/>
          <ac:cxnSpMkLst>
            <pc:docMk/>
            <pc:sldMk cId="2344124718" sldId="261"/>
            <ac:cxnSpMk id="15" creationId="{55646586-8E5D-4A2B-BDA9-01CE28AC89A1}"/>
          </ac:cxnSpMkLst>
        </pc:cxnChg>
        <pc:cxnChg chg="add del">
          <ac:chgData name="Le  Toan" userId="S::17021345@vnu.edu.vn::8812d76f-b699-4867-b1a4-cf37bc3c1d21" providerId="AD" clId="Web-{3D1ABCA2-7C4B-4649-8EC6-FC4E53F66261}" dt="2019-12-21T14:06:49.097" v="1249"/>
          <ac:cxnSpMkLst>
            <pc:docMk/>
            <pc:sldMk cId="2344124718" sldId="261"/>
            <ac:cxnSpMk id="24" creationId="{1F5DC8C3-BA5F-4EED-BB9A-A14272BD82A1}"/>
          </ac:cxnSpMkLst>
        </pc:cxnChg>
        <pc:cxnChg chg="add del">
          <ac:chgData name="Le  Toan" userId="S::17021345@vnu.edu.vn::8812d76f-b699-4867-b1a4-cf37bc3c1d21" providerId="AD" clId="Web-{3D1ABCA2-7C4B-4649-8EC6-FC4E53F66261}" dt="2019-12-21T14:06:49.097" v="1249"/>
          <ac:cxnSpMkLst>
            <pc:docMk/>
            <pc:sldMk cId="2344124718" sldId="261"/>
            <ac:cxnSpMk id="30" creationId="{ABCD2462-4C1E-401A-AC2D-F799A138B245}"/>
          </ac:cxnSpMkLst>
        </pc:cxnChg>
        <pc:cxnChg chg="add">
          <ac:chgData name="Le  Toan" userId="S::17021345@vnu.edu.vn::8812d76f-b699-4867-b1a4-cf37bc3c1d21" providerId="AD" clId="Web-{3D1ABCA2-7C4B-4649-8EC6-FC4E53F66261}" dt="2019-12-21T14:06:49.097" v="1249"/>
          <ac:cxnSpMkLst>
            <pc:docMk/>
            <pc:sldMk cId="2344124718" sldId="261"/>
            <ac:cxnSpMk id="32" creationId="{1F5DC8C3-BA5F-4EED-BB9A-A14272BD82A1}"/>
          </ac:cxnSpMkLst>
        </pc:cxnChg>
        <pc:cxnChg chg="add del">
          <ac:chgData name="Le  Toan" userId="S::17021345@vnu.edu.vn::8812d76f-b699-4867-b1a4-cf37bc3c1d21" providerId="AD" clId="Web-{3D1ABCA2-7C4B-4649-8EC6-FC4E53F66261}" dt="2019-12-21T14:06:49.082" v="1248"/>
          <ac:cxnSpMkLst>
            <pc:docMk/>
            <pc:sldMk cId="2344124718" sldId="261"/>
            <ac:cxnSpMk id="41" creationId="{55646586-8E5D-4A2B-BDA9-01CE28AC89A1}"/>
          </ac:cxnSpMkLst>
        </pc:cxnChg>
        <pc:cxnChg chg="add">
          <ac:chgData name="Le  Toan" userId="S::17021345@vnu.edu.vn::8812d76f-b699-4867-b1a4-cf37bc3c1d21" providerId="AD" clId="Web-{3D1ABCA2-7C4B-4649-8EC6-FC4E53F66261}" dt="2019-12-21T14:06:49.097" v="1249"/>
          <ac:cxnSpMkLst>
            <pc:docMk/>
            <pc:sldMk cId="2344124718" sldId="261"/>
            <ac:cxnSpMk id="43" creationId="{ABCD2462-4C1E-401A-AC2D-F799A138B245}"/>
          </ac:cxnSpMkLst>
        </pc:cxnChg>
      </pc:sldChg>
      <pc:sldChg chg="delSp modSp new del">
        <pc:chgData name="Le  Toan" userId="S::17021345@vnu.edu.vn::8812d76f-b699-4867-b1a4-cf37bc3c1d21" providerId="AD" clId="Web-{3D1ABCA2-7C4B-4649-8EC6-FC4E53F66261}" dt="2019-12-21T14:08:21.413" v="1320"/>
        <pc:sldMkLst>
          <pc:docMk/>
          <pc:sldMk cId="1900424364" sldId="262"/>
        </pc:sldMkLst>
        <pc:spChg chg="del mod">
          <ac:chgData name="Le  Toan" userId="S::17021345@vnu.edu.vn::8812d76f-b699-4867-b1a4-cf37bc3c1d21" providerId="AD" clId="Web-{3D1ABCA2-7C4B-4649-8EC6-FC4E53F66261}" dt="2019-12-21T14:08:19.694" v="1319"/>
          <ac:spMkLst>
            <pc:docMk/>
            <pc:sldMk cId="1900424364" sldId="262"/>
            <ac:spMk id="2" creationId="{490CF628-C4DA-4FE8-B6F0-8A81033870FF}"/>
          </ac:spMkLst>
        </pc:spChg>
        <pc:spChg chg="mod">
          <ac:chgData name="Le  Toan" userId="S::17021345@vnu.edu.vn::8812d76f-b699-4867-b1a4-cf37bc3c1d21" providerId="AD" clId="Web-{3D1ABCA2-7C4B-4649-8EC6-FC4E53F66261}" dt="2019-12-21T14:08:04.756" v="1314" actId="20577"/>
          <ac:spMkLst>
            <pc:docMk/>
            <pc:sldMk cId="1900424364" sldId="262"/>
            <ac:spMk id="3" creationId="{62A3D9A5-EE8E-4978-A2A2-0063D9BF8A93}"/>
          </ac:spMkLst>
        </pc:spChg>
      </pc:sldChg>
      <pc:sldChg chg="addSp delSp modSp new mod setBg setClrOvrMap">
        <pc:chgData name="Le  Toan" userId="S::17021345@vnu.edu.vn::8812d76f-b699-4867-b1a4-cf37bc3c1d21" providerId="AD" clId="Web-{3D1ABCA2-7C4B-4649-8EC6-FC4E53F66261}" dt="2019-12-21T14:08:49.929" v="1371"/>
        <pc:sldMkLst>
          <pc:docMk/>
          <pc:sldMk cId="2289262545" sldId="262"/>
        </pc:sldMkLst>
        <pc:spChg chg="mod">
          <ac:chgData name="Le  Toan" userId="S::17021345@vnu.edu.vn::8812d76f-b699-4867-b1a4-cf37bc3c1d21" providerId="AD" clId="Web-{3D1ABCA2-7C4B-4649-8EC6-FC4E53F66261}" dt="2019-12-21T14:08:49.929" v="1371"/>
          <ac:spMkLst>
            <pc:docMk/>
            <pc:sldMk cId="2289262545" sldId="262"/>
            <ac:spMk id="2" creationId="{765523A9-F3D3-4169-B731-294F1F21F4A4}"/>
          </ac:spMkLst>
        </pc:spChg>
        <pc:spChg chg="del">
          <ac:chgData name="Le  Toan" userId="S::17021345@vnu.edu.vn::8812d76f-b699-4867-b1a4-cf37bc3c1d21" providerId="AD" clId="Web-{3D1ABCA2-7C4B-4649-8EC6-FC4E53F66261}" dt="2019-12-21T14:08:49.929" v="1371"/>
          <ac:spMkLst>
            <pc:docMk/>
            <pc:sldMk cId="2289262545" sldId="262"/>
            <ac:spMk id="3" creationId="{5023EBEE-DECC-45FC-8647-81E2601E1D4F}"/>
          </ac:spMkLst>
        </pc:spChg>
        <pc:spChg chg="add">
          <ac:chgData name="Le  Toan" userId="S::17021345@vnu.edu.vn::8812d76f-b699-4867-b1a4-cf37bc3c1d21" providerId="AD" clId="Web-{3D1ABCA2-7C4B-4649-8EC6-FC4E53F66261}" dt="2019-12-21T14:08:49.929" v="1371"/>
          <ac:spMkLst>
            <pc:docMk/>
            <pc:sldMk cId="2289262545" sldId="262"/>
            <ac:spMk id="8" creationId="{39E3965E-AC41-4711-9D10-E25ABB132D86}"/>
          </ac:spMkLst>
        </pc:spChg>
        <pc:spChg chg="add">
          <ac:chgData name="Le  Toan" userId="S::17021345@vnu.edu.vn::8812d76f-b699-4867-b1a4-cf37bc3c1d21" providerId="AD" clId="Web-{3D1ABCA2-7C4B-4649-8EC6-FC4E53F66261}" dt="2019-12-21T14:08:49.929" v="1371"/>
          <ac:spMkLst>
            <pc:docMk/>
            <pc:sldMk cId="2289262545" sldId="262"/>
            <ac:spMk id="12" creationId="{8C6E698C-8155-4B8B-BDC9-B7299772B509}"/>
          </ac:spMkLst>
        </pc:spChg>
        <pc:spChg chg="add">
          <ac:chgData name="Le  Toan" userId="S::17021345@vnu.edu.vn::8812d76f-b699-4867-b1a4-cf37bc3c1d21" providerId="AD" clId="Web-{3D1ABCA2-7C4B-4649-8EC6-FC4E53F66261}" dt="2019-12-21T14:08:49.929" v="1371"/>
          <ac:spMkLst>
            <pc:docMk/>
            <pc:sldMk cId="2289262545" sldId="262"/>
            <ac:spMk id="16" creationId="{B624C8D3-B9AD-4F4F-8554-4EAF3724DBCE}"/>
          </ac:spMkLst>
        </pc:spChg>
        <pc:cxnChg chg="add">
          <ac:chgData name="Le  Toan" userId="S::17021345@vnu.edu.vn::8812d76f-b699-4867-b1a4-cf37bc3c1d21" providerId="AD" clId="Web-{3D1ABCA2-7C4B-4649-8EC6-FC4E53F66261}" dt="2019-12-21T14:08:49.929" v="1371"/>
          <ac:cxnSpMkLst>
            <pc:docMk/>
            <pc:sldMk cId="2289262545" sldId="262"/>
            <ac:cxnSpMk id="10" creationId="{1F5DC8C3-BA5F-4EED-BB9A-A14272BD82A1}"/>
          </ac:cxnSpMkLst>
        </pc:cxnChg>
        <pc:cxnChg chg="add">
          <ac:chgData name="Le  Toan" userId="S::17021345@vnu.edu.vn::8812d76f-b699-4867-b1a4-cf37bc3c1d21" providerId="AD" clId="Web-{3D1ABCA2-7C4B-4649-8EC6-FC4E53F66261}" dt="2019-12-21T14:08:49.929" v="1371"/>
          <ac:cxnSpMkLst>
            <pc:docMk/>
            <pc:sldMk cId="2289262545" sldId="262"/>
            <ac:cxnSpMk id="14" creationId="{09525C9A-1972-4836-BA7A-706C946EF4DA}"/>
          </ac:cxnSpMkLst>
        </pc:cxnChg>
      </pc:sldChg>
      <pc:sldChg chg="addSp delSp modSp new mod setBg setClrOvrMap">
        <pc:chgData name="Le  Toan" userId="S::17021345@vnu.edu.vn::8812d76f-b699-4867-b1a4-cf37bc3c1d21" providerId="AD" clId="Web-{3D1ABCA2-7C4B-4649-8EC6-FC4E53F66261}" dt="2019-12-21T14:09:39.525" v="1398" actId="20577"/>
        <pc:sldMkLst>
          <pc:docMk/>
          <pc:sldMk cId="1721833866" sldId="263"/>
        </pc:sldMkLst>
        <pc:spChg chg="mod ord">
          <ac:chgData name="Le  Toan" userId="S::17021345@vnu.edu.vn::8812d76f-b699-4867-b1a4-cf37bc3c1d21" providerId="AD" clId="Web-{3D1ABCA2-7C4B-4649-8EC6-FC4E53F66261}" dt="2019-12-21T14:09:39.525" v="1398" actId="20577"/>
          <ac:spMkLst>
            <pc:docMk/>
            <pc:sldMk cId="1721833866" sldId="263"/>
            <ac:spMk id="2" creationId="{97E6FA57-5927-4CDA-B6B9-57B85BC1123F}"/>
          </ac:spMkLst>
        </pc:spChg>
        <pc:spChg chg="del">
          <ac:chgData name="Le  Toan" userId="S::17021345@vnu.edu.vn::8812d76f-b699-4867-b1a4-cf37bc3c1d21" providerId="AD" clId="Web-{3D1ABCA2-7C4B-4649-8EC6-FC4E53F66261}" dt="2019-12-21T14:09:09.508" v="1389"/>
          <ac:spMkLst>
            <pc:docMk/>
            <pc:sldMk cId="1721833866" sldId="263"/>
            <ac:spMk id="3" creationId="{CB9E971F-D65D-403C-827D-F53C43FD9E25}"/>
          </ac:spMkLst>
        </pc:spChg>
        <pc:spChg chg="add del">
          <ac:chgData name="Le  Toan" userId="S::17021345@vnu.edu.vn::8812d76f-b699-4867-b1a4-cf37bc3c1d21" providerId="AD" clId="Web-{3D1ABCA2-7C4B-4649-8EC6-FC4E53F66261}" dt="2019-12-21T14:09:29.493" v="1395"/>
          <ac:spMkLst>
            <pc:docMk/>
            <pc:sldMk cId="1721833866" sldId="263"/>
            <ac:spMk id="9" creationId="{39E3965E-AC41-4711-9D10-E25ABB132D86}"/>
          </ac:spMkLst>
        </pc:spChg>
        <pc:spChg chg="add del">
          <ac:chgData name="Le  Toan" userId="S::17021345@vnu.edu.vn::8812d76f-b699-4867-b1a4-cf37bc3c1d21" providerId="AD" clId="Web-{3D1ABCA2-7C4B-4649-8EC6-FC4E53F66261}" dt="2019-12-21T14:09:29.493" v="1395"/>
          <ac:spMkLst>
            <pc:docMk/>
            <pc:sldMk cId="1721833866" sldId="263"/>
            <ac:spMk id="13" creationId="{6482F060-A4AF-4E0B-B364-7C6BA4AE9C03}"/>
          </ac:spMkLst>
        </pc:spChg>
        <pc:spChg chg="add">
          <ac:chgData name="Le  Toan" userId="S::17021345@vnu.edu.vn::8812d76f-b699-4867-b1a4-cf37bc3c1d21" providerId="AD" clId="Web-{3D1ABCA2-7C4B-4649-8EC6-FC4E53F66261}" dt="2019-12-21T14:09:29.493" v="1395"/>
          <ac:spMkLst>
            <pc:docMk/>
            <pc:sldMk cId="1721833866" sldId="263"/>
            <ac:spMk id="20" creationId="{39E3965E-AC41-4711-9D10-E25ABB132D86}"/>
          </ac:spMkLst>
        </pc:spChg>
        <pc:spChg chg="add">
          <ac:chgData name="Le  Toan" userId="S::17021345@vnu.edu.vn::8812d76f-b699-4867-b1a4-cf37bc3c1d21" providerId="AD" clId="Web-{3D1ABCA2-7C4B-4649-8EC6-FC4E53F66261}" dt="2019-12-21T14:09:29.493" v="1395"/>
          <ac:spMkLst>
            <pc:docMk/>
            <pc:sldMk cId="1721833866" sldId="263"/>
            <ac:spMk id="24" creationId="{0AF4F2BA-3C03-4E2C-8ABC-0949B61B3C5E}"/>
          </ac:spMkLst>
        </pc:spChg>
        <pc:spChg chg="add">
          <ac:chgData name="Le  Toan" userId="S::17021345@vnu.edu.vn::8812d76f-b699-4867-b1a4-cf37bc3c1d21" providerId="AD" clId="Web-{3D1ABCA2-7C4B-4649-8EC6-FC4E53F66261}" dt="2019-12-21T14:09:29.493" v="1395"/>
          <ac:spMkLst>
            <pc:docMk/>
            <pc:sldMk cId="1721833866" sldId="263"/>
            <ac:spMk id="28" creationId="{B40A8CA7-7D5A-43B0-A1A0-B558ECA9EED1}"/>
          </ac:spMkLst>
        </pc:spChg>
        <pc:picChg chg="add mod">
          <ac:chgData name="Le  Toan" userId="S::17021345@vnu.edu.vn::8812d76f-b699-4867-b1a4-cf37bc3c1d21" providerId="AD" clId="Web-{3D1ABCA2-7C4B-4649-8EC6-FC4E53F66261}" dt="2019-12-21T14:09:29.493" v="1395"/>
          <ac:picMkLst>
            <pc:docMk/>
            <pc:sldMk cId="1721833866" sldId="263"/>
            <ac:picMk id="5" creationId="{B556EAF2-5367-45BB-A69F-986B747814FB}"/>
          </ac:picMkLst>
        </pc:picChg>
        <pc:cxnChg chg="add del">
          <ac:chgData name="Le  Toan" userId="S::17021345@vnu.edu.vn::8812d76f-b699-4867-b1a4-cf37bc3c1d21" providerId="AD" clId="Web-{3D1ABCA2-7C4B-4649-8EC6-FC4E53F66261}" dt="2019-12-21T14:09:29.493" v="1395"/>
          <ac:cxnSpMkLst>
            <pc:docMk/>
            <pc:sldMk cId="1721833866" sldId="263"/>
            <ac:cxnSpMk id="11" creationId="{1F5DC8C3-BA5F-4EED-BB9A-A14272BD82A1}"/>
          </ac:cxnSpMkLst>
        </pc:cxnChg>
        <pc:cxnChg chg="add del">
          <ac:chgData name="Le  Toan" userId="S::17021345@vnu.edu.vn::8812d76f-b699-4867-b1a4-cf37bc3c1d21" providerId="AD" clId="Web-{3D1ABCA2-7C4B-4649-8EC6-FC4E53F66261}" dt="2019-12-21T14:09:29.493" v="1395"/>
          <ac:cxnSpMkLst>
            <pc:docMk/>
            <pc:sldMk cId="1721833866" sldId="263"/>
            <ac:cxnSpMk id="15" creationId="{B9EB6DAA-2F0C-43D5-A577-15D5D2C4E3F5}"/>
          </ac:cxnSpMkLst>
        </pc:cxnChg>
        <pc:cxnChg chg="add">
          <ac:chgData name="Le  Toan" userId="S::17021345@vnu.edu.vn::8812d76f-b699-4867-b1a4-cf37bc3c1d21" providerId="AD" clId="Web-{3D1ABCA2-7C4B-4649-8EC6-FC4E53F66261}" dt="2019-12-21T14:09:29.493" v="1395"/>
          <ac:cxnSpMkLst>
            <pc:docMk/>
            <pc:sldMk cId="1721833866" sldId="263"/>
            <ac:cxnSpMk id="22" creationId="{1F5DC8C3-BA5F-4EED-BB9A-A14272BD82A1}"/>
          </ac:cxnSpMkLst>
        </pc:cxnChg>
        <pc:cxnChg chg="add">
          <ac:chgData name="Le  Toan" userId="S::17021345@vnu.edu.vn::8812d76f-b699-4867-b1a4-cf37bc3c1d21" providerId="AD" clId="Web-{3D1ABCA2-7C4B-4649-8EC6-FC4E53F66261}" dt="2019-12-21T14:09:29.493" v="1395"/>
          <ac:cxnSpMkLst>
            <pc:docMk/>
            <pc:sldMk cId="1721833866" sldId="263"/>
            <ac:cxnSpMk id="26" creationId="{A07787ED-5EDC-4C54-AD87-55B60D0FE397}"/>
          </ac:cxnSpMkLst>
        </pc:cxnChg>
      </pc:sldChg>
      <pc:sldMasterChg chg="del delSldLayout">
        <pc:chgData name="Le  Toan" userId="S::17021345@vnu.edu.vn::8812d76f-b699-4867-b1a4-cf37bc3c1d21" providerId="AD" clId="Web-{3D1ABCA2-7C4B-4649-8EC6-FC4E53F66261}" dt="2019-12-21T08:21:32.352" v="0"/>
        <pc:sldMasterMkLst>
          <pc:docMk/>
          <pc:sldMasterMk cId="2460954070" sldId="2147483660"/>
        </pc:sldMasterMkLst>
        <pc:sldLayoutChg chg="del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Le  Toan" userId="S::17021345@vnu.edu.vn::8812d76f-b699-4867-b1a4-cf37bc3c1d21" providerId="AD" clId="Web-{3D1ABCA2-7C4B-4649-8EC6-FC4E53F66261}" dt="2019-12-21T08:21:32.352" v="0"/>
        <pc:sldMasterMkLst>
          <pc:docMk/>
          <pc:sldMasterMk cId="309905671" sldId="2147483685"/>
        </pc:sldMasterMkLst>
        <pc:sldLayoutChg chg="add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309905671" sldId="2147483685"/>
            <pc:sldLayoutMk cId="95628202" sldId="2147483674"/>
          </pc:sldLayoutMkLst>
        </pc:sldLayoutChg>
        <pc:sldLayoutChg chg="add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309905671" sldId="2147483685"/>
            <pc:sldLayoutMk cId="2804712078" sldId="2147483675"/>
          </pc:sldLayoutMkLst>
        </pc:sldLayoutChg>
        <pc:sldLayoutChg chg="add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309905671" sldId="2147483685"/>
            <pc:sldLayoutMk cId="2205301769" sldId="2147483676"/>
          </pc:sldLayoutMkLst>
        </pc:sldLayoutChg>
        <pc:sldLayoutChg chg="add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309905671" sldId="2147483685"/>
            <pc:sldLayoutMk cId="1524418128" sldId="2147483677"/>
          </pc:sldLayoutMkLst>
        </pc:sldLayoutChg>
        <pc:sldLayoutChg chg="add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309905671" sldId="2147483685"/>
            <pc:sldLayoutMk cId="1305732687" sldId="2147483678"/>
          </pc:sldLayoutMkLst>
        </pc:sldLayoutChg>
        <pc:sldLayoutChg chg="add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309905671" sldId="2147483685"/>
            <pc:sldLayoutMk cId="1722562918" sldId="2147483679"/>
          </pc:sldLayoutMkLst>
        </pc:sldLayoutChg>
        <pc:sldLayoutChg chg="add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309905671" sldId="2147483685"/>
            <pc:sldLayoutMk cId="4110286307" sldId="2147483680"/>
          </pc:sldLayoutMkLst>
        </pc:sldLayoutChg>
        <pc:sldLayoutChg chg="add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309905671" sldId="2147483685"/>
            <pc:sldLayoutMk cId="17638482" sldId="2147483681"/>
          </pc:sldLayoutMkLst>
        </pc:sldLayoutChg>
        <pc:sldLayoutChg chg="add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309905671" sldId="2147483685"/>
            <pc:sldLayoutMk cId="606518280" sldId="2147483682"/>
          </pc:sldLayoutMkLst>
        </pc:sldLayoutChg>
        <pc:sldLayoutChg chg="add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309905671" sldId="2147483685"/>
            <pc:sldLayoutMk cId="1208638258" sldId="2147483683"/>
          </pc:sldLayoutMkLst>
        </pc:sldLayoutChg>
        <pc:sldLayoutChg chg="add">
          <pc:chgData name="Le  Toan" userId="S::17021345@vnu.edu.vn::8812d76f-b699-4867-b1a4-cf37bc3c1d21" providerId="AD" clId="Web-{3D1ABCA2-7C4B-4649-8EC6-FC4E53F66261}" dt="2019-12-21T08:21:32.352" v="0"/>
          <pc:sldLayoutMkLst>
            <pc:docMk/>
            <pc:sldMasterMk cId="309905671" sldId="2147483685"/>
            <pc:sldLayoutMk cId="3817069082" sldId="214748368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B0D123-30A2-4A1F-971C-BC0F35D99E9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49ECCB-CF3B-4397-B800-A7D8603E4882}">
      <dgm:prSet phldrT="[Text]" phldr="0"/>
      <dgm:spPr/>
      <dgm:t>
        <a:bodyPr/>
        <a:lstStyle/>
        <a:p>
          <a:pPr rtl="0"/>
          <a:r>
            <a:rPr lang="en-US" b="0" i="0" u="none" strike="noStrike" cap="none" baseline="0" noProof="0">
              <a:latin typeface="Calibri Light"/>
              <a:cs typeface="Calibri Light"/>
            </a:rPr>
            <a:t>Login</a:t>
          </a:r>
        </a:p>
      </dgm:t>
    </dgm:pt>
    <dgm:pt modelId="{529ECCB1-5078-494E-957C-25740DC6C707}" type="parTrans" cxnId="{F3D69358-8347-4CEE-BE93-7789870DFB37}">
      <dgm:prSet/>
      <dgm:spPr/>
      <dgm:t>
        <a:bodyPr/>
        <a:lstStyle/>
        <a:p>
          <a:endParaRPr lang="en-US"/>
        </a:p>
      </dgm:t>
    </dgm:pt>
    <dgm:pt modelId="{EA49F2F3-CB31-4676-BACD-3464397E1E06}" type="sibTrans" cxnId="{F3D69358-8347-4CEE-BE93-7789870DFB37}">
      <dgm:prSet/>
      <dgm:spPr/>
      <dgm:t>
        <a:bodyPr/>
        <a:lstStyle/>
        <a:p>
          <a:endParaRPr lang="en-US"/>
        </a:p>
      </dgm:t>
    </dgm:pt>
    <dgm:pt modelId="{C67B40E1-45E8-4859-825E-77BF5219B1DE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Chat-room</a:t>
          </a:r>
          <a:endParaRPr lang="en-US" dirty="0"/>
        </a:p>
      </dgm:t>
    </dgm:pt>
    <dgm:pt modelId="{8B6D9328-BD8B-451A-B934-42012B869DB1}" type="parTrans" cxnId="{099FAA05-124B-4C85-A977-76A415834D47}">
      <dgm:prSet/>
      <dgm:spPr/>
      <dgm:t>
        <a:bodyPr/>
        <a:lstStyle/>
        <a:p>
          <a:endParaRPr lang="en-US"/>
        </a:p>
      </dgm:t>
    </dgm:pt>
    <dgm:pt modelId="{685D0F34-B803-423B-9110-C218B4FBA1E5}" type="sibTrans" cxnId="{099FAA05-124B-4C85-A977-76A415834D47}">
      <dgm:prSet/>
      <dgm:spPr/>
      <dgm:t>
        <a:bodyPr/>
        <a:lstStyle/>
        <a:p>
          <a:endParaRPr lang="en-US"/>
        </a:p>
      </dgm:t>
    </dgm:pt>
    <dgm:pt modelId="{46F17318-1AF4-419D-ACC7-B3F0269ED617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Chat real-time</a:t>
          </a:r>
          <a:endParaRPr lang="en-US" dirty="0"/>
        </a:p>
      </dgm:t>
    </dgm:pt>
    <dgm:pt modelId="{B36B948F-10B8-42D7-9A74-E58F4A5A1F78}" type="parTrans" cxnId="{FB1F8209-CC1F-464B-81FD-AB9964CBF2A8}">
      <dgm:prSet/>
      <dgm:spPr/>
      <dgm:t>
        <a:bodyPr/>
        <a:lstStyle/>
        <a:p>
          <a:endParaRPr lang="en-US"/>
        </a:p>
      </dgm:t>
    </dgm:pt>
    <dgm:pt modelId="{EEB77755-A84E-444F-908F-CBA2E20EAAEB}" type="sibTrans" cxnId="{FB1F8209-CC1F-464B-81FD-AB9964CBF2A8}">
      <dgm:prSet/>
      <dgm:spPr/>
      <dgm:t>
        <a:bodyPr/>
        <a:lstStyle/>
        <a:p>
          <a:endParaRPr lang="en-US"/>
        </a:p>
      </dgm:t>
    </dgm:pt>
    <dgm:pt modelId="{09E46FAB-94E6-4122-B983-1ED31AA1674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Signin</a:t>
          </a:r>
        </a:p>
      </dgm:t>
    </dgm:pt>
    <dgm:pt modelId="{8F2C67C5-1AD7-4D8D-AE7F-A2631B39A4F8}" type="parTrans" cxnId="{409429F2-E054-48F8-B5F0-10354C1ADC4C}">
      <dgm:prSet/>
      <dgm:spPr/>
    </dgm:pt>
    <dgm:pt modelId="{828FB47F-FD73-46C5-9DE7-C91C4294891E}" type="sibTrans" cxnId="{409429F2-E054-48F8-B5F0-10354C1ADC4C}">
      <dgm:prSet/>
      <dgm:spPr/>
    </dgm:pt>
    <dgm:pt modelId="{0B3E1121-3585-47B6-869C-AE27532C7381}" type="pres">
      <dgm:prSet presAssocID="{45B0D123-30A2-4A1F-971C-BC0F35D99E95}" presName="diagram" presStyleCnt="0">
        <dgm:presLayoutVars>
          <dgm:dir/>
          <dgm:resizeHandles val="exact"/>
        </dgm:presLayoutVars>
      </dgm:prSet>
      <dgm:spPr/>
    </dgm:pt>
    <dgm:pt modelId="{2BE42BD4-F034-4A5C-80A0-5846FADDAE4F}" type="pres">
      <dgm:prSet presAssocID="{2C49ECCB-CF3B-4397-B800-A7D8603E4882}" presName="node" presStyleLbl="node1" presStyleIdx="0" presStyleCnt="4">
        <dgm:presLayoutVars>
          <dgm:bulletEnabled val="1"/>
        </dgm:presLayoutVars>
      </dgm:prSet>
      <dgm:spPr/>
    </dgm:pt>
    <dgm:pt modelId="{2678C558-8A21-42B0-81AA-D43D1491FF02}" type="pres">
      <dgm:prSet presAssocID="{EA49F2F3-CB31-4676-BACD-3464397E1E06}" presName="sibTrans" presStyleCnt="0"/>
      <dgm:spPr/>
    </dgm:pt>
    <dgm:pt modelId="{2FA64401-5944-4E3B-8E46-4CA642ADAB16}" type="pres">
      <dgm:prSet presAssocID="{09E46FAB-94E6-4122-B983-1ED31AA1674D}" presName="node" presStyleLbl="node1" presStyleIdx="1" presStyleCnt="4">
        <dgm:presLayoutVars>
          <dgm:bulletEnabled val="1"/>
        </dgm:presLayoutVars>
      </dgm:prSet>
      <dgm:spPr/>
    </dgm:pt>
    <dgm:pt modelId="{15ADF093-A46B-496B-905D-B0672079BE3A}" type="pres">
      <dgm:prSet presAssocID="{828FB47F-FD73-46C5-9DE7-C91C4294891E}" presName="sibTrans" presStyleCnt="0"/>
      <dgm:spPr/>
    </dgm:pt>
    <dgm:pt modelId="{0288535A-534A-4F11-AABE-41FB29037146}" type="pres">
      <dgm:prSet presAssocID="{C67B40E1-45E8-4859-825E-77BF5219B1DE}" presName="node" presStyleLbl="node1" presStyleIdx="2" presStyleCnt="4">
        <dgm:presLayoutVars>
          <dgm:bulletEnabled val="1"/>
        </dgm:presLayoutVars>
      </dgm:prSet>
      <dgm:spPr/>
    </dgm:pt>
    <dgm:pt modelId="{4AC08A43-CA56-4C05-A834-B978406E7188}" type="pres">
      <dgm:prSet presAssocID="{685D0F34-B803-423B-9110-C218B4FBA1E5}" presName="sibTrans" presStyleCnt="0"/>
      <dgm:spPr/>
    </dgm:pt>
    <dgm:pt modelId="{5C840BBE-99F6-4148-9C60-DF4F4EA20D4C}" type="pres">
      <dgm:prSet presAssocID="{46F17318-1AF4-419D-ACC7-B3F0269ED617}" presName="node" presStyleLbl="node1" presStyleIdx="3" presStyleCnt="4">
        <dgm:presLayoutVars>
          <dgm:bulletEnabled val="1"/>
        </dgm:presLayoutVars>
      </dgm:prSet>
      <dgm:spPr/>
    </dgm:pt>
  </dgm:ptLst>
  <dgm:cxnLst>
    <dgm:cxn modelId="{099FAA05-124B-4C85-A977-76A415834D47}" srcId="{45B0D123-30A2-4A1F-971C-BC0F35D99E95}" destId="{C67B40E1-45E8-4859-825E-77BF5219B1DE}" srcOrd="2" destOrd="0" parTransId="{8B6D9328-BD8B-451A-B934-42012B869DB1}" sibTransId="{685D0F34-B803-423B-9110-C218B4FBA1E5}"/>
    <dgm:cxn modelId="{FB1F8209-CC1F-464B-81FD-AB9964CBF2A8}" srcId="{45B0D123-30A2-4A1F-971C-BC0F35D99E95}" destId="{46F17318-1AF4-419D-ACC7-B3F0269ED617}" srcOrd="3" destOrd="0" parTransId="{B36B948F-10B8-42D7-9A74-E58F4A5A1F78}" sibTransId="{EEB77755-A84E-444F-908F-CBA2E20EAAEB}"/>
    <dgm:cxn modelId="{3AE3C75B-90C4-440A-ADC0-BF894E577FD7}" type="presOf" srcId="{C67B40E1-45E8-4859-825E-77BF5219B1DE}" destId="{0288535A-534A-4F11-AABE-41FB29037146}" srcOrd="0" destOrd="0" presId="urn:microsoft.com/office/officeart/2005/8/layout/default"/>
    <dgm:cxn modelId="{F3D69358-8347-4CEE-BE93-7789870DFB37}" srcId="{45B0D123-30A2-4A1F-971C-BC0F35D99E95}" destId="{2C49ECCB-CF3B-4397-B800-A7D8603E4882}" srcOrd="0" destOrd="0" parTransId="{529ECCB1-5078-494E-957C-25740DC6C707}" sibTransId="{EA49F2F3-CB31-4676-BACD-3464397E1E06}"/>
    <dgm:cxn modelId="{A045315A-F3F3-40A5-AD01-5D8EDA2EFFC2}" type="presOf" srcId="{09E46FAB-94E6-4122-B983-1ED31AA1674D}" destId="{2FA64401-5944-4E3B-8E46-4CA642ADAB16}" srcOrd="0" destOrd="0" presId="urn:microsoft.com/office/officeart/2005/8/layout/default"/>
    <dgm:cxn modelId="{A312E483-3806-4F82-8827-252E3A91AA7F}" type="presOf" srcId="{46F17318-1AF4-419D-ACC7-B3F0269ED617}" destId="{5C840BBE-99F6-4148-9C60-DF4F4EA20D4C}" srcOrd="0" destOrd="0" presId="urn:microsoft.com/office/officeart/2005/8/layout/default"/>
    <dgm:cxn modelId="{58820590-C9A0-4CDE-9AAB-1E5493A8F3D4}" type="presOf" srcId="{45B0D123-30A2-4A1F-971C-BC0F35D99E95}" destId="{0B3E1121-3585-47B6-869C-AE27532C7381}" srcOrd="0" destOrd="0" presId="urn:microsoft.com/office/officeart/2005/8/layout/default"/>
    <dgm:cxn modelId="{AAE642C8-C010-4D3E-A4B2-D09B21A948DF}" type="presOf" srcId="{2C49ECCB-CF3B-4397-B800-A7D8603E4882}" destId="{2BE42BD4-F034-4A5C-80A0-5846FADDAE4F}" srcOrd="0" destOrd="0" presId="urn:microsoft.com/office/officeart/2005/8/layout/default"/>
    <dgm:cxn modelId="{409429F2-E054-48F8-B5F0-10354C1ADC4C}" srcId="{45B0D123-30A2-4A1F-971C-BC0F35D99E95}" destId="{09E46FAB-94E6-4122-B983-1ED31AA1674D}" srcOrd="1" destOrd="0" parTransId="{8F2C67C5-1AD7-4D8D-AE7F-A2631B39A4F8}" sibTransId="{828FB47F-FD73-46C5-9DE7-C91C4294891E}"/>
    <dgm:cxn modelId="{A3C2A242-3786-4B9B-8F7F-72EEBA3E7608}" type="presParOf" srcId="{0B3E1121-3585-47B6-869C-AE27532C7381}" destId="{2BE42BD4-F034-4A5C-80A0-5846FADDAE4F}" srcOrd="0" destOrd="0" presId="urn:microsoft.com/office/officeart/2005/8/layout/default"/>
    <dgm:cxn modelId="{8EA404CA-7303-4272-85CB-9379DC40B010}" type="presParOf" srcId="{0B3E1121-3585-47B6-869C-AE27532C7381}" destId="{2678C558-8A21-42B0-81AA-D43D1491FF02}" srcOrd="1" destOrd="0" presId="urn:microsoft.com/office/officeart/2005/8/layout/default"/>
    <dgm:cxn modelId="{519F62F6-2701-4586-AB4B-09D017CA6906}" type="presParOf" srcId="{0B3E1121-3585-47B6-869C-AE27532C7381}" destId="{2FA64401-5944-4E3B-8E46-4CA642ADAB16}" srcOrd="2" destOrd="0" presId="urn:microsoft.com/office/officeart/2005/8/layout/default"/>
    <dgm:cxn modelId="{061F6738-997D-430B-8CAF-3C9C90CEFBDA}" type="presParOf" srcId="{0B3E1121-3585-47B6-869C-AE27532C7381}" destId="{15ADF093-A46B-496B-905D-B0672079BE3A}" srcOrd="3" destOrd="0" presId="urn:microsoft.com/office/officeart/2005/8/layout/default"/>
    <dgm:cxn modelId="{8ED85FD4-BDF8-426E-82EE-EEDEDF58BB8E}" type="presParOf" srcId="{0B3E1121-3585-47B6-869C-AE27532C7381}" destId="{0288535A-534A-4F11-AABE-41FB29037146}" srcOrd="4" destOrd="0" presId="urn:microsoft.com/office/officeart/2005/8/layout/default"/>
    <dgm:cxn modelId="{DB79AD34-46B7-46B3-ADEA-98AB3EBF1DEC}" type="presParOf" srcId="{0B3E1121-3585-47B6-869C-AE27532C7381}" destId="{4AC08A43-CA56-4C05-A834-B978406E7188}" srcOrd="5" destOrd="0" presId="urn:microsoft.com/office/officeart/2005/8/layout/default"/>
    <dgm:cxn modelId="{E81E4626-DD14-4CE1-BF17-BA13ACCAF722}" type="presParOf" srcId="{0B3E1121-3585-47B6-869C-AE27532C7381}" destId="{5C840BBE-99F6-4148-9C60-DF4F4EA20D4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42BD4-F034-4A5C-80A0-5846FADDAE4F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u="none" strike="noStrike" kern="1200" cap="none" baseline="0" noProof="0">
              <a:latin typeface="Calibri Light"/>
              <a:cs typeface="Calibri Light"/>
            </a:rPr>
            <a:t>Login</a:t>
          </a:r>
        </a:p>
      </dsp:txBody>
      <dsp:txXfrm>
        <a:off x="377190" y="3160"/>
        <a:ext cx="2907506" cy="1744503"/>
      </dsp:txXfrm>
    </dsp:sp>
    <dsp:sp modelId="{2FA64401-5944-4E3B-8E46-4CA642ADAB16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2">
            <a:hueOff val="-498129"/>
            <a:satOff val="-2223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Calibri Light" panose="020F0302020204030204"/>
            </a:rPr>
            <a:t>Signin</a:t>
          </a:r>
        </a:p>
      </dsp:txBody>
      <dsp:txXfrm>
        <a:off x="3575446" y="3160"/>
        <a:ext cx="2907506" cy="1744503"/>
      </dsp:txXfrm>
    </dsp:sp>
    <dsp:sp modelId="{0288535A-534A-4F11-AABE-41FB29037146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2">
            <a:hueOff val="-996258"/>
            <a:satOff val="-4446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Calibri Light" panose="020F0302020204030204"/>
            </a:rPr>
            <a:t>Chat-room</a:t>
          </a:r>
          <a:endParaRPr lang="en-US" sz="4900" kern="1200" dirty="0"/>
        </a:p>
      </dsp:txBody>
      <dsp:txXfrm>
        <a:off x="6773703" y="3160"/>
        <a:ext cx="2907506" cy="1744503"/>
      </dsp:txXfrm>
    </dsp:sp>
    <dsp:sp modelId="{5C840BBE-99F6-4148-9C60-DF4F4EA20D4C}">
      <dsp:nvSpPr>
        <dsp:cNvPr id="0" name=""/>
        <dsp:cNvSpPr/>
      </dsp:nvSpPr>
      <dsp:spPr>
        <a:xfrm>
          <a:off x="3575446" y="2038415"/>
          <a:ext cx="2907506" cy="1744503"/>
        </a:xfrm>
        <a:prstGeom prst="rect">
          <a:avLst/>
        </a:prstGeom>
        <a:solidFill>
          <a:schemeClr val="accent2">
            <a:hueOff val="-1494386"/>
            <a:satOff val="-6669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Calibri Light" panose="020F0302020204030204"/>
            </a:rPr>
            <a:t>Chat real-time</a:t>
          </a:r>
          <a:endParaRPr lang="en-US" sz="4900" kern="1200" dirty="0"/>
        </a:p>
      </dsp:txBody>
      <dsp:txXfrm>
        <a:off x="3575446" y="2038415"/>
        <a:ext cx="2907506" cy="174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1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1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0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1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6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6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0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4" r:id="rId5"/>
    <p:sldLayoutId id="2147483678" r:id="rId6"/>
    <p:sldLayoutId id="2147483679" r:id="rId7"/>
    <p:sldLayoutId id="2147483680" r:id="rId8"/>
    <p:sldLayoutId id="2147483683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Nhóm 3:</a:t>
            </a:r>
            <a:br>
              <a:rPr lang="en-US" sz="3700">
                <a:solidFill>
                  <a:srgbClr val="FFFFFF"/>
                </a:solidFill>
              </a:rPr>
            </a:br>
            <a:r>
              <a:rPr lang="en-US" sz="3700">
                <a:solidFill>
                  <a:srgbClr val="FFFFFF"/>
                </a:solidFill>
              </a:rPr>
              <a:t>Web-Chat</a:t>
            </a:r>
            <a:br>
              <a:rPr lang="en-US" sz="3700">
                <a:solidFill>
                  <a:srgbClr val="FFFFFF"/>
                </a:solidFill>
              </a:rPr>
            </a:br>
            <a:r>
              <a:rPr lang="en-US" sz="3700">
                <a:solidFill>
                  <a:srgbClr val="FFFFFF"/>
                </a:solidFill>
              </a:rPr>
              <a:t>Application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Member:</a:t>
            </a:r>
          </a:p>
          <a:p>
            <a:r>
              <a:rPr lang="en-US" sz="1800">
                <a:solidFill>
                  <a:srgbClr val="FFFFFF"/>
                </a:solidFill>
              </a:rPr>
              <a:t>Phan tất phúc</a:t>
            </a:r>
          </a:p>
          <a:p>
            <a:r>
              <a:rPr lang="en-US" sz="1800">
                <a:solidFill>
                  <a:srgbClr val="FFFFFF"/>
                </a:solidFill>
              </a:rPr>
              <a:t>Lê khánh toàn</a:t>
            </a:r>
          </a:p>
          <a:p>
            <a:r>
              <a:rPr lang="en-US" sz="1800">
                <a:solidFill>
                  <a:srgbClr val="FFFFFF"/>
                </a:solidFill>
              </a:rPr>
              <a:t>Nguyễn tuấn linh</a:t>
            </a:r>
          </a:p>
          <a:p>
            <a:r>
              <a:rPr lang="en-US" sz="1800">
                <a:solidFill>
                  <a:srgbClr val="FFFFFF"/>
                </a:solidFill>
              </a:rPr>
              <a:t>Hà minh tuấn</a:t>
            </a:r>
          </a:p>
          <a:p>
            <a:r>
              <a:rPr lang="en-US" sz="1800">
                <a:solidFill>
                  <a:srgbClr val="FFFFFF"/>
                </a:solidFill>
              </a:rPr>
              <a:t>Nguyễn trung hiếu</a:t>
            </a:r>
          </a:p>
          <a:p>
            <a:r>
              <a:rPr lang="en-US" sz="1800">
                <a:solidFill>
                  <a:srgbClr val="FFFFFF"/>
                </a:solidFill>
              </a:rPr>
              <a:t>Phan quang hưng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89714-07C8-4788-92E9-AD973F100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81" r="9394" b="4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AAAED-0552-477E-A571-7A8186FE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37154" cy="5470463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cs typeface="Calibri Light"/>
              </a:rPr>
              <a:t>Purposement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42779-0234-4785-83E2-8222D3C5F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162" y="643466"/>
            <a:ext cx="6647830" cy="5470462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Calibri"/>
              </a:rPr>
              <a:t>- To make our own chat application to not totally depend on </a:t>
            </a:r>
            <a:r>
              <a:rPr lang="en-US" dirty="0" err="1">
                <a:cs typeface="Calibri"/>
              </a:rPr>
              <a:t>Messeger</a:t>
            </a:r>
            <a:r>
              <a:rPr lang="en-US" dirty="0">
                <a:cs typeface="Calibri"/>
              </a:rPr>
              <a:t> of Facebook.</a:t>
            </a:r>
          </a:p>
          <a:p>
            <a:r>
              <a:rPr lang="en-US" dirty="0">
                <a:cs typeface="Calibri"/>
              </a:rPr>
              <a:t>- Is which we can communicate with other about secret information.</a:t>
            </a:r>
          </a:p>
          <a:p>
            <a:r>
              <a:rPr lang="en-US" dirty="0">
                <a:cs typeface="Calibri"/>
              </a:rPr>
              <a:t>- To </a:t>
            </a:r>
            <a:r>
              <a:rPr lang="en-US" dirty="0" err="1">
                <a:cs typeface="Calibri"/>
              </a:rPr>
              <a:t>practise</a:t>
            </a:r>
            <a:r>
              <a:rPr lang="en-US" dirty="0">
                <a:cs typeface="Calibri"/>
              </a:rPr>
              <a:t> about programming a Web Application.</a:t>
            </a:r>
          </a:p>
          <a:p>
            <a:r>
              <a:rPr lang="en-US" dirty="0">
                <a:cs typeface="Calibri"/>
              </a:rPr>
              <a:t>- To learn about both Frontend and Backend of a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611129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A30E7-DB83-474B-A0AF-F7E9294B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Technique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0F18-A9B4-4FDA-8988-076083116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4350396" cy="334274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  <a:cs typeface="Calibri"/>
              </a:rPr>
              <a:t>- ExpressJS</a:t>
            </a:r>
          </a:p>
          <a:p>
            <a:r>
              <a:rPr lang="en-US" sz="1800">
                <a:solidFill>
                  <a:srgbClr val="FFFFFF"/>
                </a:solidFill>
                <a:cs typeface="Calibri"/>
              </a:rPr>
              <a:t>- Passport (Authentication)</a:t>
            </a:r>
            <a:endParaRPr lang="en-US" sz="1800" dirty="0">
              <a:solidFill>
                <a:srgbClr val="FFFFFF"/>
              </a:solidFill>
              <a:cs typeface="Calibri"/>
            </a:endParaRPr>
          </a:p>
          <a:p>
            <a:r>
              <a:rPr lang="en-US" sz="1800">
                <a:solidFill>
                  <a:srgbClr val="FFFFFF"/>
                </a:solidFill>
                <a:cs typeface="Calibri"/>
              </a:rPr>
              <a:t>- Socket.io (Chat real-time)</a:t>
            </a:r>
            <a:endParaRPr lang="en-US" sz="1800" dirty="0">
              <a:solidFill>
                <a:srgbClr val="FFFFFF"/>
              </a:solidFill>
              <a:cs typeface="Calibri"/>
            </a:endParaRPr>
          </a:p>
          <a:p>
            <a:r>
              <a:rPr lang="en-US" sz="1800">
                <a:solidFill>
                  <a:srgbClr val="FFFFFF"/>
                </a:solidFill>
                <a:cs typeface="Calibri"/>
              </a:rPr>
              <a:t>- MongoDB, Mongoose (Store, Query Data)</a:t>
            </a:r>
            <a:endParaRPr lang="en-US" sz="1800" dirty="0">
              <a:solidFill>
                <a:srgbClr val="FFFFFF"/>
              </a:solidFill>
              <a:cs typeface="Calibri"/>
            </a:endParaRPr>
          </a:p>
          <a:p>
            <a:r>
              <a:rPr lang="en-US" sz="1800">
                <a:solidFill>
                  <a:srgbClr val="FFFFFF"/>
                </a:solidFill>
                <a:cs typeface="Calibri"/>
              </a:rPr>
              <a:t>- Redis (Adaper for Socket.io)</a:t>
            </a:r>
            <a:endParaRPr lang="en-US" sz="1800" dirty="0">
              <a:solidFill>
                <a:srgbClr val="FFFFFF"/>
              </a:solidFill>
              <a:cs typeface="Calibri"/>
            </a:endParaRPr>
          </a:p>
          <a:p>
            <a:r>
              <a:rPr lang="en-US" sz="1800">
                <a:solidFill>
                  <a:srgbClr val="FFFFFF"/>
                </a:solidFill>
                <a:cs typeface="Calibri"/>
              </a:rPr>
              <a:t>- Winston(Log errors, exceptions) </a:t>
            </a:r>
            <a:endParaRPr lang="en-US" sz="1800" dirty="0">
              <a:solidFill>
                <a:srgbClr val="FFFFFF"/>
              </a:solidFill>
              <a:cs typeface="Calibri"/>
            </a:endParaRPr>
          </a:p>
          <a:p>
            <a:endParaRPr lang="en-US" sz="180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4AD62-E2EA-4967-BD40-1DC927754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6" r="10453" b="4"/>
          <a:stretch/>
        </p:blipFill>
        <p:spPr>
          <a:xfrm>
            <a:off x="5267399" y="10"/>
            <a:ext cx="7537703" cy="6857990"/>
          </a:xfrm>
          <a:prstGeom prst="rect">
            <a:avLst/>
          </a:prstGeom>
        </p:spPr>
      </p:pic>
      <p:pic>
        <p:nvPicPr>
          <p:cNvPr id="7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62A1EBD-B32E-4401-8F6C-1F050226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97" y="1280970"/>
            <a:ext cx="1266825" cy="1266825"/>
          </a:xfrm>
          <a:prstGeom prst="rect">
            <a:avLst/>
          </a:prstGeom>
        </p:spPr>
      </p:pic>
      <p:pic>
        <p:nvPicPr>
          <p:cNvPr id="10" name="Picture 11" descr="A picture containing object, clock, light&#10;&#10;Description generated with very high confidence">
            <a:extLst>
              <a:ext uri="{FF2B5EF4-FFF2-40B4-BE49-F238E27FC236}">
                <a16:creationId xmlns:a16="http://schemas.microsoft.com/office/drawing/2014/main" id="{25A4E382-256D-41C1-BD30-5CB596C92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916" y="2796937"/>
            <a:ext cx="1554708" cy="431611"/>
          </a:xfrm>
          <a:prstGeom prst="rect">
            <a:avLst/>
          </a:prstGeom>
        </p:spPr>
      </p:pic>
      <p:pic>
        <p:nvPicPr>
          <p:cNvPr id="13" name="Picture 1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2798A7E-9F83-448A-B356-FC80949A0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221" y="1277406"/>
            <a:ext cx="2743200" cy="780251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DDAAD840-E509-4EE3-934F-4616E4822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925" y="2662238"/>
            <a:ext cx="2228850" cy="695325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649FD56A-FE4F-431D-A847-4FA8C3D2CA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1163" y="4057650"/>
            <a:ext cx="2066925" cy="676275"/>
          </a:xfrm>
          <a:prstGeom prst="rect">
            <a:avLst/>
          </a:prstGeom>
        </p:spPr>
      </p:pic>
      <p:pic>
        <p:nvPicPr>
          <p:cNvPr id="19" name="Picture 1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B47C8F8-D1C7-4CFA-ACCA-093FCAE8DF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7175" y="3759024"/>
            <a:ext cx="2486025" cy="597252"/>
          </a:xfrm>
          <a:prstGeom prst="rect">
            <a:avLst/>
          </a:prstGeom>
        </p:spPr>
      </p:pic>
      <p:pic>
        <p:nvPicPr>
          <p:cNvPr id="21" name="Picture 21" descr="A picture containing drawing, food&#10;&#10;Description generated with very high confidence">
            <a:extLst>
              <a:ext uri="{FF2B5EF4-FFF2-40B4-BE49-F238E27FC236}">
                <a16:creationId xmlns:a16="http://schemas.microsoft.com/office/drawing/2014/main" id="{368C8FB7-3ACD-45EB-A58E-C100708DE8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3888" y="5162550"/>
            <a:ext cx="1485900" cy="571500"/>
          </a:xfrm>
          <a:prstGeom prst="rect">
            <a:avLst/>
          </a:prstGeom>
        </p:spPr>
      </p:pic>
      <p:pic>
        <p:nvPicPr>
          <p:cNvPr id="23" name="Picture 23" descr="A picture containing remote&#10;&#10;Description generated with very high confidence">
            <a:extLst>
              <a:ext uri="{FF2B5EF4-FFF2-40B4-BE49-F238E27FC236}">
                <a16:creationId xmlns:a16="http://schemas.microsoft.com/office/drawing/2014/main" id="{216FB85C-BC48-48CE-ACAD-5F24BCC2D0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3150" y="527685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4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7F70-9434-45DD-A687-5C1541D2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Features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2C97FCB-0991-48C9-8FA5-665FD9C8C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90625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617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92CD5-4E57-4058-A3D3-58EC20EA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Database</a:t>
            </a:r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FBE9FF2-3509-4EAC-AD16-12DCBEB0B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555" y="2863591"/>
            <a:ext cx="2792246" cy="2925312"/>
          </a:xfr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2A174DF-A59F-44A2-BDB5-E0929515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17" y="1559974"/>
            <a:ext cx="6798082" cy="37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0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53C9B-640B-4857-A472-7C82D22F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Application Flow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5A773E6-8887-4C72-BD62-A12F86CA0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81"/>
          <a:stretch/>
        </p:blipFill>
        <p:spPr>
          <a:xfrm>
            <a:off x="5282335" y="1663968"/>
            <a:ext cx="6537249" cy="36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523A9-F3D3-4169-B731-294F1F21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TIME TO 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9262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6EAF2-5367-45BB-A69F-986B747814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051" b="106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E6FA57-5927-4CDA-B6B9-57B85BC1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6200" dirty="0"/>
            </a:br>
            <a:br>
              <a:rPr lang="en-US" sz="6200" dirty="0"/>
            </a:br>
            <a:r>
              <a:rPr lang="en-US" sz="6200">
                <a:solidFill>
                  <a:srgbClr val="FFFFFF"/>
                </a:solidFill>
              </a:rPr>
              <a:t>The end</a:t>
            </a:r>
            <a:br>
              <a:rPr lang="en-US" sz="6200" dirty="0"/>
            </a:br>
            <a:endParaRPr lang="en-US" sz="6200">
              <a:solidFill>
                <a:srgbClr val="FFFFFF"/>
              </a:solidFill>
              <a:cs typeface="Calibri Light" panose="020F0302020204030204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833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D24"/>
      </a:dk2>
      <a:lt2>
        <a:srgbClr val="E6E2E8"/>
      </a:lt2>
      <a:accent1>
        <a:srgbClr val="63B447"/>
      </a:accent1>
      <a:accent2>
        <a:srgbClr val="89AE3A"/>
      </a:accent2>
      <a:accent3>
        <a:srgbClr val="ACA244"/>
      </a:accent3>
      <a:accent4>
        <a:srgbClr val="B1753B"/>
      </a:accent4>
      <a:accent5>
        <a:srgbClr val="C3554D"/>
      </a:accent5>
      <a:accent6>
        <a:srgbClr val="B13B64"/>
      </a:accent6>
      <a:hlink>
        <a:srgbClr val="C06042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RetrospectVTI</vt:lpstr>
      <vt:lpstr>Nhóm 3: Web-Chat Application</vt:lpstr>
      <vt:lpstr>Purposement</vt:lpstr>
      <vt:lpstr>Technique</vt:lpstr>
      <vt:lpstr>Features</vt:lpstr>
      <vt:lpstr>Database</vt:lpstr>
      <vt:lpstr>Application Flow</vt:lpstr>
      <vt:lpstr>TIME TO DEMO</vt:lpstr>
      <vt:lpstr>  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285</cp:revision>
  <dcterms:created xsi:type="dcterms:W3CDTF">2019-12-21T08:21:13Z</dcterms:created>
  <dcterms:modified xsi:type="dcterms:W3CDTF">2019-12-21T14:09:40Z</dcterms:modified>
</cp:coreProperties>
</file>