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1" r:id="rId5"/>
    <p:sldId id="263" r:id="rId6"/>
    <p:sldId id="264" r:id="rId7"/>
    <p:sldId id="265" r:id="rId8"/>
    <p:sldId id="266" r:id="rId9"/>
    <p:sldId id="267" r:id="rId10"/>
    <p:sldId id="268" r:id="rId11"/>
    <p:sldId id="269" r:id="rId12"/>
    <p:sldId id="270" r:id="rId13"/>
    <p:sldId id="271" r:id="rId14"/>
    <p:sldId id="273" r:id="rId15"/>
    <p:sldId id="274" r:id="rId16"/>
    <p:sldId id="275" r:id="rId17"/>
    <p:sldId id="272" r:id="rId18"/>
    <p:sldId id="259" r:id="rId19"/>
  </p:sldIdLst>
  <p:sldSz cx="12192000" cy="6858000"/>
  <p:notesSz cx="6858000" cy="9144000"/>
  <p:embeddedFontLs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4" y="36512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4" y="1709741"/>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4" y="4589467"/>
            <a:ext cx="10515600" cy="1500187"/>
          </a:xfrm>
          <a:prstGeom prst="rect">
            <a:avLst/>
          </a:prstGeom>
          <a:noFill/>
          <a:ln>
            <a:noFill/>
          </a:ln>
        </p:spPr>
        <p:txBody>
          <a:bodyPr spcFirstLastPara="1" wrap="square" lIns="91425" tIns="45700" rIns="91425" bIns="45700" anchor="t" anchorCtr="0">
            <a:normAutofit/>
          </a:bodyPr>
          <a:lstStyle>
            <a:lvl1pPr marL="457167" lvl="0" indent="-228584" algn="l">
              <a:lnSpc>
                <a:spcPct val="90000"/>
              </a:lnSpc>
              <a:spcBef>
                <a:spcPts val="1000"/>
              </a:spcBef>
              <a:spcAft>
                <a:spcPts val="0"/>
              </a:spcAft>
              <a:buClr>
                <a:srgbClr val="888888"/>
              </a:buClr>
              <a:buSzPts val="2400"/>
              <a:buNone/>
              <a:defRPr sz="2400">
                <a:solidFill>
                  <a:srgbClr val="888888"/>
                </a:solidFill>
              </a:defRPr>
            </a:lvl1pPr>
            <a:lvl2pPr marL="914334" lvl="1" indent="-228584" algn="l">
              <a:lnSpc>
                <a:spcPct val="90000"/>
              </a:lnSpc>
              <a:spcBef>
                <a:spcPts val="500"/>
              </a:spcBef>
              <a:spcAft>
                <a:spcPts val="0"/>
              </a:spcAft>
              <a:buClr>
                <a:srgbClr val="888888"/>
              </a:buClr>
              <a:buSzPts val="2000"/>
              <a:buNone/>
              <a:defRPr sz="2000">
                <a:solidFill>
                  <a:srgbClr val="888888"/>
                </a:solidFill>
              </a:defRPr>
            </a:lvl2pPr>
            <a:lvl3pPr marL="1371500" lvl="2" indent="-228584" algn="l">
              <a:lnSpc>
                <a:spcPct val="90000"/>
              </a:lnSpc>
              <a:spcBef>
                <a:spcPts val="500"/>
              </a:spcBef>
              <a:spcAft>
                <a:spcPts val="0"/>
              </a:spcAft>
              <a:buClr>
                <a:srgbClr val="888888"/>
              </a:buClr>
              <a:buSzPts val="1800"/>
              <a:buNone/>
              <a:defRPr sz="1800">
                <a:solidFill>
                  <a:srgbClr val="888888"/>
                </a:solidFill>
              </a:defRPr>
            </a:lvl3pPr>
            <a:lvl4pPr marL="1828667" lvl="3" indent="-228584" algn="l">
              <a:lnSpc>
                <a:spcPct val="90000"/>
              </a:lnSpc>
              <a:spcBef>
                <a:spcPts val="500"/>
              </a:spcBef>
              <a:spcAft>
                <a:spcPts val="0"/>
              </a:spcAft>
              <a:buClr>
                <a:srgbClr val="888888"/>
              </a:buClr>
              <a:buSzPts val="1600"/>
              <a:buNone/>
              <a:defRPr sz="1600">
                <a:solidFill>
                  <a:srgbClr val="888888"/>
                </a:solidFill>
              </a:defRPr>
            </a:lvl4pPr>
            <a:lvl5pPr marL="2285834" lvl="4" indent="-228584" algn="l">
              <a:lnSpc>
                <a:spcPct val="90000"/>
              </a:lnSpc>
              <a:spcBef>
                <a:spcPts val="500"/>
              </a:spcBef>
              <a:spcAft>
                <a:spcPts val="0"/>
              </a:spcAft>
              <a:buClr>
                <a:srgbClr val="888888"/>
              </a:buClr>
              <a:buSzPts val="1600"/>
              <a:buNone/>
              <a:defRPr sz="1600">
                <a:solidFill>
                  <a:srgbClr val="888888"/>
                </a:solidFill>
              </a:defRPr>
            </a:lvl5pPr>
            <a:lvl6pPr marL="2743001" lvl="5" indent="-228584" algn="l">
              <a:lnSpc>
                <a:spcPct val="90000"/>
              </a:lnSpc>
              <a:spcBef>
                <a:spcPts val="500"/>
              </a:spcBef>
              <a:spcAft>
                <a:spcPts val="0"/>
              </a:spcAft>
              <a:buClr>
                <a:srgbClr val="888888"/>
              </a:buClr>
              <a:buSzPts val="1600"/>
              <a:buNone/>
              <a:defRPr sz="1600">
                <a:solidFill>
                  <a:srgbClr val="888888"/>
                </a:solidFill>
              </a:defRPr>
            </a:lvl6pPr>
            <a:lvl7pPr marL="3200167" lvl="6" indent="-228584" algn="l">
              <a:lnSpc>
                <a:spcPct val="90000"/>
              </a:lnSpc>
              <a:spcBef>
                <a:spcPts val="500"/>
              </a:spcBef>
              <a:spcAft>
                <a:spcPts val="0"/>
              </a:spcAft>
              <a:buClr>
                <a:srgbClr val="888888"/>
              </a:buClr>
              <a:buSzPts val="1600"/>
              <a:buNone/>
              <a:defRPr sz="1600">
                <a:solidFill>
                  <a:srgbClr val="888888"/>
                </a:solidFill>
              </a:defRPr>
            </a:lvl7pPr>
            <a:lvl8pPr marL="3657334" lvl="7" indent="-228584" algn="l">
              <a:lnSpc>
                <a:spcPct val="90000"/>
              </a:lnSpc>
              <a:spcBef>
                <a:spcPts val="500"/>
              </a:spcBef>
              <a:spcAft>
                <a:spcPts val="0"/>
              </a:spcAft>
              <a:buClr>
                <a:srgbClr val="888888"/>
              </a:buClr>
              <a:buSzPts val="1600"/>
              <a:buNone/>
              <a:defRPr sz="1600">
                <a:solidFill>
                  <a:srgbClr val="888888"/>
                </a:solidFill>
              </a:defRPr>
            </a:lvl8pPr>
            <a:lvl9pPr marL="4114501" lvl="8" indent="-228584"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4" y="36512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normAutofit/>
          </a:bodyPr>
          <a:lstStyle>
            <a:lvl1pPr marL="457167" lvl="0" indent="-342875" algn="l">
              <a:lnSpc>
                <a:spcPct val="90000"/>
              </a:lnSpc>
              <a:spcBef>
                <a:spcPts val="1000"/>
              </a:spcBef>
              <a:spcAft>
                <a:spcPts val="0"/>
              </a:spcAft>
              <a:buClr>
                <a:schemeClr val="dk1"/>
              </a:buClr>
              <a:buSzPts val="1800"/>
              <a:buChar char="•"/>
              <a:defRPr/>
            </a:lvl1pPr>
            <a:lvl2pPr marL="914334" lvl="1" indent="-342875" algn="l">
              <a:lnSpc>
                <a:spcPct val="90000"/>
              </a:lnSpc>
              <a:spcBef>
                <a:spcPts val="500"/>
              </a:spcBef>
              <a:spcAft>
                <a:spcPts val="0"/>
              </a:spcAft>
              <a:buClr>
                <a:schemeClr val="dk1"/>
              </a:buClr>
              <a:buSzPts val="1800"/>
              <a:buChar char="•"/>
              <a:defRPr/>
            </a:lvl2pPr>
            <a:lvl3pPr marL="1371500" lvl="2" indent="-342875" algn="l">
              <a:lnSpc>
                <a:spcPct val="90000"/>
              </a:lnSpc>
              <a:spcBef>
                <a:spcPts val="500"/>
              </a:spcBef>
              <a:spcAft>
                <a:spcPts val="0"/>
              </a:spcAft>
              <a:buClr>
                <a:schemeClr val="dk1"/>
              </a:buClr>
              <a:buSzPts val="1800"/>
              <a:buChar char="•"/>
              <a:defRPr/>
            </a:lvl3pPr>
            <a:lvl4pPr marL="1828667" lvl="3" indent="-342875" algn="l">
              <a:lnSpc>
                <a:spcPct val="90000"/>
              </a:lnSpc>
              <a:spcBef>
                <a:spcPts val="500"/>
              </a:spcBef>
              <a:spcAft>
                <a:spcPts val="0"/>
              </a:spcAft>
              <a:buClr>
                <a:schemeClr val="dk1"/>
              </a:buClr>
              <a:buSzPts val="1800"/>
              <a:buChar char="•"/>
              <a:defRPr/>
            </a:lvl4pPr>
            <a:lvl5pPr marL="2285834" lvl="4" indent="-342875" algn="l">
              <a:lnSpc>
                <a:spcPct val="90000"/>
              </a:lnSpc>
              <a:spcBef>
                <a:spcPts val="500"/>
              </a:spcBef>
              <a:spcAft>
                <a:spcPts val="0"/>
              </a:spcAft>
              <a:buClr>
                <a:schemeClr val="dk1"/>
              </a:buClr>
              <a:buSzPts val="1800"/>
              <a:buChar char="•"/>
              <a:defRPr/>
            </a:lvl5pPr>
            <a:lvl6pPr marL="2743001" lvl="5" indent="-342875" algn="l">
              <a:lnSpc>
                <a:spcPct val="90000"/>
              </a:lnSpc>
              <a:spcBef>
                <a:spcPts val="500"/>
              </a:spcBef>
              <a:spcAft>
                <a:spcPts val="0"/>
              </a:spcAft>
              <a:buClr>
                <a:schemeClr val="dk1"/>
              </a:buClr>
              <a:buSzPts val="1800"/>
              <a:buChar char="•"/>
              <a:defRPr/>
            </a:lvl6pPr>
            <a:lvl7pPr marL="3200167" lvl="6" indent="-342875" algn="l">
              <a:lnSpc>
                <a:spcPct val="90000"/>
              </a:lnSpc>
              <a:spcBef>
                <a:spcPts val="500"/>
              </a:spcBef>
              <a:spcAft>
                <a:spcPts val="0"/>
              </a:spcAft>
              <a:buClr>
                <a:schemeClr val="dk1"/>
              </a:buClr>
              <a:buSzPts val="1800"/>
              <a:buChar char="•"/>
              <a:defRPr/>
            </a:lvl7pPr>
            <a:lvl8pPr marL="3657334" lvl="7" indent="-342875" algn="l">
              <a:lnSpc>
                <a:spcPct val="90000"/>
              </a:lnSpc>
              <a:spcBef>
                <a:spcPts val="500"/>
              </a:spcBef>
              <a:spcAft>
                <a:spcPts val="0"/>
              </a:spcAft>
              <a:buClr>
                <a:schemeClr val="dk1"/>
              </a:buClr>
              <a:buSzPts val="1800"/>
              <a:buChar char="•"/>
              <a:defRPr/>
            </a:lvl8pPr>
            <a:lvl9pPr marL="4114501" lvl="8" indent="-342875"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rmAutofit/>
          </a:bodyPr>
          <a:lstStyle>
            <a:lvl1pPr marL="457167" lvl="0" indent="-342875" algn="l">
              <a:lnSpc>
                <a:spcPct val="90000"/>
              </a:lnSpc>
              <a:spcBef>
                <a:spcPts val="1000"/>
              </a:spcBef>
              <a:spcAft>
                <a:spcPts val="0"/>
              </a:spcAft>
              <a:buClr>
                <a:schemeClr val="dk1"/>
              </a:buClr>
              <a:buSzPts val="1800"/>
              <a:buChar char="•"/>
              <a:defRPr/>
            </a:lvl1pPr>
            <a:lvl2pPr marL="914334" lvl="1" indent="-342875" algn="l">
              <a:lnSpc>
                <a:spcPct val="90000"/>
              </a:lnSpc>
              <a:spcBef>
                <a:spcPts val="500"/>
              </a:spcBef>
              <a:spcAft>
                <a:spcPts val="0"/>
              </a:spcAft>
              <a:buClr>
                <a:schemeClr val="dk1"/>
              </a:buClr>
              <a:buSzPts val="1800"/>
              <a:buChar char="•"/>
              <a:defRPr/>
            </a:lvl2pPr>
            <a:lvl3pPr marL="1371500" lvl="2" indent="-342875" algn="l">
              <a:lnSpc>
                <a:spcPct val="90000"/>
              </a:lnSpc>
              <a:spcBef>
                <a:spcPts val="500"/>
              </a:spcBef>
              <a:spcAft>
                <a:spcPts val="0"/>
              </a:spcAft>
              <a:buClr>
                <a:schemeClr val="dk1"/>
              </a:buClr>
              <a:buSzPts val="1800"/>
              <a:buChar char="•"/>
              <a:defRPr/>
            </a:lvl3pPr>
            <a:lvl4pPr marL="1828667" lvl="3" indent="-342875" algn="l">
              <a:lnSpc>
                <a:spcPct val="90000"/>
              </a:lnSpc>
              <a:spcBef>
                <a:spcPts val="500"/>
              </a:spcBef>
              <a:spcAft>
                <a:spcPts val="0"/>
              </a:spcAft>
              <a:buClr>
                <a:schemeClr val="dk1"/>
              </a:buClr>
              <a:buSzPts val="1800"/>
              <a:buChar char="•"/>
              <a:defRPr/>
            </a:lvl4pPr>
            <a:lvl5pPr marL="2285834" lvl="4" indent="-342875" algn="l">
              <a:lnSpc>
                <a:spcPct val="90000"/>
              </a:lnSpc>
              <a:spcBef>
                <a:spcPts val="500"/>
              </a:spcBef>
              <a:spcAft>
                <a:spcPts val="0"/>
              </a:spcAft>
              <a:buClr>
                <a:schemeClr val="dk1"/>
              </a:buClr>
              <a:buSzPts val="1800"/>
              <a:buChar char="•"/>
              <a:defRPr/>
            </a:lvl5pPr>
            <a:lvl6pPr marL="2743001" lvl="5" indent="-342875" algn="l">
              <a:lnSpc>
                <a:spcPct val="90000"/>
              </a:lnSpc>
              <a:spcBef>
                <a:spcPts val="500"/>
              </a:spcBef>
              <a:spcAft>
                <a:spcPts val="0"/>
              </a:spcAft>
              <a:buClr>
                <a:schemeClr val="dk1"/>
              </a:buClr>
              <a:buSzPts val="1800"/>
              <a:buChar char="•"/>
              <a:defRPr/>
            </a:lvl6pPr>
            <a:lvl7pPr marL="3200167" lvl="6" indent="-342875" algn="l">
              <a:lnSpc>
                <a:spcPct val="90000"/>
              </a:lnSpc>
              <a:spcBef>
                <a:spcPts val="500"/>
              </a:spcBef>
              <a:spcAft>
                <a:spcPts val="0"/>
              </a:spcAft>
              <a:buClr>
                <a:schemeClr val="dk1"/>
              </a:buClr>
              <a:buSzPts val="1800"/>
              <a:buChar char="•"/>
              <a:defRPr/>
            </a:lvl7pPr>
            <a:lvl8pPr marL="3657334" lvl="7" indent="-342875" algn="l">
              <a:lnSpc>
                <a:spcPct val="90000"/>
              </a:lnSpc>
              <a:spcBef>
                <a:spcPts val="500"/>
              </a:spcBef>
              <a:spcAft>
                <a:spcPts val="0"/>
              </a:spcAft>
              <a:buClr>
                <a:schemeClr val="dk1"/>
              </a:buClr>
              <a:buSzPts val="1800"/>
              <a:buChar char="•"/>
              <a:defRPr/>
            </a:lvl8pPr>
            <a:lvl9pPr marL="4114501" lvl="8" indent="-342875"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91" y="36512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91" y="1681165"/>
            <a:ext cx="5157787" cy="823912"/>
          </a:xfrm>
          <a:prstGeom prst="rect">
            <a:avLst/>
          </a:prstGeom>
          <a:noFill/>
          <a:ln>
            <a:noFill/>
          </a:ln>
        </p:spPr>
        <p:txBody>
          <a:bodyPr spcFirstLastPara="1" wrap="square" lIns="91425" tIns="45700" rIns="91425" bIns="45700" anchor="b" anchorCtr="0">
            <a:normAutofit/>
          </a:bodyPr>
          <a:lstStyle>
            <a:lvl1pPr marL="457167" lvl="0" indent="-228584" algn="l">
              <a:lnSpc>
                <a:spcPct val="90000"/>
              </a:lnSpc>
              <a:spcBef>
                <a:spcPts val="1000"/>
              </a:spcBef>
              <a:spcAft>
                <a:spcPts val="0"/>
              </a:spcAft>
              <a:buClr>
                <a:schemeClr val="dk1"/>
              </a:buClr>
              <a:buSzPts val="2400"/>
              <a:buNone/>
              <a:defRPr sz="2400" b="1"/>
            </a:lvl1pPr>
            <a:lvl2pPr marL="914334" lvl="1" indent="-228584" algn="l">
              <a:lnSpc>
                <a:spcPct val="90000"/>
              </a:lnSpc>
              <a:spcBef>
                <a:spcPts val="500"/>
              </a:spcBef>
              <a:spcAft>
                <a:spcPts val="0"/>
              </a:spcAft>
              <a:buClr>
                <a:schemeClr val="dk1"/>
              </a:buClr>
              <a:buSzPts val="2000"/>
              <a:buNone/>
              <a:defRPr sz="2000" b="1"/>
            </a:lvl2pPr>
            <a:lvl3pPr marL="1371500" lvl="2" indent="-228584" algn="l">
              <a:lnSpc>
                <a:spcPct val="90000"/>
              </a:lnSpc>
              <a:spcBef>
                <a:spcPts val="500"/>
              </a:spcBef>
              <a:spcAft>
                <a:spcPts val="0"/>
              </a:spcAft>
              <a:buClr>
                <a:schemeClr val="dk1"/>
              </a:buClr>
              <a:buSzPts val="1800"/>
              <a:buNone/>
              <a:defRPr sz="1800" b="1"/>
            </a:lvl3pPr>
            <a:lvl4pPr marL="1828667" lvl="3" indent="-228584" algn="l">
              <a:lnSpc>
                <a:spcPct val="90000"/>
              </a:lnSpc>
              <a:spcBef>
                <a:spcPts val="500"/>
              </a:spcBef>
              <a:spcAft>
                <a:spcPts val="0"/>
              </a:spcAft>
              <a:buClr>
                <a:schemeClr val="dk1"/>
              </a:buClr>
              <a:buSzPts val="1600"/>
              <a:buNone/>
              <a:defRPr sz="1600" b="1"/>
            </a:lvl4pPr>
            <a:lvl5pPr marL="2285834" lvl="4" indent="-228584" algn="l">
              <a:lnSpc>
                <a:spcPct val="90000"/>
              </a:lnSpc>
              <a:spcBef>
                <a:spcPts val="500"/>
              </a:spcBef>
              <a:spcAft>
                <a:spcPts val="0"/>
              </a:spcAft>
              <a:buClr>
                <a:schemeClr val="dk1"/>
              </a:buClr>
              <a:buSzPts val="1600"/>
              <a:buNone/>
              <a:defRPr sz="1600" b="1"/>
            </a:lvl5pPr>
            <a:lvl6pPr marL="2743001" lvl="5" indent="-228584" algn="l">
              <a:lnSpc>
                <a:spcPct val="90000"/>
              </a:lnSpc>
              <a:spcBef>
                <a:spcPts val="500"/>
              </a:spcBef>
              <a:spcAft>
                <a:spcPts val="0"/>
              </a:spcAft>
              <a:buClr>
                <a:schemeClr val="dk1"/>
              </a:buClr>
              <a:buSzPts val="1600"/>
              <a:buNone/>
              <a:defRPr sz="1600" b="1"/>
            </a:lvl6pPr>
            <a:lvl7pPr marL="3200167" lvl="6" indent="-228584" algn="l">
              <a:lnSpc>
                <a:spcPct val="90000"/>
              </a:lnSpc>
              <a:spcBef>
                <a:spcPts val="500"/>
              </a:spcBef>
              <a:spcAft>
                <a:spcPts val="0"/>
              </a:spcAft>
              <a:buClr>
                <a:schemeClr val="dk1"/>
              </a:buClr>
              <a:buSzPts val="1600"/>
              <a:buNone/>
              <a:defRPr sz="1600" b="1"/>
            </a:lvl7pPr>
            <a:lvl8pPr marL="3657334" lvl="7" indent="-228584" algn="l">
              <a:lnSpc>
                <a:spcPct val="90000"/>
              </a:lnSpc>
              <a:spcBef>
                <a:spcPts val="500"/>
              </a:spcBef>
              <a:spcAft>
                <a:spcPts val="0"/>
              </a:spcAft>
              <a:buClr>
                <a:schemeClr val="dk1"/>
              </a:buClr>
              <a:buSzPts val="1600"/>
              <a:buNone/>
              <a:defRPr sz="1600" b="1"/>
            </a:lvl8pPr>
            <a:lvl9pPr marL="4114501" lvl="8" indent="-228584"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91" y="2505077"/>
            <a:ext cx="5157787" cy="3684588"/>
          </a:xfrm>
          <a:prstGeom prst="rect">
            <a:avLst/>
          </a:prstGeom>
          <a:noFill/>
          <a:ln>
            <a:noFill/>
          </a:ln>
        </p:spPr>
        <p:txBody>
          <a:bodyPr spcFirstLastPara="1" wrap="square" lIns="91425" tIns="45700" rIns="91425" bIns="45700" anchor="t" anchorCtr="0">
            <a:normAutofit/>
          </a:bodyPr>
          <a:lstStyle>
            <a:lvl1pPr marL="457167" lvl="0" indent="-342875" algn="l">
              <a:lnSpc>
                <a:spcPct val="90000"/>
              </a:lnSpc>
              <a:spcBef>
                <a:spcPts val="1000"/>
              </a:spcBef>
              <a:spcAft>
                <a:spcPts val="0"/>
              </a:spcAft>
              <a:buClr>
                <a:schemeClr val="dk1"/>
              </a:buClr>
              <a:buSzPts val="1800"/>
              <a:buChar char="•"/>
              <a:defRPr/>
            </a:lvl1pPr>
            <a:lvl2pPr marL="914334" lvl="1" indent="-342875" algn="l">
              <a:lnSpc>
                <a:spcPct val="90000"/>
              </a:lnSpc>
              <a:spcBef>
                <a:spcPts val="500"/>
              </a:spcBef>
              <a:spcAft>
                <a:spcPts val="0"/>
              </a:spcAft>
              <a:buClr>
                <a:schemeClr val="dk1"/>
              </a:buClr>
              <a:buSzPts val="1800"/>
              <a:buChar char="•"/>
              <a:defRPr/>
            </a:lvl2pPr>
            <a:lvl3pPr marL="1371500" lvl="2" indent="-342875" algn="l">
              <a:lnSpc>
                <a:spcPct val="90000"/>
              </a:lnSpc>
              <a:spcBef>
                <a:spcPts val="500"/>
              </a:spcBef>
              <a:spcAft>
                <a:spcPts val="0"/>
              </a:spcAft>
              <a:buClr>
                <a:schemeClr val="dk1"/>
              </a:buClr>
              <a:buSzPts val="1800"/>
              <a:buChar char="•"/>
              <a:defRPr/>
            </a:lvl3pPr>
            <a:lvl4pPr marL="1828667" lvl="3" indent="-342875" algn="l">
              <a:lnSpc>
                <a:spcPct val="90000"/>
              </a:lnSpc>
              <a:spcBef>
                <a:spcPts val="500"/>
              </a:spcBef>
              <a:spcAft>
                <a:spcPts val="0"/>
              </a:spcAft>
              <a:buClr>
                <a:schemeClr val="dk1"/>
              </a:buClr>
              <a:buSzPts val="1800"/>
              <a:buChar char="•"/>
              <a:defRPr/>
            </a:lvl4pPr>
            <a:lvl5pPr marL="2285834" lvl="4" indent="-342875" algn="l">
              <a:lnSpc>
                <a:spcPct val="90000"/>
              </a:lnSpc>
              <a:spcBef>
                <a:spcPts val="500"/>
              </a:spcBef>
              <a:spcAft>
                <a:spcPts val="0"/>
              </a:spcAft>
              <a:buClr>
                <a:schemeClr val="dk1"/>
              </a:buClr>
              <a:buSzPts val="1800"/>
              <a:buChar char="•"/>
              <a:defRPr/>
            </a:lvl5pPr>
            <a:lvl6pPr marL="2743001" lvl="5" indent="-342875" algn="l">
              <a:lnSpc>
                <a:spcPct val="90000"/>
              </a:lnSpc>
              <a:spcBef>
                <a:spcPts val="500"/>
              </a:spcBef>
              <a:spcAft>
                <a:spcPts val="0"/>
              </a:spcAft>
              <a:buClr>
                <a:schemeClr val="dk1"/>
              </a:buClr>
              <a:buSzPts val="1800"/>
              <a:buChar char="•"/>
              <a:defRPr/>
            </a:lvl6pPr>
            <a:lvl7pPr marL="3200167" lvl="6" indent="-342875" algn="l">
              <a:lnSpc>
                <a:spcPct val="90000"/>
              </a:lnSpc>
              <a:spcBef>
                <a:spcPts val="500"/>
              </a:spcBef>
              <a:spcAft>
                <a:spcPts val="0"/>
              </a:spcAft>
              <a:buClr>
                <a:schemeClr val="dk1"/>
              </a:buClr>
              <a:buSzPts val="1800"/>
              <a:buChar char="•"/>
              <a:defRPr/>
            </a:lvl7pPr>
            <a:lvl8pPr marL="3657334" lvl="7" indent="-342875" algn="l">
              <a:lnSpc>
                <a:spcPct val="90000"/>
              </a:lnSpc>
              <a:spcBef>
                <a:spcPts val="500"/>
              </a:spcBef>
              <a:spcAft>
                <a:spcPts val="0"/>
              </a:spcAft>
              <a:buClr>
                <a:schemeClr val="dk1"/>
              </a:buClr>
              <a:buSzPts val="1800"/>
              <a:buChar char="•"/>
              <a:defRPr/>
            </a:lvl8pPr>
            <a:lvl9pPr marL="4114501" lvl="8" indent="-342875"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3" y="1681165"/>
            <a:ext cx="5183188" cy="823912"/>
          </a:xfrm>
          <a:prstGeom prst="rect">
            <a:avLst/>
          </a:prstGeom>
          <a:noFill/>
          <a:ln>
            <a:noFill/>
          </a:ln>
        </p:spPr>
        <p:txBody>
          <a:bodyPr spcFirstLastPara="1" wrap="square" lIns="91425" tIns="45700" rIns="91425" bIns="45700" anchor="b" anchorCtr="0">
            <a:normAutofit/>
          </a:bodyPr>
          <a:lstStyle>
            <a:lvl1pPr marL="457167" lvl="0" indent="-228584" algn="l">
              <a:lnSpc>
                <a:spcPct val="90000"/>
              </a:lnSpc>
              <a:spcBef>
                <a:spcPts val="1000"/>
              </a:spcBef>
              <a:spcAft>
                <a:spcPts val="0"/>
              </a:spcAft>
              <a:buClr>
                <a:schemeClr val="dk1"/>
              </a:buClr>
              <a:buSzPts val="2400"/>
              <a:buNone/>
              <a:defRPr sz="2400" b="1"/>
            </a:lvl1pPr>
            <a:lvl2pPr marL="914334" lvl="1" indent="-228584" algn="l">
              <a:lnSpc>
                <a:spcPct val="90000"/>
              </a:lnSpc>
              <a:spcBef>
                <a:spcPts val="500"/>
              </a:spcBef>
              <a:spcAft>
                <a:spcPts val="0"/>
              </a:spcAft>
              <a:buClr>
                <a:schemeClr val="dk1"/>
              </a:buClr>
              <a:buSzPts val="2000"/>
              <a:buNone/>
              <a:defRPr sz="2000" b="1"/>
            </a:lvl2pPr>
            <a:lvl3pPr marL="1371500" lvl="2" indent="-228584" algn="l">
              <a:lnSpc>
                <a:spcPct val="90000"/>
              </a:lnSpc>
              <a:spcBef>
                <a:spcPts val="500"/>
              </a:spcBef>
              <a:spcAft>
                <a:spcPts val="0"/>
              </a:spcAft>
              <a:buClr>
                <a:schemeClr val="dk1"/>
              </a:buClr>
              <a:buSzPts val="1800"/>
              <a:buNone/>
              <a:defRPr sz="1800" b="1"/>
            </a:lvl3pPr>
            <a:lvl4pPr marL="1828667" lvl="3" indent="-228584" algn="l">
              <a:lnSpc>
                <a:spcPct val="90000"/>
              </a:lnSpc>
              <a:spcBef>
                <a:spcPts val="500"/>
              </a:spcBef>
              <a:spcAft>
                <a:spcPts val="0"/>
              </a:spcAft>
              <a:buClr>
                <a:schemeClr val="dk1"/>
              </a:buClr>
              <a:buSzPts val="1600"/>
              <a:buNone/>
              <a:defRPr sz="1600" b="1"/>
            </a:lvl4pPr>
            <a:lvl5pPr marL="2285834" lvl="4" indent="-228584" algn="l">
              <a:lnSpc>
                <a:spcPct val="90000"/>
              </a:lnSpc>
              <a:spcBef>
                <a:spcPts val="500"/>
              </a:spcBef>
              <a:spcAft>
                <a:spcPts val="0"/>
              </a:spcAft>
              <a:buClr>
                <a:schemeClr val="dk1"/>
              </a:buClr>
              <a:buSzPts val="1600"/>
              <a:buNone/>
              <a:defRPr sz="1600" b="1"/>
            </a:lvl5pPr>
            <a:lvl6pPr marL="2743001" lvl="5" indent="-228584" algn="l">
              <a:lnSpc>
                <a:spcPct val="90000"/>
              </a:lnSpc>
              <a:spcBef>
                <a:spcPts val="500"/>
              </a:spcBef>
              <a:spcAft>
                <a:spcPts val="0"/>
              </a:spcAft>
              <a:buClr>
                <a:schemeClr val="dk1"/>
              </a:buClr>
              <a:buSzPts val="1600"/>
              <a:buNone/>
              <a:defRPr sz="1600" b="1"/>
            </a:lvl6pPr>
            <a:lvl7pPr marL="3200167" lvl="6" indent="-228584" algn="l">
              <a:lnSpc>
                <a:spcPct val="90000"/>
              </a:lnSpc>
              <a:spcBef>
                <a:spcPts val="500"/>
              </a:spcBef>
              <a:spcAft>
                <a:spcPts val="0"/>
              </a:spcAft>
              <a:buClr>
                <a:schemeClr val="dk1"/>
              </a:buClr>
              <a:buSzPts val="1600"/>
              <a:buNone/>
              <a:defRPr sz="1600" b="1"/>
            </a:lvl7pPr>
            <a:lvl8pPr marL="3657334" lvl="7" indent="-228584" algn="l">
              <a:lnSpc>
                <a:spcPct val="90000"/>
              </a:lnSpc>
              <a:spcBef>
                <a:spcPts val="500"/>
              </a:spcBef>
              <a:spcAft>
                <a:spcPts val="0"/>
              </a:spcAft>
              <a:buClr>
                <a:schemeClr val="dk1"/>
              </a:buClr>
              <a:buSzPts val="1600"/>
              <a:buNone/>
              <a:defRPr sz="1600" b="1"/>
            </a:lvl8pPr>
            <a:lvl9pPr marL="4114501" lvl="8" indent="-228584"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3" y="2505077"/>
            <a:ext cx="5183188" cy="3684588"/>
          </a:xfrm>
          <a:prstGeom prst="rect">
            <a:avLst/>
          </a:prstGeom>
          <a:noFill/>
          <a:ln>
            <a:noFill/>
          </a:ln>
        </p:spPr>
        <p:txBody>
          <a:bodyPr spcFirstLastPara="1" wrap="square" lIns="91425" tIns="45700" rIns="91425" bIns="45700" anchor="t" anchorCtr="0">
            <a:normAutofit/>
          </a:bodyPr>
          <a:lstStyle>
            <a:lvl1pPr marL="457167" lvl="0" indent="-342875" algn="l">
              <a:lnSpc>
                <a:spcPct val="90000"/>
              </a:lnSpc>
              <a:spcBef>
                <a:spcPts val="1000"/>
              </a:spcBef>
              <a:spcAft>
                <a:spcPts val="0"/>
              </a:spcAft>
              <a:buClr>
                <a:schemeClr val="dk1"/>
              </a:buClr>
              <a:buSzPts val="1800"/>
              <a:buChar char="•"/>
              <a:defRPr/>
            </a:lvl1pPr>
            <a:lvl2pPr marL="914334" lvl="1" indent="-342875" algn="l">
              <a:lnSpc>
                <a:spcPct val="90000"/>
              </a:lnSpc>
              <a:spcBef>
                <a:spcPts val="500"/>
              </a:spcBef>
              <a:spcAft>
                <a:spcPts val="0"/>
              </a:spcAft>
              <a:buClr>
                <a:schemeClr val="dk1"/>
              </a:buClr>
              <a:buSzPts val="1800"/>
              <a:buChar char="•"/>
              <a:defRPr/>
            </a:lvl2pPr>
            <a:lvl3pPr marL="1371500" lvl="2" indent="-342875" algn="l">
              <a:lnSpc>
                <a:spcPct val="90000"/>
              </a:lnSpc>
              <a:spcBef>
                <a:spcPts val="500"/>
              </a:spcBef>
              <a:spcAft>
                <a:spcPts val="0"/>
              </a:spcAft>
              <a:buClr>
                <a:schemeClr val="dk1"/>
              </a:buClr>
              <a:buSzPts val="1800"/>
              <a:buChar char="•"/>
              <a:defRPr/>
            </a:lvl3pPr>
            <a:lvl4pPr marL="1828667" lvl="3" indent="-342875" algn="l">
              <a:lnSpc>
                <a:spcPct val="90000"/>
              </a:lnSpc>
              <a:spcBef>
                <a:spcPts val="500"/>
              </a:spcBef>
              <a:spcAft>
                <a:spcPts val="0"/>
              </a:spcAft>
              <a:buClr>
                <a:schemeClr val="dk1"/>
              </a:buClr>
              <a:buSzPts val="1800"/>
              <a:buChar char="•"/>
              <a:defRPr/>
            </a:lvl4pPr>
            <a:lvl5pPr marL="2285834" lvl="4" indent="-342875" algn="l">
              <a:lnSpc>
                <a:spcPct val="90000"/>
              </a:lnSpc>
              <a:spcBef>
                <a:spcPts val="500"/>
              </a:spcBef>
              <a:spcAft>
                <a:spcPts val="0"/>
              </a:spcAft>
              <a:buClr>
                <a:schemeClr val="dk1"/>
              </a:buClr>
              <a:buSzPts val="1800"/>
              <a:buChar char="•"/>
              <a:defRPr/>
            </a:lvl5pPr>
            <a:lvl6pPr marL="2743001" lvl="5" indent="-342875" algn="l">
              <a:lnSpc>
                <a:spcPct val="90000"/>
              </a:lnSpc>
              <a:spcBef>
                <a:spcPts val="500"/>
              </a:spcBef>
              <a:spcAft>
                <a:spcPts val="0"/>
              </a:spcAft>
              <a:buClr>
                <a:schemeClr val="dk1"/>
              </a:buClr>
              <a:buSzPts val="1800"/>
              <a:buChar char="•"/>
              <a:defRPr/>
            </a:lvl6pPr>
            <a:lvl7pPr marL="3200167" lvl="6" indent="-342875" algn="l">
              <a:lnSpc>
                <a:spcPct val="90000"/>
              </a:lnSpc>
              <a:spcBef>
                <a:spcPts val="500"/>
              </a:spcBef>
              <a:spcAft>
                <a:spcPts val="0"/>
              </a:spcAft>
              <a:buClr>
                <a:schemeClr val="dk1"/>
              </a:buClr>
              <a:buSzPts val="1800"/>
              <a:buChar char="•"/>
              <a:defRPr/>
            </a:lvl7pPr>
            <a:lvl8pPr marL="3657334" lvl="7" indent="-342875" algn="l">
              <a:lnSpc>
                <a:spcPct val="90000"/>
              </a:lnSpc>
              <a:spcBef>
                <a:spcPts val="500"/>
              </a:spcBef>
              <a:spcAft>
                <a:spcPts val="0"/>
              </a:spcAft>
              <a:buClr>
                <a:schemeClr val="dk1"/>
              </a:buClr>
              <a:buSzPts val="1800"/>
              <a:buChar char="•"/>
              <a:defRPr/>
            </a:lvl8pPr>
            <a:lvl9pPr marL="4114501" lvl="8" indent="-342875"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91" y="987430"/>
            <a:ext cx="6172201" cy="4873625"/>
          </a:xfrm>
          <a:prstGeom prst="rect">
            <a:avLst/>
          </a:prstGeom>
          <a:noFill/>
          <a:ln>
            <a:noFill/>
          </a:ln>
        </p:spPr>
        <p:txBody>
          <a:bodyPr spcFirstLastPara="1" wrap="square" lIns="91425" tIns="45700" rIns="91425" bIns="45700" anchor="t" anchorCtr="0">
            <a:normAutofit/>
          </a:bodyPr>
          <a:lstStyle>
            <a:lvl1pPr marL="457167" lvl="0" indent="-431769" algn="l">
              <a:lnSpc>
                <a:spcPct val="90000"/>
              </a:lnSpc>
              <a:spcBef>
                <a:spcPts val="1000"/>
              </a:spcBef>
              <a:spcAft>
                <a:spcPts val="0"/>
              </a:spcAft>
              <a:buClr>
                <a:schemeClr val="dk1"/>
              </a:buClr>
              <a:buSzPts val="3200"/>
              <a:buChar char="•"/>
              <a:defRPr sz="3200"/>
            </a:lvl1pPr>
            <a:lvl2pPr marL="914334" lvl="1" indent="-406371" algn="l">
              <a:lnSpc>
                <a:spcPct val="90000"/>
              </a:lnSpc>
              <a:spcBef>
                <a:spcPts val="500"/>
              </a:spcBef>
              <a:spcAft>
                <a:spcPts val="0"/>
              </a:spcAft>
              <a:buClr>
                <a:schemeClr val="dk1"/>
              </a:buClr>
              <a:buSzPts val="2800"/>
              <a:buChar char="•"/>
              <a:defRPr sz="2800"/>
            </a:lvl2pPr>
            <a:lvl3pPr marL="1371500" lvl="2" indent="-380972" algn="l">
              <a:lnSpc>
                <a:spcPct val="90000"/>
              </a:lnSpc>
              <a:spcBef>
                <a:spcPts val="500"/>
              </a:spcBef>
              <a:spcAft>
                <a:spcPts val="0"/>
              </a:spcAft>
              <a:buClr>
                <a:schemeClr val="dk1"/>
              </a:buClr>
              <a:buSzPts val="2400"/>
              <a:buChar char="•"/>
              <a:defRPr sz="2400"/>
            </a:lvl3pPr>
            <a:lvl4pPr marL="1828667" lvl="3" indent="-355574" algn="l">
              <a:lnSpc>
                <a:spcPct val="90000"/>
              </a:lnSpc>
              <a:spcBef>
                <a:spcPts val="500"/>
              </a:spcBef>
              <a:spcAft>
                <a:spcPts val="0"/>
              </a:spcAft>
              <a:buClr>
                <a:schemeClr val="dk1"/>
              </a:buClr>
              <a:buSzPts val="2000"/>
              <a:buChar char="•"/>
              <a:defRPr sz="2000"/>
            </a:lvl4pPr>
            <a:lvl5pPr marL="2285834" lvl="4" indent="-355574" algn="l">
              <a:lnSpc>
                <a:spcPct val="90000"/>
              </a:lnSpc>
              <a:spcBef>
                <a:spcPts val="500"/>
              </a:spcBef>
              <a:spcAft>
                <a:spcPts val="0"/>
              </a:spcAft>
              <a:buClr>
                <a:schemeClr val="dk1"/>
              </a:buClr>
              <a:buSzPts val="2000"/>
              <a:buChar char="•"/>
              <a:defRPr sz="2000"/>
            </a:lvl5pPr>
            <a:lvl6pPr marL="2743001" lvl="5" indent="-355574" algn="l">
              <a:lnSpc>
                <a:spcPct val="90000"/>
              </a:lnSpc>
              <a:spcBef>
                <a:spcPts val="500"/>
              </a:spcBef>
              <a:spcAft>
                <a:spcPts val="0"/>
              </a:spcAft>
              <a:buClr>
                <a:schemeClr val="dk1"/>
              </a:buClr>
              <a:buSzPts val="2000"/>
              <a:buChar char="•"/>
              <a:defRPr sz="2000"/>
            </a:lvl6pPr>
            <a:lvl7pPr marL="3200167" lvl="6" indent="-355574" algn="l">
              <a:lnSpc>
                <a:spcPct val="90000"/>
              </a:lnSpc>
              <a:spcBef>
                <a:spcPts val="500"/>
              </a:spcBef>
              <a:spcAft>
                <a:spcPts val="0"/>
              </a:spcAft>
              <a:buClr>
                <a:schemeClr val="dk1"/>
              </a:buClr>
              <a:buSzPts val="2000"/>
              <a:buChar char="•"/>
              <a:defRPr sz="2000"/>
            </a:lvl7pPr>
            <a:lvl8pPr marL="3657334" lvl="7" indent="-355574" algn="l">
              <a:lnSpc>
                <a:spcPct val="90000"/>
              </a:lnSpc>
              <a:spcBef>
                <a:spcPts val="500"/>
              </a:spcBef>
              <a:spcAft>
                <a:spcPts val="0"/>
              </a:spcAft>
              <a:buClr>
                <a:schemeClr val="dk1"/>
              </a:buClr>
              <a:buSzPts val="2000"/>
              <a:buChar char="•"/>
              <a:defRPr sz="2000"/>
            </a:lvl8pPr>
            <a:lvl9pPr marL="4114501" lvl="8" indent="-355574"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2"/>
            <a:ext cx="3932239" cy="3811588"/>
          </a:xfrm>
          <a:prstGeom prst="rect">
            <a:avLst/>
          </a:prstGeom>
          <a:noFill/>
          <a:ln>
            <a:noFill/>
          </a:ln>
        </p:spPr>
        <p:txBody>
          <a:bodyPr spcFirstLastPara="1" wrap="square" lIns="91425" tIns="45700" rIns="91425" bIns="45700" anchor="t" anchorCtr="0">
            <a:normAutofit/>
          </a:bodyPr>
          <a:lstStyle>
            <a:lvl1pPr marL="457167" lvl="0" indent="-228584" algn="l">
              <a:lnSpc>
                <a:spcPct val="90000"/>
              </a:lnSpc>
              <a:spcBef>
                <a:spcPts val="1000"/>
              </a:spcBef>
              <a:spcAft>
                <a:spcPts val="0"/>
              </a:spcAft>
              <a:buClr>
                <a:schemeClr val="dk1"/>
              </a:buClr>
              <a:buSzPts val="1600"/>
              <a:buNone/>
              <a:defRPr sz="1600"/>
            </a:lvl1pPr>
            <a:lvl2pPr marL="914334" lvl="1" indent="-228584" algn="l">
              <a:lnSpc>
                <a:spcPct val="90000"/>
              </a:lnSpc>
              <a:spcBef>
                <a:spcPts val="500"/>
              </a:spcBef>
              <a:spcAft>
                <a:spcPts val="0"/>
              </a:spcAft>
              <a:buClr>
                <a:schemeClr val="dk1"/>
              </a:buClr>
              <a:buSzPts val="1400"/>
              <a:buNone/>
              <a:defRPr sz="1400"/>
            </a:lvl2pPr>
            <a:lvl3pPr marL="1371500" lvl="2" indent="-228584" algn="l">
              <a:lnSpc>
                <a:spcPct val="90000"/>
              </a:lnSpc>
              <a:spcBef>
                <a:spcPts val="500"/>
              </a:spcBef>
              <a:spcAft>
                <a:spcPts val="0"/>
              </a:spcAft>
              <a:buClr>
                <a:schemeClr val="dk1"/>
              </a:buClr>
              <a:buSzPts val="1200"/>
              <a:buNone/>
              <a:defRPr sz="1200"/>
            </a:lvl3pPr>
            <a:lvl4pPr marL="1828667" lvl="3" indent="-228584" algn="l">
              <a:lnSpc>
                <a:spcPct val="90000"/>
              </a:lnSpc>
              <a:spcBef>
                <a:spcPts val="500"/>
              </a:spcBef>
              <a:spcAft>
                <a:spcPts val="0"/>
              </a:spcAft>
              <a:buClr>
                <a:schemeClr val="dk1"/>
              </a:buClr>
              <a:buSzPts val="1000"/>
              <a:buNone/>
              <a:defRPr sz="1000"/>
            </a:lvl4pPr>
            <a:lvl5pPr marL="2285834" lvl="4" indent="-228584" algn="l">
              <a:lnSpc>
                <a:spcPct val="90000"/>
              </a:lnSpc>
              <a:spcBef>
                <a:spcPts val="500"/>
              </a:spcBef>
              <a:spcAft>
                <a:spcPts val="0"/>
              </a:spcAft>
              <a:buClr>
                <a:schemeClr val="dk1"/>
              </a:buClr>
              <a:buSzPts val="1000"/>
              <a:buNone/>
              <a:defRPr sz="1000"/>
            </a:lvl5pPr>
            <a:lvl6pPr marL="2743001" lvl="5" indent="-228584" algn="l">
              <a:lnSpc>
                <a:spcPct val="90000"/>
              </a:lnSpc>
              <a:spcBef>
                <a:spcPts val="500"/>
              </a:spcBef>
              <a:spcAft>
                <a:spcPts val="0"/>
              </a:spcAft>
              <a:buClr>
                <a:schemeClr val="dk1"/>
              </a:buClr>
              <a:buSzPts val="1000"/>
              <a:buNone/>
              <a:defRPr sz="1000"/>
            </a:lvl6pPr>
            <a:lvl7pPr marL="3200167" lvl="6" indent="-228584" algn="l">
              <a:lnSpc>
                <a:spcPct val="90000"/>
              </a:lnSpc>
              <a:spcBef>
                <a:spcPts val="500"/>
              </a:spcBef>
              <a:spcAft>
                <a:spcPts val="0"/>
              </a:spcAft>
              <a:buClr>
                <a:schemeClr val="dk1"/>
              </a:buClr>
              <a:buSzPts val="1000"/>
              <a:buNone/>
              <a:defRPr sz="1000"/>
            </a:lvl7pPr>
            <a:lvl8pPr marL="3657334" lvl="7" indent="-228584" algn="l">
              <a:lnSpc>
                <a:spcPct val="90000"/>
              </a:lnSpc>
              <a:spcBef>
                <a:spcPts val="500"/>
              </a:spcBef>
              <a:spcAft>
                <a:spcPts val="0"/>
              </a:spcAft>
              <a:buClr>
                <a:schemeClr val="dk1"/>
              </a:buClr>
              <a:buSzPts val="1000"/>
              <a:buNone/>
              <a:defRPr sz="1000"/>
            </a:lvl8pPr>
            <a:lvl9pPr marL="4114501" lvl="8" indent="-228584"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91" y="987430"/>
            <a:ext cx="6172201" cy="4873625"/>
          </a:xfrm>
          <a:prstGeom prst="rect">
            <a:avLst/>
          </a:prstGeom>
          <a:noFill/>
          <a:ln>
            <a:noFill/>
          </a:ln>
        </p:spPr>
      </p:sp>
      <p:sp>
        <p:nvSpPr>
          <p:cNvPr id="76" name="Google Shape;76;p15"/>
          <p:cNvSpPr txBox="1">
            <a:spLocks noGrp="1"/>
          </p:cNvSpPr>
          <p:nvPr>
            <p:ph type="body" idx="1"/>
          </p:nvPr>
        </p:nvSpPr>
        <p:spPr>
          <a:xfrm>
            <a:off x="839788" y="2057402"/>
            <a:ext cx="3932239" cy="3811588"/>
          </a:xfrm>
          <a:prstGeom prst="rect">
            <a:avLst/>
          </a:prstGeom>
          <a:noFill/>
          <a:ln>
            <a:noFill/>
          </a:ln>
        </p:spPr>
        <p:txBody>
          <a:bodyPr spcFirstLastPara="1" wrap="square" lIns="91425" tIns="45700" rIns="91425" bIns="45700" anchor="t" anchorCtr="0">
            <a:normAutofit/>
          </a:bodyPr>
          <a:lstStyle>
            <a:lvl1pPr marL="457167" lvl="0" indent="-228584" algn="l">
              <a:lnSpc>
                <a:spcPct val="90000"/>
              </a:lnSpc>
              <a:spcBef>
                <a:spcPts val="1000"/>
              </a:spcBef>
              <a:spcAft>
                <a:spcPts val="0"/>
              </a:spcAft>
              <a:buClr>
                <a:schemeClr val="dk1"/>
              </a:buClr>
              <a:buSzPts val="1600"/>
              <a:buNone/>
              <a:defRPr sz="1600"/>
            </a:lvl1pPr>
            <a:lvl2pPr marL="914334" lvl="1" indent="-228584" algn="l">
              <a:lnSpc>
                <a:spcPct val="90000"/>
              </a:lnSpc>
              <a:spcBef>
                <a:spcPts val="500"/>
              </a:spcBef>
              <a:spcAft>
                <a:spcPts val="0"/>
              </a:spcAft>
              <a:buClr>
                <a:schemeClr val="dk1"/>
              </a:buClr>
              <a:buSzPts val="1400"/>
              <a:buNone/>
              <a:defRPr sz="1400"/>
            </a:lvl2pPr>
            <a:lvl3pPr marL="1371500" lvl="2" indent="-228584" algn="l">
              <a:lnSpc>
                <a:spcPct val="90000"/>
              </a:lnSpc>
              <a:spcBef>
                <a:spcPts val="500"/>
              </a:spcBef>
              <a:spcAft>
                <a:spcPts val="0"/>
              </a:spcAft>
              <a:buClr>
                <a:schemeClr val="dk1"/>
              </a:buClr>
              <a:buSzPts val="1200"/>
              <a:buNone/>
              <a:defRPr sz="1200"/>
            </a:lvl3pPr>
            <a:lvl4pPr marL="1828667" lvl="3" indent="-228584" algn="l">
              <a:lnSpc>
                <a:spcPct val="90000"/>
              </a:lnSpc>
              <a:spcBef>
                <a:spcPts val="500"/>
              </a:spcBef>
              <a:spcAft>
                <a:spcPts val="0"/>
              </a:spcAft>
              <a:buClr>
                <a:schemeClr val="dk1"/>
              </a:buClr>
              <a:buSzPts val="1000"/>
              <a:buNone/>
              <a:defRPr sz="1000"/>
            </a:lvl4pPr>
            <a:lvl5pPr marL="2285834" lvl="4" indent="-228584" algn="l">
              <a:lnSpc>
                <a:spcPct val="90000"/>
              </a:lnSpc>
              <a:spcBef>
                <a:spcPts val="500"/>
              </a:spcBef>
              <a:spcAft>
                <a:spcPts val="0"/>
              </a:spcAft>
              <a:buClr>
                <a:schemeClr val="dk1"/>
              </a:buClr>
              <a:buSzPts val="1000"/>
              <a:buNone/>
              <a:defRPr sz="1000"/>
            </a:lvl5pPr>
            <a:lvl6pPr marL="2743001" lvl="5" indent="-228584" algn="l">
              <a:lnSpc>
                <a:spcPct val="90000"/>
              </a:lnSpc>
              <a:spcBef>
                <a:spcPts val="500"/>
              </a:spcBef>
              <a:spcAft>
                <a:spcPts val="0"/>
              </a:spcAft>
              <a:buClr>
                <a:schemeClr val="dk1"/>
              </a:buClr>
              <a:buSzPts val="1000"/>
              <a:buNone/>
              <a:defRPr sz="1000"/>
            </a:lvl6pPr>
            <a:lvl7pPr marL="3200167" lvl="6" indent="-228584" algn="l">
              <a:lnSpc>
                <a:spcPct val="90000"/>
              </a:lnSpc>
              <a:spcBef>
                <a:spcPts val="500"/>
              </a:spcBef>
              <a:spcAft>
                <a:spcPts val="0"/>
              </a:spcAft>
              <a:buClr>
                <a:schemeClr val="dk1"/>
              </a:buClr>
              <a:buSzPts val="1000"/>
              <a:buNone/>
              <a:defRPr sz="1000"/>
            </a:lvl7pPr>
            <a:lvl8pPr marL="3657334" lvl="7" indent="-228584" algn="l">
              <a:lnSpc>
                <a:spcPct val="90000"/>
              </a:lnSpc>
              <a:spcBef>
                <a:spcPts val="500"/>
              </a:spcBef>
              <a:spcAft>
                <a:spcPts val="0"/>
              </a:spcAft>
              <a:buClr>
                <a:schemeClr val="dk1"/>
              </a:buClr>
              <a:buSzPts val="1000"/>
              <a:buNone/>
              <a:defRPr sz="1000"/>
            </a:lvl8pPr>
            <a:lvl9pPr marL="4114501" lvl="8" indent="-228584"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0" name="Google Shape;80;p15"/>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4" y="36512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5"/>
            <a:ext cx="4351338" cy="10515600"/>
          </a:xfrm>
          <a:prstGeom prst="rect">
            <a:avLst/>
          </a:prstGeom>
          <a:noFill/>
          <a:ln>
            <a:noFill/>
          </a:ln>
        </p:spPr>
        <p:txBody>
          <a:bodyPr spcFirstLastPara="1" wrap="square" lIns="91425" tIns="45700" rIns="91425" bIns="45700" anchor="t" anchorCtr="0">
            <a:normAutofit/>
          </a:bodyPr>
          <a:lstStyle>
            <a:lvl1pPr marL="457167" lvl="0" indent="-342875" algn="l">
              <a:lnSpc>
                <a:spcPct val="90000"/>
              </a:lnSpc>
              <a:spcBef>
                <a:spcPts val="1000"/>
              </a:spcBef>
              <a:spcAft>
                <a:spcPts val="0"/>
              </a:spcAft>
              <a:buClr>
                <a:schemeClr val="dk1"/>
              </a:buClr>
              <a:buSzPts val="1800"/>
              <a:buChar char="•"/>
              <a:defRPr/>
            </a:lvl1pPr>
            <a:lvl2pPr marL="914334" lvl="1" indent="-342875" algn="l">
              <a:lnSpc>
                <a:spcPct val="90000"/>
              </a:lnSpc>
              <a:spcBef>
                <a:spcPts val="500"/>
              </a:spcBef>
              <a:spcAft>
                <a:spcPts val="0"/>
              </a:spcAft>
              <a:buClr>
                <a:schemeClr val="dk1"/>
              </a:buClr>
              <a:buSzPts val="1800"/>
              <a:buChar char="•"/>
              <a:defRPr/>
            </a:lvl2pPr>
            <a:lvl3pPr marL="1371500" lvl="2" indent="-342875" algn="l">
              <a:lnSpc>
                <a:spcPct val="90000"/>
              </a:lnSpc>
              <a:spcBef>
                <a:spcPts val="500"/>
              </a:spcBef>
              <a:spcAft>
                <a:spcPts val="0"/>
              </a:spcAft>
              <a:buClr>
                <a:schemeClr val="dk1"/>
              </a:buClr>
              <a:buSzPts val="1800"/>
              <a:buChar char="•"/>
              <a:defRPr/>
            </a:lvl3pPr>
            <a:lvl4pPr marL="1828667" lvl="3" indent="-342875" algn="l">
              <a:lnSpc>
                <a:spcPct val="90000"/>
              </a:lnSpc>
              <a:spcBef>
                <a:spcPts val="500"/>
              </a:spcBef>
              <a:spcAft>
                <a:spcPts val="0"/>
              </a:spcAft>
              <a:buClr>
                <a:schemeClr val="dk1"/>
              </a:buClr>
              <a:buSzPts val="1800"/>
              <a:buChar char="•"/>
              <a:defRPr/>
            </a:lvl4pPr>
            <a:lvl5pPr marL="2285834" lvl="4" indent="-342875" algn="l">
              <a:lnSpc>
                <a:spcPct val="90000"/>
              </a:lnSpc>
              <a:spcBef>
                <a:spcPts val="500"/>
              </a:spcBef>
              <a:spcAft>
                <a:spcPts val="0"/>
              </a:spcAft>
              <a:buClr>
                <a:schemeClr val="dk1"/>
              </a:buClr>
              <a:buSzPts val="1800"/>
              <a:buChar char="•"/>
              <a:defRPr/>
            </a:lvl5pPr>
            <a:lvl6pPr marL="2743001" lvl="5" indent="-342875" algn="l">
              <a:lnSpc>
                <a:spcPct val="90000"/>
              </a:lnSpc>
              <a:spcBef>
                <a:spcPts val="500"/>
              </a:spcBef>
              <a:spcAft>
                <a:spcPts val="0"/>
              </a:spcAft>
              <a:buClr>
                <a:schemeClr val="dk1"/>
              </a:buClr>
              <a:buSzPts val="1800"/>
              <a:buChar char="•"/>
              <a:defRPr/>
            </a:lvl6pPr>
            <a:lvl7pPr marL="3200167" lvl="6" indent="-342875" algn="l">
              <a:lnSpc>
                <a:spcPct val="90000"/>
              </a:lnSpc>
              <a:spcBef>
                <a:spcPts val="500"/>
              </a:spcBef>
              <a:spcAft>
                <a:spcPts val="0"/>
              </a:spcAft>
              <a:buClr>
                <a:schemeClr val="dk1"/>
              </a:buClr>
              <a:buSzPts val="1800"/>
              <a:buChar char="•"/>
              <a:defRPr/>
            </a:lvl7pPr>
            <a:lvl8pPr marL="3657334" lvl="7" indent="-342875" algn="l">
              <a:lnSpc>
                <a:spcPct val="90000"/>
              </a:lnSpc>
              <a:spcBef>
                <a:spcPts val="500"/>
              </a:spcBef>
              <a:spcAft>
                <a:spcPts val="0"/>
              </a:spcAft>
              <a:buClr>
                <a:schemeClr val="dk1"/>
              </a:buClr>
              <a:buSzPts val="1800"/>
              <a:buChar char="•"/>
              <a:defRPr/>
            </a:lvl8pPr>
            <a:lvl9pPr marL="4114501" lvl="8" indent="-342875"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4" y="1956596"/>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4" y="-596104"/>
            <a:ext cx="5811838" cy="7734300"/>
          </a:xfrm>
          <a:prstGeom prst="rect">
            <a:avLst/>
          </a:prstGeom>
          <a:noFill/>
          <a:ln>
            <a:noFill/>
          </a:ln>
        </p:spPr>
        <p:txBody>
          <a:bodyPr spcFirstLastPara="1" wrap="square" lIns="91425" tIns="45700" rIns="91425" bIns="45700" anchor="t" anchorCtr="0">
            <a:normAutofit/>
          </a:bodyPr>
          <a:lstStyle>
            <a:lvl1pPr marL="457167" lvl="0" indent="-342875" algn="l">
              <a:lnSpc>
                <a:spcPct val="90000"/>
              </a:lnSpc>
              <a:spcBef>
                <a:spcPts val="1000"/>
              </a:spcBef>
              <a:spcAft>
                <a:spcPts val="0"/>
              </a:spcAft>
              <a:buClr>
                <a:schemeClr val="dk1"/>
              </a:buClr>
              <a:buSzPts val="1800"/>
              <a:buChar char="•"/>
              <a:defRPr/>
            </a:lvl1pPr>
            <a:lvl2pPr marL="914334" lvl="1" indent="-342875" algn="l">
              <a:lnSpc>
                <a:spcPct val="90000"/>
              </a:lnSpc>
              <a:spcBef>
                <a:spcPts val="500"/>
              </a:spcBef>
              <a:spcAft>
                <a:spcPts val="0"/>
              </a:spcAft>
              <a:buClr>
                <a:schemeClr val="dk1"/>
              </a:buClr>
              <a:buSzPts val="1800"/>
              <a:buChar char="•"/>
              <a:defRPr/>
            </a:lvl2pPr>
            <a:lvl3pPr marL="1371500" lvl="2" indent="-342875" algn="l">
              <a:lnSpc>
                <a:spcPct val="90000"/>
              </a:lnSpc>
              <a:spcBef>
                <a:spcPts val="500"/>
              </a:spcBef>
              <a:spcAft>
                <a:spcPts val="0"/>
              </a:spcAft>
              <a:buClr>
                <a:schemeClr val="dk1"/>
              </a:buClr>
              <a:buSzPts val="1800"/>
              <a:buChar char="•"/>
              <a:defRPr/>
            </a:lvl3pPr>
            <a:lvl4pPr marL="1828667" lvl="3" indent="-342875" algn="l">
              <a:lnSpc>
                <a:spcPct val="90000"/>
              </a:lnSpc>
              <a:spcBef>
                <a:spcPts val="500"/>
              </a:spcBef>
              <a:spcAft>
                <a:spcPts val="0"/>
              </a:spcAft>
              <a:buClr>
                <a:schemeClr val="dk1"/>
              </a:buClr>
              <a:buSzPts val="1800"/>
              <a:buChar char="•"/>
              <a:defRPr/>
            </a:lvl4pPr>
            <a:lvl5pPr marL="2285834" lvl="4" indent="-342875" algn="l">
              <a:lnSpc>
                <a:spcPct val="90000"/>
              </a:lnSpc>
              <a:spcBef>
                <a:spcPts val="500"/>
              </a:spcBef>
              <a:spcAft>
                <a:spcPts val="0"/>
              </a:spcAft>
              <a:buClr>
                <a:schemeClr val="dk1"/>
              </a:buClr>
              <a:buSzPts val="1800"/>
              <a:buChar char="•"/>
              <a:defRPr/>
            </a:lvl5pPr>
            <a:lvl6pPr marL="2743001" lvl="5" indent="-342875" algn="l">
              <a:lnSpc>
                <a:spcPct val="90000"/>
              </a:lnSpc>
              <a:spcBef>
                <a:spcPts val="500"/>
              </a:spcBef>
              <a:spcAft>
                <a:spcPts val="0"/>
              </a:spcAft>
              <a:buClr>
                <a:schemeClr val="dk1"/>
              </a:buClr>
              <a:buSzPts val="1800"/>
              <a:buChar char="•"/>
              <a:defRPr/>
            </a:lvl6pPr>
            <a:lvl7pPr marL="3200167" lvl="6" indent="-342875" algn="l">
              <a:lnSpc>
                <a:spcPct val="90000"/>
              </a:lnSpc>
              <a:spcBef>
                <a:spcPts val="500"/>
              </a:spcBef>
              <a:spcAft>
                <a:spcPts val="0"/>
              </a:spcAft>
              <a:buClr>
                <a:schemeClr val="dk1"/>
              </a:buClr>
              <a:buSzPts val="1800"/>
              <a:buChar char="•"/>
              <a:defRPr/>
            </a:lvl7pPr>
            <a:lvl8pPr marL="3657334" lvl="7" indent="-342875" algn="l">
              <a:lnSpc>
                <a:spcPct val="90000"/>
              </a:lnSpc>
              <a:spcBef>
                <a:spcPts val="500"/>
              </a:spcBef>
              <a:spcAft>
                <a:spcPts val="0"/>
              </a:spcAft>
              <a:buClr>
                <a:schemeClr val="dk1"/>
              </a:buClr>
              <a:buSzPts val="1800"/>
              <a:buChar char="•"/>
              <a:defRPr/>
            </a:lvl8pPr>
            <a:lvl9pPr marL="4114501" lvl="8" indent="-342875"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4" y="365128"/>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1" y="635635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4" y="6356355"/>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1" y="635635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3" y="0"/>
            <a:ext cx="12190815" cy="6694098"/>
          </a:xfrm>
          <a:prstGeom prst="rect">
            <a:avLst/>
          </a:prstGeom>
          <a:noFill/>
          <a:ln>
            <a:noFill/>
          </a:ln>
        </p:spPr>
      </p:pic>
      <p:sp>
        <p:nvSpPr>
          <p:cNvPr id="99" name="Google Shape;99;p1"/>
          <p:cNvSpPr txBox="1"/>
          <p:nvPr/>
        </p:nvSpPr>
        <p:spPr>
          <a:xfrm>
            <a:off x="2472907" y="3717986"/>
            <a:ext cx="7246189" cy="461624"/>
          </a:xfrm>
          <a:prstGeom prst="rect">
            <a:avLst/>
          </a:prstGeom>
          <a:noFill/>
          <a:ln>
            <a:noFill/>
          </a:ln>
        </p:spPr>
        <p:txBody>
          <a:bodyPr spcFirstLastPara="1" wrap="square" lIns="91425" tIns="45700" rIns="91425" bIns="45700" anchor="t" anchorCtr="0">
            <a:spAutoFit/>
          </a:bodyPr>
          <a:lstStyle/>
          <a:p>
            <a:pPr algn="ctr"/>
            <a:r>
              <a:rPr lang="en-US" sz="2400" dirty="0"/>
              <a:t>Analysis of AMEO Dataset (2015)</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CDC85-81D1-E2CE-64CE-6DB8ACAE00D0}"/>
              </a:ext>
            </a:extLst>
          </p:cNvPr>
          <p:cNvSpPr txBox="1"/>
          <p:nvPr/>
        </p:nvSpPr>
        <p:spPr>
          <a:xfrm>
            <a:off x="4735691" y="113122"/>
            <a:ext cx="2852063" cy="446276"/>
          </a:xfrm>
          <a:prstGeom prst="rect">
            <a:avLst/>
          </a:prstGeom>
          <a:noFill/>
        </p:spPr>
        <p:txBody>
          <a:bodyPr wrap="none" rtlCol="0">
            <a:spAutoFit/>
          </a:bodyPr>
          <a:lstStyle/>
          <a:p>
            <a:r>
              <a:rPr lang="en-US" sz="2300" b="1" u="sng" dirty="0"/>
              <a:t>Bi-Variate Analysis</a:t>
            </a:r>
            <a:endParaRPr lang="en-IN" sz="2300" b="1" u="sng" dirty="0"/>
          </a:p>
        </p:txBody>
      </p:sp>
      <p:sp>
        <p:nvSpPr>
          <p:cNvPr id="5" name="TextBox 4">
            <a:extLst>
              <a:ext uri="{FF2B5EF4-FFF2-40B4-BE49-F238E27FC236}">
                <a16:creationId xmlns:a16="http://schemas.microsoft.com/office/drawing/2014/main" id="{26611E52-B538-0193-D87F-F34FF749C0F9}"/>
              </a:ext>
            </a:extLst>
          </p:cNvPr>
          <p:cNvSpPr txBox="1"/>
          <p:nvPr/>
        </p:nvSpPr>
        <p:spPr>
          <a:xfrm>
            <a:off x="622169" y="524907"/>
            <a:ext cx="3987538" cy="446276"/>
          </a:xfrm>
          <a:prstGeom prst="rect">
            <a:avLst/>
          </a:prstGeom>
          <a:noFill/>
        </p:spPr>
        <p:txBody>
          <a:bodyPr wrap="square" rtlCol="0">
            <a:spAutoFit/>
          </a:bodyPr>
          <a:lstStyle/>
          <a:p>
            <a:r>
              <a:rPr lang="en-US" sz="2300" u="sng" dirty="0"/>
              <a:t>Salary VS Age:</a:t>
            </a:r>
          </a:p>
        </p:txBody>
      </p:sp>
      <p:sp>
        <p:nvSpPr>
          <p:cNvPr id="6" name="TextBox 5">
            <a:extLst>
              <a:ext uri="{FF2B5EF4-FFF2-40B4-BE49-F238E27FC236}">
                <a16:creationId xmlns:a16="http://schemas.microsoft.com/office/drawing/2014/main" id="{9AD1B1E7-99A5-953D-2661-CC81B1FD133B}"/>
              </a:ext>
            </a:extLst>
          </p:cNvPr>
          <p:cNvSpPr txBox="1"/>
          <p:nvPr/>
        </p:nvSpPr>
        <p:spPr>
          <a:xfrm>
            <a:off x="1923068" y="1338606"/>
            <a:ext cx="184731" cy="307777"/>
          </a:xfrm>
          <a:prstGeom prst="rect">
            <a:avLst/>
          </a:prstGeom>
          <a:noFill/>
        </p:spPr>
        <p:txBody>
          <a:bodyPr wrap="none" rtlCol="0">
            <a:spAutoFit/>
          </a:bodyPr>
          <a:lstStyle/>
          <a:p>
            <a:endParaRPr lang="en-IN" dirty="0"/>
          </a:p>
        </p:txBody>
      </p:sp>
      <p:pic>
        <p:nvPicPr>
          <p:cNvPr id="8" name="Picture 7">
            <a:extLst>
              <a:ext uri="{FF2B5EF4-FFF2-40B4-BE49-F238E27FC236}">
                <a16:creationId xmlns:a16="http://schemas.microsoft.com/office/drawing/2014/main" id="{24EC3E72-C0C3-3A37-0E4C-9314AA6DC189}"/>
              </a:ext>
            </a:extLst>
          </p:cNvPr>
          <p:cNvPicPr>
            <a:picLocks noChangeAspect="1"/>
          </p:cNvPicPr>
          <p:nvPr/>
        </p:nvPicPr>
        <p:blipFill>
          <a:blip r:embed="rId2"/>
          <a:stretch>
            <a:fillRect/>
          </a:stretch>
        </p:blipFill>
        <p:spPr>
          <a:xfrm>
            <a:off x="6027660" y="1220273"/>
            <a:ext cx="5634536" cy="4181285"/>
          </a:xfrm>
          <a:prstGeom prst="rect">
            <a:avLst/>
          </a:prstGeom>
        </p:spPr>
      </p:pic>
      <p:sp>
        <p:nvSpPr>
          <p:cNvPr id="10" name="TextBox 9">
            <a:extLst>
              <a:ext uri="{FF2B5EF4-FFF2-40B4-BE49-F238E27FC236}">
                <a16:creationId xmlns:a16="http://schemas.microsoft.com/office/drawing/2014/main" id="{B8AB877B-C199-CE9D-AF2B-014DBA86C11E}"/>
              </a:ext>
            </a:extLst>
          </p:cNvPr>
          <p:cNvSpPr txBox="1"/>
          <p:nvPr/>
        </p:nvSpPr>
        <p:spPr>
          <a:xfrm>
            <a:off x="434046" y="1140644"/>
            <a:ext cx="5561401" cy="4693593"/>
          </a:xfrm>
          <a:prstGeom prst="rect">
            <a:avLst/>
          </a:prstGeom>
          <a:noFill/>
        </p:spPr>
        <p:txBody>
          <a:bodyPr wrap="square" rtlCol="0">
            <a:spAutoFit/>
          </a:bodyPr>
          <a:lstStyle/>
          <a:p>
            <a:pPr marL="457200" indent="-457200">
              <a:buFont typeface="+mj-lt"/>
              <a:buAutoNum type="arabicPeriod"/>
            </a:pPr>
            <a:r>
              <a:rPr lang="en-US" sz="2300" dirty="0"/>
              <a:t>The scatter plot show how the salary changes with the employees at each age group.</a:t>
            </a:r>
          </a:p>
          <a:p>
            <a:pPr marL="457200" indent="-457200">
              <a:buFont typeface="+mj-lt"/>
              <a:buAutoNum type="arabicPeriod"/>
            </a:pPr>
            <a:r>
              <a:rPr lang="en-US" sz="2300" dirty="0"/>
              <a:t>Initially the employee salary is on the lower side assuming the person starts as a Fresher.</a:t>
            </a:r>
          </a:p>
          <a:p>
            <a:pPr marL="457200" indent="-457200">
              <a:buFont typeface="+mj-lt"/>
              <a:buAutoNum type="arabicPeriod"/>
            </a:pPr>
            <a:r>
              <a:rPr lang="en-US" sz="2300" dirty="0"/>
              <a:t>As the person age increases we can clearly observe the increase in salary showing relationship with age.</a:t>
            </a:r>
          </a:p>
          <a:p>
            <a:pPr marL="457200" indent="-457200">
              <a:buFont typeface="+mj-lt"/>
              <a:buAutoNum type="arabicPeriod"/>
            </a:pPr>
            <a:r>
              <a:rPr lang="en-US" sz="2300" dirty="0"/>
              <a:t>Decrease in median salary was observed after the age of 36.</a:t>
            </a:r>
          </a:p>
          <a:p>
            <a:pPr marL="457200" indent="-457200">
              <a:buFont typeface="+mj-lt"/>
              <a:buAutoNum type="arabicPeriod"/>
            </a:pPr>
            <a:r>
              <a:rPr lang="en-US" sz="2300" dirty="0"/>
              <a:t>The correlation between Age and Salary 0.17.</a:t>
            </a:r>
          </a:p>
        </p:txBody>
      </p:sp>
    </p:spTree>
    <p:extLst>
      <p:ext uri="{BB962C8B-B14F-4D97-AF65-F5344CB8AC3E}">
        <p14:creationId xmlns:p14="http://schemas.microsoft.com/office/powerpoint/2010/main" val="42761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EED5C-F379-B898-DA61-AC67418B107A}"/>
              </a:ext>
            </a:extLst>
          </p:cNvPr>
          <p:cNvSpPr txBox="1"/>
          <p:nvPr/>
        </p:nvSpPr>
        <p:spPr>
          <a:xfrm>
            <a:off x="605672" y="279744"/>
            <a:ext cx="6094428" cy="446276"/>
          </a:xfrm>
          <a:prstGeom prst="rect">
            <a:avLst/>
          </a:prstGeom>
          <a:noFill/>
        </p:spPr>
        <p:txBody>
          <a:bodyPr wrap="square">
            <a:spAutoFit/>
          </a:bodyPr>
          <a:lstStyle/>
          <a:p>
            <a:r>
              <a:rPr lang="en-US" sz="2300" u="sng" dirty="0"/>
              <a:t>Salary VS Personality:</a:t>
            </a:r>
          </a:p>
        </p:txBody>
      </p:sp>
      <p:sp>
        <p:nvSpPr>
          <p:cNvPr id="4" name="TextBox 3">
            <a:extLst>
              <a:ext uri="{FF2B5EF4-FFF2-40B4-BE49-F238E27FC236}">
                <a16:creationId xmlns:a16="http://schemas.microsoft.com/office/drawing/2014/main" id="{FF148F98-54AD-243A-E302-A9743A13E320}"/>
              </a:ext>
            </a:extLst>
          </p:cNvPr>
          <p:cNvSpPr txBox="1"/>
          <p:nvPr/>
        </p:nvSpPr>
        <p:spPr>
          <a:xfrm>
            <a:off x="605672" y="867266"/>
            <a:ext cx="5823408" cy="6109365"/>
          </a:xfrm>
          <a:prstGeom prst="rect">
            <a:avLst/>
          </a:prstGeom>
          <a:noFill/>
        </p:spPr>
        <p:txBody>
          <a:bodyPr wrap="square" rtlCol="0">
            <a:spAutoFit/>
          </a:bodyPr>
          <a:lstStyle/>
          <a:p>
            <a:pPr marL="457200" indent="-457200">
              <a:buFont typeface="+mj-lt"/>
              <a:buAutoNum type="arabicPeriod"/>
            </a:pPr>
            <a:r>
              <a:rPr lang="en-US" sz="2300" dirty="0"/>
              <a:t>Personality is a new Feature, Feature Engineered from 'conscientiousness’, 'agreeableness’ ,'extraversion’, '</a:t>
            </a:r>
            <a:r>
              <a:rPr lang="en-US" sz="2300" dirty="0" err="1"/>
              <a:t>nueroticism</a:t>
            </a:r>
            <a:r>
              <a:rPr lang="en-US" sz="2300" dirty="0"/>
              <a:t>’ and '</a:t>
            </a:r>
            <a:r>
              <a:rPr lang="en-US" sz="2300" dirty="0" err="1"/>
              <a:t>openess_to_experience</a:t>
            </a:r>
            <a:r>
              <a:rPr lang="en-US" sz="2300" dirty="0"/>
              <a:t>’.</a:t>
            </a:r>
          </a:p>
          <a:p>
            <a:pPr marL="457200" indent="-457200">
              <a:buAutoNum type="arabicPeriod" startAt="2"/>
            </a:pPr>
            <a:r>
              <a:rPr lang="en-US" sz="2300" dirty="0"/>
              <a:t>‘Personality’ represents the over all personality skill an employee.</a:t>
            </a:r>
          </a:p>
          <a:p>
            <a:pPr marL="457200" indent="-457200">
              <a:buAutoNum type="arabicPeriod" startAt="3"/>
            </a:pPr>
            <a:r>
              <a:rPr lang="en-US" sz="2300" dirty="0"/>
              <a:t>The Scatter plot shows the Salary of an</a:t>
            </a:r>
          </a:p>
          <a:p>
            <a:r>
              <a:rPr lang="en-US" sz="2300" dirty="0"/>
              <a:t>      employee at each personality score and</a:t>
            </a:r>
          </a:p>
          <a:p>
            <a:r>
              <a:rPr lang="en-US" sz="2300" dirty="0"/>
              <a:t>      we can infer that the employees whose </a:t>
            </a:r>
          </a:p>
          <a:p>
            <a:r>
              <a:rPr lang="en-US" sz="2300" dirty="0"/>
              <a:t>      personality score less than -1 are </a:t>
            </a:r>
          </a:p>
          <a:p>
            <a:r>
              <a:rPr lang="en-US" sz="2300" dirty="0"/>
              <a:t>      unable to grab higher salaries </a:t>
            </a:r>
          </a:p>
          <a:p>
            <a:r>
              <a:rPr lang="en-US" sz="2300" dirty="0"/>
              <a:t>      compared to other employees with </a:t>
            </a:r>
          </a:p>
          <a:p>
            <a:r>
              <a:rPr lang="en-US" sz="2300" dirty="0"/>
              <a:t>      scores.</a:t>
            </a:r>
          </a:p>
          <a:p>
            <a:pPr marL="457200" indent="-457200">
              <a:buAutoNum type="arabicPeriod" startAt="4"/>
            </a:pPr>
            <a:r>
              <a:rPr lang="en-US" sz="2300" dirty="0"/>
              <a:t>The correlation factor for Salary and </a:t>
            </a:r>
          </a:p>
          <a:p>
            <a:pPr lvl="1"/>
            <a:r>
              <a:rPr lang="en-US" sz="2300" dirty="0"/>
              <a:t>      personality is -0.03</a:t>
            </a:r>
          </a:p>
          <a:p>
            <a:endParaRPr lang="en-US" sz="2300" dirty="0"/>
          </a:p>
        </p:txBody>
      </p:sp>
      <p:pic>
        <p:nvPicPr>
          <p:cNvPr id="7" name="Picture 6">
            <a:extLst>
              <a:ext uri="{FF2B5EF4-FFF2-40B4-BE49-F238E27FC236}">
                <a16:creationId xmlns:a16="http://schemas.microsoft.com/office/drawing/2014/main" id="{15AA86A6-7A74-D31F-DA40-7ECD5FB83F92}"/>
              </a:ext>
            </a:extLst>
          </p:cNvPr>
          <p:cNvPicPr>
            <a:picLocks noChangeAspect="1"/>
          </p:cNvPicPr>
          <p:nvPr/>
        </p:nvPicPr>
        <p:blipFill>
          <a:blip r:embed="rId2"/>
          <a:stretch>
            <a:fillRect/>
          </a:stretch>
        </p:blipFill>
        <p:spPr>
          <a:xfrm>
            <a:off x="6700100" y="801278"/>
            <a:ext cx="5409807" cy="4200045"/>
          </a:xfrm>
          <a:prstGeom prst="rect">
            <a:avLst/>
          </a:prstGeom>
        </p:spPr>
      </p:pic>
    </p:spTree>
    <p:extLst>
      <p:ext uri="{BB962C8B-B14F-4D97-AF65-F5344CB8AC3E}">
        <p14:creationId xmlns:p14="http://schemas.microsoft.com/office/powerpoint/2010/main" val="87701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FF59FF-3CCE-CC20-247F-57D43B5BB034}"/>
              </a:ext>
            </a:extLst>
          </p:cNvPr>
          <p:cNvSpPr txBox="1"/>
          <p:nvPr/>
        </p:nvSpPr>
        <p:spPr>
          <a:xfrm>
            <a:off x="6521436" y="230067"/>
            <a:ext cx="3608109" cy="446276"/>
          </a:xfrm>
          <a:prstGeom prst="rect">
            <a:avLst/>
          </a:prstGeom>
          <a:noFill/>
        </p:spPr>
        <p:txBody>
          <a:bodyPr wrap="square">
            <a:spAutoFit/>
          </a:bodyPr>
          <a:lstStyle/>
          <a:p>
            <a:r>
              <a:rPr lang="en-IN" sz="2300" u="sng" dirty="0"/>
              <a:t>Salary VS </a:t>
            </a:r>
            <a:r>
              <a:rPr lang="en-IN" sz="2300" u="sng" dirty="0" err="1"/>
              <a:t>CollegeTier</a:t>
            </a:r>
            <a:r>
              <a:rPr lang="en-IN" sz="2300" u="sng" dirty="0"/>
              <a:t>:</a:t>
            </a:r>
          </a:p>
        </p:txBody>
      </p:sp>
      <p:sp>
        <p:nvSpPr>
          <p:cNvPr id="4" name="TextBox 3">
            <a:extLst>
              <a:ext uri="{FF2B5EF4-FFF2-40B4-BE49-F238E27FC236}">
                <a16:creationId xmlns:a16="http://schemas.microsoft.com/office/drawing/2014/main" id="{C84D9704-705E-A7BA-0714-6E3FD0DC7C39}"/>
              </a:ext>
            </a:extLst>
          </p:cNvPr>
          <p:cNvSpPr txBox="1"/>
          <p:nvPr/>
        </p:nvSpPr>
        <p:spPr>
          <a:xfrm>
            <a:off x="500493" y="230067"/>
            <a:ext cx="3608109" cy="446276"/>
          </a:xfrm>
          <a:prstGeom prst="rect">
            <a:avLst/>
          </a:prstGeom>
          <a:noFill/>
        </p:spPr>
        <p:txBody>
          <a:bodyPr wrap="square">
            <a:spAutoFit/>
          </a:bodyPr>
          <a:lstStyle/>
          <a:p>
            <a:r>
              <a:rPr lang="en-IN" sz="2300" u="sng" dirty="0"/>
              <a:t>Salary VS Degree:</a:t>
            </a:r>
          </a:p>
        </p:txBody>
      </p:sp>
      <p:pic>
        <p:nvPicPr>
          <p:cNvPr id="6" name="Picture 5">
            <a:extLst>
              <a:ext uri="{FF2B5EF4-FFF2-40B4-BE49-F238E27FC236}">
                <a16:creationId xmlns:a16="http://schemas.microsoft.com/office/drawing/2014/main" id="{8F9CDA5B-C99A-9752-65C8-A4DCFD2A8E83}"/>
              </a:ext>
            </a:extLst>
          </p:cNvPr>
          <p:cNvPicPr>
            <a:picLocks noChangeAspect="1"/>
          </p:cNvPicPr>
          <p:nvPr/>
        </p:nvPicPr>
        <p:blipFill>
          <a:blip r:embed="rId2"/>
          <a:stretch>
            <a:fillRect/>
          </a:stretch>
        </p:blipFill>
        <p:spPr>
          <a:xfrm>
            <a:off x="6252059" y="793229"/>
            <a:ext cx="4258558" cy="3319170"/>
          </a:xfrm>
          <a:prstGeom prst="rect">
            <a:avLst/>
          </a:prstGeom>
        </p:spPr>
      </p:pic>
      <p:sp>
        <p:nvSpPr>
          <p:cNvPr id="7" name="TextBox 6">
            <a:extLst>
              <a:ext uri="{FF2B5EF4-FFF2-40B4-BE49-F238E27FC236}">
                <a16:creationId xmlns:a16="http://schemas.microsoft.com/office/drawing/2014/main" id="{FC7440A6-4D54-DD4A-C702-2F2534C81425}"/>
              </a:ext>
            </a:extLst>
          </p:cNvPr>
          <p:cNvSpPr txBox="1"/>
          <p:nvPr/>
        </p:nvSpPr>
        <p:spPr>
          <a:xfrm>
            <a:off x="6096000" y="3965666"/>
            <a:ext cx="5659173" cy="2215991"/>
          </a:xfrm>
          <a:prstGeom prst="rect">
            <a:avLst/>
          </a:prstGeom>
          <a:noFill/>
        </p:spPr>
        <p:txBody>
          <a:bodyPr wrap="square" rtlCol="0">
            <a:spAutoFit/>
          </a:bodyPr>
          <a:lstStyle/>
          <a:p>
            <a:pPr marL="457200" indent="-457200">
              <a:buFont typeface="+mj-lt"/>
              <a:buAutoNum type="arabicPeriod"/>
            </a:pPr>
            <a:r>
              <a:rPr lang="en-US" sz="2300" dirty="0"/>
              <a:t>The Box plot shows the relationship between Salary and </a:t>
            </a:r>
            <a:r>
              <a:rPr lang="en-US" sz="2300" dirty="0" err="1"/>
              <a:t>CollegeTier</a:t>
            </a:r>
            <a:endParaRPr lang="en-US" sz="2300" dirty="0"/>
          </a:p>
          <a:p>
            <a:pPr marL="457200" indent="-457200">
              <a:buFont typeface="+mj-lt"/>
              <a:buAutoNum type="arabicPeriod"/>
            </a:pPr>
            <a:r>
              <a:rPr lang="en-US" sz="2300" dirty="0"/>
              <a:t>We can observe that the Salaries given in Tier-1 cities have higher Median salary and higher inter quantile range compared to Tier-2.</a:t>
            </a:r>
          </a:p>
        </p:txBody>
      </p:sp>
      <p:pic>
        <p:nvPicPr>
          <p:cNvPr id="5" name="Picture 4">
            <a:extLst>
              <a:ext uri="{FF2B5EF4-FFF2-40B4-BE49-F238E27FC236}">
                <a16:creationId xmlns:a16="http://schemas.microsoft.com/office/drawing/2014/main" id="{248EC137-F3B7-8858-E857-25FD17AC36BF}"/>
              </a:ext>
            </a:extLst>
          </p:cNvPr>
          <p:cNvPicPr>
            <a:picLocks noChangeAspect="1"/>
          </p:cNvPicPr>
          <p:nvPr/>
        </p:nvPicPr>
        <p:blipFill>
          <a:blip r:embed="rId3"/>
          <a:stretch>
            <a:fillRect/>
          </a:stretch>
        </p:blipFill>
        <p:spPr>
          <a:xfrm>
            <a:off x="500493" y="793228"/>
            <a:ext cx="4258558" cy="3304137"/>
          </a:xfrm>
          <a:prstGeom prst="rect">
            <a:avLst/>
          </a:prstGeom>
        </p:spPr>
      </p:pic>
      <p:sp>
        <p:nvSpPr>
          <p:cNvPr id="8" name="TextBox 7">
            <a:extLst>
              <a:ext uri="{FF2B5EF4-FFF2-40B4-BE49-F238E27FC236}">
                <a16:creationId xmlns:a16="http://schemas.microsoft.com/office/drawing/2014/main" id="{603898C4-7B82-6B5E-0257-CCA456A0951B}"/>
              </a:ext>
            </a:extLst>
          </p:cNvPr>
          <p:cNvSpPr txBox="1"/>
          <p:nvPr/>
        </p:nvSpPr>
        <p:spPr>
          <a:xfrm>
            <a:off x="514856" y="3965666"/>
            <a:ext cx="5659173" cy="2569934"/>
          </a:xfrm>
          <a:prstGeom prst="rect">
            <a:avLst/>
          </a:prstGeom>
          <a:noFill/>
        </p:spPr>
        <p:txBody>
          <a:bodyPr wrap="square" rtlCol="0">
            <a:spAutoFit/>
          </a:bodyPr>
          <a:lstStyle/>
          <a:p>
            <a:pPr marL="457200" indent="-457200">
              <a:buFont typeface="+mj-lt"/>
              <a:buAutoNum type="arabicPeriod"/>
            </a:pPr>
            <a:r>
              <a:rPr lang="en-US" sz="2300" dirty="0"/>
              <a:t>The KDE plot shows the relationship between Salary and </a:t>
            </a:r>
            <a:r>
              <a:rPr lang="en-IN" sz="2300" dirty="0"/>
              <a:t>various Degree fields.</a:t>
            </a:r>
          </a:p>
          <a:p>
            <a:pPr marL="457200" indent="-457200">
              <a:buFont typeface="+mj-lt"/>
              <a:buAutoNum type="arabicPeriod"/>
            </a:pPr>
            <a:r>
              <a:rPr lang="en-IN" sz="2300" dirty="0"/>
              <a:t>From the graph we can infer that the </a:t>
            </a:r>
          </a:p>
          <a:p>
            <a:r>
              <a:rPr lang="en-IN" sz="2300" dirty="0"/>
              <a:t>      people who pursued </a:t>
            </a:r>
            <a:r>
              <a:rPr lang="en-IN" sz="2300" dirty="0" err="1"/>
              <a:t>m.tech</a:t>
            </a:r>
            <a:r>
              <a:rPr lang="en-IN" sz="2300" dirty="0"/>
              <a:t>./</a:t>
            </a:r>
            <a:r>
              <a:rPr lang="en-IN" sz="2300" dirty="0" err="1"/>
              <a:t>m.e.</a:t>
            </a:r>
            <a:r>
              <a:rPr lang="en-US" sz="2300" dirty="0"/>
              <a:t> has </a:t>
            </a:r>
          </a:p>
          <a:p>
            <a:r>
              <a:rPr lang="en-US" sz="2300" dirty="0"/>
              <a:t>      lower median salary compared to </a:t>
            </a:r>
          </a:p>
          <a:p>
            <a:r>
              <a:rPr lang="en-US" sz="2300" dirty="0"/>
              <a:t>      </a:t>
            </a:r>
            <a:r>
              <a:rPr lang="en-US" sz="2300" dirty="0" err="1"/>
              <a:t>b.tech</a:t>
            </a:r>
            <a:r>
              <a:rPr lang="en-US" sz="2300" dirty="0"/>
              <a:t>/</a:t>
            </a:r>
            <a:r>
              <a:rPr lang="en-US" sz="2300" dirty="0" err="1"/>
              <a:t>b.e.</a:t>
            </a:r>
            <a:r>
              <a:rPr lang="en-US" sz="2300" dirty="0"/>
              <a:t> and </a:t>
            </a:r>
            <a:r>
              <a:rPr lang="en-US" sz="2300" dirty="0" err="1"/>
              <a:t>mca</a:t>
            </a:r>
            <a:r>
              <a:rPr lang="en-US" sz="2300" dirty="0"/>
              <a:t>.</a:t>
            </a:r>
            <a:endParaRPr lang="en-IN" sz="2300" dirty="0"/>
          </a:p>
        </p:txBody>
      </p:sp>
    </p:spTree>
    <p:extLst>
      <p:ext uri="{BB962C8B-B14F-4D97-AF65-F5344CB8AC3E}">
        <p14:creationId xmlns:p14="http://schemas.microsoft.com/office/powerpoint/2010/main" val="417111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9865F-0507-14FC-347D-80F684E5DFE5}"/>
              </a:ext>
            </a:extLst>
          </p:cNvPr>
          <p:cNvSpPr txBox="1"/>
          <p:nvPr/>
        </p:nvSpPr>
        <p:spPr>
          <a:xfrm>
            <a:off x="454844" y="260891"/>
            <a:ext cx="6094428" cy="446276"/>
          </a:xfrm>
          <a:prstGeom prst="rect">
            <a:avLst/>
          </a:prstGeom>
          <a:noFill/>
        </p:spPr>
        <p:txBody>
          <a:bodyPr wrap="square">
            <a:spAutoFit/>
          </a:bodyPr>
          <a:lstStyle/>
          <a:p>
            <a:r>
              <a:rPr lang="en-IN" sz="2300" u="sng" dirty="0"/>
              <a:t>Salary VS </a:t>
            </a:r>
            <a:r>
              <a:rPr lang="en-IN" sz="2300" u="sng" dirty="0" err="1"/>
              <a:t>CollegeState</a:t>
            </a:r>
            <a:r>
              <a:rPr lang="en-IN" sz="2300" u="sng" dirty="0"/>
              <a:t>:</a:t>
            </a:r>
          </a:p>
        </p:txBody>
      </p:sp>
      <p:pic>
        <p:nvPicPr>
          <p:cNvPr id="5" name="Picture 4">
            <a:extLst>
              <a:ext uri="{FF2B5EF4-FFF2-40B4-BE49-F238E27FC236}">
                <a16:creationId xmlns:a16="http://schemas.microsoft.com/office/drawing/2014/main" id="{2338850D-FB5B-E7F9-0CAC-64A74A1745BC}"/>
              </a:ext>
            </a:extLst>
          </p:cNvPr>
          <p:cNvPicPr>
            <a:picLocks noChangeAspect="1"/>
          </p:cNvPicPr>
          <p:nvPr/>
        </p:nvPicPr>
        <p:blipFill>
          <a:blip r:embed="rId2"/>
          <a:stretch>
            <a:fillRect/>
          </a:stretch>
        </p:blipFill>
        <p:spPr>
          <a:xfrm>
            <a:off x="6719102" y="343587"/>
            <a:ext cx="5328354" cy="5173318"/>
          </a:xfrm>
          <a:prstGeom prst="rect">
            <a:avLst/>
          </a:prstGeom>
        </p:spPr>
      </p:pic>
      <p:sp>
        <p:nvSpPr>
          <p:cNvPr id="6" name="TextBox 5">
            <a:extLst>
              <a:ext uri="{FF2B5EF4-FFF2-40B4-BE49-F238E27FC236}">
                <a16:creationId xmlns:a16="http://schemas.microsoft.com/office/drawing/2014/main" id="{574F2099-EC6B-E2DF-6AF2-19335B90B7CA}"/>
              </a:ext>
            </a:extLst>
          </p:cNvPr>
          <p:cNvSpPr txBox="1"/>
          <p:nvPr/>
        </p:nvSpPr>
        <p:spPr>
          <a:xfrm>
            <a:off x="5637229" y="2974156"/>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E8B3B367-1FB3-EB0E-6E36-6A70B5BB9079}"/>
              </a:ext>
            </a:extLst>
          </p:cNvPr>
          <p:cNvSpPr txBox="1"/>
          <p:nvPr/>
        </p:nvSpPr>
        <p:spPr>
          <a:xfrm>
            <a:off x="454845" y="1140642"/>
            <a:ext cx="5641156" cy="4339650"/>
          </a:xfrm>
          <a:prstGeom prst="rect">
            <a:avLst/>
          </a:prstGeom>
          <a:noFill/>
        </p:spPr>
        <p:txBody>
          <a:bodyPr wrap="square" rtlCol="0">
            <a:spAutoFit/>
          </a:bodyPr>
          <a:lstStyle/>
          <a:p>
            <a:pPr marL="457200" indent="-457200">
              <a:buFont typeface="+mj-lt"/>
              <a:buAutoNum type="arabicPeriod"/>
            </a:pPr>
            <a:r>
              <a:rPr lang="en-US" sz="2300" dirty="0"/>
              <a:t>The Geo plot shown beside represents the median salary of an employee in each State.</a:t>
            </a:r>
          </a:p>
          <a:p>
            <a:pPr marL="457200" indent="-457200">
              <a:buFont typeface="+mj-lt"/>
              <a:buAutoNum type="arabicPeriod"/>
            </a:pPr>
            <a:r>
              <a:rPr lang="en-US" sz="2300" dirty="0"/>
              <a:t>The lowest median salaries are observed in the states of Gujarat and Bihar.</a:t>
            </a:r>
          </a:p>
          <a:p>
            <a:pPr marL="457200" indent="-457200">
              <a:buFont typeface="+mj-lt"/>
              <a:buAutoNum type="arabicPeriod"/>
            </a:pPr>
            <a:r>
              <a:rPr lang="en-US" sz="2300" dirty="0" err="1"/>
              <a:t>Jharkand</a:t>
            </a:r>
            <a:r>
              <a:rPr lang="en-US" sz="2300" dirty="0"/>
              <a:t> has the highest Median salary.</a:t>
            </a:r>
          </a:p>
          <a:p>
            <a:pPr marL="457200" indent="-457200">
              <a:buFont typeface="+mj-lt"/>
              <a:buAutoNum type="arabicPeriod"/>
            </a:pPr>
            <a:r>
              <a:rPr lang="en-US" sz="2300" dirty="0"/>
              <a:t>From this data of salaries we can also infer that by join colleges in few states we can expect to get good salary packages in the future.</a:t>
            </a:r>
          </a:p>
        </p:txBody>
      </p:sp>
    </p:spTree>
    <p:extLst>
      <p:ext uri="{BB962C8B-B14F-4D97-AF65-F5344CB8AC3E}">
        <p14:creationId xmlns:p14="http://schemas.microsoft.com/office/powerpoint/2010/main" val="293057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A9861-B1F0-E0ED-829F-A2D6102E468E}"/>
              </a:ext>
            </a:extLst>
          </p:cNvPr>
          <p:cNvSpPr txBox="1"/>
          <p:nvPr/>
        </p:nvSpPr>
        <p:spPr>
          <a:xfrm>
            <a:off x="499220" y="187549"/>
            <a:ext cx="7292052" cy="707886"/>
          </a:xfrm>
          <a:prstGeom prst="rect">
            <a:avLst/>
          </a:prstGeom>
          <a:noFill/>
        </p:spPr>
        <p:txBody>
          <a:bodyPr wrap="square">
            <a:spAutoFit/>
          </a:bodyPr>
          <a:lstStyle/>
          <a:p>
            <a:pPr>
              <a:buClr>
                <a:srgbClr val="3399FF"/>
              </a:buClr>
            </a:pP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6. Research Questions</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Box 3">
            <a:extLst>
              <a:ext uri="{FF2B5EF4-FFF2-40B4-BE49-F238E27FC236}">
                <a16:creationId xmlns:a16="http://schemas.microsoft.com/office/drawing/2014/main" id="{B4A874E0-8981-5972-7430-6A5B8CBEED8F}"/>
              </a:ext>
            </a:extLst>
          </p:cNvPr>
          <p:cNvSpPr txBox="1"/>
          <p:nvPr/>
        </p:nvSpPr>
        <p:spPr>
          <a:xfrm>
            <a:off x="499221" y="974035"/>
            <a:ext cx="5596780" cy="3277820"/>
          </a:xfrm>
          <a:prstGeom prst="rect">
            <a:avLst/>
          </a:prstGeom>
          <a:noFill/>
        </p:spPr>
        <p:txBody>
          <a:bodyPr wrap="square" rtlCol="0">
            <a:spAutoFit/>
          </a:bodyPr>
          <a:lstStyle/>
          <a:p>
            <a:pPr marL="457200" indent="-457200">
              <a:buFont typeface="+mj-lt"/>
              <a:buAutoNum type="arabicPeriod"/>
            </a:pPr>
            <a:r>
              <a:rPr lang="en-US" sz="2300" b="0" i="0" u="none" strike="noStrike" dirty="0">
                <a:solidFill>
                  <a:srgbClr val="000000"/>
                </a:solidFill>
                <a:effectLst/>
                <a:latin typeface="Arial" panose="020B0604020202020204" pitchFamily="34" charset="0"/>
              </a:rPr>
              <a:t>Times of India article dated Jan 18, 2019 states that “</a:t>
            </a:r>
            <a:r>
              <a:rPr lang="en-US" sz="23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2300" b="0" i="0" u="none" strike="noStrike" dirty="0">
                <a:solidFill>
                  <a:srgbClr val="000000"/>
                </a:solidFill>
                <a:effectLst/>
                <a:latin typeface="Arial" panose="020B0604020202020204" pitchFamily="34" charset="0"/>
              </a:rPr>
              <a:t>” Test this claim with the data given to you.</a:t>
            </a:r>
            <a:endParaRPr lang="en-IN" sz="2300" b="0" i="0" u="none" strike="noStrike" dirty="0">
              <a:solidFill>
                <a:srgbClr val="0000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0D2DA235-800D-3CA2-6EF2-0A53B87761F2}"/>
              </a:ext>
            </a:extLst>
          </p:cNvPr>
          <p:cNvPicPr>
            <a:picLocks noChangeAspect="1"/>
          </p:cNvPicPr>
          <p:nvPr/>
        </p:nvPicPr>
        <p:blipFill>
          <a:blip r:embed="rId2"/>
          <a:stretch>
            <a:fillRect/>
          </a:stretch>
        </p:blipFill>
        <p:spPr>
          <a:xfrm>
            <a:off x="6352153" y="895435"/>
            <a:ext cx="5340626" cy="4157192"/>
          </a:xfrm>
          <a:prstGeom prst="rect">
            <a:avLst/>
          </a:prstGeom>
        </p:spPr>
      </p:pic>
      <p:sp>
        <p:nvSpPr>
          <p:cNvPr id="6" name="TextBox 5">
            <a:extLst>
              <a:ext uri="{FF2B5EF4-FFF2-40B4-BE49-F238E27FC236}">
                <a16:creationId xmlns:a16="http://schemas.microsoft.com/office/drawing/2014/main" id="{011E3C26-8501-D566-7BA0-529994922A6A}"/>
              </a:ext>
            </a:extLst>
          </p:cNvPr>
          <p:cNvSpPr txBox="1"/>
          <p:nvPr/>
        </p:nvSpPr>
        <p:spPr>
          <a:xfrm>
            <a:off x="499220" y="4330455"/>
            <a:ext cx="11376832" cy="1862048"/>
          </a:xfrm>
          <a:prstGeom prst="rect">
            <a:avLst/>
          </a:prstGeom>
          <a:noFill/>
        </p:spPr>
        <p:txBody>
          <a:bodyPr wrap="none" rtlCol="0">
            <a:spAutoFit/>
          </a:bodyPr>
          <a:lstStyle/>
          <a:p>
            <a:r>
              <a:rPr lang="en-IN" sz="2300" u="sng" dirty="0"/>
              <a:t>Solution</a:t>
            </a:r>
            <a:r>
              <a:rPr lang="en-IN" sz="2300" dirty="0"/>
              <a:t> :</a:t>
            </a:r>
            <a:endParaRPr lang="en-IN" sz="2300" u="sng" dirty="0"/>
          </a:p>
          <a:p>
            <a:endParaRPr lang="en-IN" sz="2300" dirty="0"/>
          </a:p>
          <a:p>
            <a:pPr marL="457200" indent="-457200">
              <a:buFont typeface="+mj-lt"/>
              <a:buAutoNum type="alphaLcParenR"/>
            </a:pPr>
            <a:r>
              <a:rPr lang="en-IN" sz="2300" dirty="0"/>
              <a:t>The Data has been filtered with Specialization as computer science &amp; engineering</a:t>
            </a:r>
          </a:p>
          <a:p>
            <a:r>
              <a:rPr lang="en-IN" sz="2300" dirty="0"/>
              <a:t>      and Designation as </a:t>
            </a:r>
            <a:r>
              <a:rPr lang="en-US" sz="2300" b="0" u="none" strike="noStrike" dirty="0">
                <a:solidFill>
                  <a:srgbClr val="000000"/>
                </a:solidFill>
                <a:effectLst/>
                <a:latin typeface="Arial" panose="020B0604020202020204" pitchFamily="34" charset="0"/>
              </a:rPr>
              <a:t>Programming Analyst, Software Engineer, Hardware Engineer</a:t>
            </a:r>
          </a:p>
          <a:p>
            <a:r>
              <a:rPr lang="en-US" sz="2300" dirty="0">
                <a:latin typeface="Arial" panose="020B0604020202020204" pitchFamily="34" charset="0"/>
              </a:rPr>
              <a:t>     </a:t>
            </a:r>
            <a:r>
              <a:rPr lang="en-US" sz="2300" b="0" u="none" strike="noStrike" dirty="0">
                <a:solidFill>
                  <a:srgbClr val="000000"/>
                </a:solidFill>
                <a:effectLst/>
                <a:latin typeface="Arial" panose="020B0604020202020204" pitchFamily="34" charset="0"/>
              </a:rPr>
              <a:t> and Associate Engineer. The resulting KDE plot is shown above.</a:t>
            </a:r>
            <a:endParaRPr lang="en-IN" sz="2300" dirty="0"/>
          </a:p>
        </p:txBody>
      </p:sp>
    </p:spTree>
    <p:extLst>
      <p:ext uri="{BB962C8B-B14F-4D97-AF65-F5344CB8AC3E}">
        <p14:creationId xmlns:p14="http://schemas.microsoft.com/office/powerpoint/2010/main" val="139938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EFCAB-EB85-55CC-08FF-2BF9B6608DE2}"/>
              </a:ext>
            </a:extLst>
          </p:cNvPr>
          <p:cNvSpPr txBox="1"/>
          <p:nvPr/>
        </p:nvSpPr>
        <p:spPr>
          <a:xfrm>
            <a:off x="556591" y="437321"/>
            <a:ext cx="10863469" cy="2215991"/>
          </a:xfrm>
          <a:prstGeom prst="rect">
            <a:avLst/>
          </a:prstGeom>
          <a:noFill/>
        </p:spPr>
        <p:txBody>
          <a:bodyPr wrap="square" rtlCol="0">
            <a:spAutoFit/>
          </a:bodyPr>
          <a:lstStyle/>
          <a:p>
            <a:pPr marL="457200" indent="-457200">
              <a:buFont typeface="+mj-lt"/>
              <a:buAutoNum type="alphaLcParenR" startAt="2"/>
            </a:pPr>
            <a:r>
              <a:rPr lang="en-IN" sz="2300" dirty="0"/>
              <a:t>Hypothesis testing was conducted and after checking distributions of different       Job profiles with the given salary range.</a:t>
            </a:r>
          </a:p>
          <a:p>
            <a:pPr marL="457200" indent="-457200">
              <a:buAutoNum type="alphaLcParenR" startAt="2"/>
            </a:pPr>
            <a:r>
              <a:rPr lang="en-IN" sz="2300" dirty="0"/>
              <a:t>We have sufficient evidence to reject the Null Hypothesis for </a:t>
            </a:r>
            <a:r>
              <a:rPr lang="en-US" sz="2300" b="0" u="none" strike="noStrike" dirty="0">
                <a:solidFill>
                  <a:srgbClr val="000000"/>
                </a:solidFill>
                <a:effectLst/>
                <a:latin typeface="Arial" panose="020B0604020202020204" pitchFamily="34" charset="0"/>
              </a:rPr>
              <a:t>Programming Analyst </a:t>
            </a:r>
            <a:r>
              <a:rPr lang="en-US" sz="2300" dirty="0">
                <a:latin typeface="Arial" panose="020B0604020202020204" pitchFamily="34" charset="0"/>
              </a:rPr>
              <a:t>and Software Engineer</a:t>
            </a:r>
            <a:r>
              <a:rPr lang="en-US" sz="2300" b="0" u="none" strike="noStrike" dirty="0">
                <a:solidFill>
                  <a:srgbClr val="000000"/>
                </a:solidFill>
                <a:effectLst/>
                <a:latin typeface="Arial" panose="020B0604020202020204" pitchFamily="34" charset="0"/>
              </a:rPr>
              <a:t>. </a:t>
            </a:r>
          </a:p>
          <a:p>
            <a:pPr marL="457200" indent="-457200">
              <a:buAutoNum type="alphaLcParenR" startAt="2"/>
            </a:pPr>
            <a:r>
              <a:rPr lang="en-US" sz="2300" dirty="0">
                <a:latin typeface="Arial" panose="020B0604020202020204" pitchFamily="34" charset="0"/>
              </a:rPr>
              <a:t>Failed to reject the Null Hypothesis for </a:t>
            </a:r>
            <a:r>
              <a:rPr lang="en-US" sz="2300" b="0" u="none" strike="noStrike" dirty="0">
                <a:solidFill>
                  <a:srgbClr val="000000"/>
                </a:solidFill>
                <a:effectLst/>
                <a:latin typeface="Arial" panose="020B0604020202020204" pitchFamily="34" charset="0"/>
              </a:rPr>
              <a:t>Hardware Engineer and Associate Engineer due to insufficient evidence.</a:t>
            </a:r>
          </a:p>
        </p:txBody>
      </p:sp>
      <p:sp>
        <p:nvSpPr>
          <p:cNvPr id="4" name="TextBox 3">
            <a:extLst>
              <a:ext uri="{FF2B5EF4-FFF2-40B4-BE49-F238E27FC236}">
                <a16:creationId xmlns:a16="http://schemas.microsoft.com/office/drawing/2014/main" id="{1E6A68E3-3C79-249C-E256-D74E3193D24F}"/>
              </a:ext>
            </a:extLst>
          </p:cNvPr>
          <p:cNvSpPr txBox="1"/>
          <p:nvPr/>
        </p:nvSpPr>
        <p:spPr>
          <a:xfrm>
            <a:off x="556591" y="2895457"/>
            <a:ext cx="8101898" cy="446276"/>
          </a:xfrm>
          <a:prstGeom prst="rect">
            <a:avLst/>
          </a:prstGeom>
          <a:noFill/>
        </p:spPr>
        <p:txBody>
          <a:bodyPr wrap="none" rtlCol="0">
            <a:spAutoFit/>
          </a:bodyPr>
          <a:lstStyle/>
          <a:p>
            <a:r>
              <a:rPr lang="en-IN" sz="2300" dirty="0"/>
              <a:t>2. </a:t>
            </a:r>
            <a:r>
              <a:rPr lang="en-US" sz="2300" i="1" dirty="0"/>
              <a:t>Is there a relationship between gender and specialization?</a:t>
            </a:r>
            <a:endParaRPr lang="en-IN" sz="2300" i="1" dirty="0"/>
          </a:p>
        </p:txBody>
      </p:sp>
      <p:sp>
        <p:nvSpPr>
          <p:cNvPr id="6" name="TextBox 5">
            <a:extLst>
              <a:ext uri="{FF2B5EF4-FFF2-40B4-BE49-F238E27FC236}">
                <a16:creationId xmlns:a16="http://schemas.microsoft.com/office/drawing/2014/main" id="{E56FD8F7-5B08-FA21-B8D9-A36CC588FE83}"/>
              </a:ext>
            </a:extLst>
          </p:cNvPr>
          <p:cNvSpPr txBox="1"/>
          <p:nvPr/>
        </p:nvSpPr>
        <p:spPr>
          <a:xfrm>
            <a:off x="556592" y="3795985"/>
            <a:ext cx="10863468" cy="446276"/>
          </a:xfrm>
          <a:prstGeom prst="rect">
            <a:avLst/>
          </a:prstGeom>
          <a:noFill/>
        </p:spPr>
        <p:txBody>
          <a:bodyPr wrap="square">
            <a:spAutoFit/>
          </a:bodyPr>
          <a:lstStyle/>
          <a:p>
            <a:r>
              <a:rPr lang="en-US" sz="2300" u="sng" dirty="0"/>
              <a:t>Solution</a:t>
            </a:r>
            <a:r>
              <a:rPr lang="en-US" sz="2300" dirty="0"/>
              <a:t> :</a:t>
            </a:r>
          </a:p>
        </p:txBody>
      </p:sp>
      <p:sp>
        <p:nvSpPr>
          <p:cNvPr id="7" name="TextBox 6">
            <a:extLst>
              <a:ext uri="{FF2B5EF4-FFF2-40B4-BE49-F238E27FC236}">
                <a16:creationId xmlns:a16="http://schemas.microsoft.com/office/drawing/2014/main" id="{AE0C26A8-F5F6-B8B5-7AEE-E3A233E733C2}"/>
              </a:ext>
            </a:extLst>
          </p:cNvPr>
          <p:cNvSpPr txBox="1"/>
          <p:nvPr/>
        </p:nvSpPr>
        <p:spPr>
          <a:xfrm>
            <a:off x="556591" y="4349077"/>
            <a:ext cx="11111948" cy="1508105"/>
          </a:xfrm>
          <a:prstGeom prst="rect">
            <a:avLst/>
          </a:prstGeom>
          <a:noFill/>
        </p:spPr>
        <p:txBody>
          <a:bodyPr wrap="square" rtlCol="0">
            <a:spAutoFit/>
          </a:bodyPr>
          <a:lstStyle/>
          <a:p>
            <a:pPr marL="457200" indent="-457200">
              <a:buFont typeface="+mj-lt"/>
              <a:buAutoNum type="alphaLcParenR"/>
            </a:pPr>
            <a:r>
              <a:rPr lang="en-IN" sz="2300" dirty="0"/>
              <a:t>The Gender feature contains 3040 Male datapoints and 957 datapoints for fair analysis lets take 500 random samples from each category.</a:t>
            </a:r>
          </a:p>
          <a:p>
            <a:pPr marL="457200" indent="-457200">
              <a:buFont typeface="+mj-lt"/>
              <a:buAutoNum type="alphaLcParenR"/>
            </a:pPr>
            <a:r>
              <a:rPr lang="en-IN" sz="2300" dirty="0"/>
              <a:t>The Stacked bar plot resulting is shown below with top 16 specializations for each category.</a:t>
            </a:r>
          </a:p>
        </p:txBody>
      </p:sp>
    </p:spTree>
    <p:extLst>
      <p:ext uri="{BB962C8B-B14F-4D97-AF65-F5344CB8AC3E}">
        <p14:creationId xmlns:p14="http://schemas.microsoft.com/office/powerpoint/2010/main" val="166282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C25B3C-F696-4A3F-CCA2-93A715376585}"/>
              </a:ext>
            </a:extLst>
          </p:cNvPr>
          <p:cNvPicPr>
            <a:picLocks noChangeAspect="1"/>
          </p:cNvPicPr>
          <p:nvPr/>
        </p:nvPicPr>
        <p:blipFill>
          <a:blip r:embed="rId2"/>
          <a:stretch>
            <a:fillRect/>
          </a:stretch>
        </p:blipFill>
        <p:spPr>
          <a:xfrm>
            <a:off x="1601650" y="344143"/>
            <a:ext cx="8834438" cy="3575227"/>
          </a:xfrm>
          <a:prstGeom prst="rect">
            <a:avLst/>
          </a:prstGeom>
        </p:spPr>
      </p:pic>
      <p:sp>
        <p:nvSpPr>
          <p:cNvPr id="4" name="TextBox 3">
            <a:extLst>
              <a:ext uri="{FF2B5EF4-FFF2-40B4-BE49-F238E27FC236}">
                <a16:creationId xmlns:a16="http://schemas.microsoft.com/office/drawing/2014/main" id="{BF90D864-0908-8BC2-D946-D2D1C38BD597}"/>
              </a:ext>
            </a:extLst>
          </p:cNvPr>
          <p:cNvSpPr txBox="1"/>
          <p:nvPr/>
        </p:nvSpPr>
        <p:spPr>
          <a:xfrm>
            <a:off x="546653" y="4048578"/>
            <a:ext cx="10823712" cy="2215991"/>
          </a:xfrm>
          <a:prstGeom prst="rect">
            <a:avLst/>
          </a:prstGeom>
          <a:noFill/>
        </p:spPr>
        <p:txBody>
          <a:bodyPr wrap="square" rtlCol="0">
            <a:spAutoFit/>
          </a:bodyPr>
          <a:lstStyle/>
          <a:p>
            <a:pPr marL="457200" indent="-457200">
              <a:buFont typeface="+mj-lt"/>
              <a:buAutoNum type="alphaLcParenR" startAt="3"/>
            </a:pPr>
            <a:r>
              <a:rPr lang="en-IN" sz="2300" dirty="0"/>
              <a:t>From the visual plot and Hypothesis testing we have enough evidence to            </a:t>
            </a:r>
          </a:p>
          <a:p>
            <a:r>
              <a:rPr lang="en-IN" sz="2300" dirty="0"/>
              <a:t>      accept the Null Hypothesis.</a:t>
            </a:r>
          </a:p>
          <a:p>
            <a:pPr marL="457200" indent="-457200">
              <a:buAutoNum type="alphaLcParenR" startAt="4"/>
            </a:pPr>
            <a:r>
              <a:rPr lang="en-IN" sz="2300" dirty="0"/>
              <a:t>The Specialization ‘Mechanical Engineering’ is observed to have highest</a:t>
            </a:r>
          </a:p>
          <a:p>
            <a:r>
              <a:rPr lang="en-IN" sz="2300" dirty="0"/>
              <a:t>      Gender bias.</a:t>
            </a:r>
          </a:p>
          <a:p>
            <a:endParaRPr lang="en-IN" sz="2300" dirty="0"/>
          </a:p>
          <a:p>
            <a:pPr marL="457200" indent="-457200">
              <a:buFont typeface="+mj-lt"/>
              <a:buAutoNum type="alphaLcParenR"/>
            </a:pPr>
            <a:endParaRPr lang="en-IN" sz="2300" dirty="0"/>
          </a:p>
        </p:txBody>
      </p:sp>
    </p:spTree>
    <p:extLst>
      <p:ext uri="{BB962C8B-B14F-4D97-AF65-F5344CB8AC3E}">
        <p14:creationId xmlns:p14="http://schemas.microsoft.com/office/powerpoint/2010/main" val="320207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E0A1B-B6C3-FFB4-A87B-54167F1F2E5C}"/>
              </a:ext>
            </a:extLst>
          </p:cNvPr>
          <p:cNvSpPr txBox="1"/>
          <p:nvPr/>
        </p:nvSpPr>
        <p:spPr>
          <a:xfrm>
            <a:off x="747698" y="167671"/>
            <a:ext cx="7292052" cy="707886"/>
          </a:xfrm>
          <a:prstGeom prst="rect">
            <a:avLst/>
          </a:prstGeom>
          <a:noFill/>
        </p:spPr>
        <p:txBody>
          <a:bodyPr wrap="square">
            <a:spAutoFit/>
          </a:bodyPr>
          <a:lstStyle/>
          <a:p>
            <a:pPr>
              <a:buClr>
                <a:srgbClr val="3399FF"/>
              </a:buClr>
            </a:pP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 Conclusion</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434742BB-7843-70C8-6718-C9BE195E58C2}"/>
              </a:ext>
            </a:extLst>
          </p:cNvPr>
          <p:cNvSpPr txBox="1"/>
          <p:nvPr/>
        </p:nvSpPr>
        <p:spPr>
          <a:xfrm>
            <a:off x="2007704" y="1789043"/>
            <a:ext cx="2047461" cy="446276"/>
          </a:xfrm>
          <a:prstGeom prst="rect">
            <a:avLst/>
          </a:prstGeom>
          <a:noFill/>
        </p:spPr>
        <p:txBody>
          <a:bodyPr wrap="square" rtlCol="0">
            <a:spAutoFit/>
          </a:bodyPr>
          <a:lstStyle/>
          <a:p>
            <a:pPr marL="342900" indent="-342900">
              <a:buFont typeface="Arial" panose="020B0604020202020204" pitchFamily="34" charset="0"/>
              <a:buChar char="•"/>
            </a:pPr>
            <a:endParaRPr lang="en-IN" sz="2300" dirty="0"/>
          </a:p>
        </p:txBody>
      </p:sp>
      <p:sp>
        <p:nvSpPr>
          <p:cNvPr id="4" name="TextBox 3">
            <a:extLst>
              <a:ext uri="{FF2B5EF4-FFF2-40B4-BE49-F238E27FC236}">
                <a16:creationId xmlns:a16="http://schemas.microsoft.com/office/drawing/2014/main" id="{587808EC-89DB-DDBB-F94B-9E2E8F9CEDB9}"/>
              </a:ext>
            </a:extLst>
          </p:cNvPr>
          <p:cNvSpPr txBox="1"/>
          <p:nvPr/>
        </p:nvSpPr>
        <p:spPr>
          <a:xfrm>
            <a:off x="747698" y="1127323"/>
            <a:ext cx="10572972" cy="2923877"/>
          </a:xfrm>
          <a:prstGeom prst="rect">
            <a:avLst/>
          </a:prstGeom>
          <a:noFill/>
        </p:spPr>
        <p:txBody>
          <a:bodyPr wrap="square" rtlCol="0">
            <a:spAutoFit/>
          </a:bodyPr>
          <a:lstStyle/>
          <a:p>
            <a:pPr marL="342900" indent="-342900">
              <a:buFont typeface="Arial" panose="020B0604020202020204" pitchFamily="34" charset="0"/>
              <a:buChar char="•"/>
            </a:pPr>
            <a:r>
              <a:rPr lang="en-IN" sz="2300" dirty="0"/>
              <a:t>After completing a thorough analysis on the AMEO dataset we have uncovered valuable insights, trends, patterns and areas of interest that are influencing ‘Salary’ such as ‘Age’, ‘Personality’, ‘</a:t>
            </a:r>
            <a:r>
              <a:rPr lang="en-IN" sz="2300" dirty="0" err="1"/>
              <a:t>CollegeTier</a:t>
            </a:r>
            <a:r>
              <a:rPr lang="en-IN" sz="2300" dirty="0"/>
              <a:t>’ etc.</a:t>
            </a:r>
          </a:p>
          <a:p>
            <a:endParaRPr lang="en-IN" sz="2300" dirty="0"/>
          </a:p>
          <a:p>
            <a:pPr marL="342900" indent="-342900">
              <a:buFont typeface="Arial" panose="020B0604020202020204" pitchFamily="34" charset="0"/>
              <a:buChar char="•"/>
            </a:pPr>
            <a:r>
              <a:rPr lang="en-IN" sz="2300" dirty="0"/>
              <a:t>These insights help the companies to take right decisions with respect to employee recruitment, employee maintenance and also students to choose right Specialization and Designation in the future.</a:t>
            </a:r>
          </a:p>
          <a:p>
            <a:pPr marL="342900" indent="-342900">
              <a:buFont typeface="Arial" panose="020B0604020202020204" pitchFamily="34" charset="0"/>
              <a:buChar char="•"/>
            </a:pPr>
            <a:endParaRPr lang="en-IN" sz="2300" dirty="0"/>
          </a:p>
        </p:txBody>
      </p:sp>
    </p:spTree>
    <p:extLst>
      <p:ext uri="{BB962C8B-B14F-4D97-AF65-F5344CB8AC3E}">
        <p14:creationId xmlns:p14="http://schemas.microsoft.com/office/powerpoint/2010/main" val="244096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21" y="1850754"/>
            <a:ext cx="4465643" cy="2834317"/>
          </a:xfrm>
          <a:prstGeom prst="rect">
            <a:avLst/>
          </a:prstGeom>
          <a:noFill/>
          <a:ln>
            <a:noFill/>
          </a:ln>
        </p:spPr>
      </p:pic>
      <p:sp>
        <p:nvSpPr>
          <p:cNvPr id="117" name="Google Shape;117;p5"/>
          <p:cNvSpPr txBox="1"/>
          <p:nvPr/>
        </p:nvSpPr>
        <p:spPr>
          <a:xfrm>
            <a:off x="1244600" y="2997202"/>
            <a:ext cx="3661836" cy="769441"/>
          </a:xfrm>
          <a:prstGeom prst="rect">
            <a:avLst/>
          </a:prstGeom>
          <a:noFill/>
          <a:ln>
            <a:noFill/>
          </a:ln>
        </p:spPr>
        <p:txBody>
          <a:bodyPr spcFirstLastPara="1" wrap="square" lIns="91425" tIns="45700" rIns="91425" bIns="45700" anchor="t" anchorCtr="0">
            <a:noAutofit/>
          </a:bodyPr>
          <a:lstStyle/>
          <a:p>
            <a:pPr>
              <a:buClr>
                <a:srgbClr val="C00000"/>
              </a:buClr>
              <a:buSzPts val="4400"/>
            </a:pPr>
            <a:r>
              <a:rPr lang="en-IN" sz="4400">
                <a:solidFill>
                  <a:srgbClr val="C00000"/>
                </a:solidFill>
                <a:latin typeface="Libre Baskerville"/>
                <a:ea typeface="Libre Baskerville"/>
                <a:cs typeface="Libre Baskerville"/>
                <a:sym typeface="Libre Baskerville"/>
              </a:rPr>
              <a:t>THANK YOU</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Google Shape;104;p3">
            <a:extLst>
              <a:ext uri="{FF2B5EF4-FFF2-40B4-BE49-F238E27FC236}">
                <a16:creationId xmlns:a16="http://schemas.microsoft.com/office/drawing/2014/main" id="{20F74544-0E53-C94C-44F7-E94A3FDC9632}"/>
              </a:ext>
            </a:extLst>
          </p:cNvPr>
          <p:cNvSpPr txBox="1"/>
          <p:nvPr/>
        </p:nvSpPr>
        <p:spPr>
          <a:xfrm>
            <a:off x="1956122" y="1690082"/>
            <a:ext cx="7940232" cy="3985666"/>
          </a:xfrm>
          <a:prstGeom prst="rect">
            <a:avLst/>
          </a:prstGeom>
          <a:noFill/>
          <a:ln>
            <a:noFill/>
          </a:ln>
        </p:spPr>
        <p:txBody>
          <a:bodyPr spcFirstLastPara="1" wrap="square" lIns="91425" tIns="45700" rIns="91425" bIns="45700" anchor="t" anchorCtr="0">
            <a:spAutoFit/>
          </a:bodyPr>
          <a:lstStyle/>
          <a:p>
            <a:pPr marL="285729" indent="-285729">
              <a:buClr>
                <a:schemeClr val="dk1"/>
              </a:buClr>
              <a:buSzPts val="1800"/>
              <a:buFont typeface="Arial"/>
              <a:buChar char="•"/>
            </a:pPr>
            <a:r>
              <a:rPr lang="en-IN" sz="23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Myself Lekhan, working as an Assistant Engineer in TCS</a:t>
            </a:r>
          </a:p>
          <a:p>
            <a:pPr marL="285729" indent="-285729">
              <a:buClr>
                <a:schemeClr val="dk1"/>
              </a:buClr>
              <a:buSzPts val="1800"/>
              <a:buFont typeface="Arial"/>
              <a:buChar char="•"/>
            </a:pPr>
            <a:r>
              <a:rPr lang="en-IN" sz="23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Completed my graduation as a Mechanical Engineer in 2021 from National Institute of technology, Warangal</a:t>
            </a:r>
          </a:p>
          <a:p>
            <a:pPr marL="285729" indent="-285729">
              <a:buClr>
                <a:schemeClr val="dk1"/>
              </a:buClr>
              <a:buSzPts val="1800"/>
              <a:buFont typeface="Arial"/>
              <a:buChar char="•"/>
            </a:pPr>
            <a:r>
              <a:rPr lang="en-IN" sz="23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Data Science was my field of interest from the beginning, working on this since 2 years.</a:t>
            </a:r>
          </a:p>
          <a:p>
            <a:pPr marL="285729" indent="-285729">
              <a:buClr>
                <a:schemeClr val="dk1"/>
              </a:buClr>
              <a:buSzPts val="1800"/>
              <a:buFont typeface="Arial"/>
              <a:buChar char="•"/>
            </a:pPr>
            <a:r>
              <a:rPr lang="en-IN" sz="23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way Data science uses the combination of Machine Learning with Statistics and Calculus is fascinating</a:t>
            </a:r>
          </a:p>
          <a:p>
            <a:pPr marL="285729" indent="-285729">
              <a:buClr>
                <a:schemeClr val="dk1"/>
              </a:buClr>
              <a:buSzPts val="1800"/>
              <a:buFont typeface="Arial"/>
              <a:buChar char="•"/>
            </a:pPr>
            <a:r>
              <a:rPr lang="en-IN" sz="23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advancement in the field Machine Learning like GPT’s and LLM’s caught my interest.</a:t>
            </a:r>
          </a:p>
          <a:p>
            <a:pPr marL="285729" indent="-285729">
              <a:buClr>
                <a:schemeClr val="dk1"/>
              </a:buClr>
              <a:buSzPts val="1800"/>
              <a:buFont typeface="Arial"/>
              <a:buChar char="•"/>
            </a:pPr>
            <a:r>
              <a:rPr lang="en-IN" sz="23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 want to build my career in this field and contribute to the fullest </a:t>
            </a:r>
          </a:p>
        </p:txBody>
      </p:sp>
      <p:sp>
        <p:nvSpPr>
          <p:cNvPr id="6" name="Rectangle 5">
            <a:extLst>
              <a:ext uri="{FF2B5EF4-FFF2-40B4-BE49-F238E27FC236}">
                <a16:creationId xmlns:a16="http://schemas.microsoft.com/office/drawing/2014/main" id="{6AEEFE70-446E-2A76-C564-10726293967D}"/>
              </a:ext>
            </a:extLst>
          </p:cNvPr>
          <p:cNvSpPr/>
          <p:nvPr/>
        </p:nvSpPr>
        <p:spPr>
          <a:xfrm>
            <a:off x="842874" y="456865"/>
            <a:ext cx="3376245"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a typeface="Calibri" panose="020F0502020204030204" pitchFamily="34" charset="0"/>
                <a:cs typeface="Calibri" panose="020F0502020204030204" pitchFamily="34" charset="0"/>
                <a:sym typeface="Lato Black"/>
              </a:rPr>
              <a:t>About me :</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CFB484-A964-5DE3-1919-8E388A7577DD}"/>
              </a:ext>
            </a:extLst>
          </p:cNvPr>
          <p:cNvSpPr/>
          <p:nvPr/>
        </p:nvSpPr>
        <p:spPr>
          <a:xfrm>
            <a:off x="902122" y="437743"/>
            <a:ext cx="2125903" cy="923330"/>
          </a:xfrm>
          <a:prstGeom prst="rect">
            <a:avLst/>
          </a:prstGeom>
          <a:noFill/>
        </p:spPr>
        <p:txBody>
          <a:bodyPr wrap="none" lIns="91440" tIns="45720" rIns="91440" bIns="45720">
            <a:spAutoFit/>
          </a:bodyPr>
          <a:lstStyle/>
          <a:p>
            <a:pPr algn="ctr"/>
            <a:r>
              <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a typeface="Calibri" panose="020F0502020204030204" pitchFamily="34" charset="0"/>
                <a:cs typeface="Calibri" panose="020F0502020204030204" pitchFamily="34" charset="0"/>
                <a:sym typeface="Lato Black"/>
              </a:rPr>
              <a:t>Index</a:t>
            </a: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a typeface="Calibri" panose="020F0502020204030204" pitchFamily="34" charset="0"/>
                <a:cs typeface="Calibri" panose="020F0502020204030204" pitchFamily="34" charset="0"/>
                <a:sym typeface="Lato Black"/>
              </a:rPr>
              <a:t> :</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TextBox 4">
            <a:extLst>
              <a:ext uri="{FF2B5EF4-FFF2-40B4-BE49-F238E27FC236}">
                <a16:creationId xmlns:a16="http://schemas.microsoft.com/office/drawing/2014/main" id="{85918F21-F717-5B1E-5F33-3E87119298C8}"/>
              </a:ext>
            </a:extLst>
          </p:cNvPr>
          <p:cNvSpPr txBox="1"/>
          <p:nvPr/>
        </p:nvSpPr>
        <p:spPr>
          <a:xfrm>
            <a:off x="1965072" y="1535764"/>
            <a:ext cx="8003875" cy="3323987"/>
          </a:xfrm>
          <a:prstGeom prst="rect">
            <a:avLst/>
          </a:prstGeom>
          <a:noFill/>
        </p:spPr>
        <p:txBody>
          <a:bodyPr wrap="square">
            <a:spAutoFit/>
          </a:bodyPr>
          <a:lstStyle/>
          <a:p>
            <a:pPr marL="342900" indent="-342900">
              <a:buClr>
                <a:schemeClr val="tx1"/>
              </a:buClr>
              <a:buFont typeface="+mj-lt"/>
              <a:buAutoNum type="arabicPeriod"/>
            </a:pPr>
            <a:r>
              <a:rPr lang="en-US" sz="3000" b="1" i="1" cap="none" spc="0" dirty="0">
                <a:ln w="9525">
                  <a:solidFill>
                    <a:schemeClr val="bg1"/>
                  </a:solidFill>
                  <a:prstDash val="solid"/>
                </a:ln>
                <a:solidFill>
                  <a:schemeClr val="tx1"/>
                </a:solidFill>
              </a:rPr>
              <a:t>Objective</a:t>
            </a:r>
          </a:p>
          <a:p>
            <a:pPr marL="342900" indent="-342900">
              <a:buClr>
                <a:schemeClr val="tx1"/>
              </a:buClr>
              <a:buFont typeface="+mj-lt"/>
              <a:buAutoNum type="arabicPeriod"/>
            </a:pPr>
            <a:r>
              <a:rPr lang="en-US" sz="3000" b="1" i="1" cap="none" spc="0" dirty="0">
                <a:ln w="9525">
                  <a:solidFill>
                    <a:schemeClr val="bg1"/>
                  </a:solidFill>
                  <a:prstDash val="solid"/>
                </a:ln>
                <a:solidFill>
                  <a:schemeClr val="tx1"/>
                </a:solidFill>
              </a:rPr>
              <a:t>Summary of Data</a:t>
            </a:r>
          </a:p>
          <a:p>
            <a:pPr marL="342900" indent="-342900">
              <a:buClr>
                <a:schemeClr val="tx1"/>
              </a:buClr>
              <a:buFont typeface="+mj-lt"/>
              <a:buAutoNum type="arabicPeriod"/>
            </a:pPr>
            <a:r>
              <a:rPr lang="en-US" sz="3000" b="1" i="1" dirty="0">
                <a:ln w="9525">
                  <a:solidFill>
                    <a:schemeClr val="bg1"/>
                  </a:solidFill>
                  <a:prstDash val="solid"/>
                </a:ln>
                <a:solidFill>
                  <a:schemeClr val="tx1"/>
                </a:solidFill>
              </a:rPr>
              <a:t>Data Pre-processing </a:t>
            </a:r>
            <a:endParaRPr lang="en-US" sz="3000" b="1" i="1" cap="none" spc="0" dirty="0">
              <a:ln w="9525">
                <a:solidFill>
                  <a:schemeClr val="bg1"/>
                </a:solidFill>
                <a:prstDash val="solid"/>
              </a:ln>
              <a:solidFill>
                <a:schemeClr val="tx1"/>
              </a:solidFill>
            </a:endParaRPr>
          </a:p>
          <a:p>
            <a:pPr marL="342900" indent="-342900">
              <a:buClr>
                <a:schemeClr val="tx1"/>
              </a:buClr>
              <a:buFont typeface="+mj-lt"/>
              <a:buAutoNum type="arabicPeriod"/>
            </a:pPr>
            <a:r>
              <a:rPr lang="en-US" sz="3000" b="1" i="1" dirty="0">
                <a:ln w="9525">
                  <a:solidFill>
                    <a:schemeClr val="bg1"/>
                  </a:solidFill>
                  <a:prstDash val="solid"/>
                </a:ln>
                <a:solidFill>
                  <a:schemeClr val="tx1"/>
                </a:solidFill>
              </a:rPr>
              <a:t>Feature Engineering</a:t>
            </a:r>
          </a:p>
          <a:p>
            <a:pPr marL="342900" indent="-342900">
              <a:buClr>
                <a:schemeClr val="tx1"/>
              </a:buClr>
              <a:buFont typeface="+mj-lt"/>
              <a:buAutoNum type="arabicPeriod"/>
            </a:pPr>
            <a:r>
              <a:rPr lang="en-US" sz="3000" b="1" i="1" dirty="0">
                <a:ln w="9525">
                  <a:solidFill>
                    <a:schemeClr val="bg1"/>
                  </a:solidFill>
                  <a:prstDash val="solid"/>
                </a:ln>
                <a:solidFill>
                  <a:schemeClr val="tx1"/>
                </a:solidFill>
              </a:rPr>
              <a:t>Exploratory Data Analysis</a:t>
            </a:r>
            <a:endParaRPr lang="en-US" sz="3000" b="1" i="1" cap="none" spc="0" dirty="0">
              <a:ln w="9525">
                <a:solidFill>
                  <a:schemeClr val="bg1"/>
                </a:solidFill>
                <a:prstDash val="solid"/>
              </a:ln>
              <a:solidFill>
                <a:schemeClr val="tx1"/>
              </a:solidFill>
            </a:endParaRPr>
          </a:p>
          <a:p>
            <a:pPr marL="342900" indent="-342900">
              <a:buClr>
                <a:schemeClr val="tx1"/>
              </a:buClr>
              <a:buFont typeface="+mj-lt"/>
              <a:buAutoNum type="arabicPeriod"/>
            </a:pPr>
            <a:r>
              <a:rPr lang="en-US" sz="3000" b="1" i="1" dirty="0">
                <a:ln w="9525">
                  <a:solidFill>
                    <a:schemeClr val="bg1"/>
                  </a:solidFill>
                  <a:prstDash val="solid"/>
                </a:ln>
                <a:solidFill>
                  <a:schemeClr val="tx1"/>
                </a:solidFill>
              </a:rPr>
              <a:t>Research Questions</a:t>
            </a:r>
            <a:endParaRPr lang="en-US" sz="3000" b="1" i="1" cap="none" spc="0" dirty="0">
              <a:ln w="9525">
                <a:solidFill>
                  <a:schemeClr val="bg1"/>
                </a:solidFill>
                <a:prstDash val="solid"/>
              </a:ln>
              <a:solidFill>
                <a:schemeClr val="tx1"/>
              </a:solidFill>
            </a:endParaRPr>
          </a:p>
          <a:p>
            <a:pPr marL="342900" indent="-342900">
              <a:buClr>
                <a:schemeClr val="tx1"/>
              </a:buClr>
              <a:buFont typeface="+mj-lt"/>
              <a:buAutoNum type="arabicPeriod"/>
            </a:pPr>
            <a:r>
              <a:rPr lang="en-US" sz="3000" b="1" i="1" dirty="0">
                <a:ln w="9525">
                  <a:solidFill>
                    <a:schemeClr val="bg1"/>
                  </a:solidFill>
                  <a:prstDash val="solid"/>
                </a:ln>
                <a:solidFill>
                  <a:schemeClr val="tx1"/>
                </a:solidFill>
              </a:rPr>
              <a:t>Conclusion</a:t>
            </a:r>
            <a:endParaRPr lang="en-US" sz="3000" b="1" i="1" cap="none" spc="0" dirty="0">
              <a:ln w="9525">
                <a:solidFill>
                  <a:schemeClr val="bg1"/>
                </a:solidFill>
                <a:prstDash val="solid"/>
              </a:ln>
              <a:solidFill>
                <a:schemeClr val="tx1"/>
              </a:solidFill>
            </a:endParaRPr>
          </a:p>
        </p:txBody>
      </p:sp>
    </p:spTree>
    <p:extLst>
      <p:ext uri="{BB962C8B-B14F-4D97-AF65-F5344CB8AC3E}">
        <p14:creationId xmlns:p14="http://schemas.microsoft.com/office/powerpoint/2010/main" val="42878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E7B165-32B0-CD96-CC05-B9C4F7B49244}"/>
              </a:ext>
            </a:extLst>
          </p:cNvPr>
          <p:cNvSpPr/>
          <p:nvPr/>
        </p:nvSpPr>
        <p:spPr>
          <a:xfrm>
            <a:off x="658669" y="281649"/>
            <a:ext cx="3065263" cy="707886"/>
          </a:xfrm>
          <a:prstGeom prst="rect">
            <a:avLst/>
          </a:prstGeom>
          <a:noFill/>
        </p:spPr>
        <p:txBody>
          <a:bodyPr wrap="none" lIns="91440" tIns="45720" rIns="91440" bIns="45720">
            <a:spAutoFit/>
          </a:bodyPr>
          <a:lstStyle/>
          <a:p>
            <a:pPr>
              <a:buClr>
                <a:srgbClr val="3399FF"/>
              </a:buClr>
            </a:pP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 Objective</a:t>
            </a:r>
          </a:p>
        </p:txBody>
      </p:sp>
      <p:sp>
        <p:nvSpPr>
          <p:cNvPr id="5" name="TextBox 4">
            <a:extLst>
              <a:ext uri="{FF2B5EF4-FFF2-40B4-BE49-F238E27FC236}">
                <a16:creationId xmlns:a16="http://schemas.microsoft.com/office/drawing/2014/main" id="{8508741F-1D1A-852C-AD87-96E6B0B49041}"/>
              </a:ext>
            </a:extLst>
          </p:cNvPr>
          <p:cNvSpPr txBox="1"/>
          <p:nvPr/>
        </p:nvSpPr>
        <p:spPr>
          <a:xfrm>
            <a:off x="1122744" y="1166447"/>
            <a:ext cx="10278319" cy="1862048"/>
          </a:xfrm>
          <a:prstGeom prst="rect">
            <a:avLst/>
          </a:prstGeom>
          <a:noFill/>
        </p:spPr>
        <p:txBody>
          <a:bodyPr wrap="square" rtlCol="0">
            <a:spAutoFit/>
          </a:bodyPr>
          <a:lstStyle/>
          <a:p>
            <a:pPr marL="342900" indent="-342900">
              <a:buFont typeface="Arial" panose="020B0604020202020204" pitchFamily="34" charset="0"/>
              <a:buChar char="•"/>
            </a:pPr>
            <a:r>
              <a:rPr lang="en-IN" sz="2300" dirty="0"/>
              <a:t>To perform Exploratory Data Analysis on AMEO Dataset.</a:t>
            </a:r>
          </a:p>
          <a:p>
            <a:pPr marL="342900" indent="-342900">
              <a:buFont typeface="Arial" panose="020B0604020202020204" pitchFamily="34" charset="0"/>
              <a:buChar char="•"/>
            </a:pPr>
            <a:r>
              <a:rPr lang="en-IN" sz="2300" dirty="0"/>
              <a:t>To get better understanding each feature by interpreting in different forms using  statistical tools.</a:t>
            </a:r>
          </a:p>
          <a:p>
            <a:pPr marL="342900" indent="-342900">
              <a:buFont typeface="Arial" panose="020B0604020202020204" pitchFamily="34" charset="0"/>
              <a:buChar char="•"/>
            </a:pPr>
            <a:r>
              <a:rPr lang="en-IN" sz="2300" dirty="0"/>
              <a:t>To understand the relationship of each feature with ‘Salary’ and observe different trends, patterns.</a:t>
            </a:r>
          </a:p>
        </p:txBody>
      </p:sp>
      <p:sp>
        <p:nvSpPr>
          <p:cNvPr id="7" name="TextBox 6">
            <a:extLst>
              <a:ext uri="{FF2B5EF4-FFF2-40B4-BE49-F238E27FC236}">
                <a16:creationId xmlns:a16="http://schemas.microsoft.com/office/drawing/2014/main" id="{09A5D0BA-0F1B-EDFD-D17F-AA58E0ECF383}"/>
              </a:ext>
            </a:extLst>
          </p:cNvPr>
          <p:cNvSpPr txBox="1"/>
          <p:nvPr/>
        </p:nvSpPr>
        <p:spPr>
          <a:xfrm>
            <a:off x="658669" y="3075057"/>
            <a:ext cx="5000264" cy="707886"/>
          </a:xfrm>
          <a:prstGeom prst="rect">
            <a:avLst/>
          </a:prstGeom>
          <a:noFill/>
        </p:spPr>
        <p:txBody>
          <a:bodyPr wrap="square">
            <a:spAutoFit/>
          </a:bodyPr>
          <a:lstStyle/>
          <a:p>
            <a:pPr>
              <a:buClr>
                <a:srgbClr val="3399FF"/>
              </a:buClr>
            </a:pP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 </a:t>
            </a: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Summary of Data</a:t>
            </a:r>
          </a:p>
        </p:txBody>
      </p:sp>
      <p:sp>
        <p:nvSpPr>
          <p:cNvPr id="8" name="TextBox 7">
            <a:extLst>
              <a:ext uri="{FF2B5EF4-FFF2-40B4-BE49-F238E27FC236}">
                <a16:creationId xmlns:a16="http://schemas.microsoft.com/office/drawing/2014/main" id="{AB632AED-5590-51EE-4FD0-F09911550521}"/>
              </a:ext>
            </a:extLst>
          </p:cNvPr>
          <p:cNvSpPr txBox="1"/>
          <p:nvPr/>
        </p:nvSpPr>
        <p:spPr>
          <a:xfrm>
            <a:off x="1030147" y="3912246"/>
            <a:ext cx="10370916" cy="2569934"/>
          </a:xfrm>
          <a:prstGeom prst="rect">
            <a:avLst/>
          </a:prstGeom>
          <a:noFill/>
        </p:spPr>
        <p:txBody>
          <a:bodyPr wrap="square" rtlCol="0">
            <a:spAutoFit/>
          </a:bodyPr>
          <a:lstStyle/>
          <a:p>
            <a:r>
              <a:rPr lang="en-US" sz="2300" b="0" i="0" u="none" strike="noStrike" dirty="0">
                <a:solidFill>
                  <a:srgbClr val="000000"/>
                </a:solidFill>
                <a:effectLst/>
                <a:latin typeface="Arial" panose="020B0604020202020204" pitchFamily="34"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a:t>
            </a:r>
            <a:endParaRPr lang="en-IN" sz="2300" dirty="0"/>
          </a:p>
        </p:txBody>
      </p:sp>
    </p:spTree>
    <p:extLst>
      <p:ext uri="{BB962C8B-B14F-4D97-AF65-F5344CB8AC3E}">
        <p14:creationId xmlns:p14="http://schemas.microsoft.com/office/powerpoint/2010/main" val="355890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84944-417E-2872-BB0B-49F8DC3438B3}"/>
              </a:ext>
            </a:extLst>
          </p:cNvPr>
          <p:cNvSpPr txBox="1"/>
          <p:nvPr/>
        </p:nvSpPr>
        <p:spPr>
          <a:xfrm>
            <a:off x="1006997" y="486137"/>
            <a:ext cx="10185722" cy="1154162"/>
          </a:xfrm>
          <a:prstGeom prst="rect">
            <a:avLst/>
          </a:prstGeom>
          <a:noFill/>
        </p:spPr>
        <p:txBody>
          <a:bodyPr wrap="square" rtlCol="0">
            <a:spAutoFit/>
          </a:bodyPr>
          <a:lstStyle/>
          <a:p>
            <a:r>
              <a:rPr lang="en-US" sz="2300" b="0" i="0" u="none" strike="noStrike" dirty="0">
                <a:solidFill>
                  <a:srgbClr val="000000"/>
                </a:solidFill>
                <a:effectLst/>
                <a:latin typeface="Arial" panose="020B0604020202020204" pitchFamily="34" charset="0"/>
              </a:rPr>
              <a:t>The dataset  contains  around  40 independent variables and 4000 data points. The independent variables are both continuous and categorical in nature. The dataset contains a unique identifier for each candidate.</a:t>
            </a:r>
            <a:endParaRPr lang="en-IN" sz="2300" dirty="0"/>
          </a:p>
        </p:txBody>
      </p:sp>
      <p:sp>
        <p:nvSpPr>
          <p:cNvPr id="5" name="TextBox 4">
            <a:extLst>
              <a:ext uri="{FF2B5EF4-FFF2-40B4-BE49-F238E27FC236}">
                <a16:creationId xmlns:a16="http://schemas.microsoft.com/office/drawing/2014/main" id="{1E9E4139-FD84-ED3B-489C-02FAB8563E30}"/>
              </a:ext>
            </a:extLst>
          </p:cNvPr>
          <p:cNvSpPr txBox="1"/>
          <p:nvPr/>
        </p:nvSpPr>
        <p:spPr>
          <a:xfrm>
            <a:off x="590309" y="1594398"/>
            <a:ext cx="6366076" cy="707886"/>
          </a:xfrm>
          <a:prstGeom prst="rect">
            <a:avLst/>
          </a:prstGeom>
          <a:noFill/>
        </p:spPr>
        <p:txBody>
          <a:bodyPr wrap="square">
            <a:spAutoFit/>
          </a:bodyPr>
          <a:lstStyle/>
          <a:p>
            <a:pPr>
              <a:buClr>
                <a:srgbClr val="3399FF"/>
              </a:buClr>
            </a:pP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 Data Pre-processing </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Box 8">
            <a:extLst>
              <a:ext uri="{FF2B5EF4-FFF2-40B4-BE49-F238E27FC236}">
                <a16:creationId xmlns:a16="http://schemas.microsoft.com/office/drawing/2014/main" id="{BBB248DC-E721-5B4B-1385-20FBE1E98C12}"/>
              </a:ext>
            </a:extLst>
          </p:cNvPr>
          <p:cNvSpPr txBox="1"/>
          <p:nvPr/>
        </p:nvSpPr>
        <p:spPr>
          <a:xfrm>
            <a:off x="991564" y="2424912"/>
            <a:ext cx="10185722" cy="3631763"/>
          </a:xfrm>
          <a:prstGeom prst="rect">
            <a:avLst/>
          </a:prstGeom>
          <a:noFill/>
        </p:spPr>
        <p:txBody>
          <a:bodyPr wrap="square">
            <a:spAutoFit/>
          </a:bodyPr>
          <a:lstStyle/>
          <a:p>
            <a:pPr marL="342900" indent="-342900">
              <a:buFont typeface="Arial" panose="020B0604020202020204" pitchFamily="34" charset="0"/>
              <a:buChar char="•"/>
            </a:pPr>
            <a:r>
              <a:rPr lang="en-IN" sz="2300" dirty="0"/>
              <a:t>The Pre-processing starts with loading the data, size of dataset and number of features.</a:t>
            </a:r>
          </a:p>
          <a:p>
            <a:pPr marL="342900" indent="-342900">
              <a:buFont typeface="Arial" panose="020B0604020202020204" pitchFamily="34" charset="0"/>
              <a:buChar char="•"/>
            </a:pPr>
            <a:r>
              <a:rPr lang="en-IN" sz="2300" b="1" dirty="0"/>
              <a:t>Typecasted </a:t>
            </a:r>
            <a:r>
              <a:rPr lang="en-IN" sz="2300" dirty="0"/>
              <a:t>the data into the right data type.</a:t>
            </a:r>
          </a:p>
          <a:p>
            <a:pPr marL="342900" indent="-342900">
              <a:buFont typeface="Arial" panose="020B0604020202020204" pitchFamily="34" charset="0"/>
              <a:buChar char="•"/>
            </a:pPr>
            <a:r>
              <a:rPr lang="en-IN" sz="2300" dirty="0"/>
              <a:t>Date features were converted into pandas date time format.</a:t>
            </a:r>
          </a:p>
          <a:p>
            <a:pPr marL="342900" indent="-342900">
              <a:buFont typeface="Arial" panose="020B0604020202020204" pitchFamily="34" charset="0"/>
              <a:buChar char="•"/>
            </a:pPr>
            <a:r>
              <a:rPr lang="en-IN" sz="2300" dirty="0"/>
              <a:t>The DOL for the employees who are working in the company is considered as present date since the report was published on 2015.</a:t>
            </a:r>
          </a:p>
          <a:p>
            <a:pPr marL="342900" indent="-342900">
              <a:buFont typeface="Arial" panose="020B0604020202020204" pitchFamily="34" charset="0"/>
              <a:buChar char="•"/>
            </a:pPr>
            <a:r>
              <a:rPr lang="en-IN" sz="2300" dirty="0"/>
              <a:t>Numerical continuous features the outliers are removed using Fencing for better data analysis. </a:t>
            </a:r>
          </a:p>
          <a:p>
            <a:pPr marL="342900" indent="-342900">
              <a:buFont typeface="Arial" panose="020B0604020202020204" pitchFamily="34" charset="0"/>
              <a:buChar char="•"/>
            </a:pPr>
            <a:r>
              <a:rPr lang="en-IN" sz="2300" dirty="0"/>
              <a:t>Categorical features with high cardinality were removed. </a:t>
            </a:r>
          </a:p>
          <a:p>
            <a:pPr lvl="3"/>
            <a:r>
              <a:rPr lang="en-IN" sz="2300" b="1" dirty="0"/>
              <a:t>	</a:t>
            </a:r>
          </a:p>
        </p:txBody>
      </p:sp>
    </p:spTree>
    <p:extLst>
      <p:ext uri="{BB962C8B-B14F-4D97-AF65-F5344CB8AC3E}">
        <p14:creationId xmlns:p14="http://schemas.microsoft.com/office/powerpoint/2010/main" val="114558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3D7EE-11D9-32A0-AC29-CB11CAD26E5F}"/>
              </a:ext>
            </a:extLst>
          </p:cNvPr>
          <p:cNvSpPr txBox="1"/>
          <p:nvPr/>
        </p:nvSpPr>
        <p:spPr>
          <a:xfrm>
            <a:off x="1018572" y="381965"/>
            <a:ext cx="9988952" cy="3985706"/>
          </a:xfrm>
          <a:prstGeom prst="rect">
            <a:avLst/>
          </a:prstGeom>
          <a:noFill/>
        </p:spPr>
        <p:txBody>
          <a:bodyPr wrap="square" rtlCol="0">
            <a:spAutoFit/>
          </a:bodyPr>
          <a:lstStyle/>
          <a:p>
            <a:pPr marL="342900" indent="-342900">
              <a:buFont typeface="Arial" panose="020B0604020202020204" pitchFamily="34" charset="0"/>
              <a:buChar char="•"/>
            </a:pPr>
            <a:r>
              <a:rPr lang="en-IN" sz="2300" dirty="0"/>
              <a:t>Outliers for categorical features were added to a new feature ‘others’.</a:t>
            </a:r>
          </a:p>
          <a:p>
            <a:pPr marL="342900" indent="-342900">
              <a:buFont typeface="Arial" panose="020B0604020202020204" pitchFamily="34" charset="0"/>
              <a:buChar char="•"/>
            </a:pPr>
            <a:r>
              <a:rPr lang="en-IN" sz="2300" dirty="0"/>
              <a:t>Null values of features were dropped due to less frequency.</a:t>
            </a:r>
          </a:p>
          <a:p>
            <a:pPr marL="342900" indent="-342900">
              <a:buFont typeface="Arial" panose="020B0604020202020204" pitchFamily="34" charset="0"/>
              <a:buChar char="•"/>
            </a:pPr>
            <a:r>
              <a:rPr lang="en-IN" sz="2300" dirty="0"/>
              <a:t>Spelling correction done for ’10thboard’ using </a:t>
            </a:r>
            <a:r>
              <a:rPr lang="en-IN" sz="2300" i="1" dirty="0"/>
              <a:t>fuzzywuzzy </a:t>
            </a:r>
            <a:r>
              <a:rPr lang="en-IN" sz="2300" dirty="0"/>
              <a:t>for better data understanding.</a:t>
            </a:r>
          </a:p>
          <a:p>
            <a:pPr marL="342900" indent="-342900">
              <a:buFont typeface="Arial" panose="020B0604020202020204" pitchFamily="34" charset="0"/>
              <a:buChar char="•"/>
            </a:pPr>
            <a:r>
              <a:rPr lang="en-IN" sz="2300" dirty="0"/>
              <a:t>Before proceeding the next step features ‘ID’,’</a:t>
            </a:r>
            <a:r>
              <a:rPr lang="en-IN" sz="2300" dirty="0" err="1"/>
              <a:t>CollegeCityID</a:t>
            </a:r>
            <a:r>
              <a:rPr lang="en-IN" sz="2300" dirty="0"/>
              <a:t>’, </a:t>
            </a:r>
            <a:r>
              <a:rPr lang="en-US" sz="2300" dirty="0"/>
              <a:t>'Designation', '</a:t>
            </a:r>
            <a:r>
              <a:rPr lang="en-US" sz="2300" dirty="0" err="1"/>
              <a:t>JobCity</a:t>
            </a:r>
            <a:r>
              <a:rPr lang="en-US" sz="2300" dirty="0"/>
              <a:t>', '10board', '12board’, 'Specialization’ are removed as discussed or not needed.</a:t>
            </a:r>
          </a:p>
          <a:p>
            <a:pPr marL="342900" indent="-342900">
              <a:buFont typeface="Arial" panose="020B0604020202020204" pitchFamily="34" charset="0"/>
              <a:buChar char="•"/>
            </a:pPr>
            <a:r>
              <a:rPr lang="en-IN" sz="2300" dirty="0"/>
              <a:t>Feature</a:t>
            </a:r>
            <a:r>
              <a:rPr lang="en-US" sz="2300" dirty="0"/>
              <a:t> ‘Domain’ was removed since unable to interpret the data into right format.</a:t>
            </a:r>
          </a:p>
          <a:p>
            <a:pPr marL="342900" indent="-342900">
              <a:buFont typeface="Arial" panose="020B0604020202020204" pitchFamily="34" charset="0"/>
              <a:buChar char="•"/>
            </a:pPr>
            <a:r>
              <a:rPr lang="en-US" sz="2300" dirty="0"/>
              <a:t>Data pre-processing done for all features along with feature engineered columns.</a:t>
            </a:r>
          </a:p>
        </p:txBody>
      </p:sp>
      <p:sp>
        <p:nvSpPr>
          <p:cNvPr id="8" name="TextBox 7">
            <a:extLst>
              <a:ext uri="{FF2B5EF4-FFF2-40B4-BE49-F238E27FC236}">
                <a16:creationId xmlns:a16="http://schemas.microsoft.com/office/drawing/2014/main" id="{D2BCE418-8FA3-6B85-9D1B-409F8B466174}"/>
              </a:ext>
            </a:extLst>
          </p:cNvPr>
          <p:cNvSpPr txBox="1"/>
          <p:nvPr/>
        </p:nvSpPr>
        <p:spPr>
          <a:xfrm>
            <a:off x="486136" y="4282126"/>
            <a:ext cx="6351607" cy="707886"/>
          </a:xfrm>
          <a:prstGeom prst="rect">
            <a:avLst/>
          </a:prstGeom>
          <a:noFill/>
        </p:spPr>
        <p:txBody>
          <a:bodyPr wrap="square">
            <a:spAutoFit/>
          </a:bodyPr>
          <a:lstStyle/>
          <a:p>
            <a:pPr>
              <a:buClr>
                <a:srgbClr val="3399FF"/>
              </a:buClr>
            </a:pP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 Feature Engineering</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Box 8">
            <a:extLst>
              <a:ext uri="{FF2B5EF4-FFF2-40B4-BE49-F238E27FC236}">
                <a16:creationId xmlns:a16="http://schemas.microsoft.com/office/drawing/2014/main" id="{127EE243-AA2F-45B0-2FB8-97DA5B4CAD30}"/>
              </a:ext>
            </a:extLst>
          </p:cNvPr>
          <p:cNvSpPr txBox="1"/>
          <p:nvPr/>
        </p:nvSpPr>
        <p:spPr>
          <a:xfrm>
            <a:off x="1018572" y="5131090"/>
            <a:ext cx="9988952" cy="800219"/>
          </a:xfrm>
          <a:prstGeom prst="rect">
            <a:avLst/>
          </a:prstGeom>
          <a:noFill/>
        </p:spPr>
        <p:txBody>
          <a:bodyPr wrap="square" rtlCol="0">
            <a:spAutoFit/>
          </a:bodyPr>
          <a:lstStyle/>
          <a:p>
            <a:pPr marL="342900" indent="-342900">
              <a:buFont typeface="Arial" panose="020B0604020202020204" pitchFamily="34" charset="0"/>
              <a:buChar char="•"/>
            </a:pPr>
            <a:r>
              <a:rPr lang="en-IN" sz="2300" b="1" u="sng" dirty="0"/>
              <a:t>Age</a:t>
            </a:r>
            <a:r>
              <a:rPr lang="en-IN" sz="2300" b="1" dirty="0"/>
              <a:t> :</a:t>
            </a:r>
          </a:p>
          <a:p>
            <a:pPr lvl="3"/>
            <a:r>
              <a:rPr lang="en-IN" sz="2300" b="1" dirty="0"/>
              <a:t>	</a:t>
            </a:r>
            <a:r>
              <a:rPr lang="en-IN" sz="2300" dirty="0"/>
              <a:t>The columns ‘DOB’ is converted to age for better Data Analysis.</a:t>
            </a:r>
          </a:p>
        </p:txBody>
      </p:sp>
    </p:spTree>
    <p:extLst>
      <p:ext uri="{BB962C8B-B14F-4D97-AF65-F5344CB8AC3E}">
        <p14:creationId xmlns:p14="http://schemas.microsoft.com/office/powerpoint/2010/main" val="72445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57D155-9B5C-7CF7-E088-D900189E67F2}"/>
              </a:ext>
            </a:extLst>
          </p:cNvPr>
          <p:cNvSpPr txBox="1"/>
          <p:nvPr/>
        </p:nvSpPr>
        <p:spPr>
          <a:xfrm>
            <a:off x="550551" y="474562"/>
            <a:ext cx="6574419" cy="5755422"/>
          </a:xfrm>
          <a:prstGeom prst="rect">
            <a:avLst/>
          </a:prstGeom>
          <a:noFill/>
        </p:spPr>
        <p:txBody>
          <a:bodyPr wrap="square">
            <a:spAutoFit/>
          </a:bodyPr>
          <a:lstStyle/>
          <a:p>
            <a:pPr marL="342900" lvl="3" indent="-342900">
              <a:buFont typeface="Arial" panose="020B0604020202020204" pitchFamily="34" charset="0"/>
              <a:buChar char="•"/>
            </a:pPr>
            <a:r>
              <a:rPr lang="en-IN" sz="2300" b="1" u="sng" dirty="0">
                <a:latin typeface="Arial" panose="020B0604020202020204" pitchFamily="34" charset="0"/>
              </a:rPr>
              <a:t>C</a:t>
            </a:r>
            <a:r>
              <a:rPr lang="en-IN" sz="2300" b="1" i="0" u="sng" strike="noStrike" dirty="0">
                <a:solidFill>
                  <a:srgbClr val="000000"/>
                </a:solidFill>
                <a:effectLst/>
                <a:latin typeface="Arial" panose="020B0604020202020204" pitchFamily="34" charset="0"/>
              </a:rPr>
              <a:t>ognitive</a:t>
            </a:r>
            <a:r>
              <a:rPr lang="en-IN" sz="1800" b="0" i="0" u="none" strike="noStrike" dirty="0">
                <a:solidFill>
                  <a:srgbClr val="000000"/>
                </a:solidFill>
                <a:effectLst/>
                <a:latin typeface="Arial" panose="020B0604020202020204" pitchFamily="34" charset="0"/>
              </a:rPr>
              <a:t> </a:t>
            </a:r>
            <a:r>
              <a:rPr lang="en-IN" sz="2300" b="0" i="0" u="none" strike="noStrike" dirty="0">
                <a:solidFill>
                  <a:srgbClr val="000000"/>
                </a:solidFill>
                <a:effectLst/>
                <a:latin typeface="Arial" panose="020B0604020202020204" pitchFamily="34" charset="0"/>
              </a:rPr>
              <a:t>:</a:t>
            </a:r>
          </a:p>
          <a:p>
            <a:pPr lvl="3"/>
            <a:r>
              <a:rPr lang="en-IN" sz="2300" dirty="0">
                <a:latin typeface="Arial" panose="020B0604020202020204" pitchFamily="34" charset="0"/>
              </a:rPr>
              <a:t>	The columns ‘</a:t>
            </a:r>
            <a:r>
              <a:rPr lang="en-IN" sz="2300" b="0" i="0" u="none" strike="noStrike" dirty="0">
                <a:solidFill>
                  <a:srgbClr val="000000"/>
                </a:solidFill>
                <a:effectLst/>
                <a:latin typeface="Arial" panose="020B0604020202020204" pitchFamily="34" charset="0"/>
              </a:rPr>
              <a:t>English</a:t>
            </a:r>
            <a:r>
              <a:rPr lang="en-IN" sz="2300" dirty="0">
                <a:latin typeface="Arial" panose="020B0604020202020204" pitchFamily="34" charset="0"/>
              </a:rPr>
              <a:t>’, ‘</a:t>
            </a:r>
            <a:r>
              <a:rPr lang="en-IN" sz="2300" b="0" i="0" u="none" strike="noStrike" dirty="0">
                <a:solidFill>
                  <a:srgbClr val="000000"/>
                </a:solidFill>
                <a:effectLst/>
                <a:latin typeface="Arial" panose="020B0604020202020204" pitchFamily="34" charset="0"/>
              </a:rPr>
              <a:t>Logical</a:t>
            </a:r>
            <a:r>
              <a:rPr lang="en-IN" sz="2300" dirty="0">
                <a:latin typeface="Arial" panose="020B0604020202020204" pitchFamily="34" charset="0"/>
              </a:rPr>
              <a:t>’, ‘</a:t>
            </a:r>
            <a:r>
              <a:rPr lang="en-IN" sz="2300" b="0" i="0" u="none" strike="noStrike" dirty="0">
                <a:solidFill>
                  <a:srgbClr val="000000"/>
                </a:solidFill>
                <a:effectLst/>
                <a:latin typeface="Arial" panose="020B0604020202020204" pitchFamily="34" charset="0"/>
              </a:rPr>
              <a:t>Quant’ 	are taken average to create </a:t>
            </a:r>
            <a:r>
              <a:rPr lang="en-IN" sz="2300" dirty="0">
                <a:latin typeface="Arial" panose="020B0604020202020204" pitchFamily="34" charset="0"/>
              </a:rPr>
              <a:t>a new 	‘Cognitive’ since these features represent 	cognitive skills and have similar 	distributions. </a:t>
            </a:r>
          </a:p>
          <a:p>
            <a:pPr lvl="3"/>
            <a:r>
              <a:rPr lang="en-IN" sz="2300" dirty="0">
                <a:latin typeface="Arial" panose="020B0604020202020204" pitchFamily="34" charset="0"/>
              </a:rPr>
              <a:t> </a:t>
            </a:r>
          </a:p>
          <a:p>
            <a:pPr marL="342900" lvl="3" indent="-342900">
              <a:buFont typeface="Arial" panose="020B0604020202020204" pitchFamily="34" charset="0"/>
              <a:buChar char="•"/>
            </a:pPr>
            <a:r>
              <a:rPr lang="en-IN" sz="2300" b="1" i="0" u="sng" strike="noStrike" dirty="0">
                <a:solidFill>
                  <a:srgbClr val="000000"/>
                </a:solidFill>
                <a:effectLst/>
                <a:latin typeface="Arial" panose="020B0604020202020204" pitchFamily="34" charset="0"/>
              </a:rPr>
              <a:t>Personality</a:t>
            </a:r>
            <a:r>
              <a:rPr lang="en-IN" sz="2300" b="1" i="0" u="none" strike="noStrike" dirty="0">
                <a:solidFill>
                  <a:srgbClr val="000000"/>
                </a:solidFill>
                <a:effectLst/>
                <a:latin typeface="Arial" panose="020B0604020202020204" pitchFamily="34" charset="0"/>
              </a:rPr>
              <a:t> : </a:t>
            </a:r>
          </a:p>
          <a:p>
            <a:pPr lvl="5"/>
            <a:r>
              <a:rPr lang="en-IN" sz="2300" b="1" dirty="0">
                <a:latin typeface="Arial" panose="020B0604020202020204" pitchFamily="34" charset="0"/>
              </a:rPr>
              <a:t>	</a:t>
            </a:r>
            <a:r>
              <a:rPr lang="en-IN" sz="2300" dirty="0">
                <a:latin typeface="Arial" panose="020B0604020202020204" pitchFamily="34" charset="0"/>
              </a:rPr>
              <a:t>The columns ‘</a:t>
            </a:r>
            <a:r>
              <a:rPr lang="en-IN" sz="2300" b="0" i="0" u="none" strike="noStrike" dirty="0">
                <a:solidFill>
                  <a:srgbClr val="000000"/>
                </a:solidFill>
                <a:effectLst/>
                <a:latin typeface="Arial" panose="020B0604020202020204" pitchFamily="34" charset="0"/>
              </a:rPr>
              <a:t>conscientiousness</a:t>
            </a:r>
            <a:r>
              <a:rPr lang="en-IN" sz="2300" dirty="0">
                <a:latin typeface="Arial" panose="020B0604020202020204" pitchFamily="34" charset="0"/>
              </a:rPr>
              <a:t>’, 	‘</a:t>
            </a:r>
            <a:r>
              <a:rPr lang="en-IN" sz="2300" b="0" i="0" u="none" strike="noStrike" dirty="0">
                <a:solidFill>
                  <a:srgbClr val="000000"/>
                </a:solidFill>
                <a:effectLst/>
                <a:latin typeface="Arial" panose="020B0604020202020204" pitchFamily="34" charset="0"/>
              </a:rPr>
              <a:t>agreeableness</a:t>
            </a:r>
            <a:r>
              <a:rPr lang="en-IN" sz="2300" dirty="0">
                <a:latin typeface="Arial" panose="020B0604020202020204" pitchFamily="34" charset="0"/>
              </a:rPr>
              <a:t>’, ‘</a:t>
            </a:r>
            <a:r>
              <a:rPr lang="en-IN" sz="2300" b="0" i="0" u="none" strike="noStrike" dirty="0">
                <a:solidFill>
                  <a:srgbClr val="000000"/>
                </a:solidFill>
                <a:effectLst/>
                <a:latin typeface="Arial" panose="020B0604020202020204" pitchFamily="34" charset="0"/>
              </a:rPr>
              <a:t>extraversion’ , 	‘</a:t>
            </a:r>
            <a:r>
              <a:rPr lang="en-IN" sz="2300" b="0" i="0" u="none" strike="noStrike" dirty="0" err="1">
                <a:solidFill>
                  <a:srgbClr val="000000"/>
                </a:solidFill>
                <a:effectLst/>
                <a:latin typeface="Arial" panose="020B0604020202020204" pitchFamily="34" charset="0"/>
              </a:rPr>
              <a:t>nueroticism</a:t>
            </a:r>
            <a:r>
              <a:rPr lang="en-IN" sz="2300" b="0" i="0" u="none" strike="noStrike" dirty="0">
                <a:solidFill>
                  <a:srgbClr val="000000"/>
                </a:solidFill>
                <a:effectLst/>
                <a:latin typeface="Arial" panose="020B0604020202020204" pitchFamily="34" charset="0"/>
              </a:rPr>
              <a:t>’ and 	‘</a:t>
            </a:r>
            <a:r>
              <a:rPr lang="en-IN" sz="2300" b="0" i="0" u="none" strike="noStrike" dirty="0" err="1">
                <a:solidFill>
                  <a:srgbClr val="000000"/>
                </a:solidFill>
                <a:effectLst/>
                <a:latin typeface="Arial" panose="020B0604020202020204" pitchFamily="34" charset="0"/>
              </a:rPr>
              <a:t>openess_to_experience</a:t>
            </a:r>
            <a:r>
              <a:rPr lang="en-IN" sz="2300" b="0" i="0" u="none" strike="noStrike" dirty="0">
                <a:solidFill>
                  <a:srgbClr val="000000"/>
                </a:solidFill>
                <a:effectLst/>
                <a:latin typeface="Arial" panose="020B0604020202020204" pitchFamily="34" charset="0"/>
              </a:rPr>
              <a:t>’ are taken 	average to create </a:t>
            </a:r>
            <a:r>
              <a:rPr lang="en-IN" sz="2300" dirty="0">
                <a:latin typeface="Arial" panose="020B0604020202020204" pitchFamily="34" charset="0"/>
              </a:rPr>
              <a:t>a new ‘Personality’ 	since these 	features represent 	Personality skills and have 	similar 	distributions. </a:t>
            </a:r>
          </a:p>
        </p:txBody>
      </p:sp>
      <p:pic>
        <p:nvPicPr>
          <p:cNvPr id="11" name="Picture 10">
            <a:extLst>
              <a:ext uri="{FF2B5EF4-FFF2-40B4-BE49-F238E27FC236}">
                <a16:creationId xmlns:a16="http://schemas.microsoft.com/office/drawing/2014/main" id="{95F66CD1-745C-0786-FA77-C1D4957A5691}"/>
              </a:ext>
            </a:extLst>
          </p:cNvPr>
          <p:cNvPicPr>
            <a:picLocks noChangeAspect="1"/>
          </p:cNvPicPr>
          <p:nvPr/>
        </p:nvPicPr>
        <p:blipFill>
          <a:blip r:embed="rId2"/>
          <a:stretch>
            <a:fillRect/>
          </a:stretch>
        </p:blipFill>
        <p:spPr>
          <a:xfrm>
            <a:off x="7639290" y="2998330"/>
            <a:ext cx="4170801" cy="3142319"/>
          </a:xfrm>
          <a:prstGeom prst="rect">
            <a:avLst/>
          </a:prstGeom>
        </p:spPr>
      </p:pic>
      <p:pic>
        <p:nvPicPr>
          <p:cNvPr id="13" name="Picture 12">
            <a:extLst>
              <a:ext uri="{FF2B5EF4-FFF2-40B4-BE49-F238E27FC236}">
                <a16:creationId xmlns:a16="http://schemas.microsoft.com/office/drawing/2014/main" id="{B1092907-2A0F-D469-0DA2-8697E42C6C8A}"/>
              </a:ext>
            </a:extLst>
          </p:cNvPr>
          <p:cNvPicPr>
            <a:picLocks noChangeAspect="1"/>
          </p:cNvPicPr>
          <p:nvPr/>
        </p:nvPicPr>
        <p:blipFill>
          <a:blip r:embed="rId3"/>
          <a:stretch>
            <a:fillRect/>
          </a:stretch>
        </p:blipFill>
        <p:spPr>
          <a:xfrm>
            <a:off x="7546027" y="99566"/>
            <a:ext cx="4095422" cy="2898764"/>
          </a:xfrm>
          <a:prstGeom prst="rect">
            <a:avLst/>
          </a:prstGeom>
        </p:spPr>
      </p:pic>
    </p:spTree>
    <p:extLst>
      <p:ext uri="{BB962C8B-B14F-4D97-AF65-F5344CB8AC3E}">
        <p14:creationId xmlns:p14="http://schemas.microsoft.com/office/powerpoint/2010/main" val="90846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F9233-CFEF-2CF9-F849-031DAC8580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23C54A-5721-1B83-C360-36F507C5530B}"/>
              </a:ext>
            </a:extLst>
          </p:cNvPr>
          <p:cNvSpPr txBox="1"/>
          <p:nvPr/>
        </p:nvSpPr>
        <p:spPr>
          <a:xfrm>
            <a:off x="1064871" y="474562"/>
            <a:ext cx="9977377" cy="1154162"/>
          </a:xfrm>
          <a:prstGeom prst="rect">
            <a:avLst/>
          </a:prstGeom>
          <a:noFill/>
        </p:spPr>
        <p:txBody>
          <a:bodyPr wrap="square">
            <a:spAutoFit/>
          </a:bodyPr>
          <a:lstStyle/>
          <a:p>
            <a:pPr marL="342900" lvl="3" indent="-342900">
              <a:buFont typeface="Arial" panose="020B0604020202020204" pitchFamily="34" charset="0"/>
              <a:buChar char="•"/>
            </a:pPr>
            <a:r>
              <a:rPr lang="en-IN" sz="2300" b="1" u="sng" dirty="0">
                <a:latin typeface="Arial" panose="020B0604020202020204" pitchFamily="34" charset="0"/>
              </a:rPr>
              <a:t>Service</a:t>
            </a:r>
            <a:r>
              <a:rPr lang="en-IN" sz="1800" b="0" i="0" u="none" strike="noStrike" dirty="0">
                <a:solidFill>
                  <a:srgbClr val="000000"/>
                </a:solidFill>
                <a:effectLst/>
                <a:latin typeface="Arial" panose="020B0604020202020204" pitchFamily="34" charset="0"/>
              </a:rPr>
              <a:t> </a:t>
            </a:r>
            <a:r>
              <a:rPr lang="en-IN" sz="2300" b="0" i="0" u="none" strike="noStrike" dirty="0">
                <a:solidFill>
                  <a:srgbClr val="000000"/>
                </a:solidFill>
                <a:effectLst/>
                <a:latin typeface="Arial" panose="020B0604020202020204" pitchFamily="34" charset="0"/>
              </a:rPr>
              <a:t>:</a:t>
            </a:r>
          </a:p>
          <a:p>
            <a:pPr lvl="3"/>
            <a:r>
              <a:rPr lang="en-IN" sz="2300" dirty="0">
                <a:latin typeface="Arial" panose="020B0604020202020204" pitchFamily="34" charset="0"/>
              </a:rPr>
              <a:t>	Service indicates the time period an employee spent in the 	company. Service is calculated by DOL – DOJ.</a:t>
            </a:r>
          </a:p>
        </p:txBody>
      </p:sp>
      <p:sp>
        <p:nvSpPr>
          <p:cNvPr id="2" name="TextBox 1">
            <a:extLst>
              <a:ext uri="{FF2B5EF4-FFF2-40B4-BE49-F238E27FC236}">
                <a16:creationId xmlns:a16="http://schemas.microsoft.com/office/drawing/2014/main" id="{2304E18E-E460-9CD2-B15D-ED5A659E31EE}"/>
              </a:ext>
            </a:extLst>
          </p:cNvPr>
          <p:cNvSpPr txBox="1"/>
          <p:nvPr/>
        </p:nvSpPr>
        <p:spPr>
          <a:xfrm>
            <a:off x="578733" y="1628724"/>
            <a:ext cx="7292052" cy="707886"/>
          </a:xfrm>
          <a:prstGeom prst="rect">
            <a:avLst/>
          </a:prstGeom>
          <a:noFill/>
        </p:spPr>
        <p:txBody>
          <a:bodyPr wrap="square">
            <a:spAutoFit/>
          </a:bodyPr>
          <a:lstStyle/>
          <a:p>
            <a:pPr>
              <a:buClr>
                <a:srgbClr val="3399FF"/>
              </a:buClr>
            </a:pP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 Exploratory Data Analysis</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TextBox 9">
            <a:extLst>
              <a:ext uri="{FF2B5EF4-FFF2-40B4-BE49-F238E27FC236}">
                <a16:creationId xmlns:a16="http://schemas.microsoft.com/office/drawing/2014/main" id="{D463BDA9-F3C0-2201-5E59-EAA5BB6F2E4D}"/>
              </a:ext>
            </a:extLst>
          </p:cNvPr>
          <p:cNvSpPr txBox="1"/>
          <p:nvPr/>
        </p:nvSpPr>
        <p:spPr>
          <a:xfrm>
            <a:off x="1064872" y="2336610"/>
            <a:ext cx="5220182" cy="3277820"/>
          </a:xfrm>
          <a:prstGeom prst="rect">
            <a:avLst/>
          </a:prstGeom>
          <a:noFill/>
        </p:spPr>
        <p:txBody>
          <a:bodyPr wrap="square">
            <a:spAutoFit/>
          </a:bodyPr>
          <a:lstStyle/>
          <a:p>
            <a:pPr marL="342900" lvl="3" indent="-342900">
              <a:buFont typeface="Arial" panose="020B0604020202020204" pitchFamily="34" charset="0"/>
              <a:buChar char="•"/>
            </a:pPr>
            <a:r>
              <a:rPr lang="en-IN" sz="2300" b="1" u="sng" dirty="0">
                <a:latin typeface="Arial" panose="020B0604020202020204" pitchFamily="34" charset="0"/>
              </a:rPr>
              <a:t>Salary</a:t>
            </a:r>
            <a:r>
              <a:rPr lang="en-IN" sz="1800" b="0" i="0" u="none" strike="noStrike" dirty="0">
                <a:solidFill>
                  <a:srgbClr val="000000"/>
                </a:solidFill>
                <a:effectLst/>
                <a:latin typeface="Arial" panose="020B0604020202020204" pitchFamily="34" charset="0"/>
              </a:rPr>
              <a:t> </a:t>
            </a:r>
            <a:r>
              <a:rPr lang="en-IN" sz="2300" b="0" i="0" u="none" strike="noStrike" dirty="0">
                <a:solidFill>
                  <a:srgbClr val="000000"/>
                </a:solidFill>
                <a:effectLst/>
                <a:latin typeface="Arial" panose="020B0604020202020204" pitchFamily="34" charset="0"/>
              </a:rPr>
              <a:t>:</a:t>
            </a:r>
          </a:p>
          <a:p>
            <a:pPr lvl="3"/>
            <a:r>
              <a:rPr lang="en-IN" sz="2300" dirty="0">
                <a:latin typeface="Arial" panose="020B0604020202020204" pitchFamily="34" charset="0"/>
              </a:rPr>
              <a:t>	</a:t>
            </a:r>
          </a:p>
          <a:p>
            <a:pPr marL="457200" lvl="8" indent="-457200">
              <a:buFont typeface="+mj-lt"/>
              <a:buAutoNum type="arabicPeriod"/>
            </a:pPr>
            <a:r>
              <a:rPr lang="en-IN" sz="2300" dirty="0">
                <a:latin typeface="Arial" panose="020B0604020202020204" pitchFamily="34" charset="0"/>
              </a:rPr>
              <a:t>The distribution of salary shows indicates positive skewness and moderately high Kurtosis.</a:t>
            </a:r>
          </a:p>
          <a:p>
            <a:pPr marL="457200" lvl="8" indent="-457200">
              <a:buFont typeface="+mj-lt"/>
              <a:buAutoNum type="arabicPeriod"/>
            </a:pPr>
            <a:r>
              <a:rPr lang="en-IN" sz="2300" b="0" i="0" u="none" strike="noStrike" dirty="0">
                <a:solidFill>
                  <a:srgbClr val="000000"/>
                </a:solidFill>
                <a:effectLst/>
                <a:latin typeface="Arial" panose="020B0604020202020204" pitchFamily="34" charset="0"/>
              </a:rPr>
              <a:t>The median salary of an employee is 3,00,000 INR and the lowest wage is 35000 INR.</a:t>
            </a:r>
          </a:p>
          <a:p>
            <a:pPr lvl="3"/>
            <a:r>
              <a:rPr lang="en-IN" sz="2300" dirty="0">
                <a:latin typeface="Arial" panose="020B0604020202020204" pitchFamily="34" charset="0"/>
              </a:rPr>
              <a:t>	</a:t>
            </a:r>
          </a:p>
        </p:txBody>
      </p:sp>
      <p:pic>
        <p:nvPicPr>
          <p:cNvPr id="12" name="Picture 11">
            <a:extLst>
              <a:ext uri="{FF2B5EF4-FFF2-40B4-BE49-F238E27FC236}">
                <a16:creationId xmlns:a16="http://schemas.microsoft.com/office/drawing/2014/main" id="{850CACEC-A65A-7192-77EE-3433893527A6}"/>
              </a:ext>
            </a:extLst>
          </p:cNvPr>
          <p:cNvPicPr>
            <a:picLocks noChangeAspect="1"/>
          </p:cNvPicPr>
          <p:nvPr/>
        </p:nvPicPr>
        <p:blipFill>
          <a:blip r:embed="rId2"/>
          <a:stretch>
            <a:fillRect/>
          </a:stretch>
        </p:blipFill>
        <p:spPr>
          <a:xfrm>
            <a:off x="6579122" y="2336610"/>
            <a:ext cx="4463126" cy="3431219"/>
          </a:xfrm>
          <a:prstGeom prst="rect">
            <a:avLst/>
          </a:prstGeom>
        </p:spPr>
      </p:pic>
    </p:spTree>
    <p:extLst>
      <p:ext uri="{BB962C8B-B14F-4D97-AF65-F5344CB8AC3E}">
        <p14:creationId xmlns:p14="http://schemas.microsoft.com/office/powerpoint/2010/main" val="334352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38A2C-EBC7-382E-B7EC-665A403529FD}"/>
              </a:ext>
            </a:extLst>
          </p:cNvPr>
          <p:cNvPicPr>
            <a:picLocks noChangeAspect="1"/>
          </p:cNvPicPr>
          <p:nvPr/>
        </p:nvPicPr>
        <p:blipFill>
          <a:blip r:embed="rId2"/>
          <a:stretch>
            <a:fillRect/>
          </a:stretch>
        </p:blipFill>
        <p:spPr>
          <a:xfrm>
            <a:off x="7909789" y="460757"/>
            <a:ext cx="4104733" cy="2878924"/>
          </a:xfrm>
          <a:prstGeom prst="rect">
            <a:avLst/>
          </a:prstGeom>
        </p:spPr>
      </p:pic>
      <p:sp>
        <p:nvSpPr>
          <p:cNvPr id="6" name="TextBox 5">
            <a:extLst>
              <a:ext uri="{FF2B5EF4-FFF2-40B4-BE49-F238E27FC236}">
                <a16:creationId xmlns:a16="http://schemas.microsoft.com/office/drawing/2014/main" id="{B36D9EAD-B157-A1C5-76C8-28BC40F5BDF5}"/>
              </a:ext>
            </a:extLst>
          </p:cNvPr>
          <p:cNvSpPr txBox="1"/>
          <p:nvPr/>
        </p:nvSpPr>
        <p:spPr>
          <a:xfrm>
            <a:off x="381965" y="460757"/>
            <a:ext cx="7115536" cy="2215991"/>
          </a:xfrm>
          <a:prstGeom prst="rect">
            <a:avLst/>
          </a:prstGeom>
          <a:noFill/>
        </p:spPr>
        <p:txBody>
          <a:bodyPr wrap="square">
            <a:spAutoFit/>
          </a:bodyPr>
          <a:lstStyle/>
          <a:p>
            <a:pPr marL="342900" indent="-342900">
              <a:buFont typeface="Arial" panose="020B0604020202020204" pitchFamily="34" charset="0"/>
              <a:buChar char="•"/>
            </a:pPr>
            <a:r>
              <a:rPr lang="en-US" sz="2300" b="1" u="sng" dirty="0"/>
              <a:t>10</a:t>
            </a:r>
            <a:r>
              <a:rPr lang="en-US" sz="2300" b="1" u="sng" baseline="30000" dirty="0"/>
              <a:t>th</a:t>
            </a:r>
            <a:r>
              <a:rPr lang="en-US" sz="2300" b="1" u="sng" dirty="0"/>
              <a:t> ,12</a:t>
            </a:r>
            <a:r>
              <a:rPr lang="en-US" sz="2300" b="1" u="sng" baseline="30000" dirty="0"/>
              <a:t>th</a:t>
            </a:r>
            <a:r>
              <a:rPr lang="en-US" sz="2300" b="1" u="sng" dirty="0"/>
              <a:t> Percentage and </a:t>
            </a:r>
            <a:r>
              <a:rPr lang="en-US" sz="2300" b="1" u="sng" dirty="0" err="1"/>
              <a:t>collegeGPA</a:t>
            </a:r>
            <a:r>
              <a:rPr lang="en-US" sz="2300" b="1" u="sng" dirty="0"/>
              <a:t>:</a:t>
            </a:r>
            <a:endParaRPr lang="en-US" sz="2300" dirty="0"/>
          </a:p>
          <a:p>
            <a:pPr marL="342900" indent="-342900">
              <a:buFont typeface="Arial" panose="020B0604020202020204" pitchFamily="34" charset="0"/>
              <a:buChar char="•"/>
            </a:pPr>
            <a:endParaRPr lang="en-US" sz="2300" dirty="0"/>
          </a:p>
          <a:p>
            <a:pPr marL="457200" indent="-457200">
              <a:buFont typeface="+mj-lt"/>
              <a:buAutoNum type="arabicPeriod"/>
            </a:pPr>
            <a:r>
              <a:rPr lang="en-US" sz="2300" dirty="0"/>
              <a:t>All the three features follow similar distributions.</a:t>
            </a:r>
          </a:p>
          <a:p>
            <a:pPr marL="457200" indent="-457200">
              <a:buFont typeface="+mj-lt"/>
              <a:buAutoNum type="arabicPeriod"/>
            </a:pPr>
            <a:r>
              <a:rPr lang="en-US" sz="2300" dirty="0"/>
              <a:t>More than half of the students got at least 70% and above.</a:t>
            </a:r>
          </a:p>
          <a:p>
            <a:pPr marL="457200" indent="-457200">
              <a:buFont typeface="+mj-lt"/>
              <a:buAutoNum type="arabicPeriod"/>
            </a:pPr>
            <a:r>
              <a:rPr lang="en-US" sz="2300" dirty="0"/>
              <a:t>The distribution represents a normal distribution.</a:t>
            </a:r>
          </a:p>
        </p:txBody>
      </p:sp>
      <p:sp>
        <p:nvSpPr>
          <p:cNvPr id="2" name="Rectangle 1">
            <a:extLst>
              <a:ext uri="{FF2B5EF4-FFF2-40B4-BE49-F238E27FC236}">
                <a16:creationId xmlns:a16="http://schemas.microsoft.com/office/drawing/2014/main" id="{9F43DBD9-0F6C-4BDC-8786-72A8BD6C11F5}"/>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B59F44D-14E0-DAC8-4FCF-04713C660E67}"/>
              </a:ext>
            </a:extLst>
          </p:cNvPr>
          <p:cNvSpPr>
            <a:spLocks noChangeArrowheads="1"/>
          </p:cNvSpPr>
          <p:nvPr/>
        </p:nvSpPr>
        <p:spPr bwMode="auto">
          <a:xfrm>
            <a:off x="152400" y="2425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FDB0D5E-123B-D74F-7554-E9B5A3EB7554}"/>
              </a:ext>
            </a:extLst>
          </p:cNvPr>
          <p:cNvSpPr txBox="1"/>
          <p:nvPr/>
        </p:nvSpPr>
        <p:spPr>
          <a:xfrm>
            <a:off x="588109" y="3339681"/>
            <a:ext cx="7115536" cy="2923877"/>
          </a:xfrm>
          <a:prstGeom prst="rect">
            <a:avLst/>
          </a:prstGeom>
          <a:noFill/>
        </p:spPr>
        <p:txBody>
          <a:bodyPr wrap="square">
            <a:spAutoFit/>
          </a:bodyPr>
          <a:lstStyle/>
          <a:p>
            <a:pPr marL="342900" indent="-342900">
              <a:buFont typeface="Arial" panose="020B0604020202020204" pitchFamily="34" charset="0"/>
              <a:buChar char="•"/>
            </a:pPr>
            <a:r>
              <a:rPr lang="en-US" sz="2300" b="1" u="sng" dirty="0"/>
              <a:t>Gender:</a:t>
            </a:r>
            <a:endParaRPr lang="en-US" sz="2300" dirty="0"/>
          </a:p>
          <a:p>
            <a:pPr marL="342900" indent="-342900">
              <a:buFont typeface="Arial" panose="020B0604020202020204" pitchFamily="34" charset="0"/>
              <a:buChar char="•"/>
            </a:pPr>
            <a:endParaRPr lang="en-US" sz="2300" dirty="0"/>
          </a:p>
          <a:p>
            <a:pPr marL="457200" indent="-457200">
              <a:buFont typeface="+mj-lt"/>
              <a:buAutoNum type="arabicPeriod"/>
            </a:pPr>
            <a:r>
              <a:rPr lang="en-US" sz="2300" dirty="0"/>
              <a:t>The pie chart shows the percentage of Male and Female who are working .</a:t>
            </a:r>
          </a:p>
          <a:p>
            <a:pPr marL="457200" indent="-457200">
              <a:buFont typeface="+mj-lt"/>
              <a:buAutoNum type="arabicPeriod"/>
            </a:pPr>
            <a:r>
              <a:rPr lang="en-US" sz="2300" dirty="0"/>
              <a:t>We can observe that the Gender data is completely biased towards Male employees and similar trends can be observed while performing Bi-Variate analysis with other data points.</a:t>
            </a:r>
          </a:p>
        </p:txBody>
      </p:sp>
      <p:pic>
        <p:nvPicPr>
          <p:cNvPr id="8" name="Picture 7">
            <a:extLst>
              <a:ext uri="{FF2B5EF4-FFF2-40B4-BE49-F238E27FC236}">
                <a16:creationId xmlns:a16="http://schemas.microsoft.com/office/drawing/2014/main" id="{35408802-E224-3A7F-B9E4-9DA9EF2F30B8}"/>
              </a:ext>
            </a:extLst>
          </p:cNvPr>
          <p:cNvPicPr>
            <a:picLocks noChangeAspect="1"/>
          </p:cNvPicPr>
          <p:nvPr/>
        </p:nvPicPr>
        <p:blipFill>
          <a:blip r:embed="rId3"/>
          <a:stretch>
            <a:fillRect/>
          </a:stretch>
        </p:blipFill>
        <p:spPr>
          <a:xfrm>
            <a:off x="8558331" y="3518320"/>
            <a:ext cx="2807648" cy="2395197"/>
          </a:xfrm>
          <a:prstGeom prst="rect">
            <a:avLst/>
          </a:prstGeom>
        </p:spPr>
      </p:pic>
    </p:spTree>
    <p:extLst>
      <p:ext uri="{BB962C8B-B14F-4D97-AF65-F5344CB8AC3E}">
        <p14:creationId xmlns:p14="http://schemas.microsoft.com/office/powerpoint/2010/main" val="3428554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7209</TotalTime>
  <Words>1365</Words>
  <Application>Microsoft Office PowerPoint</Application>
  <PresentationFormat>Widescreen</PresentationFormat>
  <Paragraphs>118</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lekhan thati</cp:lastModifiedBy>
  <cp:revision>33</cp:revision>
  <dcterms:created xsi:type="dcterms:W3CDTF">2021-02-16T05:19:01Z</dcterms:created>
  <dcterms:modified xsi:type="dcterms:W3CDTF">2024-03-03T15:49:48Z</dcterms:modified>
</cp:coreProperties>
</file>