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6" r:id="rId2"/>
    <p:sldId id="278" r:id="rId3"/>
    <p:sldId id="274" r:id="rId4"/>
    <p:sldId id="259" r:id="rId5"/>
    <p:sldId id="260" r:id="rId6"/>
    <p:sldId id="261" r:id="rId7"/>
    <p:sldId id="262" r:id="rId8"/>
    <p:sldId id="277" r:id="rId9"/>
    <p:sldId id="264" r:id="rId10"/>
    <p:sldId id="280" r:id="rId11"/>
    <p:sldId id="269" r:id="rId12"/>
    <p:sldId id="271" r:id="rId13"/>
    <p:sldId id="272" r:id="rId14"/>
    <p:sldId id="263" r:id="rId15"/>
    <p:sldId id="273" r:id="rId16"/>
    <p:sldId id="265"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9EBF5"/>
          </a:solidFill>
        </a:fill>
      </a:tcStyle>
    </a:wholeTbl>
    <a:band1H>
      <a:tcStyle>
        <a:tcBdr/>
        <a:fill>
          <a:solidFill>
            <a:srgbClr val="CFD5EA"/>
          </a:solidFill>
        </a:fill>
      </a:tcStyle>
    </a:band1H>
    <a:band2H>
      <a:tcStyle>
        <a:tcBdr/>
      </a:tcStyle>
    </a:band2H>
    <a:band1V>
      <a:tcStyle>
        <a:tcBdr/>
        <a:fill>
          <a:solidFill>
            <a:srgbClr val="CFD5EA"/>
          </a:solidFill>
        </a:fill>
      </a:tcStyle>
    </a:band1V>
    <a:band2V>
      <a:tcStyle>
        <a:tcBdr/>
      </a:tcStyle>
    </a:band2V>
    <a:lastCol>
      <a:tcTxStyle b="on">
        <a:font>
          <a:latin typeface="+mn-lt"/>
          <a:ea typeface="+mn-ea"/>
          <a:cs typeface="+mn-cs"/>
        </a:font>
        <a:srgbClr val="FFFFFF"/>
      </a:tcTxStyle>
      <a:tcStyle>
        <a:tcBdr/>
        <a:fill>
          <a:solidFill>
            <a:srgbClr val="4472C4"/>
          </a:solidFill>
        </a:fill>
      </a:tcStyle>
    </a:lastCol>
    <a:firstCol>
      <a:tcTxStyle b="on">
        <a:font>
          <a:latin typeface="+mn-lt"/>
          <a:ea typeface="+mn-ea"/>
          <a:cs typeface="+mn-cs"/>
        </a:font>
        <a:srgbClr val="FFFFFF"/>
      </a:tcTxStyle>
      <a:tcStyle>
        <a:tcBdr/>
        <a:fill>
          <a:solidFill>
            <a:srgbClr val="4472C4"/>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4472C4"/>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4472C4"/>
          </a:solidFill>
        </a:fill>
      </a:tcStyle>
    </a:firstRow>
  </a:tblStyle>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id="{424DB0B6-5854-5424-BF29-D7262554BA4C}"/>
              </a:ext>
            </a:extLst>
          </p:cNvPr>
          <p:cNvSpPr txBox="1">
            <a:spLocks noGrp="1"/>
          </p:cNvSpPr>
          <p:nvPr>
            <p:ph type="hdr" sz="quarter"/>
          </p:nvPr>
        </p:nvSpPr>
        <p:spPr>
          <a:xfrm>
            <a:off x="0" y="0"/>
            <a:ext cx="5283202" cy="3444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9" name="Date Placeholder 2">
            <a:extLst>
              <a:ext uri="{FF2B5EF4-FFF2-40B4-BE49-F238E27FC236}">
                <a16:creationId xmlns:a16="http://schemas.microsoft.com/office/drawing/2014/main" id="{59EF4CE9-FEB0-82E7-AF2B-FDECFCC7C2F6}"/>
              </a:ext>
            </a:extLst>
          </p:cNvPr>
          <p:cNvSpPr txBox="1">
            <a:spLocks noGrp="1"/>
          </p:cNvSpPr>
          <p:nvPr>
            <p:ph type="dt" idx="1"/>
          </p:nvPr>
        </p:nvSpPr>
        <p:spPr>
          <a:xfrm>
            <a:off x="6905621" y="0"/>
            <a:ext cx="5283202" cy="3444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79958BFF-9971-4818-8CE3-4E2D88ED7FE8}" type="datetime1">
              <a:rPr lang="en-IN"/>
              <a:pPr lvl="0"/>
              <a:t>30-08-2025</a:t>
            </a:fld>
            <a:endParaRPr lang="en-IN"/>
          </a:p>
        </p:txBody>
      </p:sp>
      <p:sp>
        <p:nvSpPr>
          <p:cNvPr id="10" name="Slide Image Placeholder 3">
            <a:extLst>
              <a:ext uri="{FF2B5EF4-FFF2-40B4-BE49-F238E27FC236}">
                <a16:creationId xmlns:a16="http://schemas.microsoft.com/office/drawing/2014/main" id="{17FD6E97-F8D6-7584-BACD-E3AFD044D601}"/>
              </a:ext>
            </a:extLst>
          </p:cNvPr>
          <p:cNvSpPr>
            <a:spLocks noGrp="1" noRot="1" noChangeAspect="1"/>
          </p:cNvSpPr>
          <p:nvPr>
            <p:ph type="sldImg" idx="2"/>
          </p:nvPr>
        </p:nvSpPr>
        <p:spPr>
          <a:xfrm>
            <a:off x="4038603" y="857250"/>
            <a:ext cx="4114800" cy="2314574"/>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id="{19F23413-0F46-1FB4-2FD6-4974DF3B564E}"/>
              </a:ext>
            </a:extLst>
          </p:cNvPr>
          <p:cNvSpPr txBox="1">
            <a:spLocks noGrp="1"/>
          </p:cNvSpPr>
          <p:nvPr>
            <p:ph type="body" sz="quarter" idx="3"/>
          </p:nvPr>
        </p:nvSpPr>
        <p:spPr>
          <a:xfrm>
            <a:off x="1219196" y="3300417"/>
            <a:ext cx="9753603" cy="2700332"/>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Footer Placeholder 5">
            <a:extLst>
              <a:ext uri="{FF2B5EF4-FFF2-40B4-BE49-F238E27FC236}">
                <a16:creationId xmlns:a16="http://schemas.microsoft.com/office/drawing/2014/main" id="{3BE74DF4-4E57-79A5-2FCA-0E0E830557DC}"/>
              </a:ext>
            </a:extLst>
          </p:cNvPr>
          <p:cNvSpPr txBox="1">
            <a:spLocks noGrp="1"/>
          </p:cNvSpPr>
          <p:nvPr>
            <p:ph type="ftr" sz="quarter" idx="4"/>
          </p:nvPr>
        </p:nvSpPr>
        <p:spPr>
          <a:xfrm>
            <a:off x="0"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13" name="Slide Number Placeholder 6">
            <a:extLst>
              <a:ext uri="{FF2B5EF4-FFF2-40B4-BE49-F238E27FC236}">
                <a16:creationId xmlns:a16="http://schemas.microsoft.com/office/drawing/2014/main" id="{F3A65BF8-FB20-3D3F-E2A1-F15287A80C61}"/>
              </a:ext>
            </a:extLst>
          </p:cNvPr>
          <p:cNvSpPr txBox="1">
            <a:spLocks noGrp="1"/>
          </p:cNvSpPr>
          <p:nvPr>
            <p:ph type="sldNum" sz="quarter" idx="5"/>
          </p:nvPr>
        </p:nvSpPr>
        <p:spPr>
          <a:xfrm>
            <a:off x="6905621"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F0E78812-162E-478E-8450-608CFE8C135A}" type="slidenum">
              <a:t>‹#›</a:t>
            </a:fld>
            <a:endParaRPr lang="en-IN"/>
          </a:p>
        </p:txBody>
      </p:sp>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2A033BF-1AA3-491B-9C4C-CF92650B844A}" type="datetimeFigureOut">
              <a:t>8/30/2025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2AEDF8F-D0BA-4062-BD62-802097F04A5E}" type="slidenum">
              <a:t>‹#›</a:t>
            </a:fld>
            <a:endParaRPr lang="en-US"/>
          </a:p>
        </p:txBody>
      </p:sp>
    </p:spTree>
    <p:extLst>
      <p:ext uri="{BB962C8B-B14F-4D97-AF65-F5344CB8AC3E}">
        <p14:creationId xmlns:p14="http://schemas.microsoft.com/office/powerpoint/2010/main" val="3546037248"/>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C8FF0D55-F436-4746-C994-F196C36DF97B}"/>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237864CC-FA05-E674-FFBF-99E2108B6404}"/>
              </a:ext>
            </a:extLst>
          </p:cNvPr>
          <p:cNvSpPr txBox="1">
            <a:spLocks noGrp="1"/>
          </p:cNvSpPr>
          <p:nvPr>
            <p:ph type="ctrTitle"/>
          </p:nvPr>
        </p:nvSpPr>
        <p:spPr>
          <a:xfrm>
            <a:off x="1751011" y="1300788"/>
            <a:ext cx="8689972" cy="2509214"/>
          </a:xfrm>
        </p:spPr>
        <p:txBody>
          <a:bodyPr anchor="b"/>
          <a:lstStyle>
            <a:lvl1pPr>
              <a:defRPr sz="4800"/>
            </a:lvl1pPr>
          </a:lstStyle>
          <a:p>
            <a:pPr lvl="0"/>
            <a:r>
              <a:rPr lang="en-US"/>
              <a:t>Click to edit Master title style</a:t>
            </a:r>
          </a:p>
        </p:txBody>
      </p:sp>
      <p:sp>
        <p:nvSpPr>
          <p:cNvPr id="3" name="Subtitle 2">
            <a:extLst>
              <a:ext uri="{FF2B5EF4-FFF2-40B4-BE49-F238E27FC236}">
                <a16:creationId xmlns:a16="http://schemas.microsoft.com/office/drawing/2014/main" id="{1E4ADC54-FCDB-0BEA-30FF-824E9F025FF4}"/>
              </a:ext>
            </a:extLst>
          </p:cNvPr>
          <p:cNvSpPr txBox="1">
            <a:spLocks noGrp="1"/>
          </p:cNvSpPr>
          <p:nvPr>
            <p:ph type="subTitle" idx="1"/>
          </p:nvPr>
        </p:nvSpPr>
        <p:spPr>
          <a:xfrm>
            <a:off x="1751011" y="3886200"/>
            <a:ext cx="8689972" cy="1371600"/>
          </a:xfrm>
        </p:spPr>
        <p:txBody>
          <a:bodyPr anchorCtr="1"/>
          <a:lstStyle>
            <a:lvl1pPr marL="0" indent="0" algn="ctr">
              <a:buNone/>
              <a:defRPr sz="2200">
                <a:solidFill>
                  <a:srgbClr val="7F7F7F"/>
                </a:solidFill>
              </a:defRPr>
            </a:lvl1pPr>
          </a:lstStyle>
          <a:p>
            <a:pPr lvl="0"/>
            <a:r>
              <a:rPr lang="en-US"/>
              <a:t>Click to edit Master subtitle style</a:t>
            </a:r>
          </a:p>
        </p:txBody>
      </p:sp>
      <p:sp>
        <p:nvSpPr>
          <p:cNvPr id="4" name="Date Placeholder 3">
            <a:extLst>
              <a:ext uri="{FF2B5EF4-FFF2-40B4-BE49-F238E27FC236}">
                <a16:creationId xmlns:a16="http://schemas.microsoft.com/office/drawing/2014/main" id="{ED47E0CC-1113-E171-7224-04628A30DCE1}"/>
              </a:ext>
            </a:extLst>
          </p:cNvPr>
          <p:cNvSpPr txBox="1">
            <a:spLocks noGrp="1"/>
          </p:cNvSpPr>
          <p:nvPr>
            <p:ph type="dt" sz="half" idx="7"/>
          </p:nvPr>
        </p:nvSpPr>
        <p:spPr>
          <a:xfrm>
            <a:off x="7678738" y="5883277"/>
            <a:ext cx="2743200" cy="365129"/>
          </a:xfrm>
        </p:spPr>
        <p:txBody>
          <a:bodyPr/>
          <a:lstStyle>
            <a:lvl1pPr>
              <a:defRPr/>
            </a:lvl1pPr>
          </a:lstStyle>
          <a:p>
            <a:pPr lvl="0"/>
            <a:fld id="{6E045E16-31E7-42D5-AD23-843F0FB2AD01}" type="datetime1">
              <a:rPr lang="en-US"/>
              <a:pPr lvl="0"/>
              <a:t>8/30/2025</a:t>
            </a:fld>
            <a:endParaRPr lang="en-US"/>
          </a:p>
        </p:txBody>
      </p:sp>
      <p:sp>
        <p:nvSpPr>
          <p:cNvPr id="5" name="Footer Placeholder 4">
            <a:extLst>
              <a:ext uri="{FF2B5EF4-FFF2-40B4-BE49-F238E27FC236}">
                <a16:creationId xmlns:a16="http://schemas.microsoft.com/office/drawing/2014/main" id="{6363CAFC-DBD1-28FD-063F-5662D20AFA4C}"/>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33603DE4-A17B-C025-3BD9-28BF860B80A4}"/>
              </a:ext>
            </a:extLst>
          </p:cNvPr>
          <p:cNvSpPr txBox="1">
            <a:spLocks noGrp="1"/>
          </p:cNvSpPr>
          <p:nvPr>
            <p:ph type="sldNum" sz="quarter" idx="8"/>
          </p:nvPr>
        </p:nvSpPr>
        <p:spPr>
          <a:xfrm>
            <a:off x="10514008" y="5883277"/>
            <a:ext cx="764218" cy="365129"/>
          </a:xfrm>
        </p:spPr>
        <p:txBody>
          <a:bodyPr/>
          <a:lstStyle>
            <a:lvl1pPr>
              <a:defRPr/>
            </a:lvl1pPr>
          </a:lstStyle>
          <a:p>
            <a:pPr lvl="0"/>
            <a:fld id="{DB7727DD-29F8-4CE2-AD43-758D69FAA7FC}" type="slidenum">
              <a:t>‹#›</a:t>
            </a:fld>
            <a:endParaRPr lang="en-US"/>
          </a:p>
        </p:txBody>
      </p:sp>
    </p:spTree>
    <p:extLst>
      <p:ext uri="{BB962C8B-B14F-4D97-AF65-F5344CB8AC3E}">
        <p14:creationId xmlns:p14="http://schemas.microsoft.com/office/powerpoint/2010/main" val="306394310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2" descr="\\DROBO-FS\QuickDrops\JB\PPTX NG\Droplets\LightingOverlay.png">
            <a:extLst>
              <a:ext uri="{FF2B5EF4-FFF2-40B4-BE49-F238E27FC236}">
                <a16:creationId xmlns:a16="http://schemas.microsoft.com/office/drawing/2014/main" id="{90384DBA-9744-3220-C1A6-370ADF62A401}"/>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8967DA4B-05C1-B3E3-F712-A3FD012B7813}"/>
              </a:ext>
            </a:extLst>
          </p:cNvPr>
          <p:cNvSpPr txBox="1">
            <a:spLocks noGrp="1"/>
          </p:cNvSpPr>
          <p:nvPr>
            <p:ph type="title"/>
          </p:nvPr>
        </p:nvSpPr>
        <p:spPr>
          <a:xfrm>
            <a:off x="913796" y="4289377"/>
            <a:ext cx="10364431" cy="811612"/>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8FF32F5E-1B91-9E8E-C8D3-EAC93F2419E8}"/>
              </a:ext>
            </a:extLst>
          </p:cNvPr>
          <p:cNvSpPr txBox="1">
            <a:spLocks noGrp="1"/>
          </p:cNvSpPr>
          <p:nvPr>
            <p:ph type="pic" idx="4294967295"/>
          </p:nvPr>
        </p:nvSpPr>
        <p:spPr>
          <a:xfrm>
            <a:off x="1184742" y="698263"/>
            <a:ext cx="9822530" cy="3214134"/>
          </a:xfrm>
          <a:ln w="82552" cap="sq">
            <a:solidFill>
              <a:srgbClr val="EAEAEA"/>
            </a:solidFill>
            <a:prstDash val="solid"/>
            <a:miter/>
          </a:ln>
        </p:spPr>
        <p:txBody>
          <a:bodyPr anchorCtr="1"/>
          <a:lstStyle>
            <a:lvl1pPr marL="0" indent="0" algn="ctr">
              <a:buNone/>
              <a:defRPr sz="3200"/>
            </a:lvl1pPr>
          </a:lstStyle>
          <a:p>
            <a:pPr lvl="0"/>
            <a:r>
              <a:rPr lang="en-US"/>
              <a:t>Click icon to add picture</a:t>
            </a:r>
          </a:p>
        </p:txBody>
      </p:sp>
      <p:sp>
        <p:nvSpPr>
          <p:cNvPr id="4" name="Text Placeholder 3">
            <a:extLst>
              <a:ext uri="{FF2B5EF4-FFF2-40B4-BE49-F238E27FC236}">
                <a16:creationId xmlns:a16="http://schemas.microsoft.com/office/drawing/2014/main" id="{5B4E6681-A841-7F73-3320-70990B092831}"/>
              </a:ext>
            </a:extLst>
          </p:cNvPr>
          <p:cNvSpPr txBox="1">
            <a:spLocks noGrp="1"/>
          </p:cNvSpPr>
          <p:nvPr>
            <p:ph type="body" idx="4294967295"/>
          </p:nvPr>
        </p:nvSpPr>
        <p:spPr>
          <a:xfrm>
            <a:off x="913778" y="5108725"/>
            <a:ext cx="10364449" cy="682471"/>
          </a:xfrm>
        </p:spPr>
        <p:txBody>
          <a:bodyPr anchorCtr="1"/>
          <a:lstStyle>
            <a:lvl1pPr marL="0" indent="0" algn="ctr">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C7F6A6CC-499A-40DD-1769-CF9F67C870B3}"/>
              </a:ext>
            </a:extLst>
          </p:cNvPr>
          <p:cNvSpPr txBox="1">
            <a:spLocks noGrp="1"/>
          </p:cNvSpPr>
          <p:nvPr>
            <p:ph type="dt" sz="half" idx="7"/>
          </p:nvPr>
        </p:nvSpPr>
        <p:spPr>
          <a:xfrm>
            <a:off x="7678738" y="5883277"/>
            <a:ext cx="2743200" cy="365129"/>
          </a:xfrm>
        </p:spPr>
        <p:txBody>
          <a:bodyPr/>
          <a:lstStyle>
            <a:lvl1pPr>
              <a:defRPr/>
            </a:lvl1pPr>
          </a:lstStyle>
          <a:p>
            <a:pPr lvl="0"/>
            <a:fld id="{AE42B6EF-034C-4DB3-A030-E82B50A225F2}" type="datetime1">
              <a:rPr lang="en-US"/>
              <a:pPr lvl="0"/>
              <a:t>8/30/2025</a:t>
            </a:fld>
            <a:endParaRPr lang="en-US"/>
          </a:p>
        </p:txBody>
      </p:sp>
      <p:sp>
        <p:nvSpPr>
          <p:cNvPr id="6" name="Footer Placeholder 5">
            <a:extLst>
              <a:ext uri="{FF2B5EF4-FFF2-40B4-BE49-F238E27FC236}">
                <a16:creationId xmlns:a16="http://schemas.microsoft.com/office/drawing/2014/main" id="{0B8CE2E0-997D-E24F-094F-055C00628E9C}"/>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690A07BE-C9E8-FDE3-C472-592560FE5259}"/>
              </a:ext>
            </a:extLst>
          </p:cNvPr>
          <p:cNvSpPr txBox="1">
            <a:spLocks noGrp="1"/>
          </p:cNvSpPr>
          <p:nvPr>
            <p:ph type="sldNum" sz="quarter" idx="8"/>
          </p:nvPr>
        </p:nvSpPr>
        <p:spPr>
          <a:xfrm>
            <a:off x="10514008" y="5883277"/>
            <a:ext cx="764218" cy="365129"/>
          </a:xfrm>
        </p:spPr>
        <p:txBody>
          <a:bodyPr/>
          <a:lstStyle>
            <a:lvl1pPr>
              <a:defRPr/>
            </a:lvl1pPr>
          </a:lstStyle>
          <a:p>
            <a:pPr lvl="0"/>
            <a:fld id="{ADBC8189-2D29-42DB-BACF-EF5EA1022A34}" type="slidenum">
              <a:t>‹#›</a:t>
            </a:fld>
            <a:endParaRPr lang="en-US"/>
          </a:p>
        </p:txBody>
      </p:sp>
    </p:spTree>
    <p:extLst>
      <p:ext uri="{BB962C8B-B14F-4D97-AF65-F5344CB8AC3E}">
        <p14:creationId xmlns:p14="http://schemas.microsoft.com/office/powerpoint/2010/main" val="2533029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F754B1C9-0B96-58C0-AE47-2842F486E93F}"/>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A9FB006D-DDFA-B593-EE58-FA2E1B2C824D}"/>
              </a:ext>
            </a:extLst>
          </p:cNvPr>
          <p:cNvSpPr txBox="1">
            <a:spLocks noGrp="1"/>
          </p:cNvSpPr>
          <p:nvPr>
            <p:ph type="title"/>
          </p:nvPr>
        </p:nvSpPr>
        <p:spPr>
          <a:xfrm>
            <a:off x="913778" y="609603"/>
            <a:ext cx="10364449" cy="3427244"/>
          </a:xfrm>
        </p:spPr>
        <p:txBody>
          <a:bodyPr/>
          <a:lstStyle>
            <a:lvl1pPr>
              <a:defRPr sz="3200"/>
            </a:lvl1pPr>
          </a:lstStyle>
          <a:p>
            <a:pPr lvl="0"/>
            <a:r>
              <a:rPr lang="en-US"/>
              <a:t>Click to edit Master title style</a:t>
            </a:r>
          </a:p>
        </p:txBody>
      </p:sp>
      <p:sp>
        <p:nvSpPr>
          <p:cNvPr id="3" name="Text Placeholder 3">
            <a:extLst>
              <a:ext uri="{FF2B5EF4-FFF2-40B4-BE49-F238E27FC236}">
                <a16:creationId xmlns:a16="http://schemas.microsoft.com/office/drawing/2014/main" id="{1FD05C14-9B8F-B11E-F809-9FE63D12B1F8}"/>
              </a:ext>
            </a:extLst>
          </p:cNvPr>
          <p:cNvSpPr txBox="1">
            <a:spLocks noGrp="1"/>
          </p:cNvSpPr>
          <p:nvPr>
            <p:ph type="body" idx="4294967295"/>
          </p:nvPr>
        </p:nvSpPr>
        <p:spPr>
          <a:xfrm>
            <a:off x="913778" y="4204822"/>
            <a:ext cx="10364449" cy="1586383"/>
          </a:xfrm>
        </p:spPr>
        <p:txBody>
          <a:bodyPr anchor="ctr" anchorCtr="1"/>
          <a:lstStyle>
            <a:lvl1pPr marL="0" indent="0" algn="ctr">
              <a:buNone/>
              <a:defRPr sz="1600"/>
            </a:lvl1pPr>
          </a:lstStyle>
          <a:p>
            <a:pPr lvl="0"/>
            <a:r>
              <a:rPr lang="en-US"/>
              <a:t>Click to edit Master text styles</a:t>
            </a:r>
          </a:p>
        </p:txBody>
      </p:sp>
      <p:sp>
        <p:nvSpPr>
          <p:cNvPr id="4" name="Date Placeholder 4">
            <a:extLst>
              <a:ext uri="{FF2B5EF4-FFF2-40B4-BE49-F238E27FC236}">
                <a16:creationId xmlns:a16="http://schemas.microsoft.com/office/drawing/2014/main" id="{5A57655F-040A-EBDC-B732-6C6EEEEEC642}"/>
              </a:ext>
            </a:extLst>
          </p:cNvPr>
          <p:cNvSpPr txBox="1">
            <a:spLocks noGrp="1"/>
          </p:cNvSpPr>
          <p:nvPr>
            <p:ph type="dt" sz="half" idx="7"/>
          </p:nvPr>
        </p:nvSpPr>
        <p:spPr>
          <a:xfrm>
            <a:off x="7678738" y="5883277"/>
            <a:ext cx="2743200" cy="365129"/>
          </a:xfrm>
        </p:spPr>
        <p:txBody>
          <a:bodyPr/>
          <a:lstStyle>
            <a:lvl1pPr>
              <a:defRPr/>
            </a:lvl1pPr>
          </a:lstStyle>
          <a:p>
            <a:pPr lvl="0"/>
            <a:fld id="{4ADA76C8-0AA0-4E9C-8736-067DB9CF3DDB}" type="datetime1">
              <a:rPr lang="en-US"/>
              <a:pPr lvl="0"/>
              <a:t>8/30/2025</a:t>
            </a:fld>
            <a:endParaRPr lang="en-US"/>
          </a:p>
        </p:txBody>
      </p:sp>
      <p:sp>
        <p:nvSpPr>
          <p:cNvPr id="5" name="Footer Placeholder 5">
            <a:extLst>
              <a:ext uri="{FF2B5EF4-FFF2-40B4-BE49-F238E27FC236}">
                <a16:creationId xmlns:a16="http://schemas.microsoft.com/office/drawing/2014/main" id="{B0FD52C2-188F-66C4-A815-F4569279C42F}"/>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6" name="Slide Number Placeholder 6">
            <a:extLst>
              <a:ext uri="{FF2B5EF4-FFF2-40B4-BE49-F238E27FC236}">
                <a16:creationId xmlns:a16="http://schemas.microsoft.com/office/drawing/2014/main" id="{23BABC4A-7A6A-D8E5-3D88-DF3F0661DAA6}"/>
              </a:ext>
            </a:extLst>
          </p:cNvPr>
          <p:cNvSpPr txBox="1">
            <a:spLocks noGrp="1"/>
          </p:cNvSpPr>
          <p:nvPr>
            <p:ph type="sldNum" sz="quarter" idx="8"/>
          </p:nvPr>
        </p:nvSpPr>
        <p:spPr>
          <a:xfrm>
            <a:off x="10514008" y="5883277"/>
            <a:ext cx="764218" cy="365129"/>
          </a:xfrm>
        </p:spPr>
        <p:txBody>
          <a:bodyPr/>
          <a:lstStyle>
            <a:lvl1pPr>
              <a:defRPr/>
            </a:lvl1pPr>
          </a:lstStyle>
          <a:p>
            <a:pPr lvl="0"/>
            <a:fld id="{CA96D8AC-1B8A-4AE8-9B2D-3F38E01CAA70}" type="slidenum">
              <a:t>‹#›</a:t>
            </a:fld>
            <a:endParaRPr lang="en-US"/>
          </a:p>
        </p:txBody>
      </p:sp>
    </p:spTree>
    <p:extLst>
      <p:ext uri="{BB962C8B-B14F-4D97-AF65-F5344CB8AC3E}">
        <p14:creationId xmlns:p14="http://schemas.microsoft.com/office/powerpoint/2010/main" val="134950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0" name="Picture 2" descr="\\DROBO-FS\QuickDrops\JB\PPTX NG\Droplets\LightingOverlay.png">
            <a:extLst>
              <a:ext uri="{FF2B5EF4-FFF2-40B4-BE49-F238E27FC236}">
                <a16:creationId xmlns:a16="http://schemas.microsoft.com/office/drawing/2014/main" id="{C5BA69D0-2C74-AC16-1691-B05885D2BD42}"/>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00E3352A-C4ED-43D5-457F-7086A913640F}"/>
              </a:ext>
            </a:extLst>
          </p:cNvPr>
          <p:cNvSpPr txBox="1">
            <a:spLocks noGrp="1"/>
          </p:cNvSpPr>
          <p:nvPr>
            <p:ph type="title"/>
          </p:nvPr>
        </p:nvSpPr>
        <p:spPr>
          <a:xfrm>
            <a:off x="1446215" y="609603"/>
            <a:ext cx="9302748" cy="2992904"/>
          </a:xfrm>
        </p:spPr>
        <p:txBody>
          <a:bodyPr/>
          <a:lstStyle>
            <a:lvl1pPr>
              <a:defRPr sz="3200"/>
            </a:lvl1pPr>
          </a:lstStyle>
          <a:p>
            <a:pPr lvl="0"/>
            <a:r>
              <a:rPr lang="en-US"/>
              <a:t>Click to edit Master title style</a:t>
            </a:r>
          </a:p>
        </p:txBody>
      </p:sp>
      <p:sp>
        <p:nvSpPr>
          <p:cNvPr id="3" name="Text Placeholder 3">
            <a:extLst>
              <a:ext uri="{FF2B5EF4-FFF2-40B4-BE49-F238E27FC236}">
                <a16:creationId xmlns:a16="http://schemas.microsoft.com/office/drawing/2014/main" id="{63536102-B97E-C763-F496-3DC7B31A2A2E}"/>
              </a:ext>
            </a:extLst>
          </p:cNvPr>
          <p:cNvSpPr txBox="1">
            <a:spLocks noGrp="1"/>
          </p:cNvSpPr>
          <p:nvPr>
            <p:ph type="body" idx="4294967295"/>
          </p:nvPr>
        </p:nvSpPr>
        <p:spPr>
          <a:xfrm>
            <a:off x="1720644" y="3610032"/>
            <a:ext cx="8752298" cy="594789"/>
          </a:xfrm>
        </p:spPr>
        <p:txBody>
          <a:bodyPr/>
          <a:lstStyle>
            <a:lvl1pPr marL="0" indent="0">
              <a:buNone/>
              <a:defRPr sz="1400"/>
            </a:lvl1pPr>
          </a:lstStyle>
          <a:p>
            <a:pPr lvl="0"/>
            <a:r>
              <a:rPr lang="en-US"/>
              <a:t>Click to edit Master text styles</a:t>
            </a:r>
          </a:p>
        </p:txBody>
      </p:sp>
      <p:sp>
        <p:nvSpPr>
          <p:cNvPr id="4" name="Text Placeholder 3">
            <a:extLst>
              <a:ext uri="{FF2B5EF4-FFF2-40B4-BE49-F238E27FC236}">
                <a16:creationId xmlns:a16="http://schemas.microsoft.com/office/drawing/2014/main" id="{27F495B4-8130-CFE0-B183-5FA08074E9CB}"/>
              </a:ext>
            </a:extLst>
          </p:cNvPr>
          <p:cNvSpPr txBox="1">
            <a:spLocks noGrp="1"/>
          </p:cNvSpPr>
          <p:nvPr>
            <p:ph type="body" idx="4294967295"/>
          </p:nvPr>
        </p:nvSpPr>
        <p:spPr>
          <a:xfrm>
            <a:off x="913778" y="4372797"/>
            <a:ext cx="10364449" cy="1421050"/>
          </a:xfrm>
        </p:spPr>
        <p:txBody>
          <a:bodyPr anchor="ctr" anchorCtr="1"/>
          <a:lstStyle>
            <a:lvl1pPr marL="0" indent="0" algn="ctr">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7CF1473C-A405-9D60-D05E-B7CDAFB18B23}"/>
              </a:ext>
            </a:extLst>
          </p:cNvPr>
          <p:cNvSpPr txBox="1">
            <a:spLocks noGrp="1"/>
          </p:cNvSpPr>
          <p:nvPr>
            <p:ph type="dt" sz="half" idx="7"/>
          </p:nvPr>
        </p:nvSpPr>
        <p:spPr>
          <a:xfrm>
            <a:off x="7678738" y="5883277"/>
            <a:ext cx="2743200" cy="365129"/>
          </a:xfrm>
        </p:spPr>
        <p:txBody>
          <a:bodyPr/>
          <a:lstStyle>
            <a:lvl1pPr>
              <a:defRPr/>
            </a:lvl1pPr>
          </a:lstStyle>
          <a:p>
            <a:pPr lvl="0"/>
            <a:fld id="{ECBBE0F2-104D-4542-9142-831D4CB29D80}" type="datetime1">
              <a:rPr lang="en-US"/>
              <a:pPr lvl="0"/>
              <a:t>8/30/2025</a:t>
            </a:fld>
            <a:endParaRPr lang="en-US"/>
          </a:p>
        </p:txBody>
      </p:sp>
      <p:sp>
        <p:nvSpPr>
          <p:cNvPr id="6" name="Footer Placeholder 5">
            <a:extLst>
              <a:ext uri="{FF2B5EF4-FFF2-40B4-BE49-F238E27FC236}">
                <a16:creationId xmlns:a16="http://schemas.microsoft.com/office/drawing/2014/main" id="{20F204A1-02FE-4190-F585-793BA16CA404}"/>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17081F9D-8809-CC12-B1C7-BBF8E0E57495}"/>
              </a:ext>
            </a:extLst>
          </p:cNvPr>
          <p:cNvSpPr txBox="1">
            <a:spLocks noGrp="1"/>
          </p:cNvSpPr>
          <p:nvPr>
            <p:ph type="sldNum" sz="quarter" idx="8"/>
          </p:nvPr>
        </p:nvSpPr>
        <p:spPr>
          <a:xfrm>
            <a:off x="10514008" y="5883277"/>
            <a:ext cx="764218" cy="365129"/>
          </a:xfrm>
        </p:spPr>
        <p:txBody>
          <a:bodyPr/>
          <a:lstStyle>
            <a:lvl1pPr>
              <a:defRPr/>
            </a:lvl1pPr>
          </a:lstStyle>
          <a:p>
            <a:pPr lvl="0"/>
            <a:fld id="{1BE4EECA-A105-4A1E-AE3D-5F19B3DACB9D}" type="slidenum">
              <a:t>‹#›</a:t>
            </a:fld>
            <a:endParaRPr lang="en-US"/>
          </a:p>
        </p:txBody>
      </p:sp>
      <p:sp>
        <p:nvSpPr>
          <p:cNvPr id="8" name="TextBox 12">
            <a:extLst>
              <a:ext uri="{FF2B5EF4-FFF2-40B4-BE49-F238E27FC236}">
                <a16:creationId xmlns:a16="http://schemas.microsoft.com/office/drawing/2014/main" id="{2E335506-9A5B-78D5-10E4-240B20B74DA3}"/>
              </a:ext>
            </a:extLst>
          </p:cNvPr>
          <p:cNvSpPr txBox="1"/>
          <p:nvPr/>
        </p:nvSpPr>
        <p:spPr>
          <a:xfrm>
            <a:off x="1001487" y="754169"/>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000000"/>
                </a:solidFill>
                <a:uFillTx/>
                <a:latin typeface="Tw Cen MT"/>
              </a:rPr>
              <a:t>“</a:t>
            </a:r>
          </a:p>
        </p:txBody>
      </p:sp>
      <p:sp>
        <p:nvSpPr>
          <p:cNvPr id="9" name="TextBox 13">
            <a:extLst>
              <a:ext uri="{FF2B5EF4-FFF2-40B4-BE49-F238E27FC236}">
                <a16:creationId xmlns:a16="http://schemas.microsoft.com/office/drawing/2014/main" id="{B2A75860-8A72-C40A-58BC-6F15DAA6B5D2}"/>
              </a:ext>
            </a:extLst>
          </p:cNvPr>
          <p:cNvSpPr txBox="1"/>
          <p:nvPr/>
        </p:nvSpPr>
        <p:spPr>
          <a:xfrm>
            <a:off x="10557561" y="2993581"/>
            <a:ext cx="609603" cy="584777"/>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000000"/>
                </a:solidFill>
                <a:uFillTx/>
                <a:latin typeface="Tw Cen MT"/>
              </a:rPr>
              <a:t>”</a:t>
            </a:r>
          </a:p>
        </p:txBody>
      </p:sp>
    </p:spTree>
    <p:extLst>
      <p:ext uri="{BB962C8B-B14F-4D97-AF65-F5344CB8AC3E}">
        <p14:creationId xmlns:p14="http://schemas.microsoft.com/office/powerpoint/2010/main" val="16138430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18F9F0F0-9088-D041-426E-834BF7CE8567}"/>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63969C3E-B149-4837-EF98-BC800BA0B7C8}"/>
              </a:ext>
            </a:extLst>
          </p:cNvPr>
          <p:cNvSpPr txBox="1">
            <a:spLocks noGrp="1"/>
          </p:cNvSpPr>
          <p:nvPr>
            <p:ph type="title"/>
          </p:nvPr>
        </p:nvSpPr>
        <p:spPr>
          <a:xfrm>
            <a:off x="913778" y="2138717"/>
            <a:ext cx="10364449" cy="2511838"/>
          </a:xfrm>
        </p:spPr>
        <p:txBody>
          <a:bodyPr anchor="b"/>
          <a:lstStyle>
            <a:lvl1pPr>
              <a:defRPr sz="3200"/>
            </a:lvl1pPr>
          </a:lstStyle>
          <a:p>
            <a:pPr lvl="0"/>
            <a:r>
              <a:rPr lang="en-US"/>
              <a:t>Click to edit Master title style</a:t>
            </a:r>
          </a:p>
        </p:txBody>
      </p:sp>
      <p:sp>
        <p:nvSpPr>
          <p:cNvPr id="3" name="Text Placeholder 3">
            <a:extLst>
              <a:ext uri="{FF2B5EF4-FFF2-40B4-BE49-F238E27FC236}">
                <a16:creationId xmlns:a16="http://schemas.microsoft.com/office/drawing/2014/main" id="{C8545FFD-FB80-DF81-9726-8E628AD4188F}"/>
              </a:ext>
            </a:extLst>
          </p:cNvPr>
          <p:cNvSpPr txBox="1">
            <a:spLocks noGrp="1"/>
          </p:cNvSpPr>
          <p:nvPr>
            <p:ph type="body" idx="4294967295"/>
          </p:nvPr>
        </p:nvSpPr>
        <p:spPr>
          <a:xfrm>
            <a:off x="913778" y="4662333"/>
            <a:ext cx="10364449" cy="1140640"/>
          </a:xfrm>
        </p:spPr>
        <p:txBody>
          <a:bodyPr anchorCtr="1"/>
          <a:lstStyle>
            <a:lvl1pPr marL="0" indent="0" algn="ctr">
              <a:buNone/>
              <a:defRPr sz="1600"/>
            </a:lvl1pPr>
          </a:lstStyle>
          <a:p>
            <a:pPr lvl="0"/>
            <a:r>
              <a:rPr lang="en-US"/>
              <a:t>Click to edit Master text styles</a:t>
            </a:r>
          </a:p>
        </p:txBody>
      </p:sp>
      <p:sp>
        <p:nvSpPr>
          <p:cNvPr id="4" name="Date Placeholder 4">
            <a:extLst>
              <a:ext uri="{FF2B5EF4-FFF2-40B4-BE49-F238E27FC236}">
                <a16:creationId xmlns:a16="http://schemas.microsoft.com/office/drawing/2014/main" id="{7A5F5E17-2A9A-E877-082F-327AA7AFB768}"/>
              </a:ext>
            </a:extLst>
          </p:cNvPr>
          <p:cNvSpPr txBox="1">
            <a:spLocks noGrp="1"/>
          </p:cNvSpPr>
          <p:nvPr>
            <p:ph type="dt" sz="half" idx="7"/>
          </p:nvPr>
        </p:nvSpPr>
        <p:spPr>
          <a:xfrm>
            <a:off x="7678738" y="5883277"/>
            <a:ext cx="2743200" cy="365129"/>
          </a:xfrm>
        </p:spPr>
        <p:txBody>
          <a:bodyPr/>
          <a:lstStyle>
            <a:lvl1pPr>
              <a:defRPr/>
            </a:lvl1pPr>
          </a:lstStyle>
          <a:p>
            <a:pPr lvl="0"/>
            <a:fld id="{B51A740D-A59A-4CCA-B47B-B9B34E075624}" type="datetime1">
              <a:rPr lang="en-US"/>
              <a:pPr lvl="0"/>
              <a:t>8/30/2025</a:t>
            </a:fld>
            <a:endParaRPr lang="en-US"/>
          </a:p>
        </p:txBody>
      </p:sp>
      <p:sp>
        <p:nvSpPr>
          <p:cNvPr id="5" name="Footer Placeholder 5">
            <a:extLst>
              <a:ext uri="{FF2B5EF4-FFF2-40B4-BE49-F238E27FC236}">
                <a16:creationId xmlns:a16="http://schemas.microsoft.com/office/drawing/2014/main" id="{F794E2E6-EDA6-6189-E8E1-E83010AF371F}"/>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6" name="Slide Number Placeholder 6">
            <a:extLst>
              <a:ext uri="{FF2B5EF4-FFF2-40B4-BE49-F238E27FC236}">
                <a16:creationId xmlns:a16="http://schemas.microsoft.com/office/drawing/2014/main" id="{EE50754F-CC16-29A7-F071-A310C21E2A75}"/>
              </a:ext>
            </a:extLst>
          </p:cNvPr>
          <p:cNvSpPr txBox="1">
            <a:spLocks noGrp="1"/>
          </p:cNvSpPr>
          <p:nvPr>
            <p:ph type="sldNum" sz="quarter" idx="8"/>
          </p:nvPr>
        </p:nvSpPr>
        <p:spPr>
          <a:xfrm>
            <a:off x="10514008" y="5883277"/>
            <a:ext cx="764218" cy="365129"/>
          </a:xfrm>
        </p:spPr>
        <p:txBody>
          <a:bodyPr/>
          <a:lstStyle>
            <a:lvl1pPr>
              <a:defRPr/>
            </a:lvl1pPr>
          </a:lstStyle>
          <a:p>
            <a:pPr lvl="0"/>
            <a:fld id="{0B30FAB0-995D-4F83-BD13-7F1A04CB43DF}" type="slidenum">
              <a:t>‹#›</a:t>
            </a:fld>
            <a:endParaRPr lang="en-US"/>
          </a:p>
        </p:txBody>
      </p:sp>
    </p:spTree>
    <p:extLst>
      <p:ext uri="{BB962C8B-B14F-4D97-AF65-F5344CB8AC3E}">
        <p14:creationId xmlns:p14="http://schemas.microsoft.com/office/powerpoint/2010/main" val="1944022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2" name="Picture 2" descr="\\DROBO-FS\QuickDrops\JB\PPTX NG\Droplets\LightingOverlay.png">
            <a:extLst>
              <a:ext uri="{FF2B5EF4-FFF2-40B4-BE49-F238E27FC236}">
                <a16:creationId xmlns:a16="http://schemas.microsoft.com/office/drawing/2014/main" id="{F52CB3EB-42D3-BF9F-61C5-4BB3D84D599B}"/>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9BF16E75-AA68-BF16-06BA-7FFF42AEBE78}"/>
              </a:ext>
            </a:extLst>
          </p:cNvPr>
          <p:cNvSpPr txBox="1">
            <a:spLocks noGrp="1"/>
          </p:cNvSpPr>
          <p:nvPr>
            <p:ph type="title"/>
          </p:nvPr>
        </p:nvSpPr>
        <p:spPr>
          <a:xfrm>
            <a:off x="913778" y="609603"/>
            <a:ext cx="10364449" cy="1605092"/>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906A080C-57FB-7596-C2B7-2AE827FD6387}"/>
              </a:ext>
            </a:extLst>
          </p:cNvPr>
          <p:cNvSpPr txBox="1">
            <a:spLocks noGrp="1"/>
          </p:cNvSpPr>
          <p:nvPr>
            <p:ph type="body" idx="4294967295"/>
          </p:nvPr>
        </p:nvSpPr>
        <p:spPr>
          <a:xfrm>
            <a:off x="913778" y="2367088"/>
            <a:ext cx="3298972" cy="576264"/>
          </a:xfrm>
        </p:spPr>
        <p:txBody>
          <a:bodyPr anchor="b" anchorCtr="1">
            <a:noAutofit/>
          </a:bodyPr>
          <a:lstStyle>
            <a:lvl1pPr marL="0" indent="0" algn="ctr">
              <a:lnSpc>
                <a:spcPct val="85000"/>
              </a:lnSpc>
              <a:buNone/>
              <a:defRPr sz="2400"/>
            </a:lvl1pPr>
          </a:lstStyle>
          <a:p>
            <a:pPr lvl="0"/>
            <a:r>
              <a:rPr lang="en-US"/>
              <a:t>Click to edit Master text styles</a:t>
            </a:r>
          </a:p>
        </p:txBody>
      </p:sp>
      <p:sp>
        <p:nvSpPr>
          <p:cNvPr id="4" name="Text Placeholder 3">
            <a:extLst>
              <a:ext uri="{FF2B5EF4-FFF2-40B4-BE49-F238E27FC236}">
                <a16:creationId xmlns:a16="http://schemas.microsoft.com/office/drawing/2014/main" id="{64D7AD25-CC03-BDA1-AE8E-8049AC34491E}"/>
              </a:ext>
            </a:extLst>
          </p:cNvPr>
          <p:cNvSpPr txBox="1">
            <a:spLocks noGrp="1"/>
          </p:cNvSpPr>
          <p:nvPr>
            <p:ph type="body" idx="4294967295"/>
          </p:nvPr>
        </p:nvSpPr>
        <p:spPr>
          <a:xfrm>
            <a:off x="913778" y="2943353"/>
            <a:ext cx="3298972" cy="2847843"/>
          </a:xfrm>
        </p:spPr>
        <p:txBody>
          <a:bodyPr anchorCtr="1"/>
          <a:lstStyle>
            <a:lvl1pPr marL="0" indent="0" algn="ctr">
              <a:buNone/>
              <a:defRPr sz="1400"/>
            </a:lvl1pPr>
          </a:lstStyle>
          <a:p>
            <a:pPr lvl="0"/>
            <a:r>
              <a:rPr lang="en-US"/>
              <a:t>Click to edit Master text styles</a:t>
            </a:r>
          </a:p>
        </p:txBody>
      </p:sp>
      <p:sp>
        <p:nvSpPr>
          <p:cNvPr id="5" name="Text Placeholder 4">
            <a:extLst>
              <a:ext uri="{FF2B5EF4-FFF2-40B4-BE49-F238E27FC236}">
                <a16:creationId xmlns:a16="http://schemas.microsoft.com/office/drawing/2014/main" id="{FCD78A53-F09B-98AC-1F5B-83BF761C4BF8}"/>
              </a:ext>
            </a:extLst>
          </p:cNvPr>
          <p:cNvSpPr txBox="1">
            <a:spLocks noGrp="1"/>
          </p:cNvSpPr>
          <p:nvPr>
            <p:ph type="body" idx="4294967295"/>
          </p:nvPr>
        </p:nvSpPr>
        <p:spPr>
          <a:xfrm>
            <a:off x="4452387" y="2367088"/>
            <a:ext cx="3291519" cy="576264"/>
          </a:xfrm>
        </p:spPr>
        <p:txBody>
          <a:bodyPr anchor="b" anchorCtr="1">
            <a:noAutofit/>
          </a:bodyPr>
          <a:lstStyle>
            <a:lvl1pPr marL="0" indent="0" algn="ctr">
              <a:lnSpc>
                <a:spcPct val="85000"/>
              </a:lnSpc>
              <a:buNone/>
              <a:defRPr sz="2400"/>
            </a:lvl1pPr>
          </a:lstStyle>
          <a:p>
            <a:pPr lvl="0"/>
            <a:r>
              <a:rPr lang="en-US"/>
              <a:t>Click to edit Master text styles</a:t>
            </a:r>
          </a:p>
        </p:txBody>
      </p:sp>
      <p:sp>
        <p:nvSpPr>
          <p:cNvPr id="6" name="Text Placeholder 3">
            <a:extLst>
              <a:ext uri="{FF2B5EF4-FFF2-40B4-BE49-F238E27FC236}">
                <a16:creationId xmlns:a16="http://schemas.microsoft.com/office/drawing/2014/main" id="{58812F02-9302-F4BD-8F68-422DFBF12563}"/>
              </a:ext>
            </a:extLst>
          </p:cNvPr>
          <p:cNvSpPr txBox="1">
            <a:spLocks noGrp="1"/>
          </p:cNvSpPr>
          <p:nvPr>
            <p:ph type="body" idx="4294967295"/>
          </p:nvPr>
        </p:nvSpPr>
        <p:spPr>
          <a:xfrm>
            <a:off x="4441350" y="2943353"/>
            <a:ext cx="3303352" cy="2847843"/>
          </a:xfrm>
        </p:spPr>
        <p:txBody>
          <a:bodyPr anchorCtr="1"/>
          <a:lstStyle>
            <a:lvl1pPr marL="0" indent="0" algn="ctr">
              <a:buNone/>
              <a:defRPr sz="1400"/>
            </a:lvl1pPr>
          </a:lstStyle>
          <a:p>
            <a:pPr lvl="0"/>
            <a:r>
              <a:rPr lang="en-US"/>
              <a:t>Click to edit Master text styles</a:t>
            </a:r>
          </a:p>
        </p:txBody>
      </p:sp>
      <p:sp>
        <p:nvSpPr>
          <p:cNvPr id="7" name="Text Placeholder 4">
            <a:extLst>
              <a:ext uri="{FF2B5EF4-FFF2-40B4-BE49-F238E27FC236}">
                <a16:creationId xmlns:a16="http://schemas.microsoft.com/office/drawing/2014/main" id="{AF0A6B4C-F25B-5348-0708-E4193B900794}"/>
              </a:ext>
            </a:extLst>
          </p:cNvPr>
          <p:cNvSpPr txBox="1">
            <a:spLocks noGrp="1"/>
          </p:cNvSpPr>
          <p:nvPr>
            <p:ph type="body" idx="4294967295"/>
          </p:nvPr>
        </p:nvSpPr>
        <p:spPr>
          <a:xfrm>
            <a:off x="7973293" y="2367088"/>
            <a:ext cx="3304925" cy="576264"/>
          </a:xfrm>
        </p:spPr>
        <p:txBody>
          <a:bodyPr anchor="b" anchorCtr="1">
            <a:noAutofit/>
          </a:bodyPr>
          <a:lstStyle>
            <a:lvl1pPr marL="0" indent="0" algn="ctr">
              <a:lnSpc>
                <a:spcPct val="85000"/>
              </a:lnSpc>
              <a:buNone/>
              <a:defRPr sz="2400"/>
            </a:lvl1pPr>
          </a:lstStyle>
          <a:p>
            <a:pPr lvl="0"/>
            <a:r>
              <a:rPr lang="en-US"/>
              <a:t>Click to edit Master text styles</a:t>
            </a:r>
          </a:p>
        </p:txBody>
      </p:sp>
      <p:sp>
        <p:nvSpPr>
          <p:cNvPr id="8" name="Text Placeholder 3">
            <a:extLst>
              <a:ext uri="{FF2B5EF4-FFF2-40B4-BE49-F238E27FC236}">
                <a16:creationId xmlns:a16="http://schemas.microsoft.com/office/drawing/2014/main" id="{CC88FF95-72FB-D9DB-4A2D-57C742A85C29}"/>
              </a:ext>
            </a:extLst>
          </p:cNvPr>
          <p:cNvSpPr txBox="1">
            <a:spLocks noGrp="1"/>
          </p:cNvSpPr>
          <p:nvPr>
            <p:ph type="body" idx="4294967295"/>
          </p:nvPr>
        </p:nvSpPr>
        <p:spPr>
          <a:xfrm>
            <a:off x="7973293" y="2943353"/>
            <a:ext cx="3304925" cy="2847843"/>
          </a:xfrm>
        </p:spPr>
        <p:txBody>
          <a:bodyPr anchorCtr="1"/>
          <a:lstStyle>
            <a:lvl1pPr marL="0" indent="0" algn="ctr">
              <a:buNone/>
              <a:defRPr sz="1400"/>
            </a:lvl1pPr>
          </a:lstStyle>
          <a:p>
            <a:pPr lvl="0"/>
            <a:r>
              <a:rPr lang="en-US"/>
              <a:t>Click to edit Master text styles</a:t>
            </a:r>
          </a:p>
        </p:txBody>
      </p:sp>
      <p:sp>
        <p:nvSpPr>
          <p:cNvPr id="9" name="Date Placeholder 2">
            <a:extLst>
              <a:ext uri="{FF2B5EF4-FFF2-40B4-BE49-F238E27FC236}">
                <a16:creationId xmlns:a16="http://schemas.microsoft.com/office/drawing/2014/main" id="{122BFAF3-7EA2-914E-F867-5A19F6AACE09}"/>
              </a:ext>
            </a:extLst>
          </p:cNvPr>
          <p:cNvSpPr txBox="1">
            <a:spLocks noGrp="1"/>
          </p:cNvSpPr>
          <p:nvPr>
            <p:ph type="dt" sz="half" idx="7"/>
          </p:nvPr>
        </p:nvSpPr>
        <p:spPr>
          <a:xfrm>
            <a:off x="7678738" y="5883277"/>
            <a:ext cx="2743200" cy="365129"/>
          </a:xfrm>
        </p:spPr>
        <p:txBody>
          <a:bodyPr/>
          <a:lstStyle>
            <a:lvl1pPr>
              <a:defRPr/>
            </a:lvl1pPr>
          </a:lstStyle>
          <a:p>
            <a:pPr lvl="0"/>
            <a:fld id="{91D11CE9-ED45-4CD7-8860-05DC1C06452F}" type="datetime1">
              <a:rPr lang="en-US"/>
              <a:pPr lvl="0"/>
              <a:t>8/30/2025</a:t>
            </a:fld>
            <a:endParaRPr lang="en-US"/>
          </a:p>
        </p:txBody>
      </p:sp>
      <p:sp>
        <p:nvSpPr>
          <p:cNvPr id="10" name="Footer Placeholder 3">
            <a:extLst>
              <a:ext uri="{FF2B5EF4-FFF2-40B4-BE49-F238E27FC236}">
                <a16:creationId xmlns:a16="http://schemas.microsoft.com/office/drawing/2014/main" id="{438C1DEA-3E5A-6C73-3FF3-7B232638AF49}"/>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11" name="Slide Number Placeholder 4">
            <a:extLst>
              <a:ext uri="{FF2B5EF4-FFF2-40B4-BE49-F238E27FC236}">
                <a16:creationId xmlns:a16="http://schemas.microsoft.com/office/drawing/2014/main" id="{B1A8E6CC-51E1-0019-7A68-CA074265EA5A}"/>
              </a:ext>
            </a:extLst>
          </p:cNvPr>
          <p:cNvSpPr txBox="1">
            <a:spLocks noGrp="1"/>
          </p:cNvSpPr>
          <p:nvPr>
            <p:ph type="sldNum" sz="quarter" idx="8"/>
          </p:nvPr>
        </p:nvSpPr>
        <p:spPr>
          <a:xfrm>
            <a:off x="10514008" y="5883277"/>
            <a:ext cx="764218" cy="365129"/>
          </a:xfrm>
        </p:spPr>
        <p:txBody>
          <a:bodyPr/>
          <a:lstStyle>
            <a:lvl1pPr>
              <a:defRPr/>
            </a:lvl1pPr>
          </a:lstStyle>
          <a:p>
            <a:pPr lvl="0"/>
            <a:fld id="{64B34502-925B-4B3A-8D8F-9CE8E2A81C3F}" type="slidenum">
              <a:t>‹#›</a:t>
            </a:fld>
            <a:endParaRPr lang="en-US"/>
          </a:p>
        </p:txBody>
      </p:sp>
    </p:spTree>
    <p:extLst>
      <p:ext uri="{BB962C8B-B14F-4D97-AF65-F5344CB8AC3E}">
        <p14:creationId xmlns:p14="http://schemas.microsoft.com/office/powerpoint/2010/main" val="866617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2" descr="\\DROBO-FS\QuickDrops\JB\PPTX NG\Droplets\LightingOverlay.png">
            <a:extLst>
              <a:ext uri="{FF2B5EF4-FFF2-40B4-BE49-F238E27FC236}">
                <a16:creationId xmlns:a16="http://schemas.microsoft.com/office/drawing/2014/main" id="{D409069C-E71B-8AA3-5495-9F4C271E01CF}"/>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5DE9F93F-AA1C-75E5-2A80-399F425EC447}"/>
              </a:ext>
            </a:extLst>
          </p:cNvPr>
          <p:cNvSpPr txBox="1">
            <a:spLocks noGrp="1"/>
          </p:cNvSpPr>
          <p:nvPr>
            <p:ph type="title"/>
          </p:nvPr>
        </p:nvSpPr>
        <p:spPr>
          <a:xfrm>
            <a:off x="913778" y="610773"/>
            <a:ext cx="10364449" cy="1603921"/>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BCA37C43-4277-BFB7-D1DD-7B166B8726E3}"/>
              </a:ext>
            </a:extLst>
          </p:cNvPr>
          <p:cNvSpPr txBox="1">
            <a:spLocks noGrp="1"/>
          </p:cNvSpPr>
          <p:nvPr>
            <p:ph type="body" idx="4294967295"/>
          </p:nvPr>
        </p:nvSpPr>
        <p:spPr>
          <a:xfrm>
            <a:off x="913778" y="4204822"/>
            <a:ext cx="3296412" cy="576264"/>
          </a:xfrm>
        </p:spPr>
        <p:txBody>
          <a:bodyPr anchor="b" anchorCtr="1">
            <a:noAutofit/>
          </a:bodyPr>
          <a:lstStyle>
            <a:lvl1pPr marL="0" indent="0" algn="ctr">
              <a:lnSpc>
                <a:spcPct val="85000"/>
              </a:lnSpc>
              <a:buNone/>
              <a:defRPr sz="2200"/>
            </a:lvl1pPr>
          </a:lstStyle>
          <a:p>
            <a:pPr lvl="0"/>
            <a:r>
              <a:rPr lang="en-US"/>
              <a:t>Click to edit Master text styles</a:t>
            </a:r>
          </a:p>
        </p:txBody>
      </p:sp>
      <p:sp>
        <p:nvSpPr>
          <p:cNvPr id="4" name="Picture Placeholder 2">
            <a:extLst>
              <a:ext uri="{FF2B5EF4-FFF2-40B4-BE49-F238E27FC236}">
                <a16:creationId xmlns:a16="http://schemas.microsoft.com/office/drawing/2014/main" id="{40436061-16CF-6BEF-805E-6BB50779943C}"/>
              </a:ext>
            </a:extLst>
          </p:cNvPr>
          <p:cNvSpPr txBox="1">
            <a:spLocks noGrp="1"/>
          </p:cNvSpPr>
          <p:nvPr>
            <p:ph type="pic" idx="4294967295"/>
          </p:nvPr>
        </p:nvSpPr>
        <p:spPr>
          <a:xfrm>
            <a:off x="913778" y="2367088"/>
            <a:ext cx="3296412" cy="1524003"/>
          </a:xfrm>
          <a:ln w="82552" cap="sq">
            <a:solidFill>
              <a:srgbClr val="EAEAEA"/>
            </a:solidFill>
            <a:prstDash val="solid"/>
            <a:miter/>
          </a:ln>
        </p:spPr>
        <p:txBody>
          <a:bodyPr anchorCtr="1"/>
          <a:lstStyle>
            <a:lvl1pPr marL="0" indent="0" algn="ctr">
              <a:buNone/>
              <a:defRPr sz="1600"/>
            </a:lvl1pPr>
          </a:lstStyle>
          <a:p>
            <a:pPr lvl="0"/>
            <a:r>
              <a:rPr lang="en-US"/>
              <a:t>Click icon to add picture</a:t>
            </a:r>
          </a:p>
        </p:txBody>
      </p:sp>
      <p:sp>
        <p:nvSpPr>
          <p:cNvPr id="5" name="Text Placeholder 3">
            <a:extLst>
              <a:ext uri="{FF2B5EF4-FFF2-40B4-BE49-F238E27FC236}">
                <a16:creationId xmlns:a16="http://schemas.microsoft.com/office/drawing/2014/main" id="{01AE5A36-ED64-689D-87AE-B0EE6B6E8494}"/>
              </a:ext>
            </a:extLst>
          </p:cNvPr>
          <p:cNvSpPr txBox="1">
            <a:spLocks noGrp="1"/>
          </p:cNvSpPr>
          <p:nvPr>
            <p:ph type="body" idx="4294967295"/>
          </p:nvPr>
        </p:nvSpPr>
        <p:spPr>
          <a:xfrm>
            <a:off x="913778" y="4781077"/>
            <a:ext cx="3296412" cy="1010119"/>
          </a:xfrm>
        </p:spPr>
        <p:txBody>
          <a:bodyPr anchorCtr="1"/>
          <a:lstStyle>
            <a:lvl1pPr marL="0" indent="0" algn="ctr">
              <a:buNone/>
              <a:defRPr sz="1400"/>
            </a:lvl1pPr>
          </a:lstStyle>
          <a:p>
            <a:pPr lvl="0"/>
            <a:r>
              <a:rPr lang="en-US"/>
              <a:t>Click to edit Master text styles</a:t>
            </a:r>
          </a:p>
        </p:txBody>
      </p:sp>
      <p:sp>
        <p:nvSpPr>
          <p:cNvPr id="6" name="Text Placeholder 4">
            <a:extLst>
              <a:ext uri="{FF2B5EF4-FFF2-40B4-BE49-F238E27FC236}">
                <a16:creationId xmlns:a16="http://schemas.microsoft.com/office/drawing/2014/main" id="{A9BA8830-E33E-2D99-EAF0-A5BB372D6F9B}"/>
              </a:ext>
            </a:extLst>
          </p:cNvPr>
          <p:cNvSpPr txBox="1">
            <a:spLocks noGrp="1"/>
          </p:cNvSpPr>
          <p:nvPr>
            <p:ph type="body" idx="4294967295"/>
          </p:nvPr>
        </p:nvSpPr>
        <p:spPr>
          <a:xfrm>
            <a:off x="4442758" y="4204822"/>
            <a:ext cx="3301825" cy="576264"/>
          </a:xfrm>
        </p:spPr>
        <p:txBody>
          <a:bodyPr anchor="b" anchorCtr="1">
            <a:noAutofit/>
          </a:bodyPr>
          <a:lstStyle>
            <a:lvl1pPr marL="0" indent="0" algn="ctr">
              <a:lnSpc>
                <a:spcPct val="85000"/>
              </a:lnSpc>
              <a:buNone/>
              <a:defRPr sz="2200"/>
            </a:lvl1pPr>
          </a:lstStyle>
          <a:p>
            <a:pPr lvl="0"/>
            <a:r>
              <a:rPr lang="en-US"/>
              <a:t>Click to edit Master text styles</a:t>
            </a:r>
          </a:p>
        </p:txBody>
      </p:sp>
      <p:sp>
        <p:nvSpPr>
          <p:cNvPr id="7" name="Picture Placeholder 2">
            <a:extLst>
              <a:ext uri="{FF2B5EF4-FFF2-40B4-BE49-F238E27FC236}">
                <a16:creationId xmlns:a16="http://schemas.microsoft.com/office/drawing/2014/main" id="{1C6C3D6B-B37D-465F-1A6B-A8E1A46B9224}"/>
              </a:ext>
            </a:extLst>
          </p:cNvPr>
          <p:cNvSpPr txBox="1">
            <a:spLocks noGrp="1"/>
          </p:cNvSpPr>
          <p:nvPr>
            <p:ph type="pic" idx="4294967295"/>
          </p:nvPr>
        </p:nvSpPr>
        <p:spPr>
          <a:xfrm>
            <a:off x="4441350" y="2367088"/>
            <a:ext cx="3303352" cy="1524003"/>
          </a:xfrm>
          <a:ln w="82552" cap="sq">
            <a:solidFill>
              <a:srgbClr val="EAEAEA"/>
            </a:solidFill>
            <a:prstDash val="solid"/>
            <a:miter/>
          </a:ln>
        </p:spPr>
        <p:txBody>
          <a:bodyPr anchorCtr="1"/>
          <a:lstStyle>
            <a:lvl1pPr marL="0" indent="0" algn="ctr">
              <a:buNone/>
              <a:defRPr sz="1600"/>
            </a:lvl1pPr>
          </a:lstStyle>
          <a:p>
            <a:pPr lvl="0"/>
            <a:r>
              <a:rPr lang="en-US"/>
              <a:t>Click icon to add picture</a:t>
            </a:r>
          </a:p>
        </p:txBody>
      </p:sp>
      <p:sp>
        <p:nvSpPr>
          <p:cNvPr id="8" name="Text Placeholder 3">
            <a:extLst>
              <a:ext uri="{FF2B5EF4-FFF2-40B4-BE49-F238E27FC236}">
                <a16:creationId xmlns:a16="http://schemas.microsoft.com/office/drawing/2014/main" id="{0ED753C3-CEE6-1258-D3E9-E7DAD3D1C8A0}"/>
              </a:ext>
            </a:extLst>
          </p:cNvPr>
          <p:cNvSpPr txBox="1">
            <a:spLocks noGrp="1"/>
          </p:cNvSpPr>
          <p:nvPr>
            <p:ph type="body" idx="4294967295"/>
          </p:nvPr>
        </p:nvSpPr>
        <p:spPr>
          <a:xfrm>
            <a:off x="4441350" y="4781077"/>
            <a:ext cx="3303352" cy="1010119"/>
          </a:xfrm>
        </p:spPr>
        <p:txBody>
          <a:bodyPr anchorCtr="1"/>
          <a:lstStyle>
            <a:lvl1pPr marL="0" indent="0" algn="ctr">
              <a:buNone/>
              <a:defRPr sz="1400"/>
            </a:lvl1pPr>
          </a:lstStyle>
          <a:p>
            <a:pPr lvl="0"/>
            <a:r>
              <a:rPr lang="en-US"/>
              <a:t>Click to edit Master text styles</a:t>
            </a:r>
          </a:p>
        </p:txBody>
      </p:sp>
      <p:sp>
        <p:nvSpPr>
          <p:cNvPr id="9" name="Text Placeholder 4">
            <a:extLst>
              <a:ext uri="{FF2B5EF4-FFF2-40B4-BE49-F238E27FC236}">
                <a16:creationId xmlns:a16="http://schemas.microsoft.com/office/drawing/2014/main" id="{4BD4D29B-FC69-1313-4ECF-D71D995C9195}"/>
              </a:ext>
            </a:extLst>
          </p:cNvPr>
          <p:cNvSpPr txBox="1">
            <a:spLocks noGrp="1"/>
          </p:cNvSpPr>
          <p:nvPr>
            <p:ph type="body" idx="4294967295"/>
          </p:nvPr>
        </p:nvSpPr>
        <p:spPr>
          <a:xfrm>
            <a:off x="7973293" y="4204822"/>
            <a:ext cx="3300682" cy="576264"/>
          </a:xfrm>
        </p:spPr>
        <p:txBody>
          <a:bodyPr anchor="b" anchorCtr="1">
            <a:noAutofit/>
          </a:bodyPr>
          <a:lstStyle>
            <a:lvl1pPr marL="0" indent="0" algn="ctr">
              <a:lnSpc>
                <a:spcPct val="85000"/>
              </a:lnSpc>
              <a:buNone/>
              <a:defRPr sz="2200"/>
            </a:lvl1pPr>
          </a:lstStyle>
          <a:p>
            <a:pPr lvl="0"/>
            <a:r>
              <a:rPr lang="en-US"/>
              <a:t>Click to edit Master text styles</a:t>
            </a:r>
          </a:p>
        </p:txBody>
      </p:sp>
      <p:sp>
        <p:nvSpPr>
          <p:cNvPr id="10" name="Picture Placeholder 2">
            <a:extLst>
              <a:ext uri="{FF2B5EF4-FFF2-40B4-BE49-F238E27FC236}">
                <a16:creationId xmlns:a16="http://schemas.microsoft.com/office/drawing/2014/main" id="{D3F5CB65-B05F-D9F9-7FDA-A6E628F72B75}"/>
              </a:ext>
            </a:extLst>
          </p:cNvPr>
          <p:cNvSpPr txBox="1">
            <a:spLocks noGrp="1"/>
          </p:cNvSpPr>
          <p:nvPr>
            <p:ph type="pic" idx="4294967295"/>
          </p:nvPr>
        </p:nvSpPr>
        <p:spPr>
          <a:xfrm>
            <a:off x="7973293" y="2367088"/>
            <a:ext cx="3304925" cy="1524003"/>
          </a:xfrm>
          <a:ln w="82552" cap="sq">
            <a:solidFill>
              <a:srgbClr val="EAEAEA"/>
            </a:solidFill>
            <a:prstDash val="solid"/>
            <a:miter/>
          </a:ln>
        </p:spPr>
        <p:txBody>
          <a:bodyPr anchorCtr="1"/>
          <a:lstStyle>
            <a:lvl1pPr marL="0" indent="0" algn="ctr">
              <a:buNone/>
              <a:defRPr sz="1600"/>
            </a:lvl1pPr>
          </a:lstStyle>
          <a:p>
            <a:pPr lvl="0"/>
            <a:r>
              <a:rPr lang="en-US"/>
              <a:t>Click icon to add picture</a:t>
            </a:r>
          </a:p>
        </p:txBody>
      </p:sp>
      <p:sp>
        <p:nvSpPr>
          <p:cNvPr id="11" name="Text Placeholder 3">
            <a:extLst>
              <a:ext uri="{FF2B5EF4-FFF2-40B4-BE49-F238E27FC236}">
                <a16:creationId xmlns:a16="http://schemas.microsoft.com/office/drawing/2014/main" id="{C19AD088-7B3D-BDA9-3ABE-820FFB5F77B9}"/>
              </a:ext>
            </a:extLst>
          </p:cNvPr>
          <p:cNvSpPr txBox="1">
            <a:spLocks noGrp="1"/>
          </p:cNvSpPr>
          <p:nvPr>
            <p:ph type="body" idx="4294967295"/>
          </p:nvPr>
        </p:nvSpPr>
        <p:spPr>
          <a:xfrm>
            <a:off x="7973174" y="4781077"/>
            <a:ext cx="3305053" cy="1010119"/>
          </a:xfrm>
        </p:spPr>
        <p:txBody>
          <a:bodyPr anchorCtr="1"/>
          <a:lstStyle>
            <a:lvl1pPr marL="0" indent="0" algn="ctr">
              <a:buNone/>
              <a:defRPr sz="1400"/>
            </a:lvl1pPr>
          </a:lstStyle>
          <a:p>
            <a:pPr lvl="0"/>
            <a:r>
              <a:rPr lang="en-US"/>
              <a:t>Click to edit Master text styles</a:t>
            </a:r>
          </a:p>
        </p:txBody>
      </p:sp>
      <p:sp>
        <p:nvSpPr>
          <p:cNvPr id="12" name="Date Placeholder 2">
            <a:extLst>
              <a:ext uri="{FF2B5EF4-FFF2-40B4-BE49-F238E27FC236}">
                <a16:creationId xmlns:a16="http://schemas.microsoft.com/office/drawing/2014/main" id="{36C387F4-E0BB-178D-CD33-74DE9258B3D7}"/>
              </a:ext>
            </a:extLst>
          </p:cNvPr>
          <p:cNvSpPr txBox="1">
            <a:spLocks noGrp="1"/>
          </p:cNvSpPr>
          <p:nvPr>
            <p:ph type="dt" sz="half" idx="7"/>
          </p:nvPr>
        </p:nvSpPr>
        <p:spPr>
          <a:xfrm>
            <a:off x="7678738" y="5883277"/>
            <a:ext cx="2743200" cy="365129"/>
          </a:xfrm>
        </p:spPr>
        <p:txBody>
          <a:bodyPr/>
          <a:lstStyle>
            <a:lvl1pPr>
              <a:defRPr/>
            </a:lvl1pPr>
          </a:lstStyle>
          <a:p>
            <a:pPr lvl="0"/>
            <a:fld id="{D81D6F6F-23C0-4B57-AC5C-50CBB4FD0DB0}" type="datetime1">
              <a:rPr lang="en-US"/>
              <a:pPr lvl="0"/>
              <a:t>8/30/2025</a:t>
            </a:fld>
            <a:endParaRPr lang="en-US"/>
          </a:p>
        </p:txBody>
      </p:sp>
      <p:sp>
        <p:nvSpPr>
          <p:cNvPr id="13" name="Footer Placeholder 3">
            <a:extLst>
              <a:ext uri="{FF2B5EF4-FFF2-40B4-BE49-F238E27FC236}">
                <a16:creationId xmlns:a16="http://schemas.microsoft.com/office/drawing/2014/main" id="{03CCD306-3366-3B02-F0EF-5C59E7D03548}"/>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14" name="Slide Number Placeholder 4">
            <a:extLst>
              <a:ext uri="{FF2B5EF4-FFF2-40B4-BE49-F238E27FC236}">
                <a16:creationId xmlns:a16="http://schemas.microsoft.com/office/drawing/2014/main" id="{42CE6B02-C548-C328-11F8-F042C00AC3A0}"/>
              </a:ext>
            </a:extLst>
          </p:cNvPr>
          <p:cNvSpPr txBox="1">
            <a:spLocks noGrp="1"/>
          </p:cNvSpPr>
          <p:nvPr>
            <p:ph type="sldNum" sz="quarter" idx="8"/>
          </p:nvPr>
        </p:nvSpPr>
        <p:spPr>
          <a:xfrm>
            <a:off x="10514008" y="5883277"/>
            <a:ext cx="764218" cy="365129"/>
          </a:xfrm>
        </p:spPr>
        <p:txBody>
          <a:bodyPr/>
          <a:lstStyle>
            <a:lvl1pPr>
              <a:defRPr/>
            </a:lvl1pPr>
          </a:lstStyle>
          <a:p>
            <a:pPr lvl="0"/>
            <a:fld id="{6BF5838E-98B0-4908-825B-5C4E4997B35F}" type="slidenum">
              <a:t>‹#›</a:t>
            </a:fld>
            <a:endParaRPr lang="en-US"/>
          </a:p>
        </p:txBody>
      </p:sp>
    </p:spTree>
    <p:extLst>
      <p:ext uri="{BB962C8B-B14F-4D97-AF65-F5344CB8AC3E}">
        <p14:creationId xmlns:p14="http://schemas.microsoft.com/office/powerpoint/2010/main" val="15265719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4E007750-2FB9-2088-0967-A448D74B605F}"/>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8B9D0723-CD52-A84B-AA7F-6C97712EF747}"/>
              </a:ext>
            </a:extLst>
          </p:cNvPr>
          <p:cNvSpPr txBox="1">
            <a:spLocks noGrp="1"/>
          </p:cNvSpPr>
          <p:nvPr>
            <p:ph type="title"/>
          </p:nvPr>
        </p:nvSpPr>
        <p:spPr>
          <a:xfrm>
            <a:off x="913778" y="618518"/>
            <a:ext cx="10364449" cy="1596176"/>
          </a:xfrm>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3BC120A1-9857-15B1-365C-F9681DFE44F1}"/>
              </a:ext>
            </a:extLst>
          </p:cNvPr>
          <p:cNvSpPr txBox="1">
            <a:spLocks noGrp="1"/>
          </p:cNvSpPr>
          <p:nvPr>
            <p:ph type="body" orient="vert" idx="1"/>
          </p:nvPr>
        </p:nvSpPr>
        <p:spPr>
          <a:xfrm>
            <a:off x="913778" y="2367088"/>
            <a:ext cx="10364449" cy="3424107"/>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858FF7-0FBE-F06D-4228-33D38E31BA35}"/>
              </a:ext>
            </a:extLst>
          </p:cNvPr>
          <p:cNvSpPr txBox="1">
            <a:spLocks noGrp="1"/>
          </p:cNvSpPr>
          <p:nvPr>
            <p:ph type="dt" sz="half" idx="7"/>
          </p:nvPr>
        </p:nvSpPr>
        <p:spPr>
          <a:xfrm>
            <a:off x="7678738" y="5883277"/>
            <a:ext cx="2743200" cy="365129"/>
          </a:xfrm>
        </p:spPr>
        <p:txBody>
          <a:bodyPr/>
          <a:lstStyle>
            <a:lvl1pPr>
              <a:defRPr/>
            </a:lvl1pPr>
          </a:lstStyle>
          <a:p>
            <a:pPr lvl="0"/>
            <a:fld id="{08A0981E-7D81-41D2-AF16-D65975DECBED}" type="datetime1">
              <a:rPr lang="en-US"/>
              <a:pPr lvl="0"/>
              <a:t>8/30/2025</a:t>
            </a:fld>
            <a:endParaRPr lang="en-US"/>
          </a:p>
        </p:txBody>
      </p:sp>
      <p:sp>
        <p:nvSpPr>
          <p:cNvPr id="5" name="Footer Placeholder 4">
            <a:extLst>
              <a:ext uri="{FF2B5EF4-FFF2-40B4-BE49-F238E27FC236}">
                <a16:creationId xmlns:a16="http://schemas.microsoft.com/office/drawing/2014/main" id="{67742E76-0398-1B48-F3F4-B6691E890762}"/>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16044BCB-E2D5-260E-2F44-810E8468DFAB}"/>
              </a:ext>
            </a:extLst>
          </p:cNvPr>
          <p:cNvSpPr txBox="1">
            <a:spLocks noGrp="1"/>
          </p:cNvSpPr>
          <p:nvPr>
            <p:ph type="sldNum" sz="quarter" idx="8"/>
          </p:nvPr>
        </p:nvSpPr>
        <p:spPr>
          <a:xfrm>
            <a:off x="10514008" y="5883277"/>
            <a:ext cx="764218" cy="365129"/>
          </a:xfrm>
        </p:spPr>
        <p:txBody>
          <a:bodyPr/>
          <a:lstStyle>
            <a:lvl1pPr>
              <a:defRPr/>
            </a:lvl1pPr>
          </a:lstStyle>
          <a:p>
            <a:pPr lvl="0"/>
            <a:fld id="{26D6746B-7606-48CD-951D-D1CD1401ECB7}" type="slidenum">
              <a:t>‹#›</a:t>
            </a:fld>
            <a:endParaRPr lang="en-US"/>
          </a:p>
        </p:txBody>
      </p:sp>
    </p:spTree>
    <p:extLst>
      <p:ext uri="{BB962C8B-B14F-4D97-AF65-F5344CB8AC3E}">
        <p14:creationId xmlns:p14="http://schemas.microsoft.com/office/powerpoint/2010/main" val="26354655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1A19806A-F846-8258-CB3A-7CFB37543F92}"/>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Vertical Title 1">
            <a:extLst>
              <a:ext uri="{FF2B5EF4-FFF2-40B4-BE49-F238E27FC236}">
                <a16:creationId xmlns:a16="http://schemas.microsoft.com/office/drawing/2014/main" id="{E42F137F-12E6-50D4-5548-8639D5040360}"/>
              </a:ext>
            </a:extLst>
          </p:cNvPr>
          <p:cNvSpPr txBox="1">
            <a:spLocks noGrp="1"/>
          </p:cNvSpPr>
          <p:nvPr>
            <p:ph type="title" orient="vert"/>
          </p:nvPr>
        </p:nvSpPr>
        <p:spPr>
          <a:xfrm>
            <a:off x="8724903" y="609603"/>
            <a:ext cx="2553324" cy="5181603"/>
          </a:xfrm>
        </p:spPr>
        <p:txBody>
          <a:bodyPr vert="eaVert" anchorCtr="0"/>
          <a:lstStyle>
            <a:lvl1pPr algn="l">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D71BD540-DD41-732D-AF10-BEB7FD8868E9}"/>
              </a:ext>
            </a:extLst>
          </p:cNvPr>
          <p:cNvSpPr txBox="1">
            <a:spLocks noGrp="1"/>
          </p:cNvSpPr>
          <p:nvPr>
            <p:ph type="body" orient="vert" idx="1"/>
          </p:nvPr>
        </p:nvSpPr>
        <p:spPr>
          <a:xfrm>
            <a:off x="913778" y="609603"/>
            <a:ext cx="7658721" cy="5181603"/>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38D2AE-5AAB-3BD5-2F77-43637AAECA9A}"/>
              </a:ext>
            </a:extLst>
          </p:cNvPr>
          <p:cNvSpPr txBox="1">
            <a:spLocks noGrp="1"/>
          </p:cNvSpPr>
          <p:nvPr>
            <p:ph type="dt" sz="half" idx="7"/>
          </p:nvPr>
        </p:nvSpPr>
        <p:spPr>
          <a:xfrm>
            <a:off x="7678738" y="5883277"/>
            <a:ext cx="2743200" cy="365129"/>
          </a:xfrm>
        </p:spPr>
        <p:txBody>
          <a:bodyPr/>
          <a:lstStyle>
            <a:lvl1pPr>
              <a:defRPr/>
            </a:lvl1pPr>
          </a:lstStyle>
          <a:p>
            <a:pPr lvl="0"/>
            <a:fld id="{05A916D9-C0CB-4416-8543-1BB2F45DBE93}" type="datetime1">
              <a:rPr lang="en-US"/>
              <a:pPr lvl="0"/>
              <a:t>8/30/2025</a:t>
            </a:fld>
            <a:endParaRPr lang="en-US"/>
          </a:p>
        </p:txBody>
      </p:sp>
      <p:sp>
        <p:nvSpPr>
          <p:cNvPr id="5" name="Footer Placeholder 4">
            <a:extLst>
              <a:ext uri="{FF2B5EF4-FFF2-40B4-BE49-F238E27FC236}">
                <a16:creationId xmlns:a16="http://schemas.microsoft.com/office/drawing/2014/main" id="{EA55AF98-F6B7-1E61-119B-49C619A90A7D}"/>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45EF76B4-2B16-A634-9773-C9A90D2CBB39}"/>
              </a:ext>
            </a:extLst>
          </p:cNvPr>
          <p:cNvSpPr txBox="1">
            <a:spLocks noGrp="1"/>
          </p:cNvSpPr>
          <p:nvPr>
            <p:ph type="sldNum" sz="quarter" idx="8"/>
          </p:nvPr>
        </p:nvSpPr>
        <p:spPr>
          <a:xfrm>
            <a:off x="10514008" y="5883277"/>
            <a:ext cx="764218" cy="365129"/>
          </a:xfrm>
        </p:spPr>
        <p:txBody>
          <a:bodyPr/>
          <a:lstStyle>
            <a:lvl1pPr>
              <a:defRPr/>
            </a:lvl1pPr>
          </a:lstStyle>
          <a:p>
            <a:pPr lvl="0"/>
            <a:fld id="{DB672288-41C2-4307-8600-8400206A6156}" type="slidenum">
              <a:t>‹#›</a:t>
            </a:fld>
            <a:endParaRPr lang="en-US"/>
          </a:p>
        </p:txBody>
      </p:sp>
    </p:spTree>
    <p:extLst>
      <p:ext uri="{BB962C8B-B14F-4D97-AF65-F5344CB8AC3E}">
        <p14:creationId xmlns:p14="http://schemas.microsoft.com/office/powerpoint/2010/main" val="24473906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pic>
        <p:nvPicPr>
          <p:cNvPr id="6" name="Picture 2" descr="\\DROBO-FS\QuickDrops\JB\PPTX NG\Droplets\LightingOverlay.png">
            <a:extLst>
              <a:ext uri="{FF2B5EF4-FFF2-40B4-BE49-F238E27FC236}">
                <a16:creationId xmlns:a16="http://schemas.microsoft.com/office/drawing/2014/main" id="{C473B1FA-AADF-BBE1-1F2E-D901D47C172F}"/>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Holder 3">
            <a:extLst>
              <a:ext uri="{FF2B5EF4-FFF2-40B4-BE49-F238E27FC236}">
                <a16:creationId xmlns:a16="http://schemas.microsoft.com/office/drawing/2014/main" id="{F021B29A-5696-6664-9850-B90FDD98D0A1}"/>
              </a:ext>
            </a:extLst>
          </p:cNvPr>
          <p:cNvSpPr txBox="1">
            <a:spLocks noGrp="1"/>
          </p:cNvSpPr>
          <p:nvPr>
            <p:ph type="subTitle" idx="4294967295"/>
          </p:nvPr>
        </p:nvSpPr>
        <p:spPr>
          <a:xfrm>
            <a:off x="1828800" y="3840480"/>
            <a:ext cx="8534396" cy="1714500"/>
          </a:xfrm>
        </p:spPr>
        <p:txBody>
          <a:bodyPr lIns="0" tIns="0" rIns="0" bIns="0">
            <a:spAutoFit/>
          </a:bodyPr>
          <a:lstStyle>
            <a:lvl1pPr>
              <a:defRPr/>
            </a:lvl1pPr>
          </a:lstStyle>
          <a:p>
            <a:pPr lvl="0"/>
            <a:endParaRPr lang="en-US"/>
          </a:p>
        </p:txBody>
      </p:sp>
      <p:sp>
        <p:nvSpPr>
          <p:cNvPr id="3" name="Holder 4">
            <a:extLst>
              <a:ext uri="{FF2B5EF4-FFF2-40B4-BE49-F238E27FC236}">
                <a16:creationId xmlns:a16="http://schemas.microsoft.com/office/drawing/2014/main" id="{31BB51B7-E6E9-1694-9B81-6A335366BF51}"/>
              </a:ext>
            </a:extLst>
          </p:cNvPr>
          <p:cNvSpPr txBox="1">
            <a:spLocks noGrp="1"/>
          </p:cNvSpPr>
          <p:nvPr>
            <p:ph type="ftr" sz="quarter" idx="9"/>
          </p:nvPr>
        </p:nvSpPr>
        <p:spPr>
          <a:xfrm>
            <a:off x="913778" y="5883277"/>
            <a:ext cx="6672888" cy="365129"/>
          </a:xfrm>
        </p:spPr>
        <p:txBody>
          <a:bodyPr lIns="0" tIns="0" rIns="0" bIns="0" anchorCtr="1"/>
          <a:lstStyle>
            <a:lvl1pPr algn="ctr">
              <a:defRPr>
                <a:solidFill>
                  <a:srgbClr val="898989"/>
                </a:solidFill>
              </a:defRPr>
            </a:lvl1pPr>
          </a:lstStyle>
          <a:p>
            <a:pPr lvl="0"/>
            <a:endParaRPr lang="en-US"/>
          </a:p>
        </p:txBody>
      </p:sp>
      <p:sp>
        <p:nvSpPr>
          <p:cNvPr id="4" name="Holder 5">
            <a:extLst>
              <a:ext uri="{FF2B5EF4-FFF2-40B4-BE49-F238E27FC236}">
                <a16:creationId xmlns:a16="http://schemas.microsoft.com/office/drawing/2014/main" id="{6485F32D-5D91-F9D4-A126-847F30E0F6CA}"/>
              </a:ext>
            </a:extLst>
          </p:cNvPr>
          <p:cNvSpPr txBox="1">
            <a:spLocks noGrp="1"/>
          </p:cNvSpPr>
          <p:nvPr>
            <p:ph type="dt" sz="half" idx="7"/>
          </p:nvPr>
        </p:nvSpPr>
        <p:spPr>
          <a:xfrm>
            <a:off x="7678738" y="5883277"/>
            <a:ext cx="2743200" cy="365129"/>
          </a:xfrm>
        </p:spPr>
        <p:txBody>
          <a:bodyPr lIns="0" tIns="0" rIns="0" bIns="0"/>
          <a:lstStyle>
            <a:lvl1pPr algn="l">
              <a:defRPr>
                <a:solidFill>
                  <a:srgbClr val="898989"/>
                </a:solidFill>
              </a:defRPr>
            </a:lvl1pPr>
          </a:lstStyle>
          <a:p>
            <a:pPr lvl="0"/>
            <a:fld id="{B3570E20-C660-4124-B4EA-588AC6138972}" type="datetime1">
              <a:rPr lang="en-US"/>
              <a:pPr lvl="0"/>
              <a:t>8/30/2025</a:t>
            </a:fld>
            <a:endParaRPr lang="en-US"/>
          </a:p>
        </p:txBody>
      </p:sp>
      <p:sp>
        <p:nvSpPr>
          <p:cNvPr id="5" name="Holder 6">
            <a:extLst>
              <a:ext uri="{FF2B5EF4-FFF2-40B4-BE49-F238E27FC236}">
                <a16:creationId xmlns:a16="http://schemas.microsoft.com/office/drawing/2014/main" id="{802FC7D0-ED34-F5B6-201B-FCBEA00D6D01}"/>
              </a:ext>
            </a:extLst>
          </p:cNvPr>
          <p:cNvSpPr txBox="1">
            <a:spLocks noGrp="1"/>
          </p:cNvSpPr>
          <p:nvPr>
            <p:ph type="sldNum" sz="quarter" idx="8"/>
          </p:nvPr>
        </p:nvSpPr>
        <p:spPr>
          <a:xfrm>
            <a:off x="10514008" y="5883277"/>
            <a:ext cx="764218" cy="365129"/>
          </a:xfrm>
        </p:spPr>
        <p:txBody>
          <a:bodyPr lIns="0" tIns="0" rIns="0" bIns="0"/>
          <a:lstStyle>
            <a:lvl1pPr marL="38103">
              <a:spcBef>
                <a:spcPts val="55"/>
              </a:spcBef>
              <a:defRPr sz="1100" spc="10">
                <a:solidFill>
                  <a:srgbClr val="2D936B"/>
                </a:solidFill>
                <a:latin typeface="Trebuchet MS"/>
                <a:cs typeface="Trebuchet MS"/>
              </a:defRPr>
            </a:lvl1pPr>
          </a:lstStyle>
          <a:p>
            <a:pPr lvl="0"/>
            <a:fld id="{89EC0DA6-D358-4A49-94EA-1EADFDDE8E85}" type="slidenum">
              <a:t>‹#›</a:t>
            </a:fld>
            <a:endParaRPr lang="en-US"/>
          </a:p>
        </p:txBody>
      </p:sp>
    </p:spTree>
    <p:extLst>
      <p:ext uri="{BB962C8B-B14F-4D97-AF65-F5344CB8AC3E}">
        <p14:creationId xmlns:p14="http://schemas.microsoft.com/office/powerpoint/2010/main" val="282507047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0F878A25-4E3E-D5B7-9832-2A2CFE34662E}"/>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19FE6CEF-83D4-D17B-C519-2608ECBBA7EA}"/>
              </a:ext>
            </a:extLst>
          </p:cNvPr>
          <p:cNvSpPr txBox="1">
            <a:spLocks noGrp="1"/>
          </p:cNvSpPr>
          <p:nvPr>
            <p:ph type="title"/>
          </p:nvPr>
        </p:nvSpPr>
        <p:spPr>
          <a:xfrm>
            <a:off x="913778" y="618518"/>
            <a:ext cx="10364449" cy="1596176"/>
          </a:xfrm>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BE808ABE-0FAB-D760-14B1-E51E70DA9BDE}"/>
              </a:ext>
            </a:extLst>
          </p:cNvPr>
          <p:cNvSpPr txBox="1">
            <a:spLocks noGrp="1"/>
          </p:cNvSpPr>
          <p:nvPr>
            <p:ph idx="1"/>
          </p:nvPr>
        </p:nvSpPr>
        <p:spPr>
          <a:xfrm>
            <a:off x="913778" y="2367088"/>
            <a:ext cx="10363827" cy="342410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6B473D-DC2D-A16E-10DB-D1F36BBEFAE4}"/>
              </a:ext>
            </a:extLst>
          </p:cNvPr>
          <p:cNvSpPr txBox="1">
            <a:spLocks noGrp="1"/>
          </p:cNvSpPr>
          <p:nvPr>
            <p:ph type="dt" sz="half" idx="7"/>
          </p:nvPr>
        </p:nvSpPr>
        <p:spPr>
          <a:xfrm>
            <a:off x="7678738" y="5883277"/>
            <a:ext cx="2743200" cy="365129"/>
          </a:xfrm>
        </p:spPr>
        <p:txBody>
          <a:bodyPr/>
          <a:lstStyle>
            <a:lvl1pPr>
              <a:defRPr/>
            </a:lvl1pPr>
          </a:lstStyle>
          <a:p>
            <a:pPr lvl="0"/>
            <a:fld id="{A8DD91BF-B672-4A78-9320-382F98C581E3}" type="datetime1">
              <a:rPr lang="en-US"/>
              <a:pPr lvl="0"/>
              <a:t>8/30/2025</a:t>
            </a:fld>
            <a:endParaRPr lang="en-US"/>
          </a:p>
        </p:txBody>
      </p:sp>
      <p:sp>
        <p:nvSpPr>
          <p:cNvPr id="5" name="Footer Placeholder 4">
            <a:extLst>
              <a:ext uri="{FF2B5EF4-FFF2-40B4-BE49-F238E27FC236}">
                <a16:creationId xmlns:a16="http://schemas.microsoft.com/office/drawing/2014/main" id="{B2273B52-A4EF-14BC-D874-59B60541D805}"/>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066169D5-0954-A2C2-3F4F-38DD9FE29234}"/>
              </a:ext>
            </a:extLst>
          </p:cNvPr>
          <p:cNvSpPr txBox="1">
            <a:spLocks noGrp="1"/>
          </p:cNvSpPr>
          <p:nvPr>
            <p:ph type="sldNum" sz="quarter" idx="8"/>
          </p:nvPr>
        </p:nvSpPr>
        <p:spPr>
          <a:xfrm>
            <a:off x="10514008" y="5883277"/>
            <a:ext cx="764218" cy="365129"/>
          </a:xfrm>
        </p:spPr>
        <p:txBody>
          <a:bodyPr/>
          <a:lstStyle>
            <a:lvl1pPr>
              <a:defRPr/>
            </a:lvl1pPr>
          </a:lstStyle>
          <a:p>
            <a:pPr lvl="0"/>
            <a:fld id="{E76D7967-5D3E-4800-AFFE-2B3FC710A6D2}" type="slidenum">
              <a:t>‹#›</a:t>
            </a:fld>
            <a:endParaRPr lang="en-US"/>
          </a:p>
        </p:txBody>
      </p:sp>
    </p:spTree>
    <p:extLst>
      <p:ext uri="{BB962C8B-B14F-4D97-AF65-F5344CB8AC3E}">
        <p14:creationId xmlns:p14="http://schemas.microsoft.com/office/powerpoint/2010/main" val="342737308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2" descr="\\DROBO-FS\QuickDrops\JB\PPTX NG\Droplets\LightingOverlay.png">
            <a:extLst>
              <a:ext uri="{FF2B5EF4-FFF2-40B4-BE49-F238E27FC236}">
                <a16:creationId xmlns:a16="http://schemas.microsoft.com/office/drawing/2014/main" id="{D810C6F3-776E-7C61-1E7D-D39C3693ED71}"/>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EBC97A93-7FC8-5C99-0BFA-C569BFDC6995}"/>
              </a:ext>
            </a:extLst>
          </p:cNvPr>
          <p:cNvSpPr txBox="1">
            <a:spLocks noGrp="1"/>
          </p:cNvSpPr>
          <p:nvPr>
            <p:ph type="title"/>
          </p:nvPr>
        </p:nvSpPr>
        <p:spPr>
          <a:xfrm>
            <a:off x="913778" y="828565"/>
            <a:ext cx="10351748" cy="2736817"/>
          </a:xfrm>
        </p:spPr>
        <p:txBody>
          <a:bodyPr anchor="b"/>
          <a:lstStyle>
            <a:lvl1pPr>
              <a:defRPr sz="4000"/>
            </a:lvl1pPr>
          </a:lstStyle>
          <a:p>
            <a:pPr lvl="0"/>
            <a:r>
              <a:rPr lang="en-US"/>
              <a:t>Click to edit Master title style</a:t>
            </a:r>
          </a:p>
        </p:txBody>
      </p:sp>
      <p:sp>
        <p:nvSpPr>
          <p:cNvPr id="3" name="Text Placeholder 2">
            <a:extLst>
              <a:ext uri="{FF2B5EF4-FFF2-40B4-BE49-F238E27FC236}">
                <a16:creationId xmlns:a16="http://schemas.microsoft.com/office/drawing/2014/main" id="{1150AB38-4BAC-AE24-2AC1-C96B71A2478D}"/>
              </a:ext>
            </a:extLst>
          </p:cNvPr>
          <p:cNvSpPr txBox="1">
            <a:spLocks noGrp="1"/>
          </p:cNvSpPr>
          <p:nvPr>
            <p:ph type="body" idx="1"/>
          </p:nvPr>
        </p:nvSpPr>
        <p:spPr>
          <a:xfrm>
            <a:off x="913778" y="3657453"/>
            <a:ext cx="10351748" cy="1368180"/>
          </a:xfrm>
        </p:spPr>
        <p:txBody>
          <a:bodyPr anchorCtr="1"/>
          <a:lstStyle>
            <a:lvl1pPr marL="0" indent="0" algn="ctr">
              <a:buNone/>
              <a:defRPr>
                <a:solidFill>
                  <a:srgbClr val="7F7F7F"/>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65F37C50-05EC-6357-B579-42604129CF38}"/>
              </a:ext>
            </a:extLst>
          </p:cNvPr>
          <p:cNvSpPr txBox="1">
            <a:spLocks noGrp="1"/>
          </p:cNvSpPr>
          <p:nvPr>
            <p:ph type="dt" sz="half" idx="7"/>
          </p:nvPr>
        </p:nvSpPr>
        <p:spPr>
          <a:xfrm>
            <a:off x="7678738" y="5883277"/>
            <a:ext cx="2743200" cy="365129"/>
          </a:xfrm>
        </p:spPr>
        <p:txBody>
          <a:bodyPr/>
          <a:lstStyle>
            <a:lvl1pPr>
              <a:defRPr/>
            </a:lvl1pPr>
          </a:lstStyle>
          <a:p>
            <a:pPr lvl="0"/>
            <a:fld id="{A110FA43-F75A-47E3-A106-38028A397244}" type="datetime1">
              <a:rPr lang="en-US"/>
              <a:pPr lvl="0"/>
              <a:t>8/30/2025</a:t>
            </a:fld>
            <a:endParaRPr lang="en-US"/>
          </a:p>
        </p:txBody>
      </p:sp>
      <p:sp>
        <p:nvSpPr>
          <p:cNvPr id="5" name="Footer Placeholder 4">
            <a:extLst>
              <a:ext uri="{FF2B5EF4-FFF2-40B4-BE49-F238E27FC236}">
                <a16:creationId xmlns:a16="http://schemas.microsoft.com/office/drawing/2014/main" id="{80684AD6-91CF-A21A-8B88-C4068547978B}"/>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0AE9A759-D0C0-91C5-B82C-47108922CA20}"/>
              </a:ext>
            </a:extLst>
          </p:cNvPr>
          <p:cNvSpPr txBox="1">
            <a:spLocks noGrp="1"/>
          </p:cNvSpPr>
          <p:nvPr>
            <p:ph type="sldNum" sz="quarter" idx="8"/>
          </p:nvPr>
        </p:nvSpPr>
        <p:spPr>
          <a:xfrm>
            <a:off x="10514008" y="5883277"/>
            <a:ext cx="764218" cy="365129"/>
          </a:xfrm>
        </p:spPr>
        <p:txBody>
          <a:bodyPr/>
          <a:lstStyle>
            <a:lvl1pPr>
              <a:defRPr/>
            </a:lvl1pPr>
          </a:lstStyle>
          <a:p>
            <a:pPr lvl="0"/>
            <a:fld id="{209117AD-5237-4C13-AFB2-A566A09D400B}" type="slidenum">
              <a:t>‹#›</a:t>
            </a:fld>
            <a:endParaRPr lang="en-US"/>
          </a:p>
        </p:txBody>
      </p:sp>
    </p:spTree>
    <p:extLst>
      <p:ext uri="{BB962C8B-B14F-4D97-AF65-F5344CB8AC3E}">
        <p14:creationId xmlns:p14="http://schemas.microsoft.com/office/powerpoint/2010/main" val="1375156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2" descr="\\DROBO-FS\QuickDrops\JB\PPTX NG\Droplets\LightingOverlay.png">
            <a:extLst>
              <a:ext uri="{FF2B5EF4-FFF2-40B4-BE49-F238E27FC236}">
                <a16:creationId xmlns:a16="http://schemas.microsoft.com/office/drawing/2014/main" id="{6D9BFE45-9B37-D6D1-57AE-BE236FCC0C9D}"/>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454FABEA-79CD-02D1-013A-9DF539EA375B}"/>
              </a:ext>
            </a:extLst>
          </p:cNvPr>
          <p:cNvSpPr txBox="1">
            <a:spLocks noGrp="1"/>
          </p:cNvSpPr>
          <p:nvPr>
            <p:ph type="title"/>
          </p:nvPr>
        </p:nvSpPr>
        <p:spPr>
          <a:xfrm>
            <a:off x="913778" y="618518"/>
            <a:ext cx="10364449" cy="1596176"/>
          </a:xfrm>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58D03A41-A41E-E7A9-E809-D6B49A623A2D}"/>
              </a:ext>
            </a:extLst>
          </p:cNvPr>
          <p:cNvSpPr txBox="1">
            <a:spLocks noGrp="1"/>
          </p:cNvSpPr>
          <p:nvPr>
            <p:ph idx="1"/>
          </p:nvPr>
        </p:nvSpPr>
        <p:spPr>
          <a:xfrm>
            <a:off x="913778" y="2367088"/>
            <a:ext cx="5106027" cy="342410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888A54-477C-CF15-FE4B-BD554A6FF407}"/>
              </a:ext>
            </a:extLst>
          </p:cNvPr>
          <p:cNvSpPr txBox="1">
            <a:spLocks noGrp="1"/>
          </p:cNvSpPr>
          <p:nvPr>
            <p:ph idx="2"/>
          </p:nvPr>
        </p:nvSpPr>
        <p:spPr>
          <a:xfrm>
            <a:off x="6172200" y="2367088"/>
            <a:ext cx="5105396" cy="3424107"/>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0B59C3-732F-69DD-BD4A-5E0D023D8EF5}"/>
              </a:ext>
            </a:extLst>
          </p:cNvPr>
          <p:cNvSpPr txBox="1">
            <a:spLocks noGrp="1"/>
          </p:cNvSpPr>
          <p:nvPr>
            <p:ph type="dt" sz="half" idx="7"/>
          </p:nvPr>
        </p:nvSpPr>
        <p:spPr>
          <a:xfrm>
            <a:off x="7678738" y="5883277"/>
            <a:ext cx="2743200" cy="365129"/>
          </a:xfrm>
        </p:spPr>
        <p:txBody>
          <a:bodyPr/>
          <a:lstStyle>
            <a:lvl1pPr>
              <a:defRPr/>
            </a:lvl1pPr>
          </a:lstStyle>
          <a:p>
            <a:pPr lvl="0"/>
            <a:fld id="{DEE444BD-BADC-45EF-B032-926117A17FD9}" type="datetime1">
              <a:rPr lang="en-US"/>
              <a:pPr lvl="0"/>
              <a:t>8/30/2025</a:t>
            </a:fld>
            <a:endParaRPr lang="en-US"/>
          </a:p>
        </p:txBody>
      </p:sp>
      <p:sp>
        <p:nvSpPr>
          <p:cNvPr id="6" name="Footer Placeholder 5">
            <a:extLst>
              <a:ext uri="{FF2B5EF4-FFF2-40B4-BE49-F238E27FC236}">
                <a16:creationId xmlns:a16="http://schemas.microsoft.com/office/drawing/2014/main" id="{6F000B32-6DA3-51DC-3C13-E69DC41A4CED}"/>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70D586BE-A0B4-C7E4-37A7-D70B4D52991A}"/>
              </a:ext>
            </a:extLst>
          </p:cNvPr>
          <p:cNvSpPr txBox="1">
            <a:spLocks noGrp="1"/>
          </p:cNvSpPr>
          <p:nvPr>
            <p:ph type="sldNum" sz="quarter" idx="8"/>
          </p:nvPr>
        </p:nvSpPr>
        <p:spPr>
          <a:xfrm>
            <a:off x="10514008" y="5883277"/>
            <a:ext cx="764218" cy="365129"/>
          </a:xfrm>
        </p:spPr>
        <p:txBody>
          <a:bodyPr/>
          <a:lstStyle>
            <a:lvl1pPr>
              <a:defRPr/>
            </a:lvl1pPr>
          </a:lstStyle>
          <a:p>
            <a:pPr lvl="0"/>
            <a:fld id="{77B14DFA-9049-45F9-8F8F-47E3D7308231}" type="slidenum">
              <a:t>‹#›</a:t>
            </a:fld>
            <a:endParaRPr lang="en-US"/>
          </a:p>
        </p:txBody>
      </p:sp>
    </p:spTree>
    <p:extLst>
      <p:ext uri="{BB962C8B-B14F-4D97-AF65-F5344CB8AC3E}">
        <p14:creationId xmlns:p14="http://schemas.microsoft.com/office/powerpoint/2010/main" val="1263057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2" descr="\\DROBO-FS\QuickDrops\JB\PPTX NG\Droplets\LightingOverlay.png">
            <a:extLst>
              <a:ext uri="{FF2B5EF4-FFF2-40B4-BE49-F238E27FC236}">
                <a16:creationId xmlns:a16="http://schemas.microsoft.com/office/drawing/2014/main" id="{A4B394C8-6FAB-EDAD-F961-40D6DE372B52}"/>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151DCCF8-1C4B-630E-B40F-3E8D8A3B57A9}"/>
              </a:ext>
            </a:extLst>
          </p:cNvPr>
          <p:cNvSpPr txBox="1">
            <a:spLocks noGrp="1"/>
          </p:cNvSpPr>
          <p:nvPr>
            <p:ph type="title"/>
          </p:nvPr>
        </p:nvSpPr>
        <p:spPr>
          <a:xfrm>
            <a:off x="913778" y="618518"/>
            <a:ext cx="10364449" cy="1596176"/>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50512966-2169-CCF0-1955-504EBBEE9A57}"/>
              </a:ext>
            </a:extLst>
          </p:cNvPr>
          <p:cNvSpPr txBox="1">
            <a:spLocks noGrp="1"/>
          </p:cNvSpPr>
          <p:nvPr>
            <p:ph type="body" idx="1"/>
          </p:nvPr>
        </p:nvSpPr>
        <p:spPr>
          <a:xfrm>
            <a:off x="1146328" y="2371020"/>
            <a:ext cx="4873477" cy="679993"/>
          </a:xfrm>
        </p:spPr>
        <p:txBody>
          <a:bodyPr anchor="b">
            <a:noAutofit/>
          </a:bodyPr>
          <a:lstStyle>
            <a:lvl1pPr marL="0" indent="0">
              <a:lnSpc>
                <a:spcPct val="85000"/>
              </a:lnSpc>
              <a:buNone/>
              <a:defRPr sz="2600"/>
            </a:lvl1pPr>
          </a:lstStyle>
          <a:p>
            <a:pPr lvl="0"/>
            <a:r>
              <a:rPr lang="en-US"/>
              <a:t>Click to edit Master text styles</a:t>
            </a:r>
          </a:p>
        </p:txBody>
      </p:sp>
      <p:sp>
        <p:nvSpPr>
          <p:cNvPr id="4" name="Content Placeholder 3">
            <a:extLst>
              <a:ext uri="{FF2B5EF4-FFF2-40B4-BE49-F238E27FC236}">
                <a16:creationId xmlns:a16="http://schemas.microsoft.com/office/drawing/2014/main" id="{4A9818BB-206E-2F29-F55C-9ACA0E010D5E}"/>
              </a:ext>
            </a:extLst>
          </p:cNvPr>
          <p:cNvSpPr txBox="1">
            <a:spLocks noGrp="1"/>
          </p:cNvSpPr>
          <p:nvPr>
            <p:ph idx="2"/>
          </p:nvPr>
        </p:nvSpPr>
        <p:spPr>
          <a:xfrm>
            <a:off x="913778" y="3051014"/>
            <a:ext cx="5106027" cy="2740182"/>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7F59E3-0BA7-ED7D-A22D-619D0F500C9C}"/>
              </a:ext>
            </a:extLst>
          </p:cNvPr>
          <p:cNvSpPr txBox="1">
            <a:spLocks noGrp="1"/>
          </p:cNvSpPr>
          <p:nvPr>
            <p:ph type="body" idx="3"/>
          </p:nvPr>
        </p:nvSpPr>
        <p:spPr>
          <a:xfrm>
            <a:off x="6396420" y="2371020"/>
            <a:ext cx="4881807" cy="679993"/>
          </a:xfrm>
        </p:spPr>
        <p:txBody>
          <a:bodyPr anchor="b">
            <a:noAutofit/>
          </a:bodyPr>
          <a:lstStyle>
            <a:lvl1pPr marL="0" indent="0">
              <a:lnSpc>
                <a:spcPct val="85000"/>
              </a:lnSpc>
              <a:buNone/>
              <a:defRPr sz="2600"/>
            </a:lvl1pPr>
          </a:lstStyle>
          <a:p>
            <a:pPr lvl="0"/>
            <a:r>
              <a:rPr lang="en-US"/>
              <a:t>Click to edit Master text styles</a:t>
            </a:r>
          </a:p>
        </p:txBody>
      </p:sp>
      <p:sp>
        <p:nvSpPr>
          <p:cNvPr id="6" name="Content Placeholder 5">
            <a:extLst>
              <a:ext uri="{FF2B5EF4-FFF2-40B4-BE49-F238E27FC236}">
                <a16:creationId xmlns:a16="http://schemas.microsoft.com/office/drawing/2014/main" id="{A3E3CF10-9C2F-71E0-23A6-E1AADBC4992F}"/>
              </a:ext>
            </a:extLst>
          </p:cNvPr>
          <p:cNvSpPr txBox="1">
            <a:spLocks noGrp="1"/>
          </p:cNvSpPr>
          <p:nvPr>
            <p:ph idx="4"/>
          </p:nvPr>
        </p:nvSpPr>
        <p:spPr>
          <a:xfrm>
            <a:off x="6172200" y="3051014"/>
            <a:ext cx="5105396" cy="2740182"/>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6A55B3-933E-7447-C28D-4316A1F5141A}"/>
              </a:ext>
            </a:extLst>
          </p:cNvPr>
          <p:cNvSpPr txBox="1">
            <a:spLocks noGrp="1"/>
          </p:cNvSpPr>
          <p:nvPr>
            <p:ph type="dt" sz="half" idx="7"/>
          </p:nvPr>
        </p:nvSpPr>
        <p:spPr>
          <a:xfrm>
            <a:off x="7678738" y="5883277"/>
            <a:ext cx="2743200" cy="365129"/>
          </a:xfrm>
        </p:spPr>
        <p:txBody>
          <a:bodyPr/>
          <a:lstStyle>
            <a:lvl1pPr>
              <a:defRPr/>
            </a:lvl1pPr>
          </a:lstStyle>
          <a:p>
            <a:pPr lvl="0"/>
            <a:fld id="{74A5523D-F0AF-4A2E-BFA8-B47213520C14}" type="datetime1">
              <a:rPr lang="en-US"/>
              <a:pPr lvl="0"/>
              <a:t>8/30/2025</a:t>
            </a:fld>
            <a:endParaRPr lang="en-US"/>
          </a:p>
        </p:txBody>
      </p:sp>
      <p:sp>
        <p:nvSpPr>
          <p:cNvPr id="8" name="Footer Placeholder 7">
            <a:extLst>
              <a:ext uri="{FF2B5EF4-FFF2-40B4-BE49-F238E27FC236}">
                <a16:creationId xmlns:a16="http://schemas.microsoft.com/office/drawing/2014/main" id="{3914BDA6-950E-7288-665D-4D94A87EB4AA}"/>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35152A93-6486-1A0A-79F2-906075C5B799}"/>
              </a:ext>
            </a:extLst>
          </p:cNvPr>
          <p:cNvSpPr txBox="1">
            <a:spLocks noGrp="1"/>
          </p:cNvSpPr>
          <p:nvPr>
            <p:ph type="sldNum" sz="quarter" idx="8"/>
          </p:nvPr>
        </p:nvSpPr>
        <p:spPr>
          <a:xfrm>
            <a:off x="10514008" y="5883277"/>
            <a:ext cx="764218" cy="365129"/>
          </a:xfrm>
        </p:spPr>
        <p:txBody>
          <a:bodyPr/>
          <a:lstStyle>
            <a:lvl1pPr>
              <a:defRPr/>
            </a:lvl1pPr>
          </a:lstStyle>
          <a:p>
            <a:pPr lvl="0"/>
            <a:fld id="{F2AC3E48-ECD0-4C8F-9312-03E3C1A3CC86}" type="slidenum">
              <a:t>‹#›</a:t>
            </a:fld>
            <a:endParaRPr lang="en-US"/>
          </a:p>
        </p:txBody>
      </p:sp>
    </p:spTree>
    <p:extLst>
      <p:ext uri="{BB962C8B-B14F-4D97-AF65-F5344CB8AC3E}">
        <p14:creationId xmlns:p14="http://schemas.microsoft.com/office/powerpoint/2010/main" val="383224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2" descr="\\DROBO-FS\QuickDrops\JB\PPTX NG\Droplets\LightingOverlay.png">
            <a:extLst>
              <a:ext uri="{FF2B5EF4-FFF2-40B4-BE49-F238E27FC236}">
                <a16:creationId xmlns:a16="http://schemas.microsoft.com/office/drawing/2014/main" id="{7902BF61-B4B8-3362-F6E5-2AFF5798BAB0}"/>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5C443AC0-F6B8-8537-2483-5BD0EF87D788}"/>
              </a:ext>
            </a:extLst>
          </p:cNvPr>
          <p:cNvSpPr txBox="1">
            <a:spLocks noGrp="1"/>
          </p:cNvSpPr>
          <p:nvPr>
            <p:ph type="title"/>
          </p:nvPr>
        </p:nvSpPr>
        <p:spPr>
          <a:xfrm>
            <a:off x="913778" y="618518"/>
            <a:ext cx="10364449" cy="1596176"/>
          </a:xfrm>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691B93FE-CF15-41F6-F283-0194558FEBFC}"/>
              </a:ext>
            </a:extLst>
          </p:cNvPr>
          <p:cNvSpPr txBox="1">
            <a:spLocks noGrp="1"/>
          </p:cNvSpPr>
          <p:nvPr>
            <p:ph type="dt" sz="half" idx="7"/>
          </p:nvPr>
        </p:nvSpPr>
        <p:spPr>
          <a:xfrm>
            <a:off x="7678738" y="5883277"/>
            <a:ext cx="2743200" cy="365129"/>
          </a:xfrm>
        </p:spPr>
        <p:txBody>
          <a:bodyPr/>
          <a:lstStyle>
            <a:lvl1pPr>
              <a:defRPr/>
            </a:lvl1pPr>
          </a:lstStyle>
          <a:p>
            <a:pPr lvl="0"/>
            <a:fld id="{90887C51-DAF8-4C30-AD00-208924ACE8EB}" type="datetime1">
              <a:rPr lang="en-US"/>
              <a:pPr lvl="0"/>
              <a:t>8/30/2025</a:t>
            </a:fld>
            <a:endParaRPr lang="en-US"/>
          </a:p>
        </p:txBody>
      </p:sp>
      <p:sp>
        <p:nvSpPr>
          <p:cNvPr id="4" name="Footer Placeholder 3">
            <a:extLst>
              <a:ext uri="{FF2B5EF4-FFF2-40B4-BE49-F238E27FC236}">
                <a16:creationId xmlns:a16="http://schemas.microsoft.com/office/drawing/2014/main" id="{D96C602B-F1D8-6E4E-3444-0C7AD390FCE7}"/>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DFFDE8A5-75E6-5E10-74AD-C8E239CD78AF}"/>
              </a:ext>
            </a:extLst>
          </p:cNvPr>
          <p:cNvSpPr txBox="1">
            <a:spLocks noGrp="1"/>
          </p:cNvSpPr>
          <p:nvPr>
            <p:ph type="sldNum" sz="quarter" idx="8"/>
          </p:nvPr>
        </p:nvSpPr>
        <p:spPr>
          <a:xfrm>
            <a:off x="10514008" y="5883277"/>
            <a:ext cx="764218" cy="365129"/>
          </a:xfrm>
        </p:spPr>
        <p:txBody>
          <a:bodyPr/>
          <a:lstStyle>
            <a:lvl1pPr>
              <a:defRPr/>
            </a:lvl1pPr>
          </a:lstStyle>
          <a:p>
            <a:pPr lvl="0"/>
            <a:fld id="{2AF56257-126F-4F1D-A4B8-FF0081F1A7AE}" type="slidenum">
              <a:t>‹#›</a:t>
            </a:fld>
            <a:endParaRPr lang="en-US"/>
          </a:p>
        </p:txBody>
      </p:sp>
    </p:spTree>
    <p:extLst>
      <p:ext uri="{BB962C8B-B14F-4D97-AF65-F5344CB8AC3E}">
        <p14:creationId xmlns:p14="http://schemas.microsoft.com/office/powerpoint/2010/main" val="187278526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2" descr="\\DROBO-FS\QuickDrops\JB\PPTX NG\Droplets\LightingOverlay.png">
            <a:extLst>
              <a:ext uri="{FF2B5EF4-FFF2-40B4-BE49-F238E27FC236}">
                <a16:creationId xmlns:a16="http://schemas.microsoft.com/office/drawing/2014/main" id="{39203319-52FA-9F4D-7AAB-0E6DAAB37C6D}"/>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Date Placeholder 1">
            <a:extLst>
              <a:ext uri="{FF2B5EF4-FFF2-40B4-BE49-F238E27FC236}">
                <a16:creationId xmlns:a16="http://schemas.microsoft.com/office/drawing/2014/main" id="{95C6E5BB-D252-1A16-2346-9E9D62BE82C0}"/>
              </a:ext>
            </a:extLst>
          </p:cNvPr>
          <p:cNvSpPr txBox="1">
            <a:spLocks noGrp="1"/>
          </p:cNvSpPr>
          <p:nvPr>
            <p:ph type="dt" sz="half" idx="7"/>
          </p:nvPr>
        </p:nvSpPr>
        <p:spPr>
          <a:xfrm>
            <a:off x="7678738" y="5883277"/>
            <a:ext cx="2743200" cy="365129"/>
          </a:xfrm>
        </p:spPr>
        <p:txBody>
          <a:bodyPr/>
          <a:lstStyle>
            <a:lvl1pPr>
              <a:defRPr/>
            </a:lvl1pPr>
          </a:lstStyle>
          <a:p>
            <a:pPr lvl="0"/>
            <a:fld id="{0516852A-B1B6-4C65-BB88-49DC25F5BDEB}" type="datetime1">
              <a:rPr lang="en-US"/>
              <a:pPr lvl="0"/>
              <a:t>8/30/2025</a:t>
            </a:fld>
            <a:endParaRPr lang="en-US"/>
          </a:p>
        </p:txBody>
      </p:sp>
      <p:sp>
        <p:nvSpPr>
          <p:cNvPr id="3" name="Footer Placeholder 2">
            <a:extLst>
              <a:ext uri="{FF2B5EF4-FFF2-40B4-BE49-F238E27FC236}">
                <a16:creationId xmlns:a16="http://schemas.microsoft.com/office/drawing/2014/main" id="{696CBF92-9D35-12F2-52A7-F2D099069B1C}"/>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9C088044-8354-BF74-7199-D5C1789E70CF}"/>
              </a:ext>
            </a:extLst>
          </p:cNvPr>
          <p:cNvSpPr txBox="1">
            <a:spLocks noGrp="1"/>
          </p:cNvSpPr>
          <p:nvPr>
            <p:ph type="sldNum" sz="quarter" idx="8"/>
          </p:nvPr>
        </p:nvSpPr>
        <p:spPr>
          <a:xfrm>
            <a:off x="10514008" y="5883277"/>
            <a:ext cx="764218" cy="365129"/>
          </a:xfrm>
        </p:spPr>
        <p:txBody>
          <a:bodyPr/>
          <a:lstStyle>
            <a:lvl1pPr>
              <a:defRPr/>
            </a:lvl1pPr>
          </a:lstStyle>
          <a:p>
            <a:pPr lvl="0"/>
            <a:fld id="{954B26DE-F347-4C5F-8217-7E7B586E8AC6}" type="slidenum">
              <a:t>‹#›</a:t>
            </a:fld>
            <a:endParaRPr lang="en-US"/>
          </a:p>
        </p:txBody>
      </p:sp>
    </p:spTree>
    <p:extLst>
      <p:ext uri="{BB962C8B-B14F-4D97-AF65-F5344CB8AC3E}">
        <p14:creationId xmlns:p14="http://schemas.microsoft.com/office/powerpoint/2010/main" val="4152063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2" descr="\\DROBO-FS\QuickDrops\JB\PPTX NG\Droplets\LightingOverlay.png">
            <a:extLst>
              <a:ext uri="{FF2B5EF4-FFF2-40B4-BE49-F238E27FC236}">
                <a16:creationId xmlns:a16="http://schemas.microsoft.com/office/drawing/2014/main" id="{0109C078-70F6-3803-D72F-53B5C43DA75F}"/>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53B2B5CF-7EC9-7B23-8D97-90024A469B2A}"/>
              </a:ext>
            </a:extLst>
          </p:cNvPr>
          <p:cNvSpPr txBox="1">
            <a:spLocks noGrp="1"/>
          </p:cNvSpPr>
          <p:nvPr>
            <p:ph type="title"/>
          </p:nvPr>
        </p:nvSpPr>
        <p:spPr>
          <a:xfrm>
            <a:off x="913778" y="609603"/>
            <a:ext cx="3935687" cy="2023256"/>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770994F6-0EBF-0396-4B50-97C63AC80C82}"/>
              </a:ext>
            </a:extLst>
          </p:cNvPr>
          <p:cNvSpPr txBox="1">
            <a:spLocks noGrp="1"/>
          </p:cNvSpPr>
          <p:nvPr>
            <p:ph idx="1"/>
          </p:nvPr>
        </p:nvSpPr>
        <p:spPr>
          <a:xfrm>
            <a:off x="5078065" y="609603"/>
            <a:ext cx="6200162" cy="518160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ACE8B9-855D-C1D3-1917-242B3716C8EF}"/>
              </a:ext>
            </a:extLst>
          </p:cNvPr>
          <p:cNvSpPr txBox="1">
            <a:spLocks noGrp="1"/>
          </p:cNvSpPr>
          <p:nvPr>
            <p:ph type="body" idx="2"/>
          </p:nvPr>
        </p:nvSpPr>
        <p:spPr>
          <a:xfrm>
            <a:off x="913778" y="2632850"/>
            <a:ext cx="3935687" cy="3158346"/>
          </a:xfrm>
        </p:spPr>
        <p:txBody>
          <a:bodyPr anchorCtr="1"/>
          <a:lstStyle>
            <a:lvl1pPr marL="0" indent="0" algn="ctr">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BB5C574A-2F33-8150-9487-537E0C2CBD3F}"/>
              </a:ext>
            </a:extLst>
          </p:cNvPr>
          <p:cNvSpPr txBox="1">
            <a:spLocks noGrp="1"/>
          </p:cNvSpPr>
          <p:nvPr>
            <p:ph type="dt" sz="half" idx="7"/>
          </p:nvPr>
        </p:nvSpPr>
        <p:spPr>
          <a:xfrm>
            <a:off x="7678738" y="5883277"/>
            <a:ext cx="2743200" cy="365129"/>
          </a:xfrm>
        </p:spPr>
        <p:txBody>
          <a:bodyPr/>
          <a:lstStyle>
            <a:lvl1pPr>
              <a:defRPr/>
            </a:lvl1pPr>
          </a:lstStyle>
          <a:p>
            <a:pPr lvl="0"/>
            <a:fld id="{C30BF18A-9025-4F2E-8788-23A6DA9969DC}" type="datetime1">
              <a:rPr lang="en-US"/>
              <a:pPr lvl="0"/>
              <a:t>8/30/2025</a:t>
            </a:fld>
            <a:endParaRPr lang="en-US"/>
          </a:p>
        </p:txBody>
      </p:sp>
      <p:sp>
        <p:nvSpPr>
          <p:cNvPr id="6" name="Footer Placeholder 5">
            <a:extLst>
              <a:ext uri="{FF2B5EF4-FFF2-40B4-BE49-F238E27FC236}">
                <a16:creationId xmlns:a16="http://schemas.microsoft.com/office/drawing/2014/main" id="{8598E722-F6F6-6DA9-0EC5-FEF038A2A72C}"/>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E04ECBE2-7D3B-A2F6-05C8-E0E3E2C64895}"/>
              </a:ext>
            </a:extLst>
          </p:cNvPr>
          <p:cNvSpPr txBox="1">
            <a:spLocks noGrp="1"/>
          </p:cNvSpPr>
          <p:nvPr>
            <p:ph type="sldNum" sz="quarter" idx="8"/>
          </p:nvPr>
        </p:nvSpPr>
        <p:spPr>
          <a:xfrm>
            <a:off x="10514008" y="5883277"/>
            <a:ext cx="764218" cy="365129"/>
          </a:xfrm>
        </p:spPr>
        <p:txBody>
          <a:bodyPr/>
          <a:lstStyle>
            <a:lvl1pPr>
              <a:defRPr/>
            </a:lvl1pPr>
          </a:lstStyle>
          <a:p>
            <a:pPr lvl="0"/>
            <a:fld id="{6AFA5FA3-88CD-4F23-9AEF-2F97F7A3CF9F}" type="slidenum">
              <a:t>‹#›</a:t>
            </a:fld>
            <a:endParaRPr lang="en-US"/>
          </a:p>
        </p:txBody>
      </p:sp>
    </p:spTree>
    <p:extLst>
      <p:ext uri="{BB962C8B-B14F-4D97-AF65-F5344CB8AC3E}">
        <p14:creationId xmlns:p14="http://schemas.microsoft.com/office/powerpoint/2010/main" val="1594938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2" descr="\\DROBO-FS\QuickDrops\JB\PPTX NG\Droplets\LightingOverlay.png">
            <a:extLst>
              <a:ext uri="{FF2B5EF4-FFF2-40B4-BE49-F238E27FC236}">
                <a16:creationId xmlns:a16="http://schemas.microsoft.com/office/drawing/2014/main" id="{62ADFC76-9FAE-0F16-9DD6-88BE73016921}"/>
              </a:ext>
            </a:extLst>
          </p:cNvPr>
          <p:cNvPicPr>
            <a:picLocks noChangeAspect="1"/>
          </p:cNvPicPr>
          <p:nvPr/>
        </p:nvPicPr>
        <p:blipFill>
          <a:blip r:embed="rId2">
            <a:alphaModFix/>
          </a:blip>
          <a:srcRect/>
          <a:stretch>
            <a:fillRect/>
          </a:stretch>
        </p:blipFill>
        <p:spPr>
          <a:xfrm>
            <a:off x="0" y="0"/>
            <a:ext cx="12192006" cy="6858000"/>
          </a:xfrm>
          <a:prstGeom prst="rect">
            <a:avLst/>
          </a:prstGeom>
          <a:noFill/>
          <a:ln cap="flat">
            <a:noFill/>
          </a:ln>
        </p:spPr>
      </p:pic>
      <p:sp>
        <p:nvSpPr>
          <p:cNvPr id="2" name="Title 1">
            <a:extLst>
              <a:ext uri="{FF2B5EF4-FFF2-40B4-BE49-F238E27FC236}">
                <a16:creationId xmlns:a16="http://schemas.microsoft.com/office/drawing/2014/main" id="{40D8728B-4E0D-8AE0-E71C-91E7B782DF09}"/>
              </a:ext>
            </a:extLst>
          </p:cNvPr>
          <p:cNvSpPr txBox="1">
            <a:spLocks noGrp="1"/>
          </p:cNvSpPr>
          <p:nvPr>
            <p:ph type="title"/>
          </p:nvPr>
        </p:nvSpPr>
        <p:spPr>
          <a:xfrm>
            <a:off x="913778" y="609603"/>
            <a:ext cx="5934968" cy="2023256"/>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FA659DAC-EDAA-CC52-40DD-3CC3117B9579}"/>
              </a:ext>
            </a:extLst>
          </p:cNvPr>
          <p:cNvSpPr txBox="1">
            <a:spLocks noGrp="1"/>
          </p:cNvSpPr>
          <p:nvPr>
            <p:ph type="pic" idx="1"/>
          </p:nvPr>
        </p:nvSpPr>
        <p:spPr>
          <a:xfrm>
            <a:off x="7424799" y="609603"/>
            <a:ext cx="3255355" cy="5181603"/>
          </a:xfrm>
          <a:ln w="82552" cap="sq">
            <a:solidFill>
              <a:srgbClr val="EAEAEA"/>
            </a:solidFill>
            <a:prstDash val="solid"/>
            <a:miter/>
          </a:ln>
        </p:spPr>
        <p:txBody>
          <a:bodyPr/>
          <a:lstStyle>
            <a:lvl1pPr marL="0" indent="0">
              <a:buNone/>
              <a:defRPr sz="3200"/>
            </a:lvl1pPr>
          </a:lstStyle>
          <a:p>
            <a:pPr lvl="0"/>
            <a:r>
              <a:rPr lang="en-US"/>
              <a:t>Click icon to add picture</a:t>
            </a:r>
          </a:p>
        </p:txBody>
      </p:sp>
      <p:sp>
        <p:nvSpPr>
          <p:cNvPr id="4" name="Text Placeholder 3">
            <a:extLst>
              <a:ext uri="{FF2B5EF4-FFF2-40B4-BE49-F238E27FC236}">
                <a16:creationId xmlns:a16="http://schemas.microsoft.com/office/drawing/2014/main" id="{04226BF0-7A39-A607-7C90-4E9B1E120C78}"/>
              </a:ext>
            </a:extLst>
          </p:cNvPr>
          <p:cNvSpPr txBox="1">
            <a:spLocks noGrp="1"/>
          </p:cNvSpPr>
          <p:nvPr>
            <p:ph type="body" idx="2"/>
          </p:nvPr>
        </p:nvSpPr>
        <p:spPr>
          <a:xfrm>
            <a:off x="913796" y="2632850"/>
            <a:ext cx="5934949" cy="3158346"/>
          </a:xfrm>
        </p:spPr>
        <p:txBody>
          <a:bodyPr anchorCtr="1"/>
          <a:lstStyle>
            <a:lvl1pPr marL="0" indent="0" algn="ctr">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4DA09F89-2467-2E68-3DD7-C895B696D286}"/>
              </a:ext>
            </a:extLst>
          </p:cNvPr>
          <p:cNvSpPr txBox="1">
            <a:spLocks noGrp="1"/>
          </p:cNvSpPr>
          <p:nvPr>
            <p:ph type="dt" sz="half" idx="7"/>
          </p:nvPr>
        </p:nvSpPr>
        <p:spPr>
          <a:xfrm>
            <a:off x="7678738" y="5883277"/>
            <a:ext cx="2743200" cy="365129"/>
          </a:xfrm>
        </p:spPr>
        <p:txBody>
          <a:bodyPr/>
          <a:lstStyle>
            <a:lvl1pPr>
              <a:defRPr/>
            </a:lvl1pPr>
          </a:lstStyle>
          <a:p>
            <a:pPr lvl="0"/>
            <a:fld id="{7037D08B-F822-4DA6-AB0D-948FEC9CD5FD}" type="datetime1">
              <a:rPr lang="en-US"/>
              <a:pPr lvl="0"/>
              <a:t>8/30/2025</a:t>
            </a:fld>
            <a:endParaRPr lang="en-US"/>
          </a:p>
        </p:txBody>
      </p:sp>
      <p:sp>
        <p:nvSpPr>
          <p:cNvPr id="6" name="Footer Placeholder 5">
            <a:extLst>
              <a:ext uri="{FF2B5EF4-FFF2-40B4-BE49-F238E27FC236}">
                <a16:creationId xmlns:a16="http://schemas.microsoft.com/office/drawing/2014/main" id="{81CDCA84-FBEA-82CE-E1BD-5186BCA999AC}"/>
              </a:ext>
            </a:extLst>
          </p:cNvPr>
          <p:cNvSpPr txBox="1">
            <a:spLocks noGrp="1"/>
          </p:cNvSpPr>
          <p:nvPr>
            <p:ph type="ftr" sz="quarter" idx="9"/>
          </p:nvPr>
        </p:nvSpPr>
        <p:spPr>
          <a:xfrm>
            <a:off x="913778" y="5883277"/>
            <a:ext cx="6672888" cy="365129"/>
          </a:xfrm>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567CF57E-E91C-212C-CD18-240E80021FBC}"/>
              </a:ext>
            </a:extLst>
          </p:cNvPr>
          <p:cNvSpPr txBox="1">
            <a:spLocks noGrp="1"/>
          </p:cNvSpPr>
          <p:nvPr>
            <p:ph type="sldNum" sz="quarter" idx="8"/>
          </p:nvPr>
        </p:nvSpPr>
        <p:spPr>
          <a:xfrm>
            <a:off x="10514008" y="5883277"/>
            <a:ext cx="764218" cy="365129"/>
          </a:xfrm>
        </p:spPr>
        <p:txBody>
          <a:bodyPr/>
          <a:lstStyle>
            <a:lvl1pPr>
              <a:defRPr/>
            </a:lvl1pPr>
          </a:lstStyle>
          <a:p>
            <a:pPr lvl="0"/>
            <a:fld id="{E3CEC87D-C8F3-4C91-8E55-3AD612FFDBE0}" type="slidenum">
              <a:t>‹#›</a:t>
            </a:fld>
            <a:endParaRPr lang="en-US"/>
          </a:p>
        </p:txBody>
      </p:sp>
    </p:spTree>
    <p:extLst>
      <p:ext uri="{BB962C8B-B14F-4D97-AF65-F5344CB8AC3E}">
        <p14:creationId xmlns:p14="http://schemas.microsoft.com/office/powerpoint/2010/main" val="3971055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B8B8B8"/>
            </a:gs>
          </a:gsLst>
          <a:lin ang="5400000"/>
        </a:gradFill>
        <a:effectLst/>
      </p:bgPr>
    </p:bg>
    <p:spTree>
      <p:nvGrpSpPr>
        <p:cNvPr id="1" name=""/>
        <p:cNvGrpSpPr/>
        <p:nvPr/>
      </p:nvGrpSpPr>
      <p:grpSpPr>
        <a:xfrm>
          <a:off x="0" y="0"/>
          <a:ext cx="0" cy="0"/>
          <a:chOff x="0" y="0"/>
          <a:chExt cx="0" cy="0"/>
        </a:xfrm>
      </p:grpSpPr>
      <p:pic>
        <p:nvPicPr>
          <p:cNvPr id="2" name="Picture 2" descr="\\DROBO-FS\QuickDrops\JB\PPTX NG\Droplets\LightingOverlay.png">
            <a:extLst>
              <a:ext uri="{FF2B5EF4-FFF2-40B4-BE49-F238E27FC236}">
                <a16:creationId xmlns:a16="http://schemas.microsoft.com/office/drawing/2014/main" id="{D53C3041-FD75-EBB3-6CFC-3532E936482E}"/>
              </a:ext>
            </a:extLst>
          </p:cNvPr>
          <p:cNvPicPr>
            <a:picLocks noChangeAspect="1"/>
          </p:cNvPicPr>
          <p:nvPr/>
        </p:nvPicPr>
        <p:blipFill>
          <a:blip r:embed="rId20">
            <a:alphaModFix/>
          </a:blip>
          <a:srcRect/>
          <a:stretch>
            <a:fillRect/>
          </a:stretch>
        </p:blipFill>
        <p:spPr>
          <a:xfrm>
            <a:off x="0" y="0"/>
            <a:ext cx="12192006" cy="6858000"/>
          </a:xfrm>
          <a:prstGeom prst="rect">
            <a:avLst/>
          </a:prstGeom>
          <a:noFill/>
          <a:ln cap="flat">
            <a:noFill/>
          </a:ln>
        </p:spPr>
      </p:pic>
      <p:sp>
        <p:nvSpPr>
          <p:cNvPr id="3" name="Title Placeholder 1">
            <a:extLst>
              <a:ext uri="{FF2B5EF4-FFF2-40B4-BE49-F238E27FC236}">
                <a16:creationId xmlns:a16="http://schemas.microsoft.com/office/drawing/2014/main" id="{FF7566EF-F8B4-6F20-3449-E011DFE0999B}"/>
              </a:ext>
            </a:extLst>
          </p:cNvPr>
          <p:cNvSpPr txBox="1">
            <a:spLocks noGrp="1"/>
          </p:cNvSpPr>
          <p:nvPr>
            <p:ph type="title"/>
          </p:nvPr>
        </p:nvSpPr>
        <p:spPr>
          <a:xfrm>
            <a:off x="913778" y="618518"/>
            <a:ext cx="10364449" cy="1596176"/>
          </a:xfrm>
          <a:prstGeom prst="rect">
            <a:avLst/>
          </a:prstGeom>
          <a:noFill/>
          <a:ln>
            <a:noFill/>
          </a:ln>
        </p:spPr>
        <p:txBody>
          <a:bodyPr vert="horz" wrap="square" lIns="91440" tIns="45720" rIns="91440" bIns="45720" anchor="ctr" anchorCtr="1" compatLnSpc="1">
            <a:normAutofit/>
          </a:bodyPr>
          <a:lstStyle/>
          <a:p>
            <a:pPr lvl="0"/>
            <a:r>
              <a:rPr lang="en-US"/>
              <a:t>Click to edit Master title style</a:t>
            </a:r>
          </a:p>
        </p:txBody>
      </p:sp>
      <p:sp>
        <p:nvSpPr>
          <p:cNvPr id="4" name="Text Placeholder 2">
            <a:extLst>
              <a:ext uri="{FF2B5EF4-FFF2-40B4-BE49-F238E27FC236}">
                <a16:creationId xmlns:a16="http://schemas.microsoft.com/office/drawing/2014/main" id="{01F00C93-98B0-6704-9094-79CEEC303DEB}"/>
              </a:ext>
            </a:extLst>
          </p:cNvPr>
          <p:cNvSpPr txBox="1">
            <a:spLocks noGrp="1"/>
          </p:cNvSpPr>
          <p:nvPr>
            <p:ph type="body" idx="1"/>
          </p:nvPr>
        </p:nvSpPr>
        <p:spPr>
          <a:xfrm>
            <a:off x="913778" y="2367088"/>
            <a:ext cx="10364449" cy="3424107"/>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B754E8B-FC87-E4C6-AD33-FBB08182873B}"/>
              </a:ext>
            </a:extLst>
          </p:cNvPr>
          <p:cNvSpPr txBox="1">
            <a:spLocks noGrp="1"/>
          </p:cNvSpPr>
          <p:nvPr>
            <p:ph type="dt" sz="half" idx="2"/>
          </p:nvPr>
        </p:nvSpPr>
        <p:spPr>
          <a:xfrm>
            <a:off x="7678738" y="5883277"/>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000" b="0" i="0" u="none" strike="noStrike" kern="1200" cap="none" spc="0" baseline="0">
                <a:solidFill>
                  <a:srgbClr val="000000"/>
                </a:solidFill>
                <a:uFillTx/>
                <a:latin typeface="Tw Cen MT"/>
              </a:defRPr>
            </a:lvl1pPr>
          </a:lstStyle>
          <a:p>
            <a:pPr lvl="0"/>
            <a:fld id="{D1511220-97D9-41C1-A51E-95836E963E79}" type="datetime1">
              <a:rPr lang="en-US"/>
              <a:pPr lvl="0"/>
              <a:t>8/30/2025</a:t>
            </a:fld>
            <a:endParaRPr lang="en-US"/>
          </a:p>
        </p:txBody>
      </p:sp>
      <p:sp>
        <p:nvSpPr>
          <p:cNvPr id="6" name="Footer Placeholder 4">
            <a:extLst>
              <a:ext uri="{FF2B5EF4-FFF2-40B4-BE49-F238E27FC236}">
                <a16:creationId xmlns:a16="http://schemas.microsoft.com/office/drawing/2014/main" id="{2F987D64-AE91-BDE3-3282-4743E5E2FB08}"/>
              </a:ext>
            </a:extLst>
          </p:cNvPr>
          <p:cNvSpPr txBox="1">
            <a:spLocks noGrp="1"/>
          </p:cNvSpPr>
          <p:nvPr>
            <p:ph type="ftr" sz="quarter" idx="3"/>
          </p:nvPr>
        </p:nvSpPr>
        <p:spPr>
          <a:xfrm>
            <a:off x="913778" y="5883277"/>
            <a:ext cx="6672888"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000" b="0" i="0" u="none" strike="noStrike" kern="1200" cap="none" spc="0" baseline="0">
                <a:solidFill>
                  <a:srgbClr val="000000"/>
                </a:solidFill>
                <a:uFillTx/>
                <a:latin typeface="Tw Cen MT"/>
              </a:defRPr>
            </a:lvl1pPr>
          </a:lstStyle>
          <a:p>
            <a:pPr lvl="0"/>
            <a:endParaRPr lang="en-US"/>
          </a:p>
        </p:txBody>
      </p:sp>
      <p:sp>
        <p:nvSpPr>
          <p:cNvPr id="7" name="Slide Number Placeholder 5">
            <a:extLst>
              <a:ext uri="{FF2B5EF4-FFF2-40B4-BE49-F238E27FC236}">
                <a16:creationId xmlns:a16="http://schemas.microsoft.com/office/drawing/2014/main" id="{135AC351-2EB6-C504-84C1-52FF141C2CD8}"/>
              </a:ext>
            </a:extLst>
          </p:cNvPr>
          <p:cNvSpPr txBox="1">
            <a:spLocks noGrp="1"/>
          </p:cNvSpPr>
          <p:nvPr>
            <p:ph type="sldNum" sz="quarter" idx="4"/>
          </p:nvPr>
        </p:nvSpPr>
        <p:spPr>
          <a:xfrm>
            <a:off x="10514008" y="5883277"/>
            <a:ext cx="764218"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000" b="0" i="0" u="none" strike="noStrike" kern="1200" cap="none" spc="0" baseline="0">
                <a:solidFill>
                  <a:srgbClr val="000000"/>
                </a:solidFill>
                <a:uFillTx/>
                <a:latin typeface="Tw Cen MT"/>
              </a:defRPr>
            </a:lvl1pPr>
          </a:lstStyle>
          <a:p>
            <a:pPr lvl="0"/>
            <a:fld id="{A9C5F7DF-B878-454A-A974-C8BFAB8985E2}"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marL="0" marR="0" lvl="0" indent="0" algn="ctr" defTabSz="914400" rtl="0" fontAlgn="auto" hangingPunct="1">
        <a:lnSpc>
          <a:spcPct val="90000"/>
        </a:lnSpc>
        <a:spcBef>
          <a:spcPts val="0"/>
        </a:spcBef>
        <a:spcAft>
          <a:spcPts val="0"/>
        </a:spcAft>
        <a:buNone/>
        <a:tabLst/>
        <a:defRPr lang="en-US" sz="3600" b="0" i="0" u="none" strike="noStrike" kern="1200" cap="all" spc="0" baseline="0">
          <a:solidFill>
            <a:srgbClr val="000000"/>
          </a:solidFill>
          <a:uFillTx/>
          <a:latin typeface="Tw Cen MT"/>
        </a:defRPr>
      </a:lvl1pPr>
    </p:titleStyle>
    <p:bodyStyle>
      <a:lvl1pPr marL="228600" marR="0" lvl="0" indent="-228600" algn="l" defTabSz="914400" rtl="0" fontAlgn="auto" hangingPunct="1">
        <a:lnSpc>
          <a:spcPct val="120000"/>
        </a:lnSpc>
        <a:spcBef>
          <a:spcPts val="1000"/>
        </a:spcBef>
        <a:spcAft>
          <a:spcPts val="0"/>
        </a:spcAft>
        <a:buClr>
          <a:srgbClr val="000000"/>
        </a:buClr>
        <a:buSzPct val="100000"/>
        <a:buFont typeface="Arial" pitchFamily="34"/>
        <a:buChar char="•"/>
        <a:tabLst/>
        <a:defRPr lang="en-US" sz="2000" b="0" i="0" u="none" strike="noStrike" kern="1200" cap="all" spc="0" baseline="0">
          <a:solidFill>
            <a:srgbClr val="000000"/>
          </a:solidFill>
          <a:uFillTx/>
          <a:latin typeface="Tw Cen MT"/>
        </a:defRPr>
      </a:lvl1pPr>
      <a:lvl2pPr marL="685800" marR="0" lvl="1" indent="-228600" algn="l" defTabSz="914400" rtl="0" fontAlgn="auto" hangingPunct="1">
        <a:lnSpc>
          <a:spcPct val="120000"/>
        </a:lnSpc>
        <a:spcBef>
          <a:spcPts val="500"/>
        </a:spcBef>
        <a:spcAft>
          <a:spcPts val="0"/>
        </a:spcAft>
        <a:buClr>
          <a:srgbClr val="000000"/>
        </a:buClr>
        <a:buSzPct val="100000"/>
        <a:buFont typeface="Arial" pitchFamily="34"/>
        <a:buChar char="•"/>
        <a:tabLst/>
        <a:defRPr lang="en-US" sz="1800" b="0" i="0" u="none" strike="noStrike" kern="1200" cap="all" spc="0" baseline="0">
          <a:solidFill>
            <a:srgbClr val="000000"/>
          </a:solidFill>
          <a:uFillTx/>
          <a:latin typeface="Tw Cen MT"/>
        </a:defRPr>
      </a:lvl2pPr>
      <a:lvl3pPr marL="1143000" marR="0" lvl="2" indent="-228600" algn="l" defTabSz="914400" rtl="0" fontAlgn="auto" hangingPunct="1">
        <a:lnSpc>
          <a:spcPct val="120000"/>
        </a:lnSpc>
        <a:spcBef>
          <a:spcPts val="500"/>
        </a:spcBef>
        <a:spcAft>
          <a:spcPts val="0"/>
        </a:spcAft>
        <a:buClr>
          <a:srgbClr val="000000"/>
        </a:buClr>
        <a:buSzPct val="100000"/>
        <a:buFont typeface="Arial" pitchFamily="34"/>
        <a:buChar char="•"/>
        <a:tabLst/>
        <a:defRPr lang="en-US" sz="1600" b="0" i="0" u="none" strike="noStrike" kern="1200" cap="all" spc="0" baseline="0">
          <a:solidFill>
            <a:srgbClr val="000000"/>
          </a:solidFill>
          <a:uFillTx/>
          <a:latin typeface="Tw Cen MT"/>
        </a:defRPr>
      </a:lvl3pPr>
      <a:lvl4pPr marL="1600200" marR="0" lvl="3" indent="-228600" algn="l" defTabSz="914400" rtl="0" fontAlgn="auto" hangingPunct="1">
        <a:lnSpc>
          <a:spcPct val="120000"/>
        </a:lnSpc>
        <a:spcBef>
          <a:spcPts val="500"/>
        </a:spcBef>
        <a:spcAft>
          <a:spcPts val="0"/>
        </a:spcAft>
        <a:buClr>
          <a:srgbClr val="000000"/>
        </a:buClr>
        <a:buSzPct val="100000"/>
        <a:buFont typeface="Arial" pitchFamily="34"/>
        <a:buChar char="•"/>
        <a:tabLst/>
        <a:defRPr lang="en-US" sz="1400" b="0" i="0" u="none" strike="noStrike" kern="1200" cap="all" spc="0" baseline="0">
          <a:solidFill>
            <a:srgbClr val="000000"/>
          </a:solidFill>
          <a:uFillTx/>
          <a:latin typeface="Tw Cen MT"/>
        </a:defRPr>
      </a:lvl4pPr>
      <a:lvl5pPr marL="2057400" marR="0" lvl="4" indent="-228600" algn="l" defTabSz="914400" rtl="0" fontAlgn="auto" hangingPunct="1">
        <a:lnSpc>
          <a:spcPct val="120000"/>
        </a:lnSpc>
        <a:spcBef>
          <a:spcPts val="500"/>
        </a:spcBef>
        <a:spcAft>
          <a:spcPts val="0"/>
        </a:spcAft>
        <a:buClr>
          <a:srgbClr val="000000"/>
        </a:buClr>
        <a:buSzPct val="100000"/>
        <a:buFont typeface="Arial" pitchFamily="34"/>
        <a:buChar char="•"/>
        <a:tabLst/>
        <a:defRPr lang="en-US" sz="1400" b="0" i="0" u="none" strike="noStrike" kern="1200" cap="all" spc="0" baseline="0">
          <a:solidFill>
            <a:srgbClr val="000000"/>
          </a:solidFill>
          <a:uFillTx/>
          <a:latin typeface="Tw Cen M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6.xml" /></Relationships>
</file>

<file path=ppt/slides/_rels/slide10.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jpeg" /><Relationship Id="rId1" Type="http://schemas.openxmlformats.org/officeDocument/2006/relationships/slideLayout" Target="../slideLayouts/slideLayout6.xml" /><Relationship Id="rId5" Type="http://schemas.openxmlformats.org/officeDocument/2006/relationships/image" Target="../media/image18.jpeg" /><Relationship Id="rId4" Type="http://schemas.openxmlformats.org/officeDocument/2006/relationships/image" Target="../media/image17.jpeg" /></Relationships>
</file>

<file path=ppt/slides/_rels/slide15.xml.rels><?xml version="1.0" encoding="UTF-8" standalone="yes"?>
<Relationships xmlns="http://schemas.openxmlformats.org/package/2006/relationships"><Relationship Id="rId3" Type="http://schemas.openxmlformats.org/officeDocument/2006/relationships/image" Target="../media/image20.jpeg" /><Relationship Id="rId2" Type="http://schemas.openxmlformats.org/officeDocument/2006/relationships/image" Target="../media/image19.jpeg" /><Relationship Id="rId1" Type="http://schemas.openxmlformats.org/officeDocument/2006/relationships/slideLayout" Target="../slideLayouts/slideLayout6.xml" /><Relationship Id="rId5" Type="http://schemas.openxmlformats.org/officeDocument/2006/relationships/image" Target="../media/image22.jpeg" /><Relationship Id="rId4" Type="http://schemas.openxmlformats.org/officeDocument/2006/relationships/image" Target="../media/image21.jpeg" /></Relationships>
</file>

<file path=ppt/slides/_rels/slide16.xml.rels><?xml version="1.0" encoding="UTF-8" standalone="yes"?>
<Relationships xmlns="http://schemas.openxmlformats.org/package/2006/relationships"><Relationship Id="rId3" Type="http://schemas.openxmlformats.org/officeDocument/2006/relationships/image" Target="../media/image23.jpeg" /><Relationship Id="rId2" Type="http://schemas.openxmlformats.org/officeDocument/2006/relationships/image" Target="../media/image11.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name="Slide21">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2896C890-E6E4-47B9-22CB-943EE997C5E0}"/>
              </a:ext>
            </a:extLst>
          </p:cNvPr>
          <p:cNvPicPr>
            <a:picLocks noChangeAspect="1"/>
          </p:cNvPicPr>
          <p:nvPr/>
        </p:nvPicPr>
        <p:blipFill>
          <a:blip r:embed="rId2"/>
          <a:stretch>
            <a:fillRect/>
          </a:stretch>
        </p:blipFill>
        <p:spPr>
          <a:xfrm>
            <a:off x="831271" y="719669"/>
            <a:ext cx="3676070" cy="5418670"/>
          </a:xfrm>
          <a:prstGeom prst="rect">
            <a:avLst/>
          </a:prstGeom>
          <a:solidFill>
            <a:srgbClr val="FFFFFF"/>
          </a:solidFill>
          <a:ln w="76196" cap="sq">
            <a:solidFill>
              <a:srgbClr val="292929"/>
            </a:solidFill>
            <a:prstDash val="solid"/>
            <a:miter/>
          </a:ln>
        </p:spPr>
      </p:pic>
      <p:sp>
        <p:nvSpPr>
          <p:cNvPr id="3" name="TextBox 1">
            <a:extLst>
              <a:ext uri="{FF2B5EF4-FFF2-40B4-BE49-F238E27FC236}">
                <a16:creationId xmlns:a16="http://schemas.microsoft.com/office/drawing/2014/main" id="{92369CD6-B834-515F-F135-DF0823E4D19E}"/>
              </a:ext>
            </a:extLst>
          </p:cNvPr>
          <p:cNvSpPr txBox="1"/>
          <p:nvPr/>
        </p:nvSpPr>
        <p:spPr>
          <a:xfrm>
            <a:off x="4507342" y="2142832"/>
            <a:ext cx="7407563" cy="1477332"/>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STUDENT NAME:</a:t>
            </a:r>
            <a:r>
              <a:rPr lang="en-IN" sz="1800" b="1" i="0" u="none" strike="noStrike" kern="1200" cap="none" spc="0" baseline="0">
                <a:solidFill>
                  <a:srgbClr val="191919"/>
                </a:solidFill>
                <a:uFillTx/>
                <a:latin typeface="Tw Cen MT"/>
              </a:rPr>
              <a:t> B. Lekha Sri</a:t>
            </a:r>
            <a:endParaRPr lang="en-IN" sz="1800" b="0" i="0" u="none" strike="noStrike" kern="1200" cap="none" spc="0" baseline="0">
              <a:solidFill>
                <a:srgbClr val="000000"/>
              </a:solidFill>
              <a:uFillTx/>
              <a:latin typeface="Tw Cen M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REGISTER AND NM ID: </a:t>
            </a:r>
            <a:r>
              <a:rPr lang="en-IN" sz="1800" b="1" i="0" u="none" strike="noStrike" kern="1200" cap="none" spc="0" baseline="0">
                <a:solidFill>
                  <a:srgbClr val="000000"/>
                </a:solidFill>
                <a:uFillTx/>
                <a:latin typeface="Tw Cen MT"/>
              </a:rPr>
              <a:t>astvu30430424180026 </a:t>
            </a:r>
            <a:endParaRPr lang="en-IN" sz="1800" b="0" i="0" u="none" strike="noStrike" kern="1200" cap="none" spc="0" baseline="0">
              <a:solidFill>
                <a:srgbClr val="000000"/>
              </a:solidFill>
              <a:uFillTx/>
              <a:latin typeface="Tw Cen M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DEPARTMENT: </a:t>
            </a:r>
            <a:r>
              <a:rPr lang="en-IN" sz="1800" b="1" i="0" u="none" strike="noStrike" kern="1200" cap="none" spc="0" baseline="0">
                <a:solidFill>
                  <a:srgbClr val="191919"/>
                </a:solidFill>
                <a:uFillTx/>
                <a:latin typeface="Tw Cen MT"/>
              </a:rPr>
              <a:t>COMPUTER SCIENCE [s-2]</a:t>
            </a:r>
            <a:endParaRPr lang="en-IN" sz="1800" b="0" i="0" u="none" strike="noStrike" kern="1200" cap="none" spc="0" baseline="0">
              <a:solidFill>
                <a:srgbClr val="000000"/>
              </a:solidFill>
              <a:uFillTx/>
              <a:latin typeface="Tw Cen M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COLLEGE: </a:t>
            </a:r>
            <a:r>
              <a:rPr lang="en-IN" sz="1800" b="1" i="0" u="none" strike="noStrike" kern="1200" cap="none" spc="0" baseline="0">
                <a:solidFill>
                  <a:srgbClr val="000000"/>
                </a:solidFill>
                <a:uFillTx/>
                <a:latin typeface="Tw Cen MT"/>
              </a:rPr>
              <a:t>Arignar Anna Arts Govt.Arts College(W).walajapet. Ranipet dt</a:t>
            </a:r>
            <a:endParaRPr lang="en-IN" sz="1800" b="0" i="0" u="none" strike="noStrike" kern="1200" cap="none" spc="0" baseline="0">
              <a:solidFill>
                <a:srgbClr val="000000"/>
              </a:solidFill>
              <a:uFillTx/>
              <a:latin typeface="Tw Cen M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UNIVERSITY: </a:t>
            </a:r>
            <a:r>
              <a:rPr lang="en-IN" sz="1800" b="1" i="0" u="none" strike="noStrike" kern="1200" cap="none" spc="0" baseline="0">
                <a:solidFill>
                  <a:srgbClr val="000000"/>
                </a:solidFill>
                <a:uFillTx/>
                <a:latin typeface="Tw Cen MT"/>
              </a:rPr>
              <a:t>TIRUVALLUR UNIVERSITY</a:t>
            </a:r>
            <a:endParaRPr lang="en-US" sz="1800" b="0" i="0" u="none" strike="noStrike" kern="1200" cap="none" spc="0" baseline="0">
              <a:solidFill>
                <a:srgbClr val="000000"/>
              </a:solidFill>
              <a:uFillTx/>
              <a:latin typeface="Tw Cen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E8917-8395-3738-9EA5-DDE153A842E2}"/>
              </a:ext>
            </a:extLst>
          </p:cNvPr>
          <p:cNvSpPr txBox="1">
            <a:spLocks noGrp="1"/>
          </p:cNvSpPr>
          <p:nvPr>
            <p:ph type="title"/>
          </p:nvPr>
        </p:nvSpPr>
        <p:spPr>
          <a:xfrm>
            <a:off x="913778" y="618518"/>
            <a:ext cx="10364449" cy="1596176"/>
          </a:xfrm>
        </p:spPr>
        <p:txBody>
          <a:bodyPr/>
          <a:lstStyle/>
          <a:p>
            <a:pPr lvl="0"/>
            <a:r>
              <a:rPr lang="en-IN"/>
              <a:t>My portfolio Design </a:t>
            </a:r>
            <a:br>
              <a:rPr lang="en-IN"/>
            </a:br>
            <a:r>
              <a:rPr lang="en-IN"/>
              <a:t>And </a:t>
            </a:r>
            <a:br>
              <a:rPr lang="en-IN"/>
            </a:br>
            <a:r>
              <a:rPr lang="en-IN"/>
              <a:t>Layout</a:t>
            </a:r>
            <a:endParaRPr lang="en-US"/>
          </a:p>
        </p:txBody>
      </p:sp>
      <p:sp>
        <p:nvSpPr>
          <p:cNvPr id="3" name="TextBox 3">
            <a:extLst>
              <a:ext uri="{FF2B5EF4-FFF2-40B4-BE49-F238E27FC236}">
                <a16:creationId xmlns:a16="http://schemas.microsoft.com/office/drawing/2014/main" id="{C338675E-E2A1-C4A4-B245-B10C450DC2E2}"/>
              </a:ext>
            </a:extLst>
          </p:cNvPr>
          <p:cNvSpPr txBox="1"/>
          <p:nvPr/>
        </p:nvSpPr>
        <p:spPr>
          <a:xfrm>
            <a:off x="3251204" y="2706779"/>
            <a:ext cx="6631713" cy="25853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w Cen MT"/>
              </a:rPr>
              <a:t>This digital portfolio features a vibrant, modern design with a clean layout and responsive structure. The header showcases a colorful title with easy-to-navigate links to Projects, About Me, and Contact sections. Each project is presented with visually engaging cards, including logos and interactive elements. The quiz section adds interactivity, while gradient backgrounds, shadows, and hover effects create a dynamic, eye-catching experience. The About Me and Contact sections are styled consistently to maintain readability and visual appeal, making the portfolio both functional and aesthetically pleasing across devices.</a:t>
            </a:r>
          </a:p>
        </p:txBody>
      </p:sp>
      <p:pic>
        <p:nvPicPr>
          <p:cNvPr id="4" name="Picture 2">
            <a:extLst>
              <a:ext uri="{FF2B5EF4-FFF2-40B4-BE49-F238E27FC236}">
                <a16:creationId xmlns:a16="http://schemas.microsoft.com/office/drawing/2014/main" id="{28496A1E-5687-992A-94F2-34F8D57B2300}"/>
              </a:ext>
            </a:extLst>
          </p:cNvPr>
          <p:cNvPicPr>
            <a:picLocks noChangeAspect="1"/>
          </p:cNvPicPr>
          <p:nvPr/>
        </p:nvPicPr>
        <p:blipFill>
          <a:blip r:embed="rId2"/>
          <a:stretch>
            <a:fillRect/>
          </a:stretch>
        </p:blipFill>
        <p:spPr>
          <a:xfrm>
            <a:off x="0" y="0"/>
            <a:ext cx="2770906" cy="3084947"/>
          </a:xfrm>
          <a:prstGeom prst="rect">
            <a:avLst/>
          </a:prstGeom>
          <a:noFill/>
          <a:ln cap="flat">
            <a:noFill/>
          </a:ln>
        </p:spPr>
      </p:pic>
      <p:pic>
        <p:nvPicPr>
          <p:cNvPr id="5" name="Picture 5">
            <a:extLst>
              <a:ext uri="{FF2B5EF4-FFF2-40B4-BE49-F238E27FC236}">
                <a16:creationId xmlns:a16="http://schemas.microsoft.com/office/drawing/2014/main" id="{076EEF0C-45C2-D7E3-D440-E45CC80C9907}"/>
              </a:ext>
            </a:extLst>
          </p:cNvPr>
          <p:cNvPicPr>
            <a:picLocks noChangeAspect="1"/>
          </p:cNvPicPr>
          <p:nvPr/>
        </p:nvPicPr>
        <p:blipFill>
          <a:blip r:embed="rId2"/>
          <a:stretch>
            <a:fillRect/>
          </a:stretch>
        </p:blipFill>
        <p:spPr>
          <a:xfrm>
            <a:off x="10135191" y="4881414"/>
            <a:ext cx="2056805" cy="1358066"/>
          </a:xfrm>
          <a:prstGeom prst="rect">
            <a:avLst/>
          </a:prstGeom>
          <a:noFill/>
          <a:ln cap="flat">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3D173-D7F6-5C8B-FFED-C3FEAF76107B}"/>
              </a:ext>
            </a:extLst>
          </p:cNvPr>
          <p:cNvSpPr txBox="1">
            <a:spLocks noGrp="1"/>
          </p:cNvSpPr>
          <p:nvPr>
            <p:ph type="title"/>
          </p:nvPr>
        </p:nvSpPr>
        <p:spPr>
          <a:xfrm>
            <a:off x="913778" y="-268175"/>
            <a:ext cx="10364449" cy="1596176"/>
          </a:xfrm>
        </p:spPr>
        <p:txBody>
          <a:bodyPr/>
          <a:lstStyle/>
          <a:p>
            <a:pPr lvl="0"/>
            <a:r>
              <a:rPr lang="en-IN"/>
              <a:t>FEATURES AND FUNCTIONALITY</a:t>
            </a:r>
          </a:p>
        </p:txBody>
      </p:sp>
      <p:pic>
        <p:nvPicPr>
          <p:cNvPr id="3" name="Picture 4">
            <a:extLst>
              <a:ext uri="{FF2B5EF4-FFF2-40B4-BE49-F238E27FC236}">
                <a16:creationId xmlns:a16="http://schemas.microsoft.com/office/drawing/2014/main" id="{56FA0F8F-C8A1-69A2-7236-C9C3C97164BA}"/>
              </a:ext>
            </a:extLst>
          </p:cNvPr>
          <p:cNvPicPr>
            <a:picLocks noChangeAspect="1"/>
          </p:cNvPicPr>
          <p:nvPr/>
        </p:nvPicPr>
        <p:blipFill>
          <a:blip r:embed="rId2"/>
          <a:stretch>
            <a:fillRect/>
          </a:stretch>
        </p:blipFill>
        <p:spPr>
          <a:xfrm>
            <a:off x="2013527" y="719669"/>
            <a:ext cx="5837383" cy="5418670"/>
          </a:xfrm>
          <a:prstGeom prst="rect">
            <a:avLst/>
          </a:prstGeom>
          <a:noFill/>
          <a:ln cap="flat">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6">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071C2D71-3660-2F0D-B76B-70AB366B2AAD}"/>
              </a:ext>
            </a:extLst>
          </p:cNvPr>
          <p:cNvSpPr txBox="1"/>
          <p:nvPr/>
        </p:nvSpPr>
        <p:spPr>
          <a:xfrm>
            <a:off x="5181603" y="2512286"/>
            <a:ext cx="1828800" cy="9233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Tw Cen M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Tw Cen M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w Cen MT"/>
            </a:endParaRPr>
          </a:p>
        </p:txBody>
      </p:sp>
      <p:sp>
        <p:nvSpPr>
          <p:cNvPr id="3" name="TextBox 1">
            <a:extLst>
              <a:ext uri="{FF2B5EF4-FFF2-40B4-BE49-F238E27FC236}">
                <a16:creationId xmlns:a16="http://schemas.microsoft.com/office/drawing/2014/main" id="{AB7FAFEB-AFA8-54B0-A7B5-CE8BD4678793}"/>
              </a:ext>
            </a:extLst>
          </p:cNvPr>
          <p:cNvSpPr txBox="1"/>
          <p:nvPr/>
        </p:nvSpPr>
        <p:spPr>
          <a:xfrm>
            <a:off x="1366982" y="2512286"/>
            <a:ext cx="8423562" cy="1477332"/>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Accessibility – Available online anytime, anywhere. Interactive – Allows links, animations, and interactive elements. Organization – Sections like About Me, Projects, Skills, Contact. Updatable – Can be edited and updated anytime. Shareable – Simple link sharing for jobs, colleges, or networking.</a:t>
            </a:r>
            <a:endParaRPr lang="en-US" sz="1800" b="0" i="0" u="none" strike="noStrike" kern="1200" cap="none" spc="0" baseline="0">
              <a:solidFill>
                <a:srgbClr val="000000"/>
              </a:solidFill>
              <a:uFillTx/>
              <a:latin typeface="Tw Cen MT"/>
            </a:endParaRPr>
          </a:p>
        </p:txBody>
      </p:sp>
      <p:sp>
        <p:nvSpPr>
          <p:cNvPr id="4" name="Title 2">
            <a:extLst>
              <a:ext uri="{FF2B5EF4-FFF2-40B4-BE49-F238E27FC236}">
                <a16:creationId xmlns:a16="http://schemas.microsoft.com/office/drawing/2014/main" id="{64C878DE-99DE-6FAB-EE55-3D625F09D19B}"/>
              </a:ext>
            </a:extLst>
          </p:cNvPr>
          <p:cNvSpPr txBox="1">
            <a:spLocks noGrp="1"/>
          </p:cNvSpPr>
          <p:nvPr>
            <p:ph type="title"/>
          </p:nvPr>
        </p:nvSpPr>
        <p:spPr>
          <a:xfrm>
            <a:off x="-369454" y="618518"/>
            <a:ext cx="11647682" cy="1893777"/>
          </a:xfrm>
        </p:spPr>
        <p:txBody>
          <a:bodyPr/>
          <a:lstStyle/>
          <a:p>
            <a:pPr lvl="0"/>
            <a:r>
              <a:rPr lang="en-IN"/>
              <a:t>Features</a:t>
            </a:r>
            <a:endParaRPr lang="en-US"/>
          </a:p>
        </p:txBody>
      </p:sp>
      <p:sp>
        <p:nvSpPr>
          <p:cNvPr id="5" name="Content Placeholder 4">
            <a:extLst>
              <a:ext uri="{FF2B5EF4-FFF2-40B4-BE49-F238E27FC236}">
                <a16:creationId xmlns:a16="http://schemas.microsoft.com/office/drawing/2014/main" id="{8B84C767-6651-7F30-9E7F-D6AFC86A3E8F}"/>
              </a:ext>
            </a:extLst>
          </p:cNvPr>
          <p:cNvSpPr txBox="1">
            <a:spLocks noGrp="1"/>
          </p:cNvSpPr>
          <p:nvPr>
            <p:ph idx="1"/>
          </p:nvPr>
        </p:nvSpPr>
        <p:spPr>
          <a:xfrm>
            <a:off x="2206867" y="-315541"/>
            <a:ext cx="10363827" cy="3424107"/>
          </a:xfrm>
        </p:spPr>
        <p:txBody>
          <a:bodyPr/>
          <a:lstStyle/>
          <a:p>
            <a:pPr marL="0" lvl="0" indent="0">
              <a:buNone/>
            </a:pPr>
            <a:r>
              <a:rPr lang="en-IN"/>
              <a:t>... </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7">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481D5E-EF91-07EF-6703-5404C9046CCD}"/>
              </a:ext>
            </a:extLst>
          </p:cNvPr>
          <p:cNvSpPr txBox="1"/>
          <p:nvPr/>
        </p:nvSpPr>
        <p:spPr>
          <a:xfrm>
            <a:off x="3084947" y="2551834"/>
            <a:ext cx="8146471" cy="1754322"/>
          </a:xfrm>
          <a:prstGeom prst="rect">
            <a:avLst/>
          </a:prstGeom>
          <a:noFill/>
          <a:ln cap="flat">
            <a:noFill/>
          </a:ln>
        </p:spPr>
        <p:txBody>
          <a:bodyPr vert="horz" wrap="square" lIns="91440" tIns="45720" rIns="91440" bIns="45720" anchor="t"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Showcases skills, projects, and achievements. Acts as personal branding and professional identity. Provides proof of learning and growth. Useful for job, internship, and college applications. Builds credibility and trust. Easy to share for networking.</a:t>
            </a:r>
            <a:endParaRPr lang="en-US" sz="1800" b="0" i="0" u="none" strike="noStrike" kern="1200" cap="none" spc="0" baseline="0">
              <a:solidFill>
                <a:srgbClr val="000000"/>
              </a:solidFill>
              <a:uFillTx/>
              <a:latin typeface="Tw Cen MT"/>
            </a:endParaRPr>
          </a:p>
        </p:txBody>
      </p:sp>
      <p:sp>
        <p:nvSpPr>
          <p:cNvPr id="3" name="Title 2">
            <a:extLst>
              <a:ext uri="{FF2B5EF4-FFF2-40B4-BE49-F238E27FC236}">
                <a16:creationId xmlns:a16="http://schemas.microsoft.com/office/drawing/2014/main" id="{FAE89414-5B70-028C-0B36-C61621669848}"/>
              </a:ext>
            </a:extLst>
          </p:cNvPr>
          <p:cNvSpPr txBox="1">
            <a:spLocks noGrp="1"/>
          </p:cNvSpPr>
          <p:nvPr>
            <p:ph type="ctrTitle"/>
          </p:nvPr>
        </p:nvSpPr>
        <p:spPr>
          <a:xfrm>
            <a:off x="1736436" y="-306927"/>
            <a:ext cx="8689972" cy="2509214"/>
          </a:xfrm>
        </p:spPr>
        <p:txBody>
          <a:bodyPr/>
          <a:lstStyle/>
          <a:p>
            <a:pPr lvl="0"/>
            <a:r>
              <a:rPr lang="en-IN"/>
              <a:t>Functions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69EDB9B-E8A9-217C-9CDE-5759A1419C64}"/>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3" name="object 7">
            <a:extLst>
              <a:ext uri="{FF2B5EF4-FFF2-40B4-BE49-F238E27FC236}">
                <a16:creationId xmlns:a16="http://schemas.microsoft.com/office/drawing/2014/main" id="{4655C388-A378-891D-B66A-068E48897105}"/>
              </a:ext>
            </a:extLst>
          </p:cNvPr>
          <p:cNvSpPr txBox="1">
            <a:spLocks noGrp="1"/>
          </p:cNvSpPr>
          <p:nvPr>
            <p:ph type="title"/>
          </p:nvPr>
        </p:nvSpPr>
        <p:spPr>
          <a:xfrm>
            <a:off x="739777" y="654939"/>
            <a:ext cx="8480429" cy="670694"/>
          </a:xfrm>
        </p:spPr>
        <p:txBody>
          <a:bodyPr lIns="0" tIns="16514" rIns="0" bIns="0">
            <a:spAutoFit/>
          </a:bodyPr>
          <a:lstStyle/>
          <a:p>
            <a:pPr marL="12701" lvl="0">
              <a:lnSpc>
                <a:spcPct val="100000"/>
              </a:lnSpc>
              <a:spcBef>
                <a:spcPts val="130"/>
              </a:spcBef>
            </a:pPr>
            <a:r>
              <a:rPr lang="en-IN" sz="4250" spc="15"/>
              <a:t>RESULTS AND SCREENSHOTS</a:t>
            </a:r>
            <a:endParaRPr lang="en-IN" sz="4250"/>
          </a:p>
        </p:txBody>
      </p:sp>
      <p:sp>
        <p:nvSpPr>
          <p:cNvPr id="4" name="object 8">
            <a:extLst>
              <a:ext uri="{FF2B5EF4-FFF2-40B4-BE49-F238E27FC236}">
                <a16:creationId xmlns:a16="http://schemas.microsoft.com/office/drawing/2014/main" id="{C00DBF88-FF79-2439-B8EB-AAE0FBF0716C}"/>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0B220E79-C2D3-4A21-9BEF-17D5B15B0F54}" type="slidenum">
              <a:t>14</a:t>
            </a:fld>
            <a:endParaRPr lang="en-US" sz="1100" b="0" i="0" u="none" strike="noStrike" kern="1200" cap="none" spc="0" baseline="0">
              <a:solidFill>
                <a:srgbClr val="000000"/>
              </a:solidFill>
              <a:uFillTx/>
              <a:latin typeface="Trebuchet MS"/>
              <a:cs typeface="Trebuchet MS"/>
            </a:endParaRPr>
          </a:p>
        </p:txBody>
      </p:sp>
      <p:sp>
        <p:nvSpPr>
          <p:cNvPr id="5" name="TextBox 8">
            <a:extLst>
              <a:ext uri="{FF2B5EF4-FFF2-40B4-BE49-F238E27FC236}">
                <a16:creationId xmlns:a16="http://schemas.microsoft.com/office/drawing/2014/main" id="{F0F315EB-078D-2DB0-3BFF-62DDACED616E}"/>
              </a:ext>
            </a:extLst>
          </p:cNvPr>
          <p:cNvSpPr txBox="1"/>
          <p:nvPr/>
        </p:nvSpPr>
        <p:spPr>
          <a:xfrm>
            <a:off x="2743200" y="2354698"/>
            <a:ext cx="8534022" cy="95410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pic>
        <p:nvPicPr>
          <p:cNvPr id="6" name="Picture 13">
            <a:extLst>
              <a:ext uri="{FF2B5EF4-FFF2-40B4-BE49-F238E27FC236}">
                <a16:creationId xmlns:a16="http://schemas.microsoft.com/office/drawing/2014/main" id="{60AE8D11-23FD-33E4-5549-5954A9328C2C}"/>
              </a:ext>
            </a:extLst>
          </p:cNvPr>
          <p:cNvPicPr>
            <a:picLocks noChangeAspect="1"/>
          </p:cNvPicPr>
          <p:nvPr/>
        </p:nvPicPr>
        <p:blipFill>
          <a:blip r:embed="rId2"/>
          <a:stretch>
            <a:fillRect/>
          </a:stretch>
        </p:blipFill>
        <p:spPr>
          <a:xfrm>
            <a:off x="444453" y="3797558"/>
            <a:ext cx="2533061" cy="3093616"/>
          </a:xfrm>
          <a:prstGeom prst="rect">
            <a:avLst/>
          </a:prstGeom>
          <a:noFill/>
          <a:ln cap="flat">
            <a:noFill/>
          </a:ln>
        </p:spPr>
      </p:pic>
      <p:sp>
        <p:nvSpPr>
          <p:cNvPr id="7" name="TextBox 14">
            <a:extLst>
              <a:ext uri="{FF2B5EF4-FFF2-40B4-BE49-F238E27FC236}">
                <a16:creationId xmlns:a16="http://schemas.microsoft.com/office/drawing/2014/main" id="{54394D61-F6B2-8BD8-85E4-EF1864936E3F}"/>
              </a:ext>
            </a:extLst>
          </p:cNvPr>
          <p:cNvSpPr txBox="1"/>
          <p:nvPr/>
        </p:nvSpPr>
        <p:spPr>
          <a:xfrm>
            <a:off x="5181603" y="2512286"/>
            <a:ext cx="1828800" cy="182880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w Cen MT"/>
            </a:endParaRPr>
          </a:p>
        </p:txBody>
      </p:sp>
      <p:pic>
        <p:nvPicPr>
          <p:cNvPr id="8" name="Picture 2">
            <a:extLst>
              <a:ext uri="{FF2B5EF4-FFF2-40B4-BE49-F238E27FC236}">
                <a16:creationId xmlns:a16="http://schemas.microsoft.com/office/drawing/2014/main" id="{28186D3D-B498-7B4B-72CB-2704F3760524}"/>
              </a:ext>
            </a:extLst>
          </p:cNvPr>
          <p:cNvPicPr>
            <a:picLocks noChangeAspect="1"/>
          </p:cNvPicPr>
          <p:nvPr/>
        </p:nvPicPr>
        <p:blipFill>
          <a:blip r:embed="rId3"/>
          <a:stretch>
            <a:fillRect/>
          </a:stretch>
        </p:blipFill>
        <p:spPr>
          <a:xfrm>
            <a:off x="3285530" y="1246436"/>
            <a:ext cx="2438403" cy="5418670"/>
          </a:xfrm>
          <a:prstGeom prst="rect">
            <a:avLst/>
          </a:prstGeom>
          <a:noFill/>
          <a:ln cap="flat">
            <a:noFill/>
          </a:ln>
        </p:spPr>
      </p:pic>
      <p:pic>
        <p:nvPicPr>
          <p:cNvPr id="9" name="Picture 3">
            <a:extLst>
              <a:ext uri="{FF2B5EF4-FFF2-40B4-BE49-F238E27FC236}">
                <a16:creationId xmlns:a16="http://schemas.microsoft.com/office/drawing/2014/main" id="{211B3443-78D5-CE94-9F21-82D293A4D33A}"/>
              </a:ext>
            </a:extLst>
          </p:cNvPr>
          <p:cNvPicPr>
            <a:picLocks noChangeAspect="1"/>
          </p:cNvPicPr>
          <p:nvPr/>
        </p:nvPicPr>
        <p:blipFill>
          <a:blip r:embed="rId4"/>
          <a:stretch>
            <a:fillRect/>
          </a:stretch>
        </p:blipFill>
        <p:spPr>
          <a:xfrm>
            <a:off x="6400800" y="1439329"/>
            <a:ext cx="2438403" cy="5418670"/>
          </a:xfrm>
          <a:prstGeom prst="rect">
            <a:avLst/>
          </a:prstGeom>
          <a:noFill/>
          <a:ln cap="flat">
            <a:noFill/>
          </a:ln>
        </p:spPr>
      </p:pic>
      <p:pic>
        <p:nvPicPr>
          <p:cNvPr id="10" name="Picture 4">
            <a:extLst>
              <a:ext uri="{FF2B5EF4-FFF2-40B4-BE49-F238E27FC236}">
                <a16:creationId xmlns:a16="http://schemas.microsoft.com/office/drawing/2014/main" id="{D31FB17E-FA0C-9DB4-72CE-956F1782839C}"/>
              </a:ext>
            </a:extLst>
          </p:cNvPr>
          <p:cNvPicPr>
            <a:picLocks noChangeAspect="1"/>
          </p:cNvPicPr>
          <p:nvPr/>
        </p:nvPicPr>
        <p:blipFill>
          <a:blip r:embed="rId5"/>
          <a:stretch>
            <a:fillRect/>
          </a:stretch>
        </p:blipFill>
        <p:spPr>
          <a:xfrm>
            <a:off x="9220196" y="1631755"/>
            <a:ext cx="2438403" cy="5418670"/>
          </a:xfrm>
          <a:prstGeom prst="rect">
            <a:avLst/>
          </a:prstGeom>
          <a:noFill/>
          <a:ln cap="flat">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18">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69E803-B652-A803-3771-AD2EEA24547D}"/>
              </a:ext>
            </a:extLst>
          </p:cNvPr>
          <p:cNvPicPr>
            <a:picLocks noChangeAspect="1"/>
          </p:cNvPicPr>
          <p:nvPr/>
        </p:nvPicPr>
        <p:blipFill>
          <a:blip r:embed="rId2"/>
          <a:stretch>
            <a:fillRect/>
          </a:stretch>
        </p:blipFill>
        <p:spPr>
          <a:xfrm>
            <a:off x="609603" y="719669"/>
            <a:ext cx="2438403" cy="5418670"/>
          </a:xfrm>
          <a:prstGeom prst="rect">
            <a:avLst/>
          </a:prstGeom>
          <a:noFill/>
          <a:ln cap="flat">
            <a:noFill/>
          </a:ln>
        </p:spPr>
      </p:pic>
      <p:pic>
        <p:nvPicPr>
          <p:cNvPr id="3" name="Picture 5">
            <a:extLst>
              <a:ext uri="{FF2B5EF4-FFF2-40B4-BE49-F238E27FC236}">
                <a16:creationId xmlns:a16="http://schemas.microsoft.com/office/drawing/2014/main" id="{F73F92D0-1756-B7ED-44F2-9D230E3E8649}"/>
              </a:ext>
            </a:extLst>
          </p:cNvPr>
          <p:cNvPicPr>
            <a:picLocks noChangeAspect="1"/>
          </p:cNvPicPr>
          <p:nvPr/>
        </p:nvPicPr>
        <p:blipFill>
          <a:blip r:embed="rId3"/>
          <a:stretch>
            <a:fillRect/>
          </a:stretch>
        </p:blipFill>
        <p:spPr>
          <a:xfrm>
            <a:off x="3657600" y="959809"/>
            <a:ext cx="2438403" cy="5418670"/>
          </a:xfrm>
          <a:prstGeom prst="rect">
            <a:avLst/>
          </a:prstGeom>
          <a:noFill/>
          <a:ln cap="flat">
            <a:noFill/>
          </a:ln>
        </p:spPr>
      </p:pic>
      <p:pic>
        <p:nvPicPr>
          <p:cNvPr id="4" name="Picture 6">
            <a:extLst>
              <a:ext uri="{FF2B5EF4-FFF2-40B4-BE49-F238E27FC236}">
                <a16:creationId xmlns:a16="http://schemas.microsoft.com/office/drawing/2014/main" id="{2C726952-7EAA-F2D4-526B-1021F08CAA98}"/>
              </a:ext>
            </a:extLst>
          </p:cNvPr>
          <p:cNvPicPr>
            <a:picLocks noChangeAspect="1"/>
          </p:cNvPicPr>
          <p:nvPr/>
        </p:nvPicPr>
        <p:blipFill>
          <a:blip r:embed="rId4"/>
          <a:stretch>
            <a:fillRect/>
          </a:stretch>
        </p:blipFill>
        <p:spPr>
          <a:xfrm>
            <a:off x="6705596" y="719669"/>
            <a:ext cx="2438403" cy="5418670"/>
          </a:xfrm>
          <a:prstGeom prst="rect">
            <a:avLst/>
          </a:prstGeom>
          <a:noFill/>
          <a:ln cap="flat">
            <a:noFill/>
          </a:ln>
        </p:spPr>
      </p:pic>
      <p:pic>
        <p:nvPicPr>
          <p:cNvPr id="5" name="Picture 7">
            <a:extLst>
              <a:ext uri="{FF2B5EF4-FFF2-40B4-BE49-F238E27FC236}">
                <a16:creationId xmlns:a16="http://schemas.microsoft.com/office/drawing/2014/main" id="{18106108-1A03-304E-D27B-31EE9F4C41E1}"/>
              </a:ext>
            </a:extLst>
          </p:cNvPr>
          <p:cNvPicPr>
            <a:picLocks noChangeAspect="1"/>
          </p:cNvPicPr>
          <p:nvPr/>
        </p:nvPicPr>
        <p:blipFill>
          <a:blip r:embed="rId5"/>
          <a:stretch>
            <a:fillRect/>
          </a:stretch>
        </p:blipFill>
        <p:spPr>
          <a:xfrm>
            <a:off x="9402619" y="959809"/>
            <a:ext cx="2438403" cy="5418670"/>
          </a:xfrm>
          <a:prstGeom prst="rect">
            <a:avLst/>
          </a:prstGeom>
          <a:noFill/>
          <a:ln cap="flat">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pic>
        <p:nvPicPr>
          <p:cNvPr id="2" name="object 6">
            <a:extLst>
              <a:ext uri="{FF2B5EF4-FFF2-40B4-BE49-F238E27FC236}">
                <a16:creationId xmlns:a16="http://schemas.microsoft.com/office/drawing/2014/main" id="{F84D2545-46D8-1798-91B8-BC2375F3BD04}"/>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3" name="object 7">
            <a:extLst>
              <a:ext uri="{FF2B5EF4-FFF2-40B4-BE49-F238E27FC236}">
                <a16:creationId xmlns:a16="http://schemas.microsoft.com/office/drawing/2014/main" id="{2EFAD650-23D1-98C5-7D59-3328225EEBBF}"/>
              </a:ext>
            </a:extLst>
          </p:cNvPr>
          <p:cNvSpPr txBox="1">
            <a:spLocks noGrp="1"/>
          </p:cNvSpPr>
          <p:nvPr>
            <p:ph type="title"/>
          </p:nvPr>
        </p:nvSpPr>
        <p:spPr>
          <a:xfrm>
            <a:off x="755330" y="385447"/>
            <a:ext cx="4578665" cy="752130"/>
          </a:xfrm>
        </p:spPr>
        <p:txBody>
          <a:bodyPr lIns="0" tIns="13331" rIns="0" bIns="0">
            <a:spAutoFit/>
          </a:bodyPr>
          <a:lstStyle/>
          <a:p>
            <a:pPr marL="12701" lvl="0">
              <a:lnSpc>
                <a:spcPct val="100000"/>
              </a:lnSpc>
              <a:spcBef>
                <a:spcPts val="105"/>
              </a:spcBef>
            </a:pPr>
            <a:r>
              <a:rPr lang="en-IN"/>
              <a:t>CONCLUSION</a:t>
            </a:r>
          </a:p>
        </p:txBody>
      </p:sp>
      <p:sp>
        <p:nvSpPr>
          <p:cNvPr id="4" name="object 9">
            <a:extLst>
              <a:ext uri="{FF2B5EF4-FFF2-40B4-BE49-F238E27FC236}">
                <a16:creationId xmlns:a16="http://schemas.microsoft.com/office/drawing/2014/main" id="{B6E165E0-6CC0-5093-A55D-E123F2D94E2E}"/>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EACACC0D-40EF-4835-902E-BFFC6BB58093}" type="slidenum">
              <a:t>16</a:t>
            </a:fld>
            <a:endParaRPr lang="en-US" sz="1100" b="0" i="0" u="none" strike="noStrike" kern="1200" cap="none" spc="0" baseline="0">
              <a:solidFill>
                <a:srgbClr val="000000"/>
              </a:solidFill>
              <a:uFillTx/>
              <a:latin typeface="Trebuchet MS"/>
              <a:cs typeface="Trebuchet MS"/>
            </a:endParaRPr>
          </a:p>
        </p:txBody>
      </p:sp>
      <p:sp>
        <p:nvSpPr>
          <p:cNvPr id="5" name="TextBox 1">
            <a:extLst>
              <a:ext uri="{FF2B5EF4-FFF2-40B4-BE49-F238E27FC236}">
                <a16:creationId xmlns:a16="http://schemas.microsoft.com/office/drawing/2014/main" id="{27200C63-241F-4412-AFEF-590159E64CCF}"/>
              </a:ext>
            </a:extLst>
          </p:cNvPr>
          <p:cNvSpPr txBox="1"/>
          <p:nvPr/>
        </p:nvSpPr>
        <p:spPr>
          <a:xfrm>
            <a:off x="1311560" y="1951667"/>
            <a:ext cx="8458200" cy="1477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In today’s digital era, a digital portfolio serves as a dynamic platform to highlight one’s talents and accomplishments. Unlike traditional resumes, it provides an engaging and interactive way to communicate skills through visuals, projects, and multimedia. Thus, it is an essential tool for students, professionals, and creative individuals to stand out in academic and career opportunities.</a:t>
            </a:r>
            <a:endParaRPr lang="en-US" sz="1800" b="0" i="0" u="none" strike="noStrike" kern="1200" cap="none" spc="0" baseline="0">
              <a:solidFill>
                <a:srgbClr val="000000"/>
              </a:solidFill>
              <a:uFillTx/>
              <a:latin typeface="Tw Cen MT"/>
            </a:endParaRPr>
          </a:p>
        </p:txBody>
      </p:sp>
      <p:sp>
        <p:nvSpPr>
          <p:cNvPr id="6" name="TextBox 2">
            <a:extLst>
              <a:ext uri="{FF2B5EF4-FFF2-40B4-BE49-F238E27FC236}">
                <a16:creationId xmlns:a16="http://schemas.microsoft.com/office/drawing/2014/main" id="{53A669B1-36E9-53F8-CBE0-04803C86DC63}"/>
              </a:ext>
            </a:extLst>
          </p:cNvPr>
          <p:cNvSpPr txBox="1"/>
          <p:nvPr/>
        </p:nvSpPr>
        <p:spPr>
          <a:xfrm>
            <a:off x="1311560" y="3429000"/>
            <a:ext cx="6573978" cy="1200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A digital portfolio is an effective tool to present skills, achievements, and experiences in a professional and creative way. It not only showcases personal growth but also builds credibility, making it valuable for education, career, and networking purposes.</a:t>
            </a:r>
            <a:endParaRPr lang="en-US" sz="1800" b="0" i="0" u="none" strike="noStrike" kern="1200" cap="none" spc="0" baseline="0">
              <a:solidFill>
                <a:srgbClr val="000000"/>
              </a:solidFill>
              <a:uFillTx/>
              <a:latin typeface="Tw Cen MT"/>
            </a:endParaRPr>
          </a:p>
        </p:txBody>
      </p:sp>
      <p:pic>
        <p:nvPicPr>
          <p:cNvPr id="7" name="Picture 3">
            <a:extLst>
              <a:ext uri="{FF2B5EF4-FFF2-40B4-BE49-F238E27FC236}">
                <a16:creationId xmlns:a16="http://schemas.microsoft.com/office/drawing/2014/main" id="{FB28DDFC-B0ED-239C-7A4B-A90482BF07CD}"/>
              </a:ext>
            </a:extLst>
          </p:cNvPr>
          <p:cNvPicPr>
            <a:picLocks noChangeAspect="1"/>
          </p:cNvPicPr>
          <p:nvPr/>
        </p:nvPicPr>
        <p:blipFill>
          <a:blip r:embed="rId3"/>
          <a:stretch>
            <a:fillRect/>
          </a:stretch>
        </p:blipFill>
        <p:spPr>
          <a:xfrm>
            <a:off x="8275018" y="3350974"/>
            <a:ext cx="3116503" cy="3116503"/>
          </a:xfrm>
          <a:prstGeom prst="rect">
            <a:avLst/>
          </a:prstGeom>
          <a:noFill/>
          <a:ln cap="flat">
            <a:noFill/>
          </a:ln>
          <a:effectLst>
            <a:outerShdw dist="38103" dir="5400000" algn="tl">
              <a:srgbClr val="000000">
                <a:alpha val="40000"/>
              </a:srgbClr>
            </a:outerShdw>
          </a:effectLst>
        </p:spPr>
      </p:pic>
      <p:sp>
        <p:nvSpPr>
          <p:cNvPr id="8" name="TextBox 4">
            <a:extLst>
              <a:ext uri="{FF2B5EF4-FFF2-40B4-BE49-F238E27FC236}">
                <a16:creationId xmlns:a16="http://schemas.microsoft.com/office/drawing/2014/main" id="{8E35AC15-55F4-FADC-C06E-7290FC16B0EB}"/>
              </a:ext>
            </a:extLst>
          </p:cNvPr>
          <p:cNvSpPr txBox="1"/>
          <p:nvPr/>
        </p:nvSpPr>
        <p:spPr>
          <a:xfrm>
            <a:off x="5181603" y="3897748"/>
            <a:ext cx="1828800" cy="182880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w Cen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2ECC3-7C66-EE96-0030-C058ADAD08C6}"/>
              </a:ext>
            </a:extLst>
          </p:cNvPr>
          <p:cNvSpPr txBox="1">
            <a:spLocks noGrp="1"/>
          </p:cNvSpPr>
          <p:nvPr>
            <p:ph type="title"/>
          </p:nvPr>
        </p:nvSpPr>
        <p:spPr>
          <a:xfrm>
            <a:off x="913778" y="618518"/>
            <a:ext cx="10364449" cy="1596176"/>
          </a:xfrm>
        </p:spPr>
        <p:txBody>
          <a:bodyPr/>
          <a:lstStyle/>
          <a:p>
            <a:pPr lvl="0"/>
            <a:r>
              <a:rPr lang="en-IN"/>
              <a:t>Project Tittle</a:t>
            </a:r>
            <a:br>
              <a:rPr lang="en-IN"/>
            </a:br>
            <a:endParaRPr lang="en-US"/>
          </a:p>
        </p:txBody>
      </p:sp>
      <p:sp>
        <p:nvSpPr>
          <p:cNvPr id="3" name="TextBox 2">
            <a:extLst>
              <a:ext uri="{FF2B5EF4-FFF2-40B4-BE49-F238E27FC236}">
                <a16:creationId xmlns:a16="http://schemas.microsoft.com/office/drawing/2014/main" id="{6D63C92E-75FD-1501-5C9A-A67950E7B81B}"/>
              </a:ext>
            </a:extLst>
          </p:cNvPr>
          <p:cNvSpPr txBox="1"/>
          <p:nvPr/>
        </p:nvSpPr>
        <p:spPr>
          <a:xfrm>
            <a:off x="3195782" y="2512286"/>
            <a:ext cx="8756074" cy="28623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0" u="none" strike="noStrike" kern="1200" cap="none" spc="0" baseline="0">
                <a:solidFill>
                  <a:srgbClr val="7F7F7F"/>
                </a:solidFill>
                <a:uFillTx/>
                <a:latin typeface="Tw Cen MT"/>
              </a:rPr>
              <a:t>             </a:t>
            </a:r>
            <a:r>
              <a:rPr lang="en-IN" sz="1800" b="1" i="0" u="sng" strike="noStrike" kern="1200" cap="none" spc="0" baseline="0">
                <a:solidFill>
                  <a:srgbClr val="7F7F7F"/>
                </a:solidFill>
                <a:uFillTx/>
                <a:latin typeface="Tw Cen MT"/>
              </a:rPr>
              <a:t>FRONTEND WEB DEVELOPMENT</a:t>
            </a: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sng" strike="noStrike" kern="1200" cap="none" spc="0" baseline="0">
              <a:solidFill>
                <a:srgbClr val="000000"/>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sng" strike="noStrike" kern="1200" cap="none" spc="0" baseline="0">
              <a:solidFill>
                <a:srgbClr val="000000"/>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sng" strike="noStrike" kern="1200" cap="none" spc="0" baseline="0">
              <a:solidFill>
                <a:srgbClr val="000000"/>
              </a:solidFill>
              <a:uFillTx/>
              <a:latin typeface="Tw Cen M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                </a:t>
            </a:r>
            <a:r>
              <a:rPr lang="en-IN" sz="1800" b="0" i="0" u="sng" strike="noStrike" kern="1200" cap="none" spc="0" baseline="0">
                <a:solidFill>
                  <a:srgbClr val="000000"/>
                </a:solidFill>
                <a:uFillTx/>
                <a:latin typeface="Tw Cen MT"/>
              </a:rPr>
              <a:t> MY DIGITAL PORTFOLIO</a:t>
            </a: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sng" strike="noStrike" kern="1200" cap="none" spc="0" baseline="0">
              <a:solidFill>
                <a:srgbClr val="000000"/>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sng" strike="noStrike" kern="1200" cap="none" spc="0" baseline="0">
              <a:solidFill>
                <a:srgbClr val="000000"/>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sng" strike="noStrike" kern="1200" cap="none" spc="0" baseline="0">
              <a:solidFill>
                <a:srgbClr val="000000"/>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sng" strike="noStrike" kern="1200" cap="none" spc="0" baseline="0">
              <a:solidFill>
                <a:srgbClr val="000000"/>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US" sz="1800" b="0" i="0" u="sng" strike="noStrike" kern="1200" cap="none" spc="0" baseline="0">
              <a:solidFill>
                <a:srgbClr val="000000"/>
              </a:solidFill>
              <a:uFillTx/>
              <a:latin typeface="Tw Cen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588C6-29D5-481F-2E67-64538D1DB237}"/>
              </a:ext>
            </a:extLst>
          </p:cNvPr>
          <p:cNvSpPr txBox="1">
            <a:spLocks noGrp="1"/>
          </p:cNvSpPr>
          <p:nvPr>
            <p:ph type="title"/>
          </p:nvPr>
        </p:nvSpPr>
        <p:spPr>
          <a:xfrm>
            <a:off x="913778" y="618518"/>
            <a:ext cx="10364449" cy="1596176"/>
          </a:xfrm>
        </p:spPr>
        <p:txBody>
          <a:bodyPr/>
          <a:lstStyle/>
          <a:p>
            <a:pPr lvl="0"/>
            <a:r>
              <a:rPr lang="en-IN" b="1"/>
              <a:t>Agenda</a:t>
            </a:r>
            <a:endParaRPr lang="en-US" b="1"/>
          </a:p>
        </p:txBody>
      </p:sp>
      <p:sp>
        <p:nvSpPr>
          <p:cNvPr id="3" name="TextBox 4">
            <a:extLst>
              <a:ext uri="{FF2B5EF4-FFF2-40B4-BE49-F238E27FC236}">
                <a16:creationId xmlns:a16="http://schemas.microsoft.com/office/drawing/2014/main" id="{33EFEA07-F0B9-3028-CECF-F51EB54A3D6F}"/>
              </a:ext>
            </a:extLst>
          </p:cNvPr>
          <p:cNvSpPr txBox="1"/>
          <p:nvPr/>
        </p:nvSpPr>
        <p:spPr>
          <a:xfrm>
            <a:off x="1879604" y="2260533"/>
            <a:ext cx="6784473" cy="6186309"/>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r>
              <a:rPr lang="en-IN" sz="1800" b="0" i="0" u="none" strike="noStrike" kern="1200" cap="none" spc="0" baseline="0">
                <a:solidFill>
                  <a:srgbClr val="7F7F7F"/>
                </a:solidFill>
                <a:uFillTx/>
                <a:latin typeface="Tw Cen MT"/>
              </a:rPr>
              <a:t>Problem statement</a:t>
            </a: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r>
              <a:rPr lang="en-IN" sz="1800" b="0" i="0" u="none" strike="noStrike" kern="1200" cap="none" spc="0" baseline="0">
                <a:solidFill>
                  <a:srgbClr val="7F7F7F"/>
                </a:solidFill>
                <a:uFillTx/>
                <a:latin typeface="Tw Cen MT"/>
              </a:rPr>
              <a:t>Project overview</a:t>
            </a: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r>
              <a:rPr lang="en-IN" sz="1800" b="0" i="0" u="none" strike="noStrike" kern="1200" cap="none" spc="0" baseline="0">
                <a:solidFill>
                  <a:srgbClr val="7F7F7F"/>
                </a:solidFill>
                <a:uFillTx/>
                <a:latin typeface="Tw Cen MT"/>
              </a:rPr>
              <a:t>End users</a:t>
            </a: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r>
              <a:rPr lang="en-IN" sz="1800" b="0" i="0" u="none" strike="noStrike" kern="1200" cap="none" spc="0" baseline="0">
                <a:solidFill>
                  <a:srgbClr val="7F7F7F"/>
                </a:solidFill>
                <a:uFillTx/>
                <a:latin typeface="Tw Cen MT"/>
              </a:rPr>
              <a:t>Tools&amp; Technique</a:t>
            </a: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r>
              <a:rPr lang="en-IN" sz="1800" b="0" i="0" u="none" strike="noStrike" kern="1200" cap="none" spc="0" baseline="0">
                <a:solidFill>
                  <a:srgbClr val="7F7F7F"/>
                </a:solidFill>
                <a:uFillTx/>
                <a:latin typeface="Tw Cen MT"/>
              </a:rPr>
              <a:t>Portfolio Design&amp; layout</a:t>
            </a: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r>
              <a:rPr lang="en-IN" sz="1800" b="0" i="0" u="none" strike="noStrike" kern="1200" cap="none" spc="0" baseline="0">
                <a:solidFill>
                  <a:srgbClr val="7F7F7F"/>
                </a:solidFill>
                <a:uFillTx/>
                <a:latin typeface="Tw Cen MT"/>
              </a:rPr>
              <a:t>Features and functionally</a:t>
            </a: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r>
              <a:rPr lang="en-IN" sz="1800" b="0" i="0" u="none" strike="noStrike" kern="1200" cap="none" spc="0" baseline="0">
                <a:solidFill>
                  <a:srgbClr val="7F7F7F"/>
                </a:solidFill>
                <a:uFillTx/>
                <a:latin typeface="Tw Cen MT"/>
              </a:rPr>
              <a:t>Results &amp; Screenshots</a:t>
            </a: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r>
              <a:rPr lang="en-IN" sz="1800" b="0" i="0" u="none" strike="noStrike" kern="1200" cap="none" spc="0" baseline="0">
                <a:solidFill>
                  <a:srgbClr val="7F7F7F"/>
                </a:solidFill>
                <a:uFillTx/>
                <a:latin typeface="Tw Cen MT"/>
              </a:rPr>
              <a:t>Conclusion</a:t>
            </a: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r>
              <a:rPr lang="en-IN" sz="1800" b="0" i="0" u="none" strike="noStrike" kern="1200" cap="none" spc="0" baseline="0">
                <a:solidFill>
                  <a:srgbClr val="7F7F7F"/>
                </a:solidFill>
                <a:uFillTx/>
                <a:latin typeface="Tw Cen MT"/>
              </a:rPr>
              <a:t> Github link</a:t>
            </a: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7F7F7F"/>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7F7F7F"/>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7F7F7F"/>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7F7F7F"/>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7F7F7F"/>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7F7F7F"/>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7F7F7F"/>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7F7F7F"/>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7F7F7F"/>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7F7F7F"/>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Tw Cen MT"/>
            </a:endParaRPr>
          </a:p>
          <a:p>
            <a:pPr marL="342900" marR="0" lvl="0" indent="-342900" algn="l" defTabSz="914400" rtl="0" fontAlgn="auto" hangingPunct="1">
              <a:lnSpc>
                <a:spcPct val="100000"/>
              </a:lnSpc>
              <a:spcBef>
                <a:spcPts val="0"/>
              </a:spcBef>
              <a:spcAft>
                <a:spcPts val="0"/>
              </a:spcAft>
              <a:buSzPct val="100000"/>
              <a:buFont typeface="Tw Cen MT"/>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Tw Cen M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AABED7"/>
              </a:solidFill>
              <a:uFillTx/>
              <a:latin typeface="Tw Cen MT"/>
            </a:endParaRPr>
          </a:p>
        </p:txBody>
      </p:sp>
      <p:pic>
        <p:nvPicPr>
          <p:cNvPr id="4" name="Picture 2">
            <a:extLst>
              <a:ext uri="{FF2B5EF4-FFF2-40B4-BE49-F238E27FC236}">
                <a16:creationId xmlns:a16="http://schemas.microsoft.com/office/drawing/2014/main" id="{7917CE1E-45B7-1E7E-A470-E0EED40E113F}"/>
              </a:ext>
            </a:extLst>
          </p:cNvPr>
          <p:cNvPicPr>
            <a:picLocks noChangeAspect="1"/>
          </p:cNvPicPr>
          <p:nvPr/>
        </p:nvPicPr>
        <p:blipFill>
          <a:blip r:embed="rId2"/>
          <a:stretch>
            <a:fillRect/>
          </a:stretch>
        </p:blipFill>
        <p:spPr>
          <a:xfrm>
            <a:off x="8923803" y="2604659"/>
            <a:ext cx="2098264" cy="2038654"/>
          </a:xfrm>
          <a:prstGeom prst="rect">
            <a:avLst/>
          </a:prstGeom>
          <a:noFill/>
          <a:ln cap="flat">
            <a:noFill/>
          </a:ln>
          <a:effectLst>
            <a:outerShdw dist="38103" dir="10800000" algn="tl">
              <a:srgbClr val="000000">
                <a:alpha val="4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DC9F3E86-C1EF-FB42-DCEF-3B0B5C7A4EA0}"/>
              </a:ext>
            </a:extLst>
          </p:cNvPr>
          <p:cNvGrpSpPr/>
          <p:nvPr/>
        </p:nvGrpSpPr>
        <p:grpSpPr>
          <a:xfrm>
            <a:off x="7795488" y="979057"/>
            <a:ext cx="4396508" cy="5212198"/>
            <a:chOff x="7795488" y="979057"/>
            <a:chExt cx="4396508" cy="5212198"/>
          </a:xfrm>
        </p:grpSpPr>
        <p:sp>
          <p:nvSpPr>
            <p:cNvPr id="3" name="object 3">
              <a:extLst>
                <a:ext uri="{FF2B5EF4-FFF2-40B4-BE49-F238E27FC236}">
                  <a16:creationId xmlns:a16="http://schemas.microsoft.com/office/drawing/2014/main" id="{C2EB58D5-38F3-F90A-09E1-606AA1D21611}"/>
                </a:ext>
              </a:extLst>
            </p:cNvPr>
            <p:cNvSpPr/>
            <p:nvPr/>
          </p:nvSpPr>
          <p:spPr>
            <a:xfrm>
              <a:off x="9963421" y="4865339"/>
              <a:ext cx="727697" cy="731538"/>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w Cen MT"/>
              </a:endParaRPr>
            </a:p>
          </p:txBody>
        </p:sp>
        <p:sp>
          <p:nvSpPr>
            <p:cNvPr id="4" name="object 4">
              <a:extLst>
                <a:ext uri="{FF2B5EF4-FFF2-40B4-BE49-F238E27FC236}">
                  <a16:creationId xmlns:a16="http://schemas.microsoft.com/office/drawing/2014/main" id="{38BF72B1-2D70-DE02-A276-A82555E185EF}"/>
                </a:ext>
              </a:extLst>
            </p:cNvPr>
            <p:cNvSpPr/>
            <p:nvPr/>
          </p:nvSpPr>
          <p:spPr>
            <a:xfrm>
              <a:off x="9963421" y="5718803"/>
              <a:ext cx="288045" cy="289563"/>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w Cen MT"/>
              </a:endParaRPr>
            </a:p>
          </p:txBody>
        </p:sp>
        <p:pic>
          <p:nvPicPr>
            <p:cNvPr id="5" name="object 5">
              <a:extLst>
                <a:ext uri="{FF2B5EF4-FFF2-40B4-BE49-F238E27FC236}">
                  <a16:creationId xmlns:a16="http://schemas.microsoft.com/office/drawing/2014/main" id="{D80FC94A-5B4F-1647-20BE-F69521016FFA}"/>
                </a:ext>
              </a:extLst>
            </p:cNvPr>
            <p:cNvPicPr>
              <a:picLocks noChangeAspect="1"/>
            </p:cNvPicPr>
            <p:nvPr/>
          </p:nvPicPr>
          <p:blipFill>
            <a:blip r:embed="rId2"/>
            <a:stretch>
              <a:fillRect/>
            </a:stretch>
          </p:blipFill>
          <p:spPr>
            <a:xfrm>
              <a:off x="7795488" y="979057"/>
              <a:ext cx="4396508" cy="5212198"/>
            </a:xfrm>
            <a:prstGeom prst="rect">
              <a:avLst/>
            </a:prstGeom>
            <a:noFill/>
            <a:ln cap="flat">
              <a:noFill/>
            </a:ln>
          </p:spPr>
        </p:pic>
      </p:grpSp>
      <p:sp>
        <p:nvSpPr>
          <p:cNvPr id="6" name="object 6">
            <a:extLst>
              <a:ext uri="{FF2B5EF4-FFF2-40B4-BE49-F238E27FC236}">
                <a16:creationId xmlns:a16="http://schemas.microsoft.com/office/drawing/2014/main" id="{DE42D663-CA9C-71B2-9F15-59431D4C59FD}"/>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w Cen MT"/>
            </a:endParaRPr>
          </a:p>
        </p:txBody>
      </p:sp>
      <p:sp>
        <p:nvSpPr>
          <p:cNvPr id="7" name="object 7">
            <a:extLst>
              <a:ext uri="{FF2B5EF4-FFF2-40B4-BE49-F238E27FC236}">
                <a16:creationId xmlns:a16="http://schemas.microsoft.com/office/drawing/2014/main" id="{562FACEE-CFA3-9355-1316-4EBF0796B64A}"/>
              </a:ext>
            </a:extLst>
          </p:cNvPr>
          <p:cNvSpPr txBox="1">
            <a:spLocks noGrp="1"/>
          </p:cNvSpPr>
          <p:nvPr>
            <p:ph type="title"/>
          </p:nvPr>
        </p:nvSpPr>
        <p:spPr>
          <a:xfrm>
            <a:off x="834069" y="575057"/>
            <a:ext cx="5636891" cy="678183"/>
          </a:xfrm>
        </p:spPr>
        <p:txBody>
          <a:bodyPr lIns="0" tIns="16514" rIns="0" bIns="0">
            <a:spAutoFit/>
          </a:bodyPr>
          <a:lstStyle/>
          <a:p>
            <a:pPr marL="12701" lvl="0">
              <a:lnSpc>
                <a:spcPct val="100000"/>
              </a:lnSpc>
              <a:spcBef>
                <a:spcPts val="130"/>
              </a:spcBef>
              <a:tabLst>
                <a:tab pos="2727956" algn="l"/>
              </a:tabLst>
            </a:pPr>
            <a:r>
              <a:rPr lang="en-US" sz="4250" spc="-20"/>
              <a:t>P</a:t>
            </a:r>
            <a:r>
              <a:rPr lang="en-US" sz="4250" spc="15"/>
              <a:t>ROB</a:t>
            </a:r>
            <a:r>
              <a:rPr lang="en-US" sz="4250" spc="55"/>
              <a:t>L</a:t>
            </a:r>
            <a:r>
              <a:rPr lang="en-US" sz="4250" spc="-20"/>
              <a:t>E</a:t>
            </a:r>
            <a:r>
              <a:rPr lang="en-US" sz="4250" spc="20"/>
              <a:t>M</a:t>
            </a:r>
            <a:r>
              <a:rPr lang="en-US" sz="4250"/>
              <a:t>	</a:t>
            </a:r>
            <a:r>
              <a:rPr lang="en-US" sz="4250" spc="10"/>
              <a:t>S</a:t>
            </a:r>
            <a:r>
              <a:rPr lang="en-US" sz="4250" spc="-370"/>
              <a:t>T</a:t>
            </a:r>
            <a:r>
              <a:rPr lang="en-US" sz="4250" spc="-375"/>
              <a:t>A</a:t>
            </a:r>
            <a:r>
              <a:rPr lang="en-US" sz="4250" spc="15"/>
              <a:t>T</a:t>
            </a:r>
            <a:r>
              <a:rPr lang="en-US" sz="4250" spc="-10"/>
              <a:t>E</a:t>
            </a:r>
            <a:r>
              <a:rPr lang="en-US" sz="4250" spc="-20"/>
              <a:t>ME</a:t>
            </a:r>
            <a:r>
              <a:rPr lang="en-US" sz="4250" spc="10"/>
              <a:t>NT</a:t>
            </a:r>
            <a:endParaRPr lang="en-US" sz="4250"/>
          </a:p>
        </p:txBody>
      </p:sp>
      <p:sp>
        <p:nvSpPr>
          <p:cNvPr id="8" name="object 10">
            <a:extLst>
              <a:ext uri="{FF2B5EF4-FFF2-40B4-BE49-F238E27FC236}">
                <a16:creationId xmlns:a16="http://schemas.microsoft.com/office/drawing/2014/main" id="{70B0124B-CB2D-8474-F6EE-00DC56D81275}"/>
              </a:ext>
            </a:extLst>
          </p:cNvPr>
          <p:cNvSpPr txBox="1">
            <a:spLocks noGrp="1"/>
          </p:cNvSpPr>
          <p:nvPr/>
        </p:nvSpPr>
        <p:spPr>
          <a:xfrm>
            <a:off x="10514008" y="5883277"/>
            <a:ext cx="764218" cy="365129"/>
          </a:xfrm>
          <a:prstGeom prst="rect">
            <a:avLst/>
          </a:prstGeom>
          <a:noFill/>
          <a:ln/>
        </p:spPr>
        <p:txBody>
          <a:bodyPr vert="horz" wrap="square" lIns="0" tIns="6986" rIns="0" bIns="0" anchor="ctr" anchorCtr="0" compatLnSpc="1">
            <a:spAutoFit/>
          </a:bodyPr>
          <a:lstStyle/>
          <a:p>
            <a:pPr marL="38103" marR="0" lvl="0" indent="0" algn="r" defTabSz="914400" rtl="0" eaLnBrk="1" fontAlgn="auto" latinLnBrk="0" hangingPunct="1">
              <a:lnSpc>
                <a:spcPct val="100000"/>
              </a:lnSpc>
              <a:spcBef>
                <a:spcPts val="55"/>
              </a:spcBef>
              <a:spcAft>
                <a:spcPts val="0"/>
              </a:spcAft>
              <a:buClrTx/>
              <a:buSzTx/>
              <a:buFontTx/>
              <a:buNone/>
              <a:tabLst/>
              <a:defRPr/>
            </a:pPr>
            <a:fld id="{8B6813AF-FFC8-4CCB-8858-EB4098153CB7}" type="slidenum">
              <a:rPr kumimoji="0" lang="en-US" sz="1000" b="0" i="0" u="none" strike="noStrike" kern="1200" cap="none" spc="10" normalizeH="0" baseline="0" noProof="0" smtClean="0">
                <a:ln>
                  <a:noFill/>
                </a:ln>
                <a:solidFill>
                  <a:srgbClr val="000000"/>
                </a:solidFill>
                <a:effectLst/>
                <a:uLnTx/>
                <a:uFillTx/>
                <a:latin typeface="Tw Cen MT"/>
                <a:ea typeface="+mn-ea"/>
                <a:cs typeface="+mn-cs"/>
              </a:rPr>
              <a:pPr marL="38103" marR="0" lvl="0" indent="0" algn="r" defTabSz="914400" rtl="0" eaLnBrk="1" fontAlgn="auto" latinLnBrk="0" hangingPunct="1">
                <a:lnSpc>
                  <a:spcPct val="100000"/>
                </a:lnSpc>
                <a:spcBef>
                  <a:spcPts val="55"/>
                </a:spcBef>
                <a:spcAft>
                  <a:spcPts val="0"/>
                </a:spcAft>
                <a:buClrTx/>
                <a:buSzTx/>
                <a:buFontTx/>
                <a:buNone/>
                <a:tabLst/>
                <a:defRPr/>
              </a:pPr>
              <a:t>4</a:t>
            </a:fld>
            <a:endParaRPr kumimoji="0" lang="en-US" sz="1000" b="0" i="0" u="none" strike="noStrike" kern="1200" cap="none" spc="10" normalizeH="0" baseline="0" noProof="0">
              <a:ln>
                <a:noFill/>
              </a:ln>
              <a:solidFill>
                <a:srgbClr val="000000"/>
              </a:solidFill>
              <a:effectLst/>
              <a:uLnTx/>
              <a:uFillTx/>
              <a:latin typeface="Tw Cen MT"/>
              <a:ea typeface="+mn-ea"/>
              <a:cs typeface="+mn-cs"/>
            </a:endParaRPr>
          </a:p>
        </p:txBody>
      </p:sp>
      <p:pic>
        <p:nvPicPr>
          <p:cNvPr id="9" name="object 8">
            <a:extLst>
              <a:ext uri="{FF2B5EF4-FFF2-40B4-BE49-F238E27FC236}">
                <a16:creationId xmlns:a16="http://schemas.microsoft.com/office/drawing/2014/main" id="{6936C176-92F1-E496-0D80-3C6A618D2130}"/>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10" name="TextBox 8">
            <a:extLst>
              <a:ext uri="{FF2B5EF4-FFF2-40B4-BE49-F238E27FC236}">
                <a16:creationId xmlns:a16="http://schemas.microsoft.com/office/drawing/2014/main" id="{0639786C-33DD-2C8A-9B54-A789504098D9}"/>
              </a:ext>
            </a:extLst>
          </p:cNvPr>
          <p:cNvSpPr txBox="1"/>
          <p:nvPr/>
        </p:nvSpPr>
        <p:spPr>
          <a:xfrm>
            <a:off x="913778" y="2512286"/>
            <a:ext cx="6096624" cy="1477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A digital portfolio is an effective tool to present skills, achievements, and experiences in a professional and creative way. It not only showcases personal growth but also builds credibility, making it valuable for education, career, and networking purposes.</a:t>
            </a:r>
            <a:endParaRPr lang="en-US" sz="1800" b="0" i="0" u="none" strike="noStrike" kern="1200" cap="none" spc="0" baseline="0">
              <a:solidFill>
                <a:srgbClr val="000000"/>
              </a:solidFill>
              <a:uFillTx/>
              <a:latin typeface="Tw Cen MT"/>
            </a:endParaRPr>
          </a:p>
        </p:txBody>
      </p:sp>
      <p:sp>
        <p:nvSpPr>
          <p:cNvPr id="11" name="TextBox 10">
            <a:extLst>
              <a:ext uri="{FF2B5EF4-FFF2-40B4-BE49-F238E27FC236}">
                <a16:creationId xmlns:a16="http://schemas.microsoft.com/office/drawing/2014/main" id="{5C9A1FF2-3981-9820-C5BB-0712B8955097}"/>
              </a:ext>
            </a:extLst>
          </p:cNvPr>
          <p:cNvSpPr txBox="1"/>
          <p:nvPr/>
        </p:nvSpPr>
        <p:spPr>
          <a:xfrm>
            <a:off x="1046018" y="4297945"/>
            <a:ext cx="6934196" cy="64633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We may learn through this learning platforms easily and affordably and attending some quiz makes more interesting about tech things. </a:t>
            </a:r>
            <a:endParaRPr lang="en-US" sz="1800" b="0" i="0" u="none" strike="noStrike" kern="1200" cap="none" spc="0" baseline="0">
              <a:solidFill>
                <a:srgbClr val="000000"/>
              </a:solidFill>
              <a:uFillTx/>
              <a:latin typeface="Tw Cen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58B2DC17-9F8C-9686-FA7C-0F3321EB161C}"/>
              </a:ext>
            </a:extLst>
          </p:cNvPr>
          <p:cNvGrpSpPr/>
          <p:nvPr/>
        </p:nvGrpSpPr>
        <p:grpSpPr>
          <a:xfrm>
            <a:off x="8316431" y="2073273"/>
            <a:ext cx="3533771" cy="3810003"/>
            <a:chOff x="8316431" y="2073273"/>
            <a:chExt cx="3533771" cy="3810003"/>
          </a:xfrm>
        </p:grpSpPr>
        <p:sp>
          <p:nvSpPr>
            <p:cNvPr id="3" name="object 3">
              <a:extLst>
                <a:ext uri="{FF2B5EF4-FFF2-40B4-BE49-F238E27FC236}">
                  <a16:creationId xmlns:a16="http://schemas.microsoft.com/office/drawing/2014/main" id="{B81E8612-9F26-8BBA-A776-68EA40E273F2}"/>
                </a:ext>
              </a:extLst>
            </p:cNvPr>
            <p:cNvSpPr/>
            <p:nvPr/>
          </p:nvSpPr>
          <p:spPr>
            <a:xfrm>
              <a:off x="9011759" y="4787898"/>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w Cen MT"/>
              </a:endParaRPr>
            </a:p>
          </p:txBody>
        </p:sp>
        <p:sp>
          <p:nvSpPr>
            <p:cNvPr id="4" name="object 4">
              <a:extLst>
                <a:ext uri="{FF2B5EF4-FFF2-40B4-BE49-F238E27FC236}">
                  <a16:creationId xmlns:a16="http://schemas.microsoft.com/office/drawing/2014/main" id="{FD1B5E0E-6F13-F892-D20F-CA0F03C41AB3}"/>
                </a:ext>
              </a:extLst>
            </p:cNvPr>
            <p:cNvSpPr/>
            <p:nvPr/>
          </p:nvSpPr>
          <p:spPr>
            <a:xfrm>
              <a:off x="9011759" y="5321295"/>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w Cen MT"/>
              </a:endParaRPr>
            </a:p>
          </p:txBody>
        </p:sp>
        <p:pic>
          <p:nvPicPr>
            <p:cNvPr id="5" name="object 5">
              <a:extLst>
                <a:ext uri="{FF2B5EF4-FFF2-40B4-BE49-F238E27FC236}">
                  <a16:creationId xmlns:a16="http://schemas.microsoft.com/office/drawing/2014/main" id="{F3F346D6-A363-522B-B10A-13CC9E87B311}"/>
                </a:ext>
              </a:extLst>
            </p:cNvPr>
            <p:cNvPicPr>
              <a:picLocks noChangeAspect="1"/>
            </p:cNvPicPr>
            <p:nvPr/>
          </p:nvPicPr>
          <p:blipFill>
            <a:blip r:embed="rId2"/>
            <a:stretch>
              <a:fillRect/>
            </a:stretch>
          </p:blipFill>
          <p:spPr>
            <a:xfrm>
              <a:off x="8316431" y="2073273"/>
              <a:ext cx="3533771" cy="3810003"/>
            </a:xfrm>
            <a:prstGeom prst="rect">
              <a:avLst/>
            </a:prstGeom>
            <a:noFill/>
            <a:ln cap="flat">
              <a:noFill/>
            </a:ln>
          </p:spPr>
        </p:pic>
      </p:grpSp>
      <p:sp>
        <p:nvSpPr>
          <p:cNvPr id="6" name="object 6">
            <a:extLst>
              <a:ext uri="{FF2B5EF4-FFF2-40B4-BE49-F238E27FC236}">
                <a16:creationId xmlns:a16="http://schemas.microsoft.com/office/drawing/2014/main" id="{02CFDC1B-A091-6C62-1972-49316B0A55D7}"/>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w Cen MT"/>
            </a:endParaRPr>
          </a:p>
        </p:txBody>
      </p:sp>
      <p:sp>
        <p:nvSpPr>
          <p:cNvPr id="7" name="object 7">
            <a:extLst>
              <a:ext uri="{FF2B5EF4-FFF2-40B4-BE49-F238E27FC236}">
                <a16:creationId xmlns:a16="http://schemas.microsoft.com/office/drawing/2014/main" id="{F416CD67-11A4-C0CE-B7BA-691FBF0EBC8F}"/>
              </a:ext>
            </a:extLst>
          </p:cNvPr>
          <p:cNvSpPr txBox="1">
            <a:spLocks noGrp="1"/>
          </p:cNvSpPr>
          <p:nvPr>
            <p:ph type="title"/>
          </p:nvPr>
        </p:nvSpPr>
        <p:spPr>
          <a:xfrm>
            <a:off x="739777" y="829625"/>
            <a:ext cx="5263515" cy="678183"/>
          </a:xfrm>
        </p:spPr>
        <p:txBody>
          <a:bodyPr lIns="0" tIns="16514" rIns="0" bIns="0">
            <a:spAutoFit/>
          </a:bodyPr>
          <a:lstStyle/>
          <a:p>
            <a:pPr marL="12701" lvl="0">
              <a:lnSpc>
                <a:spcPct val="100000"/>
              </a:lnSpc>
              <a:spcBef>
                <a:spcPts val="130"/>
              </a:spcBef>
              <a:tabLst>
                <a:tab pos="2642872" algn="l"/>
              </a:tabLst>
            </a:pPr>
            <a:r>
              <a:rPr lang="en-US" sz="4250" spc="5"/>
              <a:t>PROJECT	</a:t>
            </a:r>
            <a:r>
              <a:rPr lang="en-US" sz="4250" spc="-20"/>
              <a:t>OVERVIEW</a:t>
            </a:r>
            <a:endParaRPr lang="en-US" sz="4250"/>
          </a:p>
        </p:txBody>
      </p:sp>
      <p:sp>
        <p:nvSpPr>
          <p:cNvPr id="8" name="object 10">
            <a:extLst>
              <a:ext uri="{FF2B5EF4-FFF2-40B4-BE49-F238E27FC236}">
                <a16:creationId xmlns:a16="http://schemas.microsoft.com/office/drawing/2014/main" id="{9870866D-8D3F-BD48-0237-9B8F8CF43FEC}"/>
              </a:ext>
            </a:extLst>
          </p:cNvPr>
          <p:cNvSpPr txBox="1">
            <a:spLocks noGrp="1"/>
          </p:cNvSpPr>
          <p:nvPr/>
        </p:nvSpPr>
        <p:spPr>
          <a:xfrm>
            <a:off x="10514008" y="5883277"/>
            <a:ext cx="764218" cy="365129"/>
          </a:xfrm>
          <a:prstGeom prst="rect">
            <a:avLst/>
          </a:prstGeom>
          <a:noFill/>
          <a:ln/>
        </p:spPr>
        <p:txBody>
          <a:bodyPr vert="horz" wrap="square" lIns="0" tIns="6986" rIns="0" bIns="0" anchor="ctr" anchorCtr="0" compatLnSpc="1">
            <a:spAutoFit/>
          </a:bodyPr>
          <a:lstStyle/>
          <a:p>
            <a:pPr marL="38103" marR="0" lvl="0" indent="0" algn="r" defTabSz="914400" rtl="0" eaLnBrk="1" fontAlgn="auto" latinLnBrk="0" hangingPunct="1">
              <a:lnSpc>
                <a:spcPct val="100000"/>
              </a:lnSpc>
              <a:spcBef>
                <a:spcPts val="55"/>
              </a:spcBef>
              <a:spcAft>
                <a:spcPts val="0"/>
              </a:spcAft>
              <a:buClrTx/>
              <a:buSzTx/>
              <a:buFontTx/>
              <a:buNone/>
              <a:tabLst/>
              <a:defRPr/>
            </a:pPr>
            <a:fld id="{C22AFF96-30C4-4A70-A11E-EBA49D01004B}" type="slidenum">
              <a:rPr kumimoji="0" lang="en-US" sz="1000" b="0" i="0" u="none" strike="noStrike" kern="1200" cap="none" spc="10" normalizeH="0" baseline="0" noProof="0" smtClean="0">
                <a:ln>
                  <a:noFill/>
                </a:ln>
                <a:solidFill>
                  <a:srgbClr val="000000"/>
                </a:solidFill>
                <a:effectLst/>
                <a:uLnTx/>
                <a:uFillTx/>
                <a:latin typeface="Tw Cen MT"/>
                <a:ea typeface="+mn-ea"/>
                <a:cs typeface="+mn-cs"/>
              </a:rPr>
              <a:pPr marL="38103" marR="0" lvl="0" indent="0" algn="r" defTabSz="914400" rtl="0" eaLnBrk="1" fontAlgn="auto" latinLnBrk="0" hangingPunct="1">
                <a:lnSpc>
                  <a:spcPct val="100000"/>
                </a:lnSpc>
                <a:spcBef>
                  <a:spcPts val="55"/>
                </a:spcBef>
                <a:spcAft>
                  <a:spcPts val="0"/>
                </a:spcAft>
                <a:buClrTx/>
                <a:buSzTx/>
                <a:buFontTx/>
                <a:buNone/>
                <a:tabLst/>
                <a:defRPr/>
              </a:pPr>
              <a:t>5</a:t>
            </a:fld>
            <a:endParaRPr kumimoji="0" lang="en-US" sz="1000" b="0" i="0" u="none" strike="noStrike" kern="1200" cap="none" spc="10" normalizeH="0" baseline="0" noProof="0">
              <a:ln>
                <a:noFill/>
              </a:ln>
              <a:solidFill>
                <a:srgbClr val="000000"/>
              </a:solidFill>
              <a:effectLst/>
              <a:uLnTx/>
              <a:uFillTx/>
              <a:latin typeface="Tw Cen MT"/>
              <a:ea typeface="+mn-ea"/>
              <a:cs typeface="+mn-cs"/>
            </a:endParaRPr>
          </a:p>
        </p:txBody>
      </p:sp>
      <p:pic>
        <p:nvPicPr>
          <p:cNvPr id="9" name="object 8">
            <a:extLst>
              <a:ext uri="{FF2B5EF4-FFF2-40B4-BE49-F238E27FC236}">
                <a16:creationId xmlns:a16="http://schemas.microsoft.com/office/drawing/2014/main" id="{ECF3DE44-04DB-D4A2-BF30-31CCFC27584C}"/>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10" name="TextBox 10">
            <a:extLst>
              <a:ext uri="{FF2B5EF4-FFF2-40B4-BE49-F238E27FC236}">
                <a16:creationId xmlns:a16="http://schemas.microsoft.com/office/drawing/2014/main" id="{3C0E8C09-B0B8-4775-07D3-00349D6751C4}"/>
              </a:ext>
            </a:extLst>
          </p:cNvPr>
          <p:cNvSpPr txBox="1"/>
          <p:nvPr/>
        </p:nvSpPr>
        <p:spPr>
          <a:xfrm>
            <a:off x="665884" y="2551834"/>
            <a:ext cx="7777017" cy="17543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w Cen MT"/>
              </a:rPr>
              <a:t>A digital portfolio is an online collection that showcases a person’s skills, projects, achievements, and experiences in a creative and professional way. It serves as a personal brand, highlighting both technical and creative abilities through sections like “About Me,” project showcases, </a:t>
            </a:r>
            <a:r>
              <a:rPr lang="en-IN" sz="1800" b="0" i="0" u="none" strike="noStrike" kern="1200" cap="none" spc="0" baseline="0">
                <a:solidFill>
                  <a:srgbClr val="000000"/>
                </a:solidFill>
                <a:uFillTx/>
                <a:latin typeface="Tw Cen MT"/>
              </a:rPr>
              <a:t>quiz,rewards</a:t>
            </a:r>
            <a:r>
              <a:rPr lang="en-US" sz="1800" b="0" i="0" u="none" strike="noStrike" kern="1200" cap="none" spc="0" baseline="0">
                <a:solidFill>
                  <a:srgbClr val="000000"/>
                </a:solidFill>
                <a:uFillTx/>
                <a:latin typeface="Tw Cen MT"/>
              </a:rPr>
              <a:t>, and contact details. This project provides a colorful, interactive, and user-friendly platform for presenting work to potential employers, educators, or collaborators.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5ABC3C8B-4B60-C51C-2F4B-7C2274FE79DD}"/>
              </a:ext>
            </a:extLst>
          </p:cNvPr>
          <p:cNvSpPr txBox="1">
            <a:spLocks noGrp="1"/>
          </p:cNvSpPr>
          <p:nvPr>
            <p:ph type="title"/>
          </p:nvPr>
        </p:nvSpPr>
        <p:spPr>
          <a:xfrm>
            <a:off x="699451" y="891796"/>
            <a:ext cx="5014597" cy="518163"/>
          </a:xfrm>
        </p:spPr>
        <p:txBody>
          <a:bodyPr lIns="0" tIns="16514" rIns="0" bIns="0">
            <a:spAutoFit/>
          </a:bodyPr>
          <a:lstStyle/>
          <a:p>
            <a:pPr marL="12701" lvl="0">
              <a:lnSpc>
                <a:spcPct val="100000"/>
              </a:lnSpc>
              <a:spcBef>
                <a:spcPts val="130"/>
              </a:spcBef>
            </a:pPr>
            <a:r>
              <a:rPr lang="en-US" sz="3200" spc="25"/>
              <a:t>W</a:t>
            </a:r>
            <a:r>
              <a:rPr lang="en-US" sz="3200" spc="-20"/>
              <a:t>H</a:t>
            </a:r>
            <a:r>
              <a:rPr lang="en-US" sz="3200" spc="20"/>
              <a:t>O</a:t>
            </a:r>
            <a:r>
              <a:rPr lang="en-US" sz="3200" spc="-235"/>
              <a:t> </a:t>
            </a:r>
            <a:r>
              <a:rPr lang="en-US" sz="3200" spc="-10"/>
              <a:t>AR</a:t>
            </a:r>
            <a:r>
              <a:rPr lang="en-US" sz="3200" spc="15"/>
              <a:t>E</a:t>
            </a:r>
            <a:r>
              <a:rPr lang="en-US" sz="3200" spc="-35"/>
              <a:t> </a:t>
            </a:r>
            <a:r>
              <a:rPr lang="en-US" sz="3200" spc="-10"/>
              <a:t>T</a:t>
            </a:r>
            <a:r>
              <a:rPr lang="en-US" sz="3200" spc="-15"/>
              <a:t>H</a:t>
            </a:r>
            <a:r>
              <a:rPr lang="en-US" sz="3200" spc="15"/>
              <a:t>E</a:t>
            </a:r>
            <a:r>
              <a:rPr lang="en-US" sz="3200" spc="-35"/>
              <a:t> </a:t>
            </a:r>
            <a:r>
              <a:rPr lang="en-US" sz="3200" spc="-20"/>
              <a:t>E</a:t>
            </a:r>
            <a:r>
              <a:rPr lang="en-US" sz="3200" spc="30"/>
              <a:t>N</a:t>
            </a:r>
            <a:r>
              <a:rPr lang="en-US" sz="3200" spc="15"/>
              <a:t>D</a:t>
            </a:r>
            <a:r>
              <a:rPr lang="en-US" sz="3200" spc="-45"/>
              <a:t> </a:t>
            </a:r>
            <a:r>
              <a:rPr lang="en-US" sz="3200"/>
              <a:t>U</a:t>
            </a:r>
            <a:r>
              <a:rPr lang="en-US" sz="3200" spc="10"/>
              <a:t>S</a:t>
            </a:r>
            <a:r>
              <a:rPr lang="en-US" sz="3200" spc="-25"/>
              <a:t>E</a:t>
            </a:r>
            <a:r>
              <a:rPr lang="en-US" sz="3200" spc="-10"/>
              <a:t>R</a:t>
            </a:r>
            <a:r>
              <a:rPr lang="en-US" sz="3200" spc="5"/>
              <a:t>S?</a:t>
            </a:r>
            <a:endParaRPr lang="en-US" sz="3200"/>
          </a:p>
        </p:txBody>
      </p:sp>
      <p:sp>
        <p:nvSpPr>
          <p:cNvPr id="3" name="object 8">
            <a:extLst>
              <a:ext uri="{FF2B5EF4-FFF2-40B4-BE49-F238E27FC236}">
                <a16:creationId xmlns:a16="http://schemas.microsoft.com/office/drawing/2014/main" id="{1D47A873-9D49-1AD0-66EA-0FD2DA19C94D}"/>
              </a:ext>
            </a:extLst>
          </p:cNvPr>
          <p:cNvSpPr txBox="1">
            <a:spLocks noGrp="1"/>
          </p:cNvSpPr>
          <p:nvPr/>
        </p:nvSpPr>
        <p:spPr>
          <a:xfrm>
            <a:off x="10514008" y="5883277"/>
            <a:ext cx="764218" cy="365129"/>
          </a:xfrm>
          <a:prstGeom prst="rect">
            <a:avLst/>
          </a:prstGeom>
          <a:noFill/>
          <a:ln/>
        </p:spPr>
        <p:txBody>
          <a:bodyPr vert="horz" wrap="square" lIns="0" tIns="6986" rIns="0" bIns="0" anchor="ctr" anchorCtr="0" compatLnSpc="1">
            <a:spAutoFit/>
          </a:bodyPr>
          <a:lstStyle/>
          <a:p>
            <a:pPr marL="38103" marR="0" lvl="0" indent="0" algn="r" defTabSz="914400" rtl="0" eaLnBrk="1" fontAlgn="auto" latinLnBrk="0" hangingPunct="1">
              <a:lnSpc>
                <a:spcPct val="100000"/>
              </a:lnSpc>
              <a:spcBef>
                <a:spcPts val="55"/>
              </a:spcBef>
              <a:spcAft>
                <a:spcPts val="0"/>
              </a:spcAft>
              <a:buClrTx/>
              <a:buSzTx/>
              <a:buFontTx/>
              <a:buNone/>
              <a:tabLst/>
              <a:defRPr/>
            </a:pPr>
            <a:fld id="{4719954E-058B-45AC-A051-F8CB3B85727C}" type="slidenum">
              <a:rPr kumimoji="0" lang="en-US" sz="1000" b="0" i="0" u="none" strike="noStrike" kern="1200" cap="none" spc="10" normalizeH="0" baseline="0" noProof="0" smtClean="0">
                <a:ln>
                  <a:noFill/>
                </a:ln>
                <a:solidFill>
                  <a:srgbClr val="000000"/>
                </a:solidFill>
                <a:effectLst/>
                <a:uLnTx/>
                <a:uFillTx/>
                <a:latin typeface="Tw Cen MT"/>
                <a:ea typeface="+mn-ea"/>
                <a:cs typeface="+mn-cs"/>
              </a:rPr>
              <a:pPr marL="38103" marR="0" lvl="0" indent="0" algn="r" defTabSz="914400" rtl="0" eaLnBrk="1" fontAlgn="auto" latinLnBrk="0" hangingPunct="1">
                <a:lnSpc>
                  <a:spcPct val="100000"/>
                </a:lnSpc>
                <a:spcBef>
                  <a:spcPts val="55"/>
                </a:spcBef>
                <a:spcAft>
                  <a:spcPts val="0"/>
                </a:spcAft>
                <a:buClrTx/>
                <a:buSzTx/>
                <a:buFontTx/>
                <a:buNone/>
                <a:tabLst/>
                <a:defRPr/>
              </a:pPr>
              <a:t>6</a:t>
            </a:fld>
            <a:endParaRPr kumimoji="0" lang="en-US" sz="1000" b="0" i="0" u="none" strike="noStrike" kern="1200" cap="none" spc="10" normalizeH="0" baseline="0" noProof="0">
              <a:ln>
                <a:noFill/>
              </a:ln>
              <a:solidFill>
                <a:srgbClr val="000000"/>
              </a:solidFill>
              <a:effectLst/>
              <a:uLnTx/>
              <a:uFillTx/>
              <a:latin typeface="Tw Cen MT"/>
              <a:ea typeface="+mn-ea"/>
              <a:cs typeface="+mn-cs"/>
            </a:endParaRPr>
          </a:p>
        </p:txBody>
      </p:sp>
      <p:pic>
        <p:nvPicPr>
          <p:cNvPr id="4" name="object 6">
            <a:extLst>
              <a:ext uri="{FF2B5EF4-FFF2-40B4-BE49-F238E27FC236}">
                <a16:creationId xmlns:a16="http://schemas.microsoft.com/office/drawing/2014/main" id="{EFE593DD-6D10-8DCA-7D72-DFE34F1E7125}"/>
              </a:ext>
            </a:extLst>
          </p:cNvPr>
          <p:cNvPicPr>
            <a:picLocks noChangeAspect="1"/>
          </p:cNvPicPr>
          <p:nvPr/>
        </p:nvPicPr>
        <p:blipFill>
          <a:blip r:embed="rId2"/>
          <a:stretch>
            <a:fillRect/>
          </a:stretch>
        </p:blipFill>
        <p:spPr>
          <a:xfrm>
            <a:off x="723903" y="6172200"/>
            <a:ext cx="2181228" cy="485775"/>
          </a:xfrm>
          <a:prstGeom prst="rect">
            <a:avLst/>
          </a:prstGeom>
          <a:noFill/>
          <a:ln cap="flat">
            <a:noFill/>
          </a:ln>
        </p:spPr>
      </p:pic>
      <p:sp>
        <p:nvSpPr>
          <p:cNvPr id="5" name="TextBox 8">
            <a:extLst>
              <a:ext uri="{FF2B5EF4-FFF2-40B4-BE49-F238E27FC236}">
                <a16:creationId xmlns:a16="http://schemas.microsoft.com/office/drawing/2014/main" id="{7CFFE6C3-0EF1-AC39-2889-0270050A654C}"/>
              </a:ext>
            </a:extLst>
          </p:cNvPr>
          <p:cNvSpPr txBox="1"/>
          <p:nvPr/>
        </p:nvSpPr>
        <p:spPr>
          <a:xfrm>
            <a:off x="1385453" y="2675616"/>
            <a:ext cx="7421416" cy="31393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w Cen MT"/>
              </a:rPr>
              <a:t>For a digital portfolio (HTML learning project), the end users are</a:t>
            </a:r>
            <a:r>
              <a:rPr lang="en-IN" sz="1800" b="0" i="0" u="none" strike="noStrike" kern="1200" cap="none" spc="0" baseline="0">
                <a:solidFill>
                  <a:srgbClr val="000000"/>
                </a:solidFill>
                <a:uFillTx/>
                <a:latin typeface="Tw Cen MT"/>
              </a:rPr>
              <a:t>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Tw Cen M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Tw Cen M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w Cen MT"/>
              </a:rPr>
              <a:t>Teachers/Instructors – to evaluate your work and learning progress</a:t>
            </a:r>
            <a:r>
              <a:rPr lang="en-IN" sz="1800" b="0" i="0" u="none" strike="noStrike" kern="1200" cap="none" spc="0" baseline="0">
                <a:solidFill>
                  <a:srgbClr val="000000"/>
                </a:solidFill>
                <a:uFillTx/>
                <a:latin typeface="Tw Cen MT"/>
              </a:rPr>
              <a:t>. </a:t>
            </a: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w Cen MT"/>
              </a:rPr>
              <a:t>Classmates/Peers – to view and get inspired by your portfolio.</a:t>
            </a:r>
            <a:endParaRPr lang="en-IN" sz="1800" b="0" i="0" u="none" strike="noStrike" kern="1200" cap="none" spc="0" baseline="0">
              <a:solidFill>
                <a:srgbClr val="000000"/>
              </a:solidFill>
              <a:uFillTx/>
              <a:latin typeface="Tw Cen M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Future</a:t>
            </a:r>
            <a:r>
              <a:rPr lang="en-US" sz="1800" b="0" i="0" u="none" strike="noStrike" kern="1200" cap="none" spc="0" baseline="0">
                <a:solidFill>
                  <a:srgbClr val="000000"/>
                </a:solidFill>
                <a:uFillTx/>
                <a:latin typeface="Tw Cen MT"/>
              </a:rPr>
              <a:t> Recruiters/Employers – to check your skills, achievements, and projects.</a:t>
            </a:r>
            <a:endParaRPr lang="en-IN" sz="1800" b="0" i="0" u="none" strike="noStrike" kern="1200" cap="none" spc="0" baseline="0">
              <a:solidFill>
                <a:srgbClr val="000000"/>
              </a:solidFill>
              <a:uFillTx/>
              <a:latin typeface="Tw Cen M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Y</a:t>
            </a:r>
            <a:r>
              <a:rPr lang="en-US" sz="1800" b="0" i="0" u="none" strike="noStrike" kern="1200" cap="none" spc="0" baseline="0">
                <a:solidFill>
                  <a:srgbClr val="000000"/>
                </a:solidFill>
                <a:uFillTx/>
                <a:latin typeface="Tw Cen MT"/>
              </a:rPr>
              <a:t>ourself – to track your own learning and growth.</a:t>
            </a:r>
            <a:endParaRPr lang="en-IN" sz="1800" b="0" i="0" u="none" strike="noStrike" kern="1200" cap="none" spc="0" baseline="0">
              <a:solidFill>
                <a:srgbClr val="000000"/>
              </a:solidFill>
              <a:uFillTx/>
              <a:latin typeface="Tw Cen M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Tw Cen M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w Cen MT"/>
              </a:rPr>
              <a:t>👉 So, the end users are anyone who wants to learn about your skills, projects, and progress in web development.</a:t>
            </a:r>
          </a:p>
        </p:txBody>
      </p:sp>
      <p:pic>
        <p:nvPicPr>
          <p:cNvPr id="6" name="Picture 1">
            <a:extLst>
              <a:ext uri="{FF2B5EF4-FFF2-40B4-BE49-F238E27FC236}">
                <a16:creationId xmlns:a16="http://schemas.microsoft.com/office/drawing/2014/main" id="{D5E15009-75EB-53F3-B387-B9B71D7E21EA}"/>
              </a:ext>
            </a:extLst>
          </p:cNvPr>
          <p:cNvPicPr>
            <a:picLocks noChangeAspect="1"/>
          </p:cNvPicPr>
          <p:nvPr/>
        </p:nvPicPr>
        <p:blipFill>
          <a:blip r:embed="rId3"/>
          <a:stretch>
            <a:fillRect/>
          </a:stretch>
        </p:blipFill>
        <p:spPr>
          <a:xfrm>
            <a:off x="8331198" y="30595"/>
            <a:ext cx="3423605" cy="3627004"/>
          </a:xfrm>
          <a:prstGeom prst="rect">
            <a:avLst/>
          </a:prstGeom>
          <a:noFill/>
          <a:ln cap="flat">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object 4">
            <a:extLst>
              <a:ext uri="{FF2B5EF4-FFF2-40B4-BE49-F238E27FC236}">
                <a16:creationId xmlns:a16="http://schemas.microsoft.com/office/drawing/2014/main" id="{8959DA37-8097-8752-D683-D7D151A63575}"/>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w Cen MT"/>
            </a:endParaRPr>
          </a:p>
        </p:txBody>
      </p:sp>
      <p:sp>
        <p:nvSpPr>
          <p:cNvPr id="3" name="object 6">
            <a:extLst>
              <a:ext uri="{FF2B5EF4-FFF2-40B4-BE49-F238E27FC236}">
                <a16:creationId xmlns:a16="http://schemas.microsoft.com/office/drawing/2014/main" id="{DD2E6B94-25F5-9C0D-A7E5-B65B87AC31AB}"/>
              </a:ext>
            </a:extLst>
          </p:cNvPr>
          <p:cNvSpPr txBox="1">
            <a:spLocks noGrp="1"/>
          </p:cNvSpPr>
          <p:nvPr>
            <p:ph type="title"/>
          </p:nvPr>
        </p:nvSpPr>
        <p:spPr>
          <a:xfrm>
            <a:off x="558168" y="857880"/>
            <a:ext cx="9763121" cy="575313"/>
          </a:xfrm>
        </p:spPr>
        <p:txBody>
          <a:bodyPr lIns="0" tIns="13331" rIns="0" bIns="0">
            <a:spAutoFit/>
          </a:bodyPr>
          <a:lstStyle/>
          <a:p>
            <a:pPr marL="12701" lvl="0">
              <a:lnSpc>
                <a:spcPct val="100000"/>
              </a:lnSpc>
              <a:spcBef>
                <a:spcPts val="105"/>
              </a:spcBef>
            </a:pPr>
            <a:r>
              <a:rPr lang="en-IN" spc="10"/>
              <a:t>TOOLS AND TECHNIQUES</a:t>
            </a:r>
            <a:endParaRPr lang="en-IN"/>
          </a:p>
        </p:txBody>
      </p:sp>
      <p:sp>
        <p:nvSpPr>
          <p:cNvPr id="4" name="object 9">
            <a:extLst>
              <a:ext uri="{FF2B5EF4-FFF2-40B4-BE49-F238E27FC236}">
                <a16:creationId xmlns:a16="http://schemas.microsoft.com/office/drawing/2014/main" id="{DA356B71-DFD8-87FC-E6D6-553FF3243757}"/>
              </a:ext>
            </a:extLst>
          </p:cNvPr>
          <p:cNvSpPr txBox="1">
            <a:spLocks noGrp="1"/>
          </p:cNvSpPr>
          <p:nvPr/>
        </p:nvSpPr>
        <p:spPr>
          <a:xfrm>
            <a:off x="10514008" y="5883277"/>
            <a:ext cx="764218" cy="365129"/>
          </a:xfrm>
          <a:prstGeom prst="rect">
            <a:avLst/>
          </a:prstGeom>
          <a:noFill/>
          <a:ln/>
        </p:spPr>
        <p:txBody>
          <a:bodyPr vert="horz" wrap="square" lIns="0" tIns="6986" rIns="0" bIns="0" anchor="ctr" anchorCtr="0" compatLnSpc="1">
            <a:spAutoFit/>
          </a:bodyPr>
          <a:lstStyle/>
          <a:p>
            <a:pPr marL="38103" marR="0" lvl="0" indent="0" algn="r" defTabSz="914400" rtl="0" eaLnBrk="1" fontAlgn="auto" latinLnBrk="0" hangingPunct="1">
              <a:lnSpc>
                <a:spcPct val="100000"/>
              </a:lnSpc>
              <a:spcBef>
                <a:spcPts val="55"/>
              </a:spcBef>
              <a:spcAft>
                <a:spcPts val="0"/>
              </a:spcAft>
              <a:buClrTx/>
              <a:buSzTx/>
              <a:buFontTx/>
              <a:buNone/>
              <a:tabLst/>
              <a:defRPr/>
            </a:pPr>
            <a:fld id="{C0454260-37DD-45CD-BF55-F55BAC723751}" type="slidenum">
              <a:rPr kumimoji="0" lang="en-US" sz="1000" b="0" i="0" u="none" strike="noStrike" kern="1200" cap="none" spc="10" normalizeH="0" baseline="0" noProof="0" smtClean="0">
                <a:ln>
                  <a:noFill/>
                </a:ln>
                <a:solidFill>
                  <a:srgbClr val="000000"/>
                </a:solidFill>
                <a:effectLst/>
                <a:uLnTx/>
                <a:uFillTx/>
                <a:latin typeface="Tw Cen MT"/>
                <a:ea typeface="+mn-ea"/>
                <a:cs typeface="+mn-cs"/>
              </a:rPr>
              <a:pPr marL="38103" marR="0" lvl="0" indent="0" algn="r" defTabSz="914400" rtl="0" eaLnBrk="1" fontAlgn="auto" latinLnBrk="0" hangingPunct="1">
                <a:lnSpc>
                  <a:spcPct val="100000"/>
                </a:lnSpc>
                <a:spcBef>
                  <a:spcPts val="55"/>
                </a:spcBef>
                <a:spcAft>
                  <a:spcPts val="0"/>
                </a:spcAft>
                <a:buClrTx/>
                <a:buSzTx/>
                <a:buFontTx/>
                <a:buNone/>
                <a:tabLst/>
                <a:defRPr/>
              </a:pPr>
              <a:t>7</a:t>
            </a:fld>
            <a:endParaRPr kumimoji="0" lang="en-US" sz="1000" b="0" i="0" u="none" strike="noStrike" kern="1200" cap="none" spc="10" normalizeH="0" baseline="0" noProof="0">
              <a:ln>
                <a:noFill/>
              </a:ln>
              <a:solidFill>
                <a:srgbClr val="000000"/>
              </a:solidFill>
              <a:effectLst/>
              <a:uLnTx/>
              <a:uFillTx/>
              <a:latin typeface="Tw Cen MT"/>
              <a:ea typeface="+mn-ea"/>
              <a:cs typeface="+mn-cs"/>
            </a:endParaRPr>
          </a:p>
        </p:txBody>
      </p:sp>
      <p:pic>
        <p:nvPicPr>
          <p:cNvPr id="5" name="object 7">
            <a:extLst>
              <a:ext uri="{FF2B5EF4-FFF2-40B4-BE49-F238E27FC236}">
                <a16:creationId xmlns:a16="http://schemas.microsoft.com/office/drawing/2014/main" id="{54A709BF-CA7E-B7E5-7E84-AF33875215F9}"/>
              </a:ext>
            </a:extLst>
          </p:cNvPr>
          <p:cNvPicPr>
            <a:picLocks noChangeAspect="1"/>
          </p:cNvPicPr>
          <p:nvPr/>
        </p:nvPicPr>
        <p:blipFill>
          <a:blip r:embed="rId2"/>
          <a:stretch>
            <a:fillRect/>
          </a:stretch>
        </p:blipFill>
        <p:spPr>
          <a:xfrm>
            <a:off x="676271" y="6467478"/>
            <a:ext cx="2143125" cy="200025"/>
          </a:xfrm>
          <a:prstGeom prst="rect">
            <a:avLst/>
          </a:prstGeom>
          <a:noFill/>
          <a:ln cap="flat">
            <a:noFill/>
          </a:ln>
        </p:spPr>
      </p:pic>
      <p:sp>
        <p:nvSpPr>
          <p:cNvPr id="6" name="TextBox 9">
            <a:extLst>
              <a:ext uri="{FF2B5EF4-FFF2-40B4-BE49-F238E27FC236}">
                <a16:creationId xmlns:a16="http://schemas.microsoft.com/office/drawing/2014/main" id="{605E9E9E-832B-F442-5C8C-4BE2CC85493B}"/>
              </a:ext>
            </a:extLst>
          </p:cNvPr>
          <p:cNvSpPr txBox="1"/>
          <p:nvPr/>
        </p:nvSpPr>
        <p:spPr>
          <a:xfrm>
            <a:off x="913778" y="1476371"/>
            <a:ext cx="8093701" cy="424731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w Cen MT"/>
              </a:rPr>
              <a:t>🛠 Tools </a:t>
            </a:r>
            <a:r>
              <a:rPr lang="en-IN" sz="1800" b="0" i="0" u="none" strike="noStrike" kern="1200" cap="none" spc="0" baseline="0">
                <a:solidFill>
                  <a:srgbClr val="000000"/>
                </a:solidFill>
                <a:uFillTx/>
                <a:latin typeface="Tw Cen MT"/>
              </a:rPr>
              <a:t>:</a:t>
            </a:r>
          </a:p>
          <a:p>
            <a:pPr marL="342900" marR="0" lvl="0" indent="-34290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w Cen MT"/>
              </a:rPr>
              <a:t>HTML (HyperText Markup Language)Structure of the webpage.Example: &lt;header&gt;, &lt;main&gt;, &lt;section&gt;, &lt;article&gt;, &lt;footer&gt;.Defines headings, navigation, images, text, links, </a:t>
            </a:r>
            <a:r>
              <a:rPr lang="en-IN" sz="1800" b="0" i="0" u="none" strike="noStrike" kern="1200" cap="none" spc="0" baseline="0">
                <a:solidFill>
                  <a:srgbClr val="000000"/>
                </a:solidFill>
                <a:uFillTx/>
                <a:latin typeface="Tw Cen MT"/>
              </a:rPr>
              <a:t>etc</a:t>
            </a:r>
          </a:p>
          <a:p>
            <a:pPr marL="342900" marR="0" lvl="0" indent="-342900" algn="l" defTabSz="914400" rtl="0" fontAlgn="auto" hangingPunct="1">
              <a:lnSpc>
                <a:spcPct val="100000"/>
              </a:lnSpc>
              <a:spcBef>
                <a:spcPts val="0"/>
              </a:spcBef>
              <a:spcAft>
                <a:spcPts val="0"/>
              </a:spcAft>
              <a:buSzPct val="100000"/>
              <a:buAutoNum type="arabicPeriod"/>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Tw Cen M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2</a:t>
            </a:r>
            <a:r>
              <a:rPr lang="en-US" sz="1800" b="0" i="0" u="none" strike="noStrike" kern="1200" cap="none" spc="0" baseline="0">
                <a:solidFill>
                  <a:srgbClr val="000000"/>
                </a:solidFill>
                <a:uFillTx/>
                <a:latin typeface="Tw Cen MT"/>
              </a:rPr>
              <a:t>. CSS (Cascading Style Sheets)Styling and design of the page.Example: gradients, hover effects, shadows, font styling, rounded corners.File: styles.css.</a:t>
            </a:r>
            <a:endParaRPr lang="en-IN" sz="1800" b="0" i="0" u="none" strike="noStrike" kern="1200" cap="none" spc="0" baseline="0">
              <a:solidFill>
                <a:srgbClr val="000000"/>
              </a:solidFill>
              <a:uFillTx/>
              <a:latin typeface="Tw Cen M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Tw Cen M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w Cen MT"/>
              </a:rPr>
              <a:t>3. JavaScript (Vanilla JS)Adds interactivity and functionality.Example: The quiz logic (showing questions, checking answers, scoring, hiding/showing buttons).File: script.js.---🌐 </a:t>
            </a:r>
            <a:endParaRPr lang="en-IN" sz="1800" b="0" i="0" u="none" strike="noStrike" kern="1200" cap="none" spc="0" baseline="0">
              <a:solidFill>
                <a:srgbClr val="000000"/>
              </a:solidFill>
              <a:uFillTx/>
              <a:latin typeface="Tw Cen M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Tw Cen M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w Cen MT"/>
              </a:rPr>
              <a:t>Supporting Tools / PlatformsExternal Links &amp; Logos:W3Schools, Edunet (learning platforms).</a:t>
            </a:r>
            <a:endParaRPr lang="en-IN" sz="1800" b="0" i="0" u="none" strike="noStrike" kern="1200" cap="none" spc="0" baseline="0">
              <a:solidFill>
                <a:srgbClr val="000000"/>
              </a:solidFill>
              <a:uFillTx/>
              <a:latin typeface="Tw Cen M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Tw Cen MT"/>
            </a:endParaRPr>
          </a:p>
        </p:txBody>
      </p:sp>
      <p:pic>
        <p:nvPicPr>
          <p:cNvPr id="7" name="Picture 1">
            <a:extLst>
              <a:ext uri="{FF2B5EF4-FFF2-40B4-BE49-F238E27FC236}">
                <a16:creationId xmlns:a16="http://schemas.microsoft.com/office/drawing/2014/main" id="{5458D558-278C-7267-5B40-32D531C6FE81}"/>
              </a:ext>
            </a:extLst>
          </p:cNvPr>
          <p:cNvPicPr>
            <a:picLocks noChangeAspect="1"/>
          </p:cNvPicPr>
          <p:nvPr/>
        </p:nvPicPr>
        <p:blipFill>
          <a:blip r:embed="rId3"/>
          <a:srcRect/>
          <a:stretch>
            <a:fillRect/>
          </a:stretch>
        </p:blipFill>
        <p:spPr>
          <a:xfrm>
            <a:off x="9018590" y="1675235"/>
            <a:ext cx="2990846" cy="3659931"/>
          </a:xfrm>
          <a:prstGeom prst="rect">
            <a:avLst/>
          </a:prstGeom>
          <a:noFill/>
          <a:ln cap="flat">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8D5EF-A1D6-04AB-5D8A-30FD2DCD5DBA}"/>
              </a:ext>
            </a:extLst>
          </p:cNvPr>
          <p:cNvSpPr txBox="1">
            <a:spLocks noGrp="1"/>
          </p:cNvSpPr>
          <p:nvPr>
            <p:ph type="title"/>
          </p:nvPr>
        </p:nvSpPr>
        <p:spPr>
          <a:xfrm>
            <a:off x="913778" y="618518"/>
            <a:ext cx="10364449" cy="1596176"/>
          </a:xfrm>
        </p:spPr>
        <p:txBody>
          <a:bodyPr/>
          <a:lstStyle/>
          <a:p>
            <a:pPr lvl="0"/>
            <a:r>
              <a:rPr lang="en-IN"/>
              <a:t>Techniques:</a:t>
            </a:r>
            <a:endParaRPr lang="en-US"/>
          </a:p>
        </p:txBody>
      </p:sp>
      <p:sp>
        <p:nvSpPr>
          <p:cNvPr id="3" name="TextBox 3">
            <a:extLst>
              <a:ext uri="{FF2B5EF4-FFF2-40B4-BE49-F238E27FC236}">
                <a16:creationId xmlns:a16="http://schemas.microsoft.com/office/drawing/2014/main" id="{656BED5F-7085-795A-980F-F16584C48BCA}"/>
              </a:ext>
            </a:extLst>
          </p:cNvPr>
          <p:cNvSpPr txBox="1"/>
          <p:nvPr/>
        </p:nvSpPr>
        <p:spPr>
          <a:xfrm>
            <a:off x="2359892" y="3066714"/>
            <a:ext cx="6105238" cy="23083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w Cen MT"/>
              </a:rPr>
              <a:t>Techniques Used</a:t>
            </a:r>
            <a:r>
              <a:rPr lang="en-IN" sz="1800" b="0" i="0" u="none" strike="noStrike" kern="1200" cap="none" spc="0" baseline="0">
                <a:solidFill>
                  <a:srgbClr val="000000"/>
                </a:solidFill>
                <a:uFillTx/>
                <a:latin typeface="Tw Cen MT"/>
              </a:rPr>
              <a:t> </a:t>
            </a:r>
            <a:r>
              <a:rPr lang="en-US" sz="1800" b="0" i="0" u="none" strike="noStrike" kern="1200" cap="none" spc="0" baseline="0">
                <a:solidFill>
                  <a:srgbClr val="000000"/>
                </a:solidFill>
                <a:uFillTx/>
                <a:latin typeface="Tw Cen MT"/>
              </a:rPr>
              <a:t>HTML:</a:t>
            </a:r>
            <a:endParaRPr lang="en-IN" sz="1800" b="0" i="0" u="none" strike="noStrike" kern="1200" cap="none" spc="0" baseline="0">
              <a:solidFill>
                <a:srgbClr val="000000"/>
              </a:solidFill>
              <a:uFillTx/>
              <a:latin typeface="Tw Cen MT"/>
            </a:endParaRPr>
          </a:p>
          <a:p>
            <a:pPr marL="1828800" marR="0" lvl="4"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0" i="0" u="none" strike="noStrike" kern="1200" cap="none" spc="0" baseline="0">
              <a:solidFill>
                <a:srgbClr val="000000"/>
              </a:solidFill>
              <a:uFillTx/>
              <a:latin typeface="Tw Cen M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w Cen MT"/>
              </a:rPr>
              <a:t> Semantic structure (header, section, article, footer), navigation links</a:t>
            </a:r>
            <a:endParaRPr lang="en-IN" sz="1800" b="0" i="0" u="none" strike="noStrike" kern="1200" cap="none" spc="0" baseline="0">
              <a:solidFill>
                <a:srgbClr val="000000"/>
              </a:solidFill>
              <a:uFillTx/>
              <a:latin typeface="Tw Cen M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w Cen MT"/>
              </a:rPr>
              <a:t>CSS: Gradients, shadows, rounded corners, hover effects, responsive design</a:t>
            </a:r>
            <a:endParaRPr lang="en-IN" sz="1800" b="0" i="0" u="none" strike="noStrike" kern="1200" cap="none" spc="0" baseline="0">
              <a:solidFill>
                <a:srgbClr val="000000"/>
              </a:solidFill>
              <a:uFillTx/>
              <a:latin typeface="Tw Cen MT"/>
            </a:endParaRPr>
          </a:p>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1800" b="0" i="0" u="none" strike="noStrike" kern="1200" cap="none" spc="0" baseline="0">
                <a:solidFill>
                  <a:srgbClr val="000000"/>
                </a:solidFill>
                <a:uFillTx/>
                <a:latin typeface="Tw Cen MT"/>
              </a:rPr>
              <a:t>JavaScript: DOM manipulation, event handling, quiz logic, dynamic content, score tracking.</a:t>
            </a:r>
          </a:p>
        </p:txBody>
      </p:sp>
      <p:pic>
        <p:nvPicPr>
          <p:cNvPr id="4" name="Picture 2">
            <a:extLst>
              <a:ext uri="{FF2B5EF4-FFF2-40B4-BE49-F238E27FC236}">
                <a16:creationId xmlns:a16="http://schemas.microsoft.com/office/drawing/2014/main" id="{3FC5BD1F-4C6C-600A-AEC8-8BBAB609969D}"/>
              </a:ext>
            </a:extLst>
          </p:cNvPr>
          <p:cNvPicPr>
            <a:picLocks noChangeAspect="1"/>
          </p:cNvPicPr>
          <p:nvPr/>
        </p:nvPicPr>
        <p:blipFill>
          <a:blip r:embed="rId2"/>
          <a:stretch>
            <a:fillRect/>
          </a:stretch>
        </p:blipFill>
        <p:spPr>
          <a:xfrm>
            <a:off x="9412659" y="1662543"/>
            <a:ext cx="2160992" cy="1274618"/>
          </a:xfrm>
          <a:prstGeom prst="rect">
            <a:avLst/>
          </a:prstGeom>
          <a:noFill/>
          <a:ln cap="flat">
            <a:noFill/>
          </a:ln>
        </p:spPr>
      </p:pic>
      <p:pic>
        <p:nvPicPr>
          <p:cNvPr id="5" name="Picture 5">
            <a:extLst>
              <a:ext uri="{FF2B5EF4-FFF2-40B4-BE49-F238E27FC236}">
                <a16:creationId xmlns:a16="http://schemas.microsoft.com/office/drawing/2014/main" id="{3CD0E629-1FB7-169C-FB1E-CE345EE79F1C}"/>
              </a:ext>
            </a:extLst>
          </p:cNvPr>
          <p:cNvPicPr>
            <a:picLocks noChangeAspect="1"/>
          </p:cNvPicPr>
          <p:nvPr/>
        </p:nvPicPr>
        <p:blipFill>
          <a:blip r:embed="rId2"/>
          <a:stretch>
            <a:fillRect/>
          </a:stretch>
        </p:blipFill>
        <p:spPr>
          <a:xfrm>
            <a:off x="0" y="4964862"/>
            <a:ext cx="2160992" cy="1274618"/>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pic>
        <p:nvPicPr>
          <p:cNvPr id="2" name="object 6">
            <a:extLst>
              <a:ext uri="{FF2B5EF4-FFF2-40B4-BE49-F238E27FC236}">
                <a16:creationId xmlns:a16="http://schemas.microsoft.com/office/drawing/2014/main" id="{23674591-658F-0000-9E30-6FF924B26D68}"/>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3" name="object 9">
            <a:extLst>
              <a:ext uri="{FF2B5EF4-FFF2-40B4-BE49-F238E27FC236}">
                <a16:creationId xmlns:a16="http://schemas.microsoft.com/office/drawing/2014/main" id="{CA80C30D-BC87-4643-B4CC-FDA7944CDA32}"/>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3E596F13-D32F-4003-B6CF-C73C89BCE820}" type="slidenum">
              <a:t>9</a:t>
            </a:fld>
            <a:endParaRPr lang="en-US" sz="1100" b="0" i="0" u="none" strike="noStrike" kern="1200" cap="none" spc="0" baseline="0">
              <a:solidFill>
                <a:srgbClr val="000000"/>
              </a:solidFill>
              <a:uFillTx/>
              <a:latin typeface="Trebuchet MS"/>
              <a:cs typeface="Trebuchet MS"/>
            </a:endParaRPr>
          </a:p>
        </p:txBody>
      </p:sp>
      <p:sp>
        <p:nvSpPr>
          <p:cNvPr id="4" name="object 8">
            <a:extLst>
              <a:ext uri="{FF2B5EF4-FFF2-40B4-BE49-F238E27FC236}">
                <a16:creationId xmlns:a16="http://schemas.microsoft.com/office/drawing/2014/main" id="{88F9E295-4211-712B-15D1-BF9DA117385D}"/>
              </a:ext>
            </a:extLst>
          </p:cNvPr>
          <p:cNvSpPr txBox="1"/>
          <p:nvPr/>
        </p:nvSpPr>
        <p:spPr>
          <a:xfrm>
            <a:off x="739777" y="291144"/>
            <a:ext cx="8794754" cy="629015"/>
          </a:xfrm>
          <a:prstGeom prst="rect">
            <a:avLst/>
          </a:prstGeom>
          <a:noFill/>
          <a:ln cap="flat">
            <a:noFill/>
          </a:ln>
        </p:spPr>
        <p:txBody>
          <a:bodyPr vert="horz" wrap="square" lIns="0" tIns="13331" rIns="0" bIns="0" anchor="t" anchorCtr="0" compatLnSpc="1">
            <a:spAutoFit/>
          </a:bodyPr>
          <a:lstStyle/>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IN" sz="4000" b="1" i="0" u="none" strike="noStrike" kern="1200" cap="none" spc="15" baseline="0">
                <a:solidFill>
                  <a:srgbClr val="000000"/>
                </a:solidFill>
                <a:uFillTx/>
                <a:latin typeface="Trebuchet MS"/>
                <a:cs typeface="Trebuchet MS"/>
              </a:rPr>
              <a:t>POTFOLIO DESIGN AND LAYOUT</a:t>
            </a:r>
            <a:endParaRPr lang="en-IN" sz="4000" b="0" i="0" u="none" strike="noStrike" kern="1200" cap="none" spc="0" baseline="0">
              <a:solidFill>
                <a:srgbClr val="000000"/>
              </a:solidFill>
              <a:uFillTx/>
              <a:latin typeface="Trebuchet MS"/>
              <a:cs typeface="Trebuchet MS"/>
            </a:endParaRPr>
          </a:p>
        </p:txBody>
      </p:sp>
      <p:pic>
        <p:nvPicPr>
          <p:cNvPr id="5" name="Picture 1">
            <a:extLst>
              <a:ext uri="{FF2B5EF4-FFF2-40B4-BE49-F238E27FC236}">
                <a16:creationId xmlns:a16="http://schemas.microsoft.com/office/drawing/2014/main" id="{410099BA-0D6D-526B-5D7F-BBC39384B57F}"/>
              </a:ext>
            </a:extLst>
          </p:cNvPr>
          <p:cNvPicPr>
            <a:picLocks noChangeAspect="1"/>
          </p:cNvPicPr>
          <p:nvPr/>
        </p:nvPicPr>
        <p:blipFill>
          <a:blip r:embed="rId3"/>
          <a:stretch>
            <a:fillRect/>
          </a:stretch>
        </p:blipFill>
        <p:spPr>
          <a:xfrm>
            <a:off x="1204831" y="920160"/>
            <a:ext cx="3612446" cy="5418670"/>
          </a:xfrm>
          <a:prstGeom prst="rect">
            <a:avLst/>
          </a:prstGeom>
          <a:noFill/>
          <a:ln cap="flat">
            <a:noFill/>
          </a:ln>
        </p:spPr>
      </p:pic>
      <p:sp>
        <p:nvSpPr>
          <p:cNvPr id="6" name="TextBox 3">
            <a:extLst>
              <a:ext uri="{FF2B5EF4-FFF2-40B4-BE49-F238E27FC236}">
                <a16:creationId xmlns:a16="http://schemas.microsoft.com/office/drawing/2014/main" id="{9A76D4C2-EBBF-F24A-B812-C6C527FA2C65}"/>
              </a:ext>
            </a:extLst>
          </p:cNvPr>
          <p:cNvSpPr txBox="1"/>
          <p:nvPr/>
        </p:nvSpPr>
        <p:spPr>
          <a:xfrm>
            <a:off x="5984299" y="3167829"/>
            <a:ext cx="6096003" cy="9233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This is layout of my project with quiz,</a:t>
            </a:r>
          </a:p>
          <a:p>
            <a:pPr marL="457200" marR="0" lvl="1"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0" i="0" u="none" strike="noStrike" kern="1200" cap="none" spc="0" baseline="0">
                <a:solidFill>
                  <a:srgbClr val="000000"/>
                </a:solidFill>
                <a:uFillTx/>
                <a:latin typeface="Tw Cen MT"/>
              </a:rPr>
              <a:t>project, about me, contact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w Cen MT"/>
            </a:endParaRPr>
          </a:p>
        </p:txBody>
      </p:sp>
    </p:spTree>
  </p:cSld>
  <p:clrMapOvr>
    <a:masterClrMapping/>
  </p:clrMapOvr>
</p:sld>
</file>

<file path=ppt/theme/theme1.xml><?xml version="1.0" encoding="utf-8"?>
<a:theme xmlns:a="http://schemas.openxmlformats.org/drawingml/2006/main" name="Drople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Droplet</vt:lpstr>
      <vt:lpstr>PowerPoint Presentation</vt:lpstr>
      <vt:lpstr>Project Tittle </vt:lpstr>
      <vt:lpstr>Agenda</vt:lpstr>
      <vt:lpstr>PROBLEM STATEMENT</vt:lpstr>
      <vt:lpstr>PROJECT OVERVIEW</vt:lpstr>
      <vt:lpstr>WHO ARE THE END USERS?</vt:lpstr>
      <vt:lpstr>TOOLS AND TECHNIQUES</vt:lpstr>
      <vt:lpstr>Techniques:</vt:lpstr>
      <vt:lpstr>PowerPoint Presentation</vt:lpstr>
      <vt:lpstr>My portfolio Design  And  Layout</vt:lpstr>
      <vt:lpstr>FEATURES AND FUNCTIONALITY</vt:lpstr>
      <vt:lpstr>Features</vt:lpstr>
      <vt:lpstr>Functions</vt:lpstr>
      <vt:lpstr>RESULTS AND SCREENSHOTS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Lekha Sri</cp:lastModifiedBy>
  <cp:revision>42</cp:revision>
  <dcterms:created xsi:type="dcterms:W3CDTF">2024-03-29T15:07:22Z</dcterms:created>
  <dcterms:modified xsi:type="dcterms:W3CDTF">2025-08-30T14:36:35Z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