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LEKHASRI V</a:t>
            </a:r>
          </a:p>
          <a:p>
            <a:r>
              <a:rPr lang="en-US" sz="2400" dirty="0"/>
              <a:t>REGISTER NO:312210012</a:t>
            </a:r>
          </a:p>
          <a:p>
            <a:r>
              <a:rPr lang="en-US" sz="2400" dirty="0"/>
              <a:t>NaanMudhalvan:2D1576DBF0B1877BE68442A01A778540</a:t>
            </a:r>
          </a:p>
          <a:p>
            <a:r>
              <a:rPr lang="en-US" sz="2400" dirty="0"/>
              <a:t>DEPARTMENT:B.COM (GENERAL)</a:t>
            </a:r>
          </a:p>
          <a:p>
            <a:r>
              <a:rPr lang="en-US" sz="2400" dirty="0"/>
              <a:t>COLLEGE: VALLIAMMAL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230212"/>
            <a:ext cx="6042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81B17-1E07-0E28-0A8C-DF9DD2AA25CA}"/>
              </a:ext>
            </a:extLst>
          </p:cNvPr>
          <p:cNvSpPr txBox="1"/>
          <p:nvPr/>
        </p:nvSpPr>
        <p:spPr>
          <a:xfrm>
            <a:off x="504617" y="1371600"/>
            <a:ext cx="94013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Data Collection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Identification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Gathering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Preparation            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cleaning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Standardization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Correction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Validation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dirty="0"/>
              <a:t>Summary :</a:t>
            </a:r>
          </a:p>
          <a:p>
            <a:endParaRPr lang="en-IN" dirty="0"/>
          </a:p>
          <a:p>
            <a:r>
              <a:rPr lang="en-IN" dirty="0"/>
              <a:t>Data analyse involve examining transforming and modelling data to extract meaningful insight, identify patterns , decision making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283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E41143-DA1B-28C0-3025-7BEB9D63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90837"/>
            <a:ext cx="6629400" cy="42289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DDDFF7-CC7D-3BCA-1146-4C92CEF831F1}"/>
              </a:ext>
            </a:extLst>
          </p:cNvPr>
          <p:cNvSpPr txBox="1"/>
          <p:nvPr/>
        </p:nvSpPr>
        <p:spPr>
          <a:xfrm>
            <a:off x="381000" y="1981200"/>
            <a:ext cx="937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 conclusion the employee data analysis conducted using excel provided valuable Insights into work force trends, enabling more informed decision 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use of excel allowed for Efficient data organisation, Visualisation , and  reporting, Ultimately helping to enhance HR strategies , Improve employee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91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14400" y="726288"/>
            <a:ext cx="4441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59611" y="2028636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2841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34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6143" y="530195"/>
            <a:ext cx="6481128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4B3A2-FEBB-DEFA-2387-D4EB0C6FC7A1}"/>
              </a:ext>
            </a:extLst>
          </p:cNvPr>
          <p:cNvSpPr txBox="1"/>
          <p:nvPr/>
        </p:nvSpPr>
        <p:spPr>
          <a:xfrm>
            <a:off x="67932" y="2584390"/>
            <a:ext cx="9538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Utilise Excel To Efficiently Analyse Employee data By Leveraging Functions such as Pivot Table and Conditional formatting.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enables the identification of key Trends Such as current Employee Rate Performance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analyse Employee Performance Across Different Business Unit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04800" y="20193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 on Analyzing Employee Data to identify Trends and Insights that can drive better decision.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 will be use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to clean ,organise,visualize key metrics such as employee demographic performance and retention rate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is processed using excel, there performance levels are determined using a formula, and blank handled VIA conditional formatting and filtering.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summarize data is then presented using a pivot table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 flipV="1">
            <a:off x="7010400" y="1524000"/>
            <a:ext cx="152400" cy="1714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094A3-0CDD-DF77-ECD0-52F3FEE3B691}"/>
              </a:ext>
            </a:extLst>
          </p:cNvPr>
          <p:cNvSpPr txBox="1"/>
          <p:nvPr/>
        </p:nvSpPr>
        <p:spPr>
          <a:xfrm>
            <a:off x="2012232" y="2416404"/>
            <a:ext cx="4086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HR Manager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Team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Departmental Head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Operation Manager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CEO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Senior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573" y="285305"/>
            <a:ext cx="922972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lang="en-IN" sz="3600" spc="-65" dirty="0"/>
              <a:t>  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54037-8070-763D-662C-BC7303C1599D}"/>
              </a:ext>
            </a:extLst>
          </p:cNvPr>
          <p:cNvSpPr txBox="1"/>
          <p:nvPr/>
        </p:nvSpPr>
        <p:spPr>
          <a:xfrm>
            <a:off x="2946131" y="2459792"/>
            <a:ext cx="62997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Formating: Highlights the missing cell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IN" dirty="0"/>
              <a:t> : Helps to remove the empty cells.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 : Helps to identify the performance of the employee.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 : Helps to summarise.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Pie chart : To represent the data in a Pictorial manner.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A6CAC-868B-BD30-F556-8738E86D0045}"/>
              </a:ext>
            </a:extLst>
          </p:cNvPr>
          <p:cNvSpPr txBox="1"/>
          <p:nvPr/>
        </p:nvSpPr>
        <p:spPr>
          <a:xfrm>
            <a:off x="2133600" y="2133600"/>
            <a:ext cx="32246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Employee ID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First Name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Last Name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Business Unit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Employee Type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Employee Classification Type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Performance Core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Current employee rate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Performance level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96387" y="229536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763E8-8654-6A8D-BFF1-559D94AD8171}"/>
              </a:ext>
            </a:extLst>
          </p:cNvPr>
          <p:cNvSpPr txBox="1"/>
          <p:nvPr/>
        </p:nvSpPr>
        <p:spPr>
          <a:xfrm>
            <a:off x="946737" y="2343386"/>
            <a:ext cx="875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specific factor in this project is the formula we used =IFS(K8&gt;=5,"VERY HIGH",K8&gt;=4,"HIGH",K8&gt;=3,"MEDIUM",TRUE,"LOW"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423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  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vijay kumar</cp:lastModifiedBy>
  <cp:revision>15</cp:revision>
  <dcterms:created xsi:type="dcterms:W3CDTF">2024-03-29T15:07:22Z</dcterms:created>
  <dcterms:modified xsi:type="dcterms:W3CDTF">2024-08-29T17:41:42Z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