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7"/>
    <p:restoredTop sz="94731"/>
  </p:normalViewPr>
  <p:slideViewPr>
    <p:cSldViewPr snapToGrid="0" snapToObjects="1">
      <p:cViewPr>
        <p:scale>
          <a:sx n="90" d="100"/>
          <a:sy n="90" d="100"/>
        </p:scale>
        <p:origin x="29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Max temperature vs bar takings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84354673057172"/>
          <c:y val="0.12693184735827465"/>
          <c:w val="0.83345077789189392"/>
          <c:h val="0.75773039378042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Bar taking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23</c:v>
                </c:pt>
                <c:pt idx="1">
                  <c:v>21</c:v>
                </c:pt>
                <c:pt idx="2">
                  <c:v>25</c:v>
                </c:pt>
                <c:pt idx="3">
                  <c:v>18</c:v>
                </c:pt>
                <c:pt idx="4">
                  <c:v>13</c:v>
                </c:pt>
                <c:pt idx="5">
                  <c:v>16</c:v>
                </c:pt>
                <c:pt idx="6">
                  <c:v>13</c:v>
                </c:pt>
                <c:pt idx="7">
                  <c:v>17</c:v>
                </c:pt>
                <c:pt idx="8">
                  <c:v>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3213</c:v>
                </c:pt>
                <c:pt idx="1">
                  <c:v>2089</c:v>
                </c:pt>
                <c:pt idx="2">
                  <c:v>2253</c:v>
                </c:pt>
                <c:pt idx="3">
                  <c:v>1801</c:v>
                </c:pt>
                <c:pt idx="4">
                  <c:v>801</c:v>
                </c:pt>
                <c:pt idx="5">
                  <c:v>1934</c:v>
                </c:pt>
                <c:pt idx="6">
                  <c:v>1720</c:v>
                </c:pt>
                <c:pt idx="7">
                  <c:v>1514</c:v>
                </c:pt>
                <c:pt idx="8">
                  <c:v>1017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F0-EC44-BACE-3BE5850C5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558143"/>
        <c:axId val="830894095"/>
      </c:scatterChart>
      <c:valAx>
        <c:axId val="834558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 temperature</a:t>
                </a:r>
              </a:p>
            </c:rich>
          </c:tx>
          <c:layout>
            <c:manualLayout>
              <c:xMode val="edge"/>
              <c:yMode val="edge"/>
              <c:x val="0.83205922629236562"/>
              <c:y val="0.945625705595977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894095"/>
        <c:crosses val="autoZero"/>
        <c:crossBetween val="midCat"/>
      </c:valAx>
      <c:valAx>
        <c:axId val="83089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Bar Takings</a:t>
                </a:r>
              </a:p>
            </c:rich>
          </c:tx>
          <c:layout>
            <c:manualLayout>
              <c:xMode val="edge"/>
              <c:yMode val="edge"/>
              <c:x val="6.1676176347521774E-2"/>
              <c:y val="0.117644217585321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558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1.png"/><Relationship Id="rId6" Type="http://schemas.openxmlformats.org/officeDocument/2006/relationships/image" Target="../media/image6.svg"/><Relationship Id="rId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BB790-6D31-4F52-BA5A-DFFE7DBDCC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0EBE76-5BE4-462C-8905-4CBCFBE38839}">
      <dgm:prSet/>
      <dgm:spPr/>
      <dgm:t>
        <a:bodyPr/>
        <a:lstStyle/>
        <a:p>
          <a:r>
            <a:rPr lang="en-US"/>
            <a:t>Camera</a:t>
          </a:r>
        </a:p>
      </dgm:t>
    </dgm:pt>
    <dgm:pt modelId="{CCF89617-D53E-42CC-B173-3F8A18D73F22}" type="parTrans" cxnId="{348F6502-41AA-4AC3-8D92-C27BD7394AAA}">
      <dgm:prSet/>
      <dgm:spPr/>
      <dgm:t>
        <a:bodyPr/>
        <a:lstStyle/>
        <a:p>
          <a:endParaRPr lang="en-US"/>
        </a:p>
      </dgm:t>
    </dgm:pt>
    <dgm:pt modelId="{09998D3C-484E-4DFB-8671-3D901D8209DE}" type="sibTrans" cxnId="{348F6502-41AA-4AC3-8D92-C27BD7394AAA}">
      <dgm:prSet/>
      <dgm:spPr/>
      <dgm:t>
        <a:bodyPr/>
        <a:lstStyle/>
        <a:p>
          <a:endParaRPr lang="en-US"/>
        </a:p>
      </dgm:t>
    </dgm:pt>
    <dgm:pt modelId="{467C2FE3-D19F-4845-A7AF-7AC54275C499}">
      <dgm:prSet/>
      <dgm:spPr/>
      <dgm:t>
        <a:bodyPr/>
        <a:lstStyle/>
        <a:p>
          <a:r>
            <a:rPr lang="en-US"/>
            <a:t>Content suggestion</a:t>
          </a:r>
        </a:p>
      </dgm:t>
    </dgm:pt>
    <dgm:pt modelId="{9632E77A-8898-414A-9038-0E263EBC07C8}" type="parTrans" cxnId="{F68CF803-C57F-466E-B413-56F562B64918}">
      <dgm:prSet/>
      <dgm:spPr/>
      <dgm:t>
        <a:bodyPr/>
        <a:lstStyle/>
        <a:p>
          <a:endParaRPr lang="en-US"/>
        </a:p>
      </dgm:t>
    </dgm:pt>
    <dgm:pt modelId="{B38AEEB7-2B12-4562-8DA5-6B9D83BA4C35}" type="sibTrans" cxnId="{F68CF803-C57F-466E-B413-56F562B64918}">
      <dgm:prSet/>
      <dgm:spPr/>
      <dgm:t>
        <a:bodyPr/>
        <a:lstStyle/>
        <a:p>
          <a:endParaRPr lang="en-US"/>
        </a:p>
      </dgm:t>
    </dgm:pt>
    <dgm:pt modelId="{ABE487BD-5DE6-4B27-9532-395295507E55}">
      <dgm:prSet/>
      <dgm:spPr/>
      <dgm:t>
        <a:bodyPr/>
        <a:lstStyle/>
        <a:p>
          <a:r>
            <a:rPr lang="en-US"/>
            <a:t>Advertising</a:t>
          </a:r>
        </a:p>
      </dgm:t>
    </dgm:pt>
    <dgm:pt modelId="{DECF9307-1399-4E8A-98B1-AFC0AA39470A}" type="parTrans" cxnId="{DF3EB4FD-1A7E-46FB-AFF9-478C606585A4}">
      <dgm:prSet/>
      <dgm:spPr/>
      <dgm:t>
        <a:bodyPr/>
        <a:lstStyle/>
        <a:p>
          <a:endParaRPr lang="en-US"/>
        </a:p>
      </dgm:t>
    </dgm:pt>
    <dgm:pt modelId="{1B94D2C9-9D7C-4E0C-AC3D-246ED6867950}" type="sibTrans" cxnId="{DF3EB4FD-1A7E-46FB-AFF9-478C606585A4}">
      <dgm:prSet/>
      <dgm:spPr/>
      <dgm:t>
        <a:bodyPr/>
        <a:lstStyle/>
        <a:p>
          <a:endParaRPr lang="en-US"/>
        </a:p>
      </dgm:t>
    </dgm:pt>
    <dgm:pt modelId="{C5D2C291-CEE2-457E-8B1D-C8737D27A5B3}">
      <dgm:prSet/>
      <dgm:spPr/>
      <dgm:t>
        <a:bodyPr/>
        <a:lstStyle/>
        <a:p>
          <a:r>
            <a:rPr lang="en-US"/>
            <a:t>Search engine</a:t>
          </a:r>
        </a:p>
      </dgm:t>
    </dgm:pt>
    <dgm:pt modelId="{54D65595-41D6-424A-85BA-EA062736B19A}" type="parTrans" cxnId="{E6903C43-F1E0-4260-A916-A073F5B3BEFD}">
      <dgm:prSet/>
      <dgm:spPr/>
      <dgm:t>
        <a:bodyPr/>
        <a:lstStyle/>
        <a:p>
          <a:endParaRPr lang="en-US"/>
        </a:p>
      </dgm:t>
    </dgm:pt>
    <dgm:pt modelId="{62FC89EA-1704-4D94-B3D7-62693524D9F8}" type="sibTrans" cxnId="{E6903C43-F1E0-4260-A916-A073F5B3BEFD}">
      <dgm:prSet/>
      <dgm:spPr/>
      <dgm:t>
        <a:bodyPr/>
        <a:lstStyle/>
        <a:p>
          <a:endParaRPr lang="en-US"/>
        </a:p>
      </dgm:t>
    </dgm:pt>
    <dgm:pt modelId="{044E46D3-83BC-4742-8661-DEF4AC15F57B}">
      <dgm:prSet/>
      <dgm:spPr/>
      <dgm:t>
        <a:bodyPr/>
        <a:lstStyle/>
        <a:p>
          <a:r>
            <a:rPr lang="en-US"/>
            <a:t>Social network</a:t>
          </a:r>
        </a:p>
      </dgm:t>
    </dgm:pt>
    <dgm:pt modelId="{BAFD389F-9D04-4BF2-BAB0-D0109766FE46}" type="parTrans" cxnId="{03ED34FF-BD94-4EBA-8C0D-D34A6F97FDCF}">
      <dgm:prSet/>
      <dgm:spPr/>
      <dgm:t>
        <a:bodyPr/>
        <a:lstStyle/>
        <a:p>
          <a:endParaRPr lang="en-US"/>
        </a:p>
      </dgm:t>
    </dgm:pt>
    <dgm:pt modelId="{0F6C6E25-8B66-47FB-94C4-120DE6BF45C3}" type="sibTrans" cxnId="{03ED34FF-BD94-4EBA-8C0D-D34A6F97FDCF}">
      <dgm:prSet/>
      <dgm:spPr/>
      <dgm:t>
        <a:bodyPr/>
        <a:lstStyle/>
        <a:p>
          <a:endParaRPr lang="en-US"/>
        </a:p>
      </dgm:t>
    </dgm:pt>
    <dgm:pt modelId="{5D5FA456-7080-45A7-A753-0BACED44D3DD}" type="pres">
      <dgm:prSet presAssocID="{CBCBB790-6D31-4F52-BA5A-DFFE7DBDCC63}" presName="root" presStyleCnt="0">
        <dgm:presLayoutVars>
          <dgm:dir/>
          <dgm:resizeHandles val="exact"/>
        </dgm:presLayoutVars>
      </dgm:prSet>
      <dgm:spPr/>
    </dgm:pt>
    <dgm:pt modelId="{FA08C7FB-60A1-46A8-9E23-9329B7973832}" type="pres">
      <dgm:prSet presAssocID="{FA0EBE76-5BE4-462C-8905-4CBCFBE38839}" presName="compNode" presStyleCnt="0"/>
      <dgm:spPr/>
    </dgm:pt>
    <dgm:pt modelId="{F62D5697-329F-4CB8-A3B8-CB58B7B69E67}" type="pres">
      <dgm:prSet presAssocID="{FA0EBE76-5BE4-462C-8905-4CBCFBE38839}" presName="bgRect" presStyleLbl="bgShp" presStyleIdx="0" presStyleCnt="5"/>
      <dgm:spPr/>
    </dgm:pt>
    <dgm:pt modelId="{A3840615-6D0F-4072-8613-52628F26EF5F}" type="pres">
      <dgm:prSet presAssocID="{FA0EBE76-5BE4-462C-8905-4CBCFBE388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12AA13BE-E96F-4D1A-87DF-5E1C254BBC50}" type="pres">
      <dgm:prSet presAssocID="{FA0EBE76-5BE4-462C-8905-4CBCFBE38839}" presName="spaceRect" presStyleCnt="0"/>
      <dgm:spPr/>
    </dgm:pt>
    <dgm:pt modelId="{1293E00C-7E46-4E90-830E-FD370699598D}" type="pres">
      <dgm:prSet presAssocID="{FA0EBE76-5BE4-462C-8905-4CBCFBE38839}" presName="parTx" presStyleLbl="revTx" presStyleIdx="0" presStyleCnt="5">
        <dgm:presLayoutVars>
          <dgm:chMax val="0"/>
          <dgm:chPref val="0"/>
        </dgm:presLayoutVars>
      </dgm:prSet>
      <dgm:spPr/>
    </dgm:pt>
    <dgm:pt modelId="{2247972B-32D2-4A22-A2F9-A1822DD3DD89}" type="pres">
      <dgm:prSet presAssocID="{09998D3C-484E-4DFB-8671-3D901D8209DE}" presName="sibTrans" presStyleCnt="0"/>
      <dgm:spPr/>
    </dgm:pt>
    <dgm:pt modelId="{1F454304-6E2A-46AE-AC83-A2C0617864B3}" type="pres">
      <dgm:prSet presAssocID="{467C2FE3-D19F-4845-A7AF-7AC54275C499}" presName="compNode" presStyleCnt="0"/>
      <dgm:spPr/>
    </dgm:pt>
    <dgm:pt modelId="{06A32CE1-0C36-4F33-95E5-D545487DDC31}" type="pres">
      <dgm:prSet presAssocID="{467C2FE3-D19F-4845-A7AF-7AC54275C499}" presName="bgRect" presStyleLbl="bgShp" presStyleIdx="1" presStyleCnt="5"/>
      <dgm:spPr/>
    </dgm:pt>
    <dgm:pt modelId="{F6DF7C2C-D483-4654-890E-3FC33A344077}" type="pres">
      <dgm:prSet presAssocID="{467C2FE3-D19F-4845-A7AF-7AC54275C4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F689E70-9557-4F59-9476-6C9281EC420B}" type="pres">
      <dgm:prSet presAssocID="{467C2FE3-D19F-4845-A7AF-7AC54275C499}" presName="spaceRect" presStyleCnt="0"/>
      <dgm:spPr/>
    </dgm:pt>
    <dgm:pt modelId="{8A0BED1F-D4CF-4813-8641-30C4CE138C72}" type="pres">
      <dgm:prSet presAssocID="{467C2FE3-D19F-4845-A7AF-7AC54275C499}" presName="parTx" presStyleLbl="revTx" presStyleIdx="1" presStyleCnt="5">
        <dgm:presLayoutVars>
          <dgm:chMax val="0"/>
          <dgm:chPref val="0"/>
        </dgm:presLayoutVars>
      </dgm:prSet>
      <dgm:spPr/>
    </dgm:pt>
    <dgm:pt modelId="{23C679E9-9E84-4F39-BC48-CA04F2A45D33}" type="pres">
      <dgm:prSet presAssocID="{B38AEEB7-2B12-4562-8DA5-6B9D83BA4C35}" presName="sibTrans" presStyleCnt="0"/>
      <dgm:spPr/>
    </dgm:pt>
    <dgm:pt modelId="{BF962F4B-FE12-4D99-B240-9E61ECF4E26E}" type="pres">
      <dgm:prSet presAssocID="{ABE487BD-5DE6-4B27-9532-395295507E55}" presName="compNode" presStyleCnt="0"/>
      <dgm:spPr/>
    </dgm:pt>
    <dgm:pt modelId="{27EEEE58-E50F-49C3-9530-AD43A218F7E3}" type="pres">
      <dgm:prSet presAssocID="{ABE487BD-5DE6-4B27-9532-395295507E55}" presName="bgRect" presStyleLbl="bgShp" presStyleIdx="2" presStyleCnt="5"/>
      <dgm:spPr/>
    </dgm:pt>
    <dgm:pt modelId="{EFBFA3F0-CF15-488A-B79E-6A44FA35A9C0}" type="pres">
      <dgm:prSet presAssocID="{ABE487BD-5DE6-4B27-9532-395295507E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269D2AA-6EBB-4711-90BD-0ADF246DFDC5}" type="pres">
      <dgm:prSet presAssocID="{ABE487BD-5DE6-4B27-9532-395295507E55}" presName="spaceRect" presStyleCnt="0"/>
      <dgm:spPr/>
    </dgm:pt>
    <dgm:pt modelId="{91C9AE57-C100-4108-AA85-4D82F5DFB75F}" type="pres">
      <dgm:prSet presAssocID="{ABE487BD-5DE6-4B27-9532-395295507E55}" presName="parTx" presStyleLbl="revTx" presStyleIdx="2" presStyleCnt="5">
        <dgm:presLayoutVars>
          <dgm:chMax val="0"/>
          <dgm:chPref val="0"/>
        </dgm:presLayoutVars>
      </dgm:prSet>
      <dgm:spPr/>
    </dgm:pt>
    <dgm:pt modelId="{D11DFDA6-ED7E-4BD0-9DBA-0A2BB7FBA14C}" type="pres">
      <dgm:prSet presAssocID="{1B94D2C9-9D7C-4E0C-AC3D-246ED6867950}" presName="sibTrans" presStyleCnt="0"/>
      <dgm:spPr/>
    </dgm:pt>
    <dgm:pt modelId="{B7C275D9-DDC6-4EA9-82F3-606777DC9BFB}" type="pres">
      <dgm:prSet presAssocID="{C5D2C291-CEE2-457E-8B1D-C8737D27A5B3}" presName="compNode" presStyleCnt="0"/>
      <dgm:spPr/>
    </dgm:pt>
    <dgm:pt modelId="{E3A3AEA4-0091-48F4-BA7B-D50E5C845AB8}" type="pres">
      <dgm:prSet presAssocID="{C5D2C291-CEE2-457E-8B1D-C8737D27A5B3}" presName="bgRect" presStyleLbl="bgShp" presStyleIdx="3" presStyleCnt="5"/>
      <dgm:spPr/>
    </dgm:pt>
    <dgm:pt modelId="{535EE5F6-7716-49D9-B77D-50357035D44D}" type="pres">
      <dgm:prSet presAssocID="{C5D2C291-CEE2-457E-8B1D-C8737D27A5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AB08D6-A540-4AF4-8F01-1C5D296EEA54}" type="pres">
      <dgm:prSet presAssocID="{C5D2C291-CEE2-457E-8B1D-C8737D27A5B3}" presName="spaceRect" presStyleCnt="0"/>
      <dgm:spPr/>
    </dgm:pt>
    <dgm:pt modelId="{2944FC8B-8332-4C8C-8EF4-1B99F6004596}" type="pres">
      <dgm:prSet presAssocID="{C5D2C291-CEE2-457E-8B1D-C8737D27A5B3}" presName="parTx" presStyleLbl="revTx" presStyleIdx="3" presStyleCnt="5">
        <dgm:presLayoutVars>
          <dgm:chMax val="0"/>
          <dgm:chPref val="0"/>
        </dgm:presLayoutVars>
      </dgm:prSet>
      <dgm:spPr/>
    </dgm:pt>
    <dgm:pt modelId="{B0C2A10D-1DAD-433D-87EB-E0FFA207AC31}" type="pres">
      <dgm:prSet presAssocID="{62FC89EA-1704-4D94-B3D7-62693524D9F8}" presName="sibTrans" presStyleCnt="0"/>
      <dgm:spPr/>
    </dgm:pt>
    <dgm:pt modelId="{534AADA2-E890-4CFE-97A2-B5FC210CDB41}" type="pres">
      <dgm:prSet presAssocID="{044E46D3-83BC-4742-8661-DEF4AC15F57B}" presName="compNode" presStyleCnt="0"/>
      <dgm:spPr/>
    </dgm:pt>
    <dgm:pt modelId="{9382F5AC-6C99-4292-87FA-993F1229A88F}" type="pres">
      <dgm:prSet presAssocID="{044E46D3-83BC-4742-8661-DEF4AC15F57B}" presName="bgRect" presStyleLbl="bgShp" presStyleIdx="4" presStyleCnt="5"/>
      <dgm:spPr/>
    </dgm:pt>
    <dgm:pt modelId="{56D6E065-42D1-4FDD-BCA3-063932C52618}" type="pres">
      <dgm:prSet presAssocID="{044E46D3-83BC-4742-8661-DEF4AC15F5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25A29535-4098-4118-A46D-38F783A0B7C1}" type="pres">
      <dgm:prSet presAssocID="{044E46D3-83BC-4742-8661-DEF4AC15F57B}" presName="spaceRect" presStyleCnt="0"/>
      <dgm:spPr/>
    </dgm:pt>
    <dgm:pt modelId="{4A177D5F-BDD6-4A02-9B86-28E0DCA761C4}" type="pres">
      <dgm:prSet presAssocID="{044E46D3-83BC-4742-8661-DEF4AC15F5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48F6502-41AA-4AC3-8D92-C27BD7394AAA}" srcId="{CBCBB790-6D31-4F52-BA5A-DFFE7DBDCC63}" destId="{FA0EBE76-5BE4-462C-8905-4CBCFBE38839}" srcOrd="0" destOrd="0" parTransId="{CCF89617-D53E-42CC-B173-3F8A18D73F22}" sibTransId="{09998D3C-484E-4DFB-8671-3D901D8209DE}"/>
    <dgm:cxn modelId="{F68CF803-C57F-466E-B413-56F562B64918}" srcId="{CBCBB790-6D31-4F52-BA5A-DFFE7DBDCC63}" destId="{467C2FE3-D19F-4845-A7AF-7AC54275C499}" srcOrd="1" destOrd="0" parTransId="{9632E77A-8898-414A-9038-0E263EBC07C8}" sibTransId="{B38AEEB7-2B12-4562-8DA5-6B9D83BA4C35}"/>
    <dgm:cxn modelId="{637CC926-7283-4CE4-9CAB-E1CEFA1E6A67}" type="presOf" srcId="{FA0EBE76-5BE4-462C-8905-4CBCFBE38839}" destId="{1293E00C-7E46-4E90-830E-FD370699598D}" srcOrd="0" destOrd="0" presId="urn:microsoft.com/office/officeart/2018/2/layout/IconVerticalSolidList"/>
    <dgm:cxn modelId="{E257782D-FD80-4F51-92E0-8D926FABC710}" type="presOf" srcId="{C5D2C291-CEE2-457E-8B1D-C8737D27A5B3}" destId="{2944FC8B-8332-4C8C-8EF4-1B99F6004596}" srcOrd="0" destOrd="0" presId="urn:microsoft.com/office/officeart/2018/2/layout/IconVerticalSolidList"/>
    <dgm:cxn modelId="{E6903C43-F1E0-4260-A916-A073F5B3BEFD}" srcId="{CBCBB790-6D31-4F52-BA5A-DFFE7DBDCC63}" destId="{C5D2C291-CEE2-457E-8B1D-C8737D27A5B3}" srcOrd="3" destOrd="0" parTransId="{54D65595-41D6-424A-85BA-EA062736B19A}" sibTransId="{62FC89EA-1704-4D94-B3D7-62693524D9F8}"/>
    <dgm:cxn modelId="{1D90F185-C4CB-403E-90D2-1C5A4FDE16E3}" type="presOf" srcId="{044E46D3-83BC-4742-8661-DEF4AC15F57B}" destId="{4A177D5F-BDD6-4A02-9B86-28E0DCA761C4}" srcOrd="0" destOrd="0" presId="urn:microsoft.com/office/officeart/2018/2/layout/IconVerticalSolidList"/>
    <dgm:cxn modelId="{C2BA4EB9-6625-4562-B97E-0A2E05D2FA2F}" type="presOf" srcId="{467C2FE3-D19F-4845-A7AF-7AC54275C499}" destId="{8A0BED1F-D4CF-4813-8641-30C4CE138C72}" srcOrd="0" destOrd="0" presId="urn:microsoft.com/office/officeart/2018/2/layout/IconVerticalSolidList"/>
    <dgm:cxn modelId="{0E6CC2D6-AE7E-4962-B746-1A2C10CFD004}" type="presOf" srcId="{ABE487BD-5DE6-4B27-9532-395295507E55}" destId="{91C9AE57-C100-4108-AA85-4D82F5DFB75F}" srcOrd="0" destOrd="0" presId="urn:microsoft.com/office/officeart/2018/2/layout/IconVerticalSolidList"/>
    <dgm:cxn modelId="{9B9090F3-6858-4215-ABBB-99F2C52A409B}" type="presOf" srcId="{CBCBB790-6D31-4F52-BA5A-DFFE7DBDCC63}" destId="{5D5FA456-7080-45A7-A753-0BACED44D3DD}" srcOrd="0" destOrd="0" presId="urn:microsoft.com/office/officeart/2018/2/layout/IconVerticalSolidList"/>
    <dgm:cxn modelId="{DF3EB4FD-1A7E-46FB-AFF9-478C606585A4}" srcId="{CBCBB790-6D31-4F52-BA5A-DFFE7DBDCC63}" destId="{ABE487BD-5DE6-4B27-9532-395295507E55}" srcOrd="2" destOrd="0" parTransId="{DECF9307-1399-4E8A-98B1-AFC0AA39470A}" sibTransId="{1B94D2C9-9D7C-4E0C-AC3D-246ED6867950}"/>
    <dgm:cxn modelId="{03ED34FF-BD94-4EBA-8C0D-D34A6F97FDCF}" srcId="{CBCBB790-6D31-4F52-BA5A-DFFE7DBDCC63}" destId="{044E46D3-83BC-4742-8661-DEF4AC15F57B}" srcOrd="4" destOrd="0" parTransId="{BAFD389F-9D04-4BF2-BAB0-D0109766FE46}" sibTransId="{0F6C6E25-8B66-47FB-94C4-120DE6BF45C3}"/>
    <dgm:cxn modelId="{B1A52A67-B90F-4FBD-AC2E-07EFD5ACACF5}" type="presParOf" srcId="{5D5FA456-7080-45A7-A753-0BACED44D3DD}" destId="{FA08C7FB-60A1-46A8-9E23-9329B7973832}" srcOrd="0" destOrd="0" presId="urn:microsoft.com/office/officeart/2018/2/layout/IconVerticalSolidList"/>
    <dgm:cxn modelId="{EAC9203C-F446-40C7-8608-F9CE9D04E6EE}" type="presParOf" srcId="{FA08C7FB-60A1-46A8-9E23-9329B7973832}" destId="{F62D5697-329F-4CB8-A3B8-CB58B7B69E67}" srcOrd="0" destOrd="0" presId="urn:microsoft.com/office/officeart/2018/2/layout/IconVerticalSolidList"/>
    <dgm:cxn modelId="{56B9D499-0289-4FD1-9213-C07958B8CEE5}" type="presParOf" srcId="{FA08C7FB-60A1-46A8-9E23-9329B7973832}" destId="{A3840615-6D0F-4072-8613-52628F26EF5F}" srcOrd="1" destOrd="0" presId="urn:microsoft.com/office/officeart/2018/2/layout/IconVerticalSolidList"/>
    <dgm:cxn modelId="{FC535F56-D257-461B-95B9-0EC851E021D0}" type="presParOf" srcId="{FA08C7FB-60A1-46A8-9E23-9329B7973832}" destId="{12AA13BE-E96F-4D1A-87DF-5E1C254BBC50}" srcOrd="2" destOrd="0" presId="urn:microsoft.com/office/officeart/2018/2/layout/IconVerticalSolidList"/>
    <dgm:cxn modelId="{E330D8BF-69B4-4E2E-B40F-FA089979788D}" type="presParOf" srcId="{FA08C7FB-60A1-46A8-9E23-9329B7973832}" destId="{1293E00C-7E46-4E90-830E-FD370699598D}" srcOrd="3" destOrd="0" presId="urn:microsoft.com/office/officeart/2018/2/layout/IconVerticalSolidList"/>
    <dgm:cxn modelId="{7B4DCFFB-344A-4AB5-85C5-4C5C1C4E0CE5}" type="presParOf" srcId="{5D5FA456-7080-45A7-A753-0BACED44D3DD}" destId="{2247972B-32D2-4A22-A2F9-A1822DD3DD89}" srcOrd="1" destOrd="0" presId="urn:microsoft.com/office/officeart/2018/2/layout/IconVerticalSolidList"/>
    <dgm:cxn modelId="{19B17A94-19CE-4D02-AAD0-82ACE174F954}" type="presParOf" srcId="{5D5FA456-7080-45A7-A753-0BACED44D3DD}" destId="{1F454304-6E2A-46AE-AC83-A2C0617864B3}" srcOrd="2" destOrd="0" presId="urn:microsoft.com/office/officeart/2018/2/layout/IconVerticalSolidList"/>
    <dgm:cxn modelId="{AAC5068C-40BF-4E5B-9A92-43E9CCF902FC}" type="presParOf" srcId="{1F454304-6E2A-46AE-AC83-A2C0617864B3}" destId="{06A32CE1-0C36-4F33-95E5-D545487DDC31}" srcOrd="0" destOrd="0" presId="urn:microsoft.com/office/officeart/2018/2/layout/IconVerticalSolidList"/>
    <dgm:cxn modelId="{1719BA59-16F1-4435-97F4-A2B429F78660}" type="presParOf" srcId="{1F454304-6E2A-46AE-AC83-A2C0617864B3}" destId="{F6DF7C2C-D483-4654-890E-3FC33A344077}" srcOrd="1" destOrd="0" presId="urn:microsoft.com/office/officeart/2018/2/layout/IconVerticalSolidList"/>
    <dgm:cxn modelId="{A5F303C9-04D4-45A4-A622-87ABE5DA832A}" type="presParOf" srcId="{1F454304-6E2A-46AE-AC83-A2C0617864B3}" destId="{FF689E70-9557-4F59-9476-6C9281EC420B}" srcOrd="2" destOrd="0" presId="urn:microsoft.com/office/officeart/2018/2/layout/IconVerticalSolidList"/>
    <dgm:cxn modelId="{9490962C-A4D0-4F70-BC64-C185FA34181B}" type="presParOf" srcId="{1F454304-6E2A-46AE-AC83-A2C0617864B3}" destId="{8A0BED1F-D4CF-4813-8641-30C4CE138C72}" srcOrd="3" destOrd="0" presId="urn:microsoft.com/office/officeart/2018/2/layout/IconVerticalSolidList"/>
    <dgm:cxn modelId="{A4ECE19D-82FA-4CA1-B32E-F3274FBB424E}" type="presParOf" srcId="{5D5FA456-7080-45A7-A753-0BACED44D3DD}" destId="{23C679E9-9E84-4F39-BC48-CA04F2A45D33}" srcOrd="3" destOrd="0" presId="urn:microsoft.com/office/officeart/2018/2/layout/IconVerticalSolidList"/>
    <dgm:cxn modelId="{713E56E4-406B-4A3F-87F8-8F94115E9DEA}" type="presParOf" srcId="{5D5FA456-7080-45A7-A753-0BACED44D3DD}" destId="{BF962F4B-FE12-4D99-B240-9E61ECF4E26E}" srcOrd="4" destOrd="0" presId="urn:microsoft.com/office/officeart/2018/2/layout/IconVerticalSolidList"/>
    <dgm:cxn modelId="{E09C76BE-DD23-4D76-BDB5-88AD932B07B1}" type="presParOf" srcId="{BF962F4B-FE12-4D99-B240-9E61ECF4E26E}" destId="{27EEEE58-E50F-49C3-9530-AD43A218F7E3}" srcOrd="0" destOrd="0" presId="urn:microsoft.com/office/officeart/2018/2/layout/IconVerticalSolidList"/>
    <dgm:cxn modelId="{D06848B0-D99F-4E02-86A9-C591329F52C8}" type="presParOf" srcId="{BF962F4B-FE12-4D99-B240-9E61ECF4E26E}" destId="{EFBFA3F0-CF15-488A-B79E-6A44FA35A9C0}" srcOrd="1" destOrd="0" presId="urn:microsoft.com/office/officeart/2018/2/layout/IconVerticalSolidList"/>
    <dgm:cxn modelId="{2F492DD7-0D4F-4B2D-AA58-C473ED2BF8A8}" type="presParOf" srcId="{BF962F4B-FE12-4D99-B240-9E61ECF4E26E}" destId="{3269D2AA-6EBB-4711-90BD-0ADF246DFDC5}" srcOrd="2" destOrd="0" presId="urn:microsoft.com/office/officeart/2018/2/layout/IconVerticalSolidList"/>
    <dgm:cxn modelId="{1005B7A1-5E4F-4761-89B0-96CD6BA9FD4B}" type="presParOf" srcId="{BF962F4B-FE12-4D99-B240-9E61ECF4E26E}" destId="{91C9AE57-C100-4108-AA85-4D82F5DFB75F}" srcOrd="3" destOrd="0" presId="urn:microsoft.com/office/officeart/2018/2/layout/IconVerticalSolidList"/>
    <dgm:cxn modelId="{38760F38-57EE-4096-A900-DEEFECC6CADD}" type="presParOf" srcId="{5D5FA456-7080-45A7-A753-0BACED44D3DD}" destId="{D11DFDA6-ED7E-4BD0-9DBA-0A2BB7FBA14C}" srcOrd="5" destOrd="0" presId="urn:microsoft.com/office/officeart/2018/2/layout/IconVerticalSolidList"/>
    <dgm:cxn modelId="{ED96ABE3-EF07-4EAA-9B67-E2A939699BD6}" type="presParOf" srcId="{5D5FA456-7080-45A7-A753-0BACED44D3DD}" destId="{B7C275D9-DDC6-4EA9-82F3-606777DC9BFB}" srcOrd="6" destOrd="0" presId="urn:microsoft.com/office/officeart/2018/2/layout/IconVerticalSolidList"/>
    <dgm:cxn modelId="{03BCD1CC-51E4-435D-A018-DDD8641ED514}" type="presParOf" srcId="{B7C275D9-DDC6-4EA9-82F3-606777DC9BFB}" destId="{E3A3AEA4-0091-48F4-BA7B-D50E5C845AB8}" srcOrd="0" destOrd="0" presId="urn:microsoft.com/office/officeart/2018/2/layout/IconVerticalSolidList"/>
    <dgm:cxn modelId="{9967D00F-5B6D-4B86-8351-D9C2181189D5}" type="presParOf" srcId="{B7C275D9-DDC6-4EA9-82F3-606777DC9BFB}" destId="{535EE5F6-7716-49D9-B77D-50357035D44D}" srcOrd="1" destOrd="0" presId="urn:microsoft.com/office/officeart/2018/2/layout/IconVerticalSolidList"/>
    <dgm:cxn modelId="{8064CA15-F275-42FF-A995-8EE949701911}" type="presParOf" srcId="{B7C275D9-DDC6-4EA9-82F3-606777DC9BFB}" destId="{C8AB08D6-A540-4AF4-8F01-1C5D296EEA54}" srcOrd="2" destOrd="0" presId="urn:microsoft.com/office/officeart/2018/2/layout/IconVerticalSolidList"/>
    <dgm:cxn modelId="{E12AEA6B-47B3-4AF4-907C-EDFF9CACBD79}" type="presParOf" srcId="{B7C275D9-DDC6-4EA9-82F3-606777DC9BFB}" destId="{2944FC8B-8332-4C8C-8EF4-1B99F6004596}" srcOrd="3" destOrd="0" presId="urn:microsoft.com/office/officeart/2018/2/layout/IconVerticalSolidList"/>
    <dgm:cxn modelId="{C22105C3-8BD9-4985-B514-6E132765030E}" type="presParOf" srcId="{5D5FA456-7080-45A7-A753-0BACED44D3DD}" destId="{B0C2A10D-1DAD-433D-87EB-E0FFA207AC31}" srcOrd="7" destOrd="0" presId="urn:microsoft.com/office/officeart/2018/2/layout/IconVerticalSolidList"/>
    <dgm:cxn modelId="{FF645452-2E82-4D80-80CD-E53859EFDB69}" type="presParOf" srcId="{5D5FA456-7080-45A7-A753-0BACED44D3DD}" destId="{534AADA2-E890-4CFE-97A2-B5FC210CDB41}" srcOrd="8" destOrd="0" presId="urn:microsoft.com/office/officeart/2018/2/layout/IconVerticalSolidList"/>
    <dgm:cxn modelId="{50CF91CB-1C19-4039-9D3F-6786931A2C49}" type="presParOf" srcId="{534AADA2-E890-4CFE-97A2-B5FC210CDB41}" destId="{9382F5AC-6C99-4292-87FA-993F1229A88F}" srcOrd="0" destOrd="0" presId="urn:microsoft.com/office/officeart/2018/2/layout/IconVerticalSolidList"/>
    <dgm:cxn modelId="{4E3F7306-5AFA-4179-B080-A043AB82F00E}" type="presParOf" srcId="{534AADA2-E890-4CFE-97A2-B5FC210CDB41}" destId="{56D6E065-42D1-4FDD-BCA3-063932C52618}" srcOrd="1" destOrd="0" presId="urn:microsoft.com/office/officeart/2018/2/layout/IconVerticalSolidList"/>
    <dgm:cxn modelId="{66193172-78BB-478C-8E5F-2D70B64DCA71}" type="presParOf" srcId="{534AADA2-E890-4CFE-97A2-B5FC210CDB41}" destId="{25A29535-4098-4118-A46D-38F783A0B7C1}" srcOrd="2" destOrd="0" presId="urn:microsoft.com/office/officeart/2018/2/layout/IconVerticalSolidList"/>
    <dgm:cxn modelId="{50FAC169-357C-41B3-87E9-AE229483A889}" type="presParOf" srcId="{534AADA2-E890-4CFE-97A2-B5FC210CDB41}" destId="{4A177D5F-BDD6-4A02-9B86-28E0DCA761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D5697-329F-4CB8-A3B8-CB58B7B69E6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40615-6D0F-4072-8613-52628F26EF5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3E00C-7E46-4E90-830E-FD370699598D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Camera</a:t>
          </a:r>
        </a:p>
      </dsp:txBody>
      <dsp:txXfrm>
        <a:off x="1131174" y="4597"/>
        <a:ext cx="5382429" cy="979371"/>
      </dsp:txXfrm>
    </dsp:sp>
    <dsp:sp modelId="{06A32CE1-0C36-4F33-95E5-D545487DDC3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F7C2C-D483-4654-890E-3FC33A344077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BED1F-D4CF-4813-8641-30C4CE138C72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Content suggestion</a:t>
          </a:r>
        </a:p>
      </dsp:txBody>
      <dsp:txXfrm>
        <a:off x="1131174" y="1228812"/>
        <a:ext cx="5382429" cy="979371"/>
      </dsp:txXfrm>
    </dsp:sp>
    <dsp:sp modelId="{27EEEE58-E50F-49C3-9530-AD43A218F7E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FA3F0-CF15-488A-B79E-6A44FA35A9C0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9AE57-C100-4108-AA85-4D82F5DFB75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Advertising</a:t>
          </a:r>
        </a:p>
      </dsp:txBody>
      <dsp:txXfrm>
        <a:off x="1131174" y="2453027"/>
        <a:ext cx="5382429" cy="979371"/>
      </dsp:txXfrm>
    </dsp:sp>
    <dsp:sp modelId="{E3A3AEA4-0091-48F4-BA7B-D50E5C845AB8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EE5F6-7716-49D9-B77D-50357035D44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4FC8B-8332-4C8C-8EF4-1B99F6004596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 engine</a:t>
          </a:r>
        </a:p>
      </dsp:txBody>
      <dsp:txXfrm>
        <a:off x="1131174" y="3677241"/>
        <a:ext cx="5382429" cy="979371"/>
      </dsp:txXfrm>
    </dsp:sp>
    <dsp:sp modelId="{9382F5AC-6C99-4292-87FA-993F1229A88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6E065-42D1-4FDD-BCA3-063932C5261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77D5F-BDD6-4A02-9B86-28E0DCA761C4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Social network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0.7166</cdr:x>
      <cdr:y>0.38596</cdr:y>
    </cdr:from>
    <cdr:to>
      <cdr:x>0.7166</cdr:x>
      <cdr:y>0.43145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3F90FF06-2AAE-8D42-9ED1-340BDD8A0A6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7535506" y="1733974"/>
          <a:ext cx="0" cy="204377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0.82744</cdr:x>
      <cdr:y>0.24914</cdr:y>
    </cdr:from>
    <cdr:to>
      <cdr:x>0.82744</cdr:x>
      <cdr:y>0.39304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3F90FF06-2AAE-8D42-9ED1-340BDD8A0A6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8701034" y="1119294"/>
          <a:ext cx="0" cy="646485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C9ED-8F43-DA47-A8F7-D749796D0BD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BABE-341D-BC41-9A2A-9DF836C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0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TB = 15000 hours of playing music</a:t>
            </a:r>
          </a:p>
          <a:p>
            <a:r>
              <a:rPr lang="en-US" dirty="0"/>
              <a:t>2700 billion terabyte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8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AB54-3045-1148-95CC-7F77D3F1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5EBE9-E5FA-E842-96F2-FC88177DB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E48A-A9BD-C242-B484-15249FDA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517-A7AB-1542-A2BB-D9762BE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5A0C-CDE0-E344-AD93-02C1DA42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7135-D1DF-964C-BE33-E7146F7E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BD76F-3FD1-E94B-8A26-93B6ED57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A5BC-62E5-DF4F-8C4F-0C3F8BA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6A1E-0A57-E94B-98E0-00D38920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FEA3-6255-184F-BBBC-5AF9215B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F499B-36F8-7948-881B-B231A0A5E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F3C0-1D8B-724C-A273-C0BEC15CE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D5BF-68CC-3542-85B3-DCD1DFDB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EECF-76A8-1E45-975D-642BFAD4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551F-6273-7C4F-9CA9-4D7A362A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5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9D21-18CE-484F-B470-95171F1F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5AF3-AED3-2140-9145-710B4AB7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3C4B-D626-B348-A940-5E2C47D9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FC81-FA33-9347-A342-5D39EF53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1244-CE89-4C43-ABDF-6DB7B052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FC57-36F3-774B-8813-8883FF4F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3E78-772B-5746-8210-D34EAFE3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D7D9-854C-DB41-8849-BD1274C6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88AD-EF28-164D-86CA-964C3D7F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0EA1-A29F-394D-9D14-C1EE716F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8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A234-5DF3-604C-BA2A-0B4B94C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8062-D082-1E41-94B3-66087DA8D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D5461-4C86-C649-8272-5D0C4BEA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8578-CBD4-094D-BDCD-4D5F4906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A2EEE-5C39-4640-8266-9F5D5205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7968-8CC0-5742-8F75-413F46F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80AC-43F8-A44D-8D66-1793F3EA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DB40-37F5-2946-8437-0C8817C5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2D7A8-B94A-D348-A8A1-5A0F000FF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33670-9E76-824F-AE8A-58AC4D406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7C3C9-37A7-824C-9A4E-FDF1C0DC8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1B5BC-6A9B-9844-B87F-115C2AAD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32ED4-7FF2-1C4E-A565-E806E9B3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51255-19EB-C740-B54C-82A23381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BCA3-033F-2E4C-9F1E-B4B0314F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D7494-2F8B-284B-8AD3-72436EEE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386A5-ADCA-8547-B073-E868B26A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002B6-CBF8-4944-A640-9A372D1F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236A4-93F8-4F44-B26C-809ACFE7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B6CB1-7A15-144E-A1FD-909F7638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4EC65-EB19-0941-B9B4-D6F0EDB7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E6FA-AF53-6E47-B894-51511095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FE86-67E6-E342-94A6-FA89DA87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E5D68-6E2C-0A44-A3F4-AA3B7666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3F20-A262-8941-99C2-B9932982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2F4C-EE72-C445-88A9-38D6DA1B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C29E-8765-5E47-8D37-CEE69E57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1248-0BE3-044F-92C7-1DFDC1BD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AF3E0-2F04-F84F-B836-0AB398FBC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5A8D-FE87-9347-A31A-904695607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0AE76-CA3D-084D-93B1-CEC73FAE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05F1-4AC4-9440-8FFE-278B6F12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49C87-D257-7C4F-9E70-0FF4A0EB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7AB6D-55F8-C24A-80A2-CE247E7E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AD97-0A61-6048-A350-B9315BE7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1BC0-13F7-9247-9DF9-1E1CE7725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10A9-FFE9-D54E-BE44-479B486453D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7FDB-1455-124C-ABA0-BE65B7D6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6D6A-632D-034D-8F5D-03FCEB029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143A-CF4C-AB47-A01C-B67BC159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311" y="2572427"/>
            <a:ext cx="6645780" cy="159085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ABC: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5114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A03F-5469-3E46-9A33-3C749801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02E0-B618-644B-AA14-35C65F5E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2806" cy="4351338"/>
          </a:xfrm>
        </p:spPr>
        <p:txBody>
          <a:bodyPr/>
          <a:lstStyle/>
          <a:p>
            <a:r>
              <a:rPr lang="en-US" dirty="0"/>
              <a:t>Have a basic understanding over simple linear regression</a:t>
            </a:r>
          </a:p>
          <a:p>
            <a:r>
              <a:rPr lang="en-US" dirty="0"/>
              <a:t>Wipe out the fear about the hardness of learning machine learning</a:t>
            </a:r>
          </a:p>
          <a:p>
            <a:r>
              <a:rPr lang="en-US" dirty="0"/>
              <a:t>Confident to try to build a simple linear regression program on python</a:t>
            </a:r>
          </a:p>
        </p:txBody>
      </p:sp>
    </p:spTree>
    <p:extLst>
      <p:ext uri="{BB962C8B-B14F-4D97-AF65-F5344CB8AC3E}">
        <p14:creationId xmlns:p14="http://schemas.microsoft.com/office/powerpoint/2010/main" val="410743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53F84-EB98-5C47-9852-7FD2AC98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Table of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A606-EE62-B24D-B3B4-F84D182F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Relax and enjoy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217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EED54-1516-EA41-A69C-E3856EBB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100"/>
              <a:t>How many data we have in our digital universe?</a:t>
            </a:r>
            <a:endParaRPr lang="en-US" sz="5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A1FCC-16F9-EE41-B0B5-C37EA7FC0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2.7 </a:t>
            </a:r>
            <a:r>
              <a:rPr lang="en-US" dirty="0" err="1"/>
              <a:t>Zetabyte</a:t>
            </a:r>
            <a:endParaRPr lang="en-US" dirty="0"/>
          </a:p>
          <a:p>
            <a:pPr algn="l"/>
            <a:r>
              <a:rPr lang="en-US" dirty="0"/>
              <a:t>≈ 2.7 * 10^12 Terabyte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3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9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8504C6-3A2F-574A-878C-F5421A67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learing is all around you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2E46FBD-24C2-482F-A28E-84DC2B2EF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6830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61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5C6E26-75EF-CC46-9732-73130CF6343E}"/>
              </a:ext>
            </a:extLst>
          </p:cNvPr>
          <p:cNvCxnSpPr>
            <a:cxnSpLocks/>
          </p:cNvCxnSpPr>
          <p:nvPr/>
        </p:nvCxnSpPr>
        <p:spPr>
          <a:xfrm>
            <a:off x="6973880" y="3007967"/>
            <a:ext cx="0" cy="16286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90FF06-2AAE-8D42-9ED1-340BDD8A0A62}"/>
              </a:ext>
            </a:extLst>
          </p:cNvPr>
          <p:cNvCxnSpPr>
            <a:cxnSpLocks/>
          </p:cNvCxnSpPr>
          <p:nvPr/>
        </p:nvCxnSpPr>
        <p:spPr>
          <a:xfrm>
            <a:off x="5803472" y="3616657"/>
            <a:ext cx="0" cy="23906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0C38C4-D49B-0545-A1E5-8A3C66F7A4F1}"/>
              </a:ext>
            </a:extLst>
          </p:cNvPr>
          <p:cNvCxnSpPr>
            <a:cxnSpLocks/>
          </p:cNvCxnSpPr>
          <p:nvPr/>
        </p:nvCxnSpPr>
        <p:spPr>
          <a:xfrm>
            <a:off x="5803472" y="2957015"/>
            <a:ext cx="0" cy="65964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1475C9-2E2C-3643-99B5-87D4F2665608}"/>
              </a:ext>
            </a:extLst>
          </p:cNvPr>
          <p:cNvCxnSpPr>
            <a:cxnSpLocks/>
          </p:cNvCxnSpPr>
          <p:nvPr/>
        </p:nvCxnSpPr>
        <p:spPr>
          <a:xfrm>
            <a:off x="6680263" y="2754573"/>
            <a:ext cx="0" cy="41625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4111F9-276A-BF47-874A-D1DDE031DD56}"/>
              </a:ext>
            </a:extLst>
          </p:cNvPr>
          <p:cNvCxnSpPr>
            <a:cxnSpLocks/>
          </p:cNvCxnSpPr>
          <p:nvPr/>
        </p:nvCxnSpPr>
        <p:spPr>
          <a:xfrm>
            <a:off x="5515123" y="3616657"/>
            <a:ext cx="0" cy="172871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BBD881-BD45-4C43-88A3-158B2084F6F0}"/>
              </a:ext>
            </a:extLst>
          </p:cNvPr>
          <p:cNvCxnSpPr>
            <a:cxnSpLocks/>
          </p:cNvCxnSpPr>
          <p:nvPr/>
        </p:nvCxnSpPr>
        <p:spPr>
          <a:xfrm>
            <a:off x="8731181" y="1492154"/>
            <a:ext cx="0" cy="57320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E9EE9-0161-AF4D-99DA-FB839B89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The relation of data</a:t>
            </a: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F8762C-5958-A54A-987A-B2D460081791}"/>
              </a:ext>
            </a:extLst>
          </p:cNvPr>
          <p:cNvCxnSpPr>
            <a:cxnSpLocks/>
          </p:cNvCxnSpPr>
          <p:nvPr/>
        </p:nvCxnSpPr>
        <p:spPr>
          <a:xfrm flipV="1">
            <a:off x="4233224" y="1345324"/>
            <a:ext cx="5864772" cy="312157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0840D-2962-0D4D-9E39-DE0B2CA2A22B}"/>
                  </a:ext>
                </a:extLst>
              </p:cNvPr>
              <p:cNvSpPr txBox="1"/>
              <p:nvPr/>
            </p:nvSpPr>
            <p:spPr>
              <a:xfrm>
                <a:off x="9395781" y="5835955"/>
                <a:ext cx="2515051" cy="55399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vi-V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vi-V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vi-V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vi-VN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vi-VN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0840D-2962-0D4D-9E39-DE0B2CA2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781" y="5835955"/>
                <a:ext cx="2515051" cy="553998"/>
              </a:xfrm>
              <a:prstGeom prst="rect">
                <a:avLst/>
              </a:prstGeom>
              <a:blipFill>
                <a:blip r:embed="rId3"/>
                <a:stretch>
                  <a:fillRect l="-1500" t="-11111" b="-2888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894A2C7-B94F-5149-AEBA-A8702C71C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966655"/>
              </p:ext>
            </p:extLst>
          </p:nvPr>
        </p:nvGraphicFramePr>
        <p:xfrm>
          <a:off x="625548" y="643466"/>
          <a:ext cx="10515600" cy="449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241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E52B-A2DB-4B47-AEA3-89ACAAF9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5F3A6B-3FE7-1643-B49B-D5F1B68D3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774552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49605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895646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474748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7440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84513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3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109</Words>
  <Application>Microsoft Macintosh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Machine Learning ABC: Linear Regression</vt:lpstr>
      <vt:lpstr>Objectives:</vt:lpstr>
      <vt:lpstr>Table of content</vt:lpstr>
      <vt:lpstr>How many data we have in our digital universe?</vt:lpstr>
      <vt:lpstr>Machine learing is all around you</vt:lpstr>
      <vt:lpstr>The relation of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ABC: Linear Regression</dc:title>
  <dc:creator>Sy Le Kha</dc:creator>
  <cp:lastModifiedBy>Sy Le Kha</cp:lastModifiedBy>
  <cp:revision>8</cp:revision>
  <dcterms:created xsi:type="dcterms:W3CDTF">2019-09-25T08:59:50Z</dcterms:created>
  <dcterms:modified xsi:type="dcterms:W3CDTF">2019-09-25T11:04:58Z</dcterms:modified>
</cp:coreProperties>
</file>