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3" r:id="rId5"/>
    <p:sldId id="259" r:id="rId6"/>
    <p:sldId id="273" r:id="rId7"/>
    <p:sldId id="265" r:id="rId8"/>
    <p:sldId id="261" r:id="rId9"/>
    <p:sldId id="267" r:id="rId10"/>
    <p:sldId id="269" r:id="rId11"/>
    <p:sldId id="272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308B"/>
    <a:srgbClr val="853DBD"/>
    <a:srgbClr val="66168E"/>
    <a:srgbClr val="CD4F66"/>
    <a:srgbClr val="465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4"/>
    <p:restoredTop sz="94768"/>
  </p:normalViewPr>
  <p:slideViewPr>
    <p:cSldViewPr snapToGrid="0" snapToObjects="1">
      <p:cViewPr>
        <p:scale>
          <a:sx n="67" d="100"/>
          <a:sy n="67" d="100"/>
        </p:scale>
        <p:origin x="135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29-DE42-AC16-0117F89FAC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29-DE42-AC16-0117F89FACB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>
                        <a:solidFill>
                          <a:srgbClr val="00B050"/>
                        </a:solidFill>
                      </a:rPr>
                      <a:t>&lt;</a:t>
                    </a:r>
                    <a:r>
                      <a:rPr lang="en-US" sz="1800" baseline="0" dirty="0">
                        <a:solidFill>
                          <a:srgbClr val="00B050"/>
                        </a:solidFill>
                      </a:rPr>
                      <a:t> </a:t>
                    </a:r>
                    <a:fld id="{E2243DBC-B3D7-6D48-8430-588118E1C71D}" type="VALUE">
                      <a:rPr lang="en-US" sz="1800" smtClean="0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r>
                      <a:rPr lang="en-US" sz="1800" dirty="0">
                        <a:solidFill>
                          <a:srgbClr val="00B050"/>
                        </a:solidFill>
                      </a:rPr>
                      <a:t> 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C29-DE42-AC16-0117F89FACB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800" dirty="0">
                        <a:solidFill>
                          <a:srgbClr val="FF0000"/>
                        </a:solidFill>
                      </a:rPr>
                      <a:t>&gt; </a:t>
                    </a:r>
                    <a:fld id="{03088C1A-5342-F943-BA67-1BB70E1E0F65}" type="VALUE">
                      <a:rPr lang="en-US" sz="1800" smtClean="0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US" sz="1800" dirty="0">
                      <a:solidFill>
                        <a:srgbClr val="FF0000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C29-DE42-AC16-0117F89FAC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Analyzed</c:v>
                </c:pt>
                <c:pt idx="1">
                  <c:v>Untouched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99.5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9-DE42-AC16-0117F89FA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Max temperature vs bar takings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84354673057172"/>
          <c:y val="0.12693184735827465"/>
          <c:w val="0.83345077789189392"/>
          <c:h val="0.75773039378042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Bar taking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23</c:v>
                </c:pt>
                <c:pt idx="1">
                  <c:v>21</c:v>
                </c:pt>
                <c:pt idx="2">
                  <c:v>25</c:v>
                </c:pt>
                <c:pt idx="3">
                  <c:v>18</c:v>
                </c:pt>
                <c:pt idx="4">
                  <c:v>13</c:v>
                </c:pt>
                <c:pt idx="5">
                  <c:v>16</c:v>
                </c:pt>
                <c:pt idx="6">
                  <c:v>13</c:v>
                </c:pt>
                <c:pt idx="7">
                  <c:v>17</c:v>
                </c:pt>
                <c:pt idx="8">
                  <c:v>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3213</c:v>
                </c:pt>
                <c:pt idx="1">
                  <c:v>2089</c:v>
                </c:pt>
                <c:pt idx="2">
                  <c:v>2253</c:v>
                </c:pt>
                <c:pt idx="3">
                  <c:v>1801</c:v>
                </c:pt>
                <c:pt idx="4">
                  <c:v>801</c:v>
                </c:pt>
                <c:pt idx="5">
                  <c:v>1934</c:v>
                </c:pt>
                <c:pt idx="6">
                  <c:v>1720</c:v>
                </c:pt>
                <c:pt idx="7">
                  <c:v>1514</c:v>
                </c:pt>
                <c:pt idx="8">
                  <c:v>1017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F0-EC44-BACE-3BE5850C5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558143"/>
        <c:axId val="830894095"/>
      </c:scatterChart>
      <c:valAx>
        <c:axId val="834558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 temperature</a:t>
                </a:r>
              </a:p>
            </c:rich>
          </c:tx>
          <c:layout>
            <c:manualLayout>
              <c:xMode val="edge"/>
              <c:yMode val="edge"/>
              <c:x val="0.83205922629236562"/>
              <c:y val="0.945625705595977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894095"/>
        <c:crosses val="autoZero"/>
        <c:crossBetween val="midCat"/>
      </c:valAx>
      <c:valAx>
        <c:axId val="83089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Bar Takings</a:t>
                </a:r>
              </a:p>
            </c:rich>
          </c:tx>
          <c:layout>
            <c:manualLayout>
              <c:xMode val="edge"/>
              <c:yMode val="edge"/>
              <c:x val="3.3941026584733094E-2"/>
              <c:y val="0.120471053203272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558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1288E-B063-4C80-B8E2-A060B4EF18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2CA0DA-43CB-44BA-828F-3F528D802E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Have a basic understanding over simple linear regression</a:t>
          </a:r>
        </a:p>
      </dgm:t>
    </dgm:pt>
    <dgm:pt modelId="{77A40B45-EFDE-4EDF-80B2-4A96EDBEDF40}" type="parTrans" cxnId="{BC7D065B-17B4-445E-BEF7-93173B7B0F29}">
      <dgm:prSet/>
      <dgm:spPr/>
      <dgm:t>
        <a:bodyPr/>
        <a:lstStyle/>
        <a:p>
          <a:endParaRPr lang="en-US"/>
        </a:p>
      </dgm:t>
    </dgm:pt>
    <dgm:pt modelId="{55347B67-CC9A-40BC-994C-2443BE623D54}" type="sibTrans" cxnId="{BC7D065B-17B4-445E-BEF7-93173B7B0F29}">
      <dgm:prSet/>
      <dgm:spPr/>
      <dgm:t>
        <a:bodyPr/>
        <a:lstStyle/>
        <a:p>
          <a:endParaRPr lang="en-US"/>
        </a:p>
      </dgm:t>
    </dgm:pt>
    <dgm:pt modelId="{B2A92DDD-D03E-48FB-95F3-E6C18B54F6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Eliminate the fear of having difficulty learning machine learning</a:t>
          </a:r>
        </a:p>
      </dgm:t>
    </dgm:pt>
    <dgm:pt modelId="{EEB6159C-C101-4B6B-A7B1-169F316268BA}" type="parTrans" cxnId="{D69331DB-51B3-4C0C-AC4A-08EE405717B2}">
      <dgm:prSet/>
      <dgm:spPr/>
      <dgm:t>
        <a:bodyPr/>
        <a:lstStyle/>
        <a:p>
          <a:endParaRPr lang="en-US"/>
        </a:p>
      </dgm:t>
    </dgm:pt>
    <dgm:pt modelId="{D27D8694-353A-4EF1-9B60-8379F17AE83C}" type="sibTrans" cxnId="{D69331DB-51B3-4C0C-AC4A-08EE405717B2}">
      <dgm:prSet/>
      <dgm:spPr/>
      <dgm:t>
        <a:bodyPr/>
        <a:lstStyle/>
        <a:p>
          <a:endParaRPr lang="en-US"/>
        </a:p>
      </dgm:t>
    </dgm:pt>
    <dgm:pt modelId="{3C4B444E-49FA-497B-986C-1DDD58225F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Confident to build a simple linear regression program on python</a:t>
          </a:r>
        </a:p>
      </dgm:t>
    </dgm:pt>
    <dgm:pt modelId="{B41C6B68-B475-45D2-8521-9B8780E36ED1}" type="parTrans" cxnId="{2474977F-BFBA-48D7-849D-3184CEA8ABF1}">
      <dgm:prSet/>
      <dgm:spPr/>
      <dgm:t>
        <a:bodyPr/>
        <a:lstStyle/>
        <a:p>
          <a:endParaRPr lang="en-US"/>
        </a:p>
      </dgm:t>
    </dgm:pt>
    <dgm:pt modelId="{84C0DF8E-616E-413A-9BE1-8C624F63D410}" type="sibTrans" cxnId="{2474977F-BFBA-48D7-849D-3184CEA8ABF1}">
      <dgm:prSet/>
      <dgm:spPr/>
      <dgm:t>
        <a:bodyPr/>
        <a:lstStyle/>
        <a:p>
          <a:endParaRPr lang="en-US"/>
        </a:p>
      </dgm:t>
    </dgm:pt>
    <dgm:pt modelId="{6D66ADDF-69C8-4758-AE1F-EB6E482DED3F}" type="pres">
      <dgm:prSet presAssocID="{BA71288E-B063-4C80-B8E2-A060B4EF1872}" presName="root" presStyleCnt="0">
        <dgm:presLayoutVars>
          <dgm:dir/>
          <dgm:resizeHandles val="exact"/>
        </dgm:presLayoutVars>
      </dgm:prSet>
      <dgm:spPr/>
    </dgm:pt>
    <dgm:pt modelId="{3B0826BE-E14A-4E21-9C56-94F6CD6072FC}" type="pres">
      <dgm:prSet presAssocID="{B2A92DDD-D03E-48FB-95F3-E6C18B54F6FE}" presName="compNode" presStyleCnt="0"/>
      <dgm:spPr/>
    </dgm:pt>
    <dgm:pt modelId="{B598F096-54AC-40A4-A484-C6D87DFEE553}" type="pres">
      <dgm:prSet presAssocID="{B2A92DDD-D03E-48FB-95F3-E6C18B54F6FE}" presName="bgRect" presStyleLbl="bgShp" presStyleIdx="0" presStyleCnt="3"/>
      <dgm:spPr/>
    </dgm:pt>
    <dgm:pt modelId="{E2B71DD7-0E6A-4379-A5C7-BCE2052D905B}" type="pres">
      <dgm:prSet presAssocID="{B2A92DDD-D03E-48FB-95F3-E6C18B54F6FE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04C9A41-44EA-4CFB-A218-7A887A5761A9}" type="pres">
      <dgm:prSet presAssocID="{B2A92DDD-D03E-48FB-95F3-E6C18B54F6FE}" presName="spaceRect" presStyleCnt="0"/>
      <dgm:spPr/>
    </dgm:pt>
    <dgm:pt modelId="{220E48E3-E434-4846-BD4D-E64DCF56367D}" type="pres">
      <dgm:prSet presAssocID="{B2A92DDD-D03E-48FB-95F3-E6C18B54F6FE}" presName="parTx" presStyleLbl="revTx" presStyleIdx="0" presStyleCnt="3">
        <dgm:presLayoutVars>
          <dgm:chMax val="0"/>
          <dgm:chPref val="0"/>
        </dgm:presLayoutVars>
      </dgm:prSet>
      <dgm:spPr/>
    </dgm:pt>
    <dgm:pt modelId="{E561A993-FABC-4ADB-A2A8-72212C905BFC}" type="pres">
      <dgm:prSet presAssocID="{D27D8694-353A-4EF1-9B60-8379F17AE83C}" presName="sibTrans" presStyleCnt="0"/>
      <dgm:spPr/>
    </dgm:pt>
    <dgm:pt modelId="{F7F6D042-2221-40B5-AEC9-16DE10C661C5}" type="pres">
      <dgm:prSet presAssocID="{282CA0DA-43CB-44BA-828F-3F528D802EBB}" presName="compNode" presStyleCnt="0"/>
      <dgm:spPr/>
    </dgm:pt>
    <dgm:pt modelId="{5537FC02-184C-4B65-9D23-8AEEED18BC5F}" type="pres">
      <dgm:prSet presAssocID="{282CA0DA-43CB-44BA-828F-3F528D802EBB}" presName="bgRect" presStyleLbl="bgShp" presStyleIdx="1" presStyleCnt="3"/>
      <dgm:spPr/>
    </dgm:pt>
    <dgm:pt modelId="{61BD08EB-A3A7-4A98-84F7-EE0E70A4D154}" type="pres">
      <dgm:prSet presAssocID="{282CA0DA-43CB-44BA-828F-3F528D802EBB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CBB3E7A-8A42-4FBA-BE94-16D402DA945F}" type="pres">
      <dgm:prSet presAssocID="{282CA0DA-43CB-44BA-828F-3F528D802EBB}" presName="spaceRect" presStyleCnt="0"/>
      <dgm:spPr/>
    </dgm:pt>
    <dgm:pt modelId="{79580D71-094B-4909-B5F6-9F71FE20EA0F}" type="pres">
      <dgm:prSet presAssocID="{282CA0DA-43CB-44BA-828F-3F528D802EBB}" presName="parTx" presStyleLbl="revTx" presStyleIdx="1" presStyleCnt="3">
        <dgm:presLayoutVars>
          <dgm:chMax val="0"/>
          <dgm:chPref val="0"/>
        </dgm:presLayoutVars>
      </dgm:prSet>
      <dgm:spPr/>
    </dgm:pt>
    <dgm:pt modelId="{01B95E2E-08E7-4EEA-B8BB-4F697FFE7342}" type="pres">
      <dgm:prSet presAssocID="{55347B67-CC9A-40BC-994C-2443BE623D54}" presName="sibTrans" presStyleCnt="0"/>
      <dgm:spPr/>
    </dgm:pt>
    <dgm:pt modelId="{0EF2299E-DA5B-41DA-A61D-22756184DCC7}" type="pres">
      <dgm:prSet presAssocID="{3C4B444E-49FA-497B-986C-1DDD58225F02}" presName="compNode" presStyleCnt="0"/>
      <dgm:spPr/>
    </dgm:pt>
    <dgm:pt modelId="{332AF6D2-3852-4B0A-97E2-3E90AEC846BF}" type="pres">
      <dgm:prSet presAssocID="{3C4B444E-49FA-497B-986C-1DDD58225F02}" presName="bgRect" presStyleLbl="bgShp" presStyleIdx="2" presStyleCnt="3"/>
      <dgm:spPr/>
    </dgm:pt>
    <dgm:pt modelId="{73789A8C-1A78-4124-8D9D-F753725DC093}" type="pres">
      <dgm:prSet presAssocID="{3C4B444E-49FA-497B-986C-1DDD58225F02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"/>
        </a:ext>
      </dgm:extLst>
    </dgm:pt>
    <dgm:pt modelId="{EB304B15-01EB-499B-A1A9-2FD3E3BADF60}" type="pres">
      <dgm:prSet presAssocID="{3C4B444E-49FA-497B-986C-1DDD58225F02}" presName="spaceRect" presStyleCnt="0"/>
      <dgm:spPr/>
    </dgm:pt>
    <dgm:pt modelId="{F279EF82-252D-4F76-B6E3-C781994E5B4A}" type="pres">
      <dgm:prSet presAssocID="{3C4B444E-49FA-497B-986C-1DDD58225F0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5D5145-70D5-4540-B6F1-CCD05307BBC2}" type="presOf" srcId="{B2A92DDD-D03E-48FB-95F3-E6C18B54F6FE}" destId="{220E48E3-E434-4846-BD4D-E64DCF56367D}" srcOrd="0" destOrd="0" presId="urn:microsoft.com/office/officeart/2018/2/layout/IconVerticalSolidList"/>
    <dgm:cxn modelId="{BC7D065B-17B4-445E-BEF7-93173B7B0F29}" srcId="{BA71288E-B063-4C80-B8E2-A060B4EF1872}" destId="{282CA0DA-43CB-44BA-828F-3F528D802EBB}" srcOrd="1" destOrd="0" parTransId="{77A40B45-EFDE-4EDF-80B2-4A96EDBEDF40}" sibTransId="{55347B67-CC9A-40BC-994C-2443BE623D54}"/>
    <dgm:cxn modelId="{41445469-C39A-8740-A8F1-2CC2C482BBE7}" type="presOf" srcId="{282CA0DA-43CB-44BA-828F-3F528D802EBB}" destId="{79580D71-094B-4909-B5F6-9F71FE20EA0F}" srcOrd="0" destOrd="0" presId="urn:microsoft.com/office/officeart/2018/2/layout/IconVerticalSolidList"/>
    <dgm:cxn modelId="{2474977F-BFBA-48D7-849D-3184CEA8ABF1}" srcId="{BA71288E-B063-4C80-B8E2-A060B4EF1872}" destId="{3C4B444E-49FA-497B-986C-1DDD58225F02}" srcOrd="2" destOrd="0" parTransId="{B41C6B68-B475-45D2-8521-9B8780E36ED1}" sibTransId="{84C0DF8E-616E-413A-9BE1-8C624F63D410}"/>
    <dgm:cxn modelId="{6E152C92-DB25-994D-B218-D2CC670717CB}" type="presOf" srcId="{BA71288E-B063-4C80-B8E2-A060B4EF1872}" destId="{6D66ADDF-69C8-4758-AE1F-EB6E482DED3F}" srcOrd="0" destOrd="0" presId="urn:microsoft.com/office/officeart/2018/2/layout/IconVerticalSolidList"/>
    <dgm:cxn modelId="{1F688EBB-93E5-C44E-A96E-65426432D613}" type="presOf" srcId="{3C4B444E-49FA-497B-986C-1DDD58225F02}" destId="{F279EF82-252D-4F76-B6E3-C781994E5B4A}" srcOrd="0" destOrd="0" presId="urn:microsoft.com/office/officeart/2018/2/layout/IconVerticalSolidList"/>
    <dgm:cxn modelId="{D69331DB-51B3-4C0C-AC4A-08EE405717B2}" srcId="{BA71288E-B063-4C80-B8E2-A060B4EF1872}" destId="{B2A92DDD-D03E-48FB-95F3-E6C18B54F6FE}" srcOrd="0" destOrd="0" parTransId="{EEB6159C-C101-4B6B-A7B1-169F316268BA}" sibTransId="{D27D8694-353A-4EF1-9B60-8379F17AE83C}"/>
    <dgm:cxn modelId="{42105827-55F4-C24E-AC42-87B027896B7A}" type="presParOf" srcId="{6D66ADDF-69C8-4758-AE1F-EB6E482DED3F}" destId="{3B0826BE-E14A-4E21-9C56-94F6CD6072FC}" srcOrd="0" destOrd="0" presId="urn:microsoft.com/office/officeart/2018/2/layout/IconVerticalSolidList"/>
    <dgm:cxn modelId="{FC5635C2-CE51-2F4A-BD6C-CAC84C921432}" type="presParOf" srcId="{3B0826BE-E14A-4E21-9C56-94F6CD6072FC}" destId="{B598F096-54AC-40A4-A484-C6D87DFEE553}" srcOrd="0" destOrd="0" presId="urn:microsoft.com/office/officeart/2018/2/layout/IconVerticalSolidList"/>
    <dgm:cxn modelId="{55948BD0-09C7-FF49-8F18-C7BFBC4DBFC8}" type="presParOf" srcId="{3B0826BE-E14A-4E21-9C56-94F6CD6072FC}" destId="{E2B71DD7-0E6A-4379-A5C7-BCE2052D905B}" srcOrd="1" destOrd="0" presId="urn:microsoft.com/office/officeart/2018/2/layout/IconVerticalSolidList"/>
    <dgm:cxn modelId="{67562CA0-2576-D046-907E-127B3A78EC4E}" type="presParOf" srcId="{3B0826BE-E14A-4E21-9C56-94F6CD6072FC}" destId="{504C9A41-44EA-4CFB-A218-7A887A5761A9}" srcOrd="2" destOrd="0" presId="urn:microsoft.com/office/officeart/2018/2/layout/IconVerticalSolidList"/>
    <dgm:cxn modelId="{B1B38FF3-FC39-E34B-8E18-F890600FAD9E}" type="presParOf" srcId="{3B0826BE-E14A-4E21-9C56-94F6CD6072FC}" destId="{220E48E3-E434-4846-BD4D-E64DCF56367D}" srcOrd="3" destOrd="0" presId="urn:microsoft.com/office/officeart/2018/2/layout/IconVerticalSolidList"/>
    <dgm:cxn modelId="{43BB00AD-9CC1-CD41-9B7F-A525AE132A37}" type="presParOf" srcId="{6D66ADDF-69C8-4758-AE1F-EB6E482DED3F}" destId="{E561A993-FABC-4ADB-A2A8-72212C905BFC}" srcOrd="1" destOrd="0" presId="urn:microsoft.com/office/officeart/2018/2/layout/IconVerticalSolidList"/>
    <dgm:cxn modelId="{5AB38E22-5E0B-EF40-91AB-FA89836AD1FA}" type="presParOf" srcId="{6D66ADDF-69C8-4758-AE1F-EB6E482DED3F}" destId="{F7F6D042-2221-40B5-AEC9-16DE10C661C5}" srcOrd="2" destOrd="0" presId="urn:microsoft.com/office/officeart/2018/2/layout/IconVerticalSolidList"/>
    <dgm:cxn modelId="{973F10D0-3662-DE41-8A9A-F79B124890E6}" type="presParOf" srcId="{F7F6D042-2221-40B5-AEC9-16DE10C661C5}" destId="{5537FC02-184C-4B65-9D23-8AEEED18BC5F}" srcOrd="0" destOrd="0" presId="urn:microsoft.com/office/officeart/2018/2/layout/IconVerticalSolidList"/>
    <dgm:cxn modelId="{5092BF62-2E9B-4446-ADF6-ACCF4CC85031}" type="presParOf" srcId="{F7F6D042-2221-40B5-AEC9-16DE10C661C5}" destId="{61BD08EB-A3A7-4A98-84F7-EE0E70A4D154}" srcOrd="1" destOrd="0" presId="urn:microsoft.com/office/officeart/2018/2/layout/IconVerticalSolidList"/>
    <dgm:cxn modelId="{ED36340D-2069-2B47-9863-52F77FCC0B3B}" type="presParOf" srcId="{F7F6D042-2221-40B5-AEC9-16DE10C661C5}" destId="{BCBB3E7A-8A42-4FBA-BE94-16D402DA945F}" srcOrd="2" destOrd="0" presId="urn:microsoft.com/office/officeart/2018/2/layout/IconVerticalSolidList"/>
    <dgm:cxn modelId="{22C6A67F-2DB5-EA48-9C1A-235562AA81E4}" type="presParOf" srcId="{F7F6D042-2221-40B5-AEC9-16DE10C661C5}" destId="{79580D71-094B-4909-B5F6-9F71FE20EA0F}" srcOrd="3" destOrd="0" presId="urn:microsoft.com/office/officeart/2018/2/layout/IconVerticalSolidList"/>
    <dgm:cxn modelId="{0C58D7E1-B0F7-2E4A-A824-95ACFC07F7C5}" type="presParOf" srcId="{6D66ADDF-69C8-4758-AE1F-EB6E482DED3F}" destId="{01B95E2E-08E7-4EEA-B8BB-4F697FFE7342}" srcOrd="3" destOrd="0" presId="urn:microsoft.com/office/officeart/2018/2/layout/IconVerticalSolidList"/>
    <dgm:cxn modelId="{0B1A3E0B-B7EF-1640-A6BC-B01BD6434F5D}" type="presParOf" srcId="{6D66ADDF-69C8-4758-AE1F-EB6E482DED3F}" destId="{0EF2299E-DA5B-41DA-A61D-22756184DCC7}" srcOrd="4" destOrd="0" presId="urn:microsoft.com/office/officeart/2018/2/layout/IconVerticalSolidList"/>
    <dgm:cxn modelId="{846D36CC-369B-E042-B224-FD7A554E2E59}" type="presParOf" srcId="{0EF2299E-DA5B-41DA-A61D-22756184DCC7}" destId="{332AF6D2-3852-4B0A-97E2-3E90AEC846BF}" srcOrd="0" destOrd="0" presId="urn:microsoft.com/office/officeart/2018/2/layout/IconVerticalSolidList"/>
    <dgm:cxn modelId="{56918775-B05D-924C-AD56-76520E153FC1}" type="presParOf" srcId="{0EF2299E-DA5B-41DA-A61D-22756184DCC7}" destId="{73789A8C-1A78-4124-8D9D-F753725DC093}" srcOrd="1" destOrd="0" presId="urn:microsoft.com/office/officeart/2018/2/layout/IconVerticalSolidList"/>
    <dgm:cxn modelId="{BED428EB-3408-574F-8E0A-D70554F5B957}" type="presParOf" srcId="{0EF2299E-DA5B-41DA-A61D-22756184DCC7}" destId="{EB304B15-01EB-499B-A1A9-2FD3E3BADF60}" srcOrd="2" destOrd="0" presId="urn:microsoft.com/office/officeart/2018/2/layout/IconVerticalSolidList"/>
    <dgm:cxn modelId="{D0551651-5F5D-934E-B04C-D68C8FDFB16B}" type="presParOf" srcId="{0EF2299E-DA5B-41DA-A61D-22756184DCC7}" destId="{F279EF82-252D-4F76-B6E3-C781994E5B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BB790-6D31-4F52-BA5A-DFFE7DBDCC6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0EBE76-5BE4-462C-8905-4CBCFBE388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</a:t>
          </a:r>
        </a:p>
      </dgm:t>
    </dgm:pt>
    <dgm:pt modelId="{CCF89617-D53E-42CC-B173-3F8A18D73F22}" type="parTrans" cxnId="{348F6502-41AA-4AC3-8D92-C27BD7394AAA}">
      <dgm:prSet/>
      <dgm:spPr/>
      <dgm:t>
        <a:bodyPr/>
        <a:lstStyle/>
        <a:p>
          <a:endParaRPr lang="en-US"/>
        </a:p>
      </dgm:t>
    </dgm:pt>
    <dgm:pt modelId="{09998D3C-484E-4DFB-8671-3D901D8209DE}" type="sibTrans" cxnId="{348F6502-41AA-4AC3-8D92-C27BD7394A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7C2FE3-D19F-4845-A7AF-7AC54275C4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Content suggestion</a:t>
          </a:r>
        </a:p>
      </dgm:t>
    </dgm:pt>
    <dgm:pt modelId="{9632E77A-8898-414A-9038-0E263EBC07C8}" type="parTrans" cxnId="{F68CF803-C57F-466E-B413-56F562B64918}">
      <dgm:prSet/>
      <dgm:spPr/>
      <dgm:t>
        <a:bodyPr/>
        <a:lstStyle/>
        <a:p>
          <a:endParaRPr lang="en-US"/>
        </a:p>
      </dgm:t>
    </dgm:pt>
    <dgm:pt modelId="{B38AEEB7-2B12-4562-8DA5-6B9D83BA4C35}" type="sibTrans" cxnId="{F68CF803-C57F-466E-B413-56F562B649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E487BD-5DE6-4B27-9532-395295507E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Advertising</a:t>
          </a:r>
        </a:p>
      </dgm:t>
    </dgm:pt>
    <dgm:pt modelId="{DECF9307-1399-4E8A-98B1-AFC0AA39470A}" type="parTrans" cxnId="{DF3EB4FD-1A7E-46FB-AFF9-478C606585A4}">
      <dgm:prSet/>
      <dgm:spPr/>
      <dgm:t>
        <a:bodyPr/>
        <a:lstStyle/>
        <a:p>
          <a:endParaRPr lang="en-US"/>
        </a:p>
      </dgm:t>
    </dgm:pt>
    <dgm:pt modelId="{1B94D2C9-9D7C-4E0C-AC3D-246ED6867950}" type="sibTrans" cxnId="{DF3EB4FD-1A7E-46FB-AFF9-478C606585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D2C291-CEE2-457E-8B1D-C8737D27A5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Search engine</a:t>
          </a:r>
        </a:p>
      </dgm:t>
    </dgm:pt>
    <dgm:pt modelId="{54D65595-41D6-424A-85BA-EA062736B19A}" type="parTrans" cxnId="{E6903C43-F1E0-4260-A916-A073F5B3BEFD}">
      <dgm:prSet/>
      <dgm:spPr/>
      <dgm:t>
        <a:bodyPr/>
        <a:lstStyle/>
        <a:p>
          <a:endParaRPr lang="en-US"/>
        </a:p>
      </dgm:t>
    </dgm:pt>
    <dgm:pt modelId="{62FC89EA-1704-4D94-B3D7-62693524D9F8}" type="sibTrans" cxnId="{E6903C43-F1E0-4260-A916-A073F5B3BE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4E46D3-83BC-4742-8661-DEF4AC15F5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Social network</a:t>
          </a:r>
        </a:p>
      </dgm:t>
    </dgm:pt>
    <dgm:pt modelId="{BAFD389F-9D04-4BF2-BAB0-D0109766FE46}" type="parTrans" cxnId="{03ED34FF-BD94-4EBA-8C0D-D34A6F97FDCF}">
      <dgm:prSet/>
      <dgm:spPr/>
      <dgm:t>
        <a:bodyPr/>
        <a:lstStyle/>
        <a:p>
          <a:endParaRPr lang="en-US"/>
        </a:p>
      </dgm:t>
    </dgm:pt>
    <dgm:pt modelId="{0F6C6E25-8B66-47FB-94C4-120DE6BF45C3}" type="sibTrans" cxnId="{03ED34FF-BD94-4EBA-8C0D-D34A6F97FD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DCBA80-A5D0-684B-97D1-1E63E65642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This presentation</a:t>
          </a:r>
        </a:p>
      </dgm:t>
    </dgm:pt>
    <dgm:pt modelId="{43863160-4915-0C40-A9A1-C2A67FFF84E4}" type="parTrans" cxnId="{BDF096FB-D0DE-1643-BA1C-7B6DAAAD2AAF}">
      <dgm:prSet/>
      <dgm:spPr/>
      <dgm:t>
        <a:bodyPr/>
        <a:lstStyle/>
        <a:p>
          <a:endParaRPr lang="en-US"/>
        </a:p>
      </dgm:t>
    </dgm:pt>
    <dgm:pt modelId="{FE52AB6C-1E09-3A41-B461-AB3F39B041A2}" type="sibTrans" cxnId="{BDF096FB-D0DE-1643-BA1C-7B6DAAAD2AAF}">
      <dgm:prSet/>
      <dgm:spPr/>
      <dgm:t>
        <a:bodyPr/>
        <a:lstStyle/>
        <a:p>
          <a:endParaRPr lang="en-US"/>
        </a:p>
      </dgm:t>
    </dgm:pt>
    <dgm:pt modelId="{F280EA4E-E4E4-4579-9374-4603385B0267}" type="pres">
      <dgm:prSet presAssocID="{CBCBB790-6D31-4F52-BA5A-DFFE7DBDCC63}" presName="root" presStyleCnt="0">
        <dgm:presLayoutVars>
          <dgm:dir/>
          <dgm:resizeHandles val="exact"/>
        </dgm:presLayoutVars>
      </dgm:prSet>
      <dgm:spPr/>
    </dgm:pt>
    <dgm:pt modelId="{7827FA54-AA9D-4263-A6E4-08A75DA0B100}" type="pres">
      <dgm:prSet presAssocID="{FA0EBE76-5BE4-462C-8905-4CBCFBE38839}" presName="compNode" presStyleCnt="0"/>
      <dgm:spPr/>
    </dgm:pt>
    <dgm:pt modelId="{57A6C539-69B0-4F6A-87C7-986222FFE3E6}" type="pres">
      <dgm:prSet presAssocID="{FA0EBE76-5BE4-462C-8905-4CBCFBE38839}" presName="iconBgRect" presStyleLbl="bgShp" presStyleIdx="0" presStyleCnt="6"/>
      <dgm:spPr/>
    </dgm:pt>
    <dgm:pt modelId="{7CA0EBAE-906B-4D64-9BE8-39133BCDCE79}" type="pres">
      <dgm:prSet presAssocID="{FA0EBE76-5BE4-462C-8905-4CBCFBE3883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A5D5E53F-47F9-4F48-AC93-B7C1EA97BA59}" type="pres">
      <dgm:prSet presAssocID="{FA0EBE76-5BE4-462C-8905-4CBCFBE38839}" presName="spaceRect" presStyleCnt="0"/>
      <dgm:spPr/>
    </dgm:pt>
    <dgm:pt modelId="{22042AA1-9495-4A8D-BECD-22E3D8A85BB0}" type="pres">
      <dgm:prSet presAssocID="{FA0EBE76-5BE4-462C-8905-4CBCFBE38839}" presName="textRect" presStyleLbl="revTx" presStyleIdx="0" presStyleCnt="6">
        <dgm:presLayoutVars>
          <dgm:chMax val="1"/>
          <dgm:chPref val="1"/>
        </dgm:presLayoutVars>
      </dgm:prSet>
      <dgm:spPr/>
    </dgm:pt>
    <dgm:pt modelId="{04F95150-9F5D-4622-BE0C-FC34C9290381}" type="pres">
      <dgm:prSet presAssocID="{09998D3C-484E-4DFB-8671-3D901D8209DE}" presName="sibTrans" presStyleCnt="0"/>
      <dgm:spPr/>
    </dgm:pt>
    <dgm:pt modelId="{F085784D-7601-452C-A862-ABF3EF488F44}" type="pres">
      <dgm:prSet presAssocID="{467C2FE3-D19F-4845-A7AF-7AC54275C499}" presName="compNode" presStyleCnt="0"/>
      <dgm:spPr/>
    </dgm:pt>
    <dgm:pt modelId="{575B8820-40CE-46C6-83BA-76F80AD6A1AF}" type="pres">
      <dgm:prSet presAssocID="{467C2FE3-D19F-4845-A7AF-7AC54275C499}" presName="iconBgRect" presStyleLbl="bgShp" presStyleIdx="1" presStyleCnt="6"/>
      <dgm:spPr/>
    </dgm:pt>
    <dgm:pt modelId="{ACA30EFA-B5E7-4134-B17F-92F638DE864D}" type="pres">
      <dgm:prSet presAssocID="{467C2FE3-D19F-4845-A7AF-7AC54275C4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64AAED5-B81E-4C0B-85CC-F0E851873206}" type="pres">
      <dgm:prSet presAssocID="{467C2FE3-D19F-4845-A7AF-7AC54275C499}" presName="spaceRect" presStyleCnt="0"/>
      <dgm:spPr/>
    </dgm:pt>
    <dgm:pt modelId="{F48B347D-8E4B-4286-A607-0D70BE8B2606}" type="pres">
      <dgm:prSet presAssocID="{467C2FE3-D19F-4845-A7AF-7AC54275C499}" presName="textRect" presStyleLbl="revTx" presStyleIdx="1" presStyleCnt="6">
        <dgm:presLayoutVars>
          <dgm:chMax val="1"/>
          <dgm:chPref val="1"/>
        </dgm:presLayoutVars>
      </dgm:prSet>
      <dgm:spPr/>
    </dgm:pt>
    <dgm:pt modelId="{42933254-081A-4A51-AF4E-9C19238481F6}" type="pres">
      <dgm:prSet presAssocID="{B38AEEB7-2B12-4562-8DA5-6B9D83BA4C35}" presName="sibTrans" presStyleCnt="0"/>
      <dgm:spPr/>
    </dgm:pt>
    <dgm:pt modelId="{1CD99152-CD42-407B-964A-1CED7DC9E25D}" type="pres">
      <dgm:prSet presAssocID="{ABE487BD-5DE6-4B27-9532-395295507E55}" presName="compNode" presStyleCnt="0"/>
      <dgm:spPr/>
    </dgm:pt>
    <dgm:pt modelId="{2EA053AE-A12D-4D52-973A-911A18C380E1}" type="pres">
      <dgm:prSet presAssocID="{ABE487BD-5DE6-4B27-9532-395295507E55}" presName="iconBgRect" presStyleLbl="bgShp" presStyleIdx="2" presStyleCnt="6"/>
      <dgm:spPr/>
    </dgm:pt>
    <dgm:pt modelId="{E331896D-53B0-4367-AFC7-1AC726EFE36E}" type="pres">
      <dgm:prSet presAssocID="{ABE487BD-5DE6-4B27-9532-395295507E5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7F0C444-D62F-4DB0-9200-8A7B2E1FAE3B}" type="pres">
      <dgm:prSet presAssocID="{ABE487BD-5DE6-4B27-9532-395295507E55}" presName="spaceRect" presStyleCnt="0"/>
      <dgm:spPr/>
    </dgm:pt>
    <dgm:pt modelId="{ADCF58CE-8A43-4B10-BB69-B00CE0A5CDC4}" type="pres">
      <dgm:prSet presAssocID="{ABE487BD-5DE6-4B27-9532-395295507E55}" presName="textRect" presStyleLbl="revTx" presStyleIdx="2" presStyleCnt="6">
        <dgm:presLayoutVars>
          <dgm:chMax val="1"/>
          <dgm:chPref val="1"/>
        </dgm:presLayoutVars>
      </dgm:prSet>
      <dgm:spPr/>
    </dgm:pt>
    <dgm:pt modelId="{5FFE1C33-DA52-4473-A512-8FB3A4FC0599}" type="pres">
      <dgm:prSet presAssocID="{1B94D2C9-9D7C-4E0C-AC3D-246ED6867950}" presName="sibTrans" presStyleCnt="0"/>
      <dgm:spPr/>
    </dgm:pt>
    <dgm:pt modelId="{B5582058-ACCF-4E37-80A5-7AC36564B877}" type="pres">
      <dgm:prSet presAssocID="{C5D2C291-CEE2-457E-8B1D-C8737D27A5B3}" presName="compNode" presStyleCnt="0"/>
      <dgm:spPr/>
    </dgm:pt>
    <dgm:pt modelId="{4F907F52-3F58-4114-A3C3-1B7FBE6409A6}" type="pres">
      <dgm:prSet presAssocID="{C5D2C291-CEE2-457E-8B1D-C8737D27A5B3}" presName="iconBgRect" presStyleLbl="bgShp" presStyleIdx="3" presStyleCnt="6"/>
      <dgm:spPr/>
    </dgm:pt>
    <dgm:pt modelId="{656E2824-B318-4C18-8812-00DAFEEB5AB4}" type="pres">
      <dgm:prSet presAssocID="{C5D2C291-CEE2-457E-8B1D-C8737D27A5B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B97C96-F7A4-4E88-9F99-4F6BBFBE2470}" type="pres">
      <dgm:prSet presAssocID="{C5D2C291-CEE2-457E-8B1D-C8737D27A5B3}" presName="spaceRect" presStyleCnt="0"/>
      <dgm:spPr/>
    </dgm:pt>
    <dgm:pt modelId="{3E1B4B6D-377E-49F4-BD63-A69AC9D904E5}" type="pres">
      <dgm:prSet presAssocID="{C5D2C291-CEE2-457E-8B1D-C8737D27A5B3}" presName="textRect" presStyleLbl="revTx" presStyleIdx="3" presStyleCnt="6">
        <dgm:presLayoutVars>
          <dgm:chMax val="1"/>
          <dgm:chPref val="1"/>
        </dgm:presLayoutVars>
      </dgm:prSet>
      <dgm:spPr/>
    </dgm:pt>
    <dgm:pt modelId="{B3446CAF-CD9A-4970-B952-A1881950D191}" type="pres">
      <dgm:prSet presAssocID="{62FC89EA-1704-4D94-B3D7-62693524D9F8}" presName="sibTrans" presStyleCnt="0"/>
      <dgm:spPr/>
    </dgm:pt>
    <dgm:pt modelId="{A8128DB6-3457-424F-99A4-686607677E6C}" type="pres">
      <dgm:prSet presAssocID="{044E46D3-83BC-4742-8661-DEF4AC15F57B}" presName="compNode" presStyleCnt="0"/>
      <dgm:spPr/>
    </dgm:pt>
    <dgm:pt modelId="{C8C3C63D-0840-46AC-A88F-E7F2CFA486C7}" type="pres">
      <dgm:prSet presAssocID="{044E46D3-83BC-4742-8661-DEF4AC15F57B}" presName="iconBgRect" presStyleLbl="bgShp" presStyleIdx="4" presStyleCnt="6"/>
      <dgm:spPr/>
    </dgm:pt>
    <dgm:pt modelId="{EF85F8E6-D11D-422B-83EC-5DC085F4C734}" type="pres">
      <dgm:prSet presAssocID="{044E46D3-83BC-4742-8661-DEF4AC15F5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64E286F-4CDB-46EC-88F9-593FA19DD37B}" type="pres">
      <dgm:prSet presAssocID="{044E46D3-83BC-4742-8661-DEF4AC15F57B}" presName="spaceRect" presStyleCnt="0"/>
      <dgm:spPr/>
    </dgm:pt>
    <dgm:pt modelId="{B7DE3FEE-C651-49DE-959F-DED8FF8394DA}" type="pres">
      <dgm:prSet presAssocID="{044E46D3-83BC-4742-8661-DEF4AC15F57B}" presName="textRect" presStyleLbl="revTx" presStyleIdx="4" presStyleCnt="6">
        <dgm:presLayoutVars>
          <dgm:chMax val="1"/>
          <dgm:chPref val="1"/>
        </dgm:presLayoutVars>
      </dgm:prSet>
      <dgm:spPr/>
    </dgm:pt>
    <dgm:pt modelId="{30B2D29B-EB51-4CB8-A2AD-DC310282BCB3}" type="pres">
      <dgm:prSet presAssocID="{0F6C6E25-8B66-47FB-94C4-120DE6BF45C3}" presName="sibTrans" presStyleCnt="0"/>
      <dgm:spPr/>
    </dgm:pt>
    <dgm:pt modelId="{4206D017-24DB-490C-AAF9-76A28DEA0282}" type="pres">
      <dgm:prSet presAssocID="{33DCBA80-A5D0-684B-97D1-1E63E65642E5}" presName="compNode" presStyleCnt="0"/>
      <dgm:spPr/>
    </dgm:pt>
    <dgm:pt modelId="{AAE349FC-F839-41D9-A5B7-DCA37F821352}" type="pres">
      <dgm:prSet presAssocID="{33DCBA80-A5D0-684B-97D1-1E63E65642E5}" presName="iconBgRect" presStyleLbl="bgShp" presStyleIdx="5" presStyleCnt="6"/>
      <dgm:spPr/>
    </dgm:pt>
    <dgm:pt modelId="{96EFEB8F-81B7-48CA-B600-DAF634BFA436}" type="pres">
      <dgm:prSet presAssocID="{33DCBA80-A5D0-684B-97D1-1E63E65642E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D054A328-AF8B-4372-8A82-33D200EB6D79}" type="pres">
      <dgm:prSet presAssocID="{33DCBA80-A5D0-684B-97D1-1E63E65642E5}" presName="spaceRect" presStyleCnt="0"/>
      <dgm:spPr/>
    </dgm:pt>
    <dgm:pt modelId="{0CE7A0D0-63B4-4BD3-8286-986417AD3E3A}" type="pres">
      <dgm:prSet presAssocID="{33DCBA80-A5D0-684B-97D1-1E63E65642E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48F6502-41AA-4AC3-8D92-C27BD7394AAA}" srcId="{CBCBB790-6D31-4F52-BA5A-DFFE7DBDCC63}" destId="{FA0EBE76-5BE4-462C-8905-4CBCFBE38839}" srcOrd="0" destOrd="0" parTransId="{CCF89617-D53E-42CC-B173-3F8A18D73F22}" sibTransId="{09998D3C-484E-4DFB-8671-3D901D8209DE}"/>
    <dgm:cxn modelId="{F68CF803-C57F-466E-B413-56F562B64918}" srcId="{CBCBB790-6D31-4F52-BA5A-DFFE7DBDCC63}" destId="{467C2FE3-D19F-4845-A7AF-7AC54275C499}" srcOrd="1" destOrd="0" parTransId="{9632E77A-8898-414A-9038-0E263EBC07C8}" sibTransId="{B38AEEB7-2B12-4562-8DA5-6B9D83BA4C35}"/>
    <dgm:cxn modelId="{C53DA12C-0228-F44E-883F-AACEF0F62509}" type="presOf" srcId="{FA0EBE76-5BE4-462C-8905-4CBCFBE38839}" destId="{22042AA1-9495-4A8D-BECD-22E3D8A85BB0}" srcOrd="0" destOrd="0" presId="urn:microsoft.com/office/officeart/2018/5/layout/IconCircleLabelList"/>
    <dgm:cxn modelId="{E6903C43-F1E0-4260-A916-A073F5B3BEFD}" srcId="{CBCBB790-6D31-4F52-BA5A-DFFE7DBDCC63}" destId="{C5D2C291-CEE2-457E-8B1D-C8737D27A5B3}" srcOrd="3" destOrd="0" parTransId="{54D65595-41D6-424A-85BA-EA062736B19A}" sibTransId="{62FC89EA-1704-4D94-B3D7-62693524D9F8}"/>
    <dgm:cxn modelId="{CBEF2665-5813-374E-907F-95B9AE410CA6}" type="presOf" srcId="{044E46D3-83BC-4742-8661-DEF4AC15F57B}" destId="{B7DE3FEE-C651-49DE-959F-DED8FF8394DA}" srcOrd="0" destOrd="0" presId="urn:microsoft.com/office/officeart/2018/5/layout/IconCircleLabelList"/>
    <dgm:cxn modelId="{A2876193-9120-AF4F-93D4-7757EFC67243}" type="presOf" srcId="{CBCBB790-6D31-4F52-BA5A-DFFE7DBDCC63}" destId="{F280EA4E-E4E4-4579-9374-4603385B0267}" srcOrd="0" destOrd="0" presId="urn:microsoft.com/office/officeart/2018/5/layout/IconCircleLabelList"/>
    <dgm:cxn modelId="{70184F9D-2930-E44F-8608-083678F40789}" type="presOf" srcId="{33DCBA80-A5D0-684B-97D1-1E63E65642E5}" destId="{0CE7A0D0-63B4-4BD3-8286-986417AD3E3A}" srcOrd="0" destOrd="0" presId="urn:microsoft.com/office/officeart/2018/5/layout/IconCircleLabelList"/>
    <dgm:cxn modelId="{A07BFC9E-E1BA-5A40-BC6D-977D3FB0E113}" type="presOf" srcId="{ABE487BD-5DE6-4B27-9532-395295507E55}" destId="{ADCF58CE-8A43-4B10-BB69-B00CE0A5CDC4}" srcOrd="0" destOrd="0" presId="urn:microsoft.com/office/officeart/2018/5/layout/IconCircleLabelList"/>
    <dgm:cxn modelId="{491865F0-BFDF-244B-B8C2-CFD75723AE77}" type="presOf" srcId="{467C2FE3-D19F-4845-A7AF-7AC54275C499}" destId="{F48B347D-8E4B-4286-A607-0D70BE8B2606}" srcOrd="0" destOrd="0" presId="urn:microsoft.com/office/officeart/2018/5/layout/IconCircleLabelList"/>
    <dgm:cxn modelId="{2B5095F2-4609-694B-9287-2DA0CE85B95D}" type="presOf" srcId="{C5D2C291-CEE2-457E-8B1D-C8737D27A5B3}" destId="{3E1B4B6D-377E-49F4-BD63-A69AC9D904E5}" srcOrd="0" destOrd="0" presId="urn:microsoft.com/office/officeart/2018/5/layout/IconCircleLabelList"/>
    <dgm:cxn modelId="{BDF096FB-D0DE-1643-BA1C-7B6DAAAD2AAF}" srcId="{CBCBB790-6D31-4F52-BA5A-DFFE7DBDCC63}" destId="{33DCBA80-A5D0-684B-97D1-1E63E65642E5}" srcOrd="5" destOrd="0" parTransId="{43863160-4915-0C40-A9A1-C2A67FFF84E4}" sibTransId="{FE52AB6C-1E09-3A41-B461-AB3F39B041A2}"/>
    <dgm:cxn modelId="{DF3EB4FD-1A7E-46FB-AFF9-478C606585A4}" srcId="{CBCBB790-6D31-4F52-BA5A-DFFE7DBDCC63}" destId="{ABE487BD-5DE6-4B27-9532-395295507E55}" srcOrd="2" destOrd="0" parTransId="{DECF9307-1399-4E8A-98B1-AFC0AA39470A}" sibTransId="{1B94D2C9-9D7C-4E0C-AC3D-246ED6867950}"/>
    <dgm:cxn modelId="{03ED34FF-BD94-4EBA-8C0D-D34A6F97FDCF}" srcId="{CBCBB790-6D31-4F52-BA5A-DFFE7DBDCC63}" destId="{044E46D3-83BC-4742-8661-DEF4AC15F57B}" srcOrd="4" destOrd="0" parTransId="{BAFD389F-9D04-4BF2-BAB0-D0109766FE46}" sibTransId="{0F6C6E25-8B66-47FB-94C4-120DE6BF45C3}"/>
    <dgm:cxn modelId="{24E26116-0D62-F44E-AB04-44617FF65DDB}" type="presParOf" srcId="{F280EA4E-E4E4-4579-9374-4603385B0267}" destId="{7827FA54-AA9D-4263-A6E4-08A75DA0B100}" srcOrd="0" destOrd="0" presId="urn:microsoft.com/office/officeart/2018/5/layout/IconCircleLabelList"/>
    <dgm:cxn modelId="{68A79071-C062-5A41-83FD-CD77D75927F1}" type="presParOf" srcId="{7827FA54-AA9D-4263-A6E4-08A75DA0B100}" destId="{57A6C539-69B0-4F6A-87C7-986222FFE3E6}" srcOrd="0" destOrd="0" presId="urn:microsoft.com/office/officeart/2018/5/layout/IconCircleLabelList"/>
    <dgm:cxn modelId="{EA03E15D-A54F-B64A-BAEB-845EBC12533C}" type="presParOf" srcId="{7827FA54-AA9D-4263-A6E4-08A75DA0B100}" destId="{7CA0EBAE-906B-4D64-9BE8-39133BCDCE79}" srcOrd="1" destOrd="0" presId="urn:microsoft.com/office/officeart/2018/5/layout/IconCircleLabelList"/>
    <dgm:cxn modelId="{25AF12D1-C011-0E4E-9734-B6AD559CB766}" type="presParOf" srcId="{7827FA54-AA9D-4263-A6E4-08A75DA0B100}" destId="{A5D5E53F-47F9-4F48-AC93-B7C1EA97BA59}" srcOrd="2" destOrd="0" presId="urn:microsoft.com/office/officeart/2018/5/layout/IconCircleLabelList"/>
    <dgm:cxn modelId="{5E408379-AE89-634B-88E0-FFEE23A9EE3E}" type="presParOf" srcId="{7827FA54-AA9D-4263-A6E4-08A75DA0B100}" destId="{22042AA1-9495-4A8D-BECD-22E3D8A85BB0}" srcOrd="3" destOrd="0" presId="urn:microsoft.com/office/officeart/2018/5/layout/IconCircleLabelList"/>
    <dgm:cxn modelId="{6BDC1F85-BE68-6D4F-BCDB-CC2885847D0E}" type="presParOf" srcId="{F280EA4E-E4E4-4579-9374-4603385B0267}" destId="{04F95150-9F5D-4622-BE0C-FC34C9290381}" srcOrd="1" destOrd="0" presId="urn:microsoft.com/office/officeart/2018/5/layout/IconCircleLabelList"/>
    <dgm:cxn modelId="{816C0A5B-7F8E-1746-839B-D95C12529CB3}" type="presParOf" srcId="{F280EA4E-E4E4-4579-9374-4603385B0267}" destId="{F085784D-7601-452C-A862-ABF3EF488F44}" srcOrd="2" destOrd="0" presId="urn:microsoft.com/office/officeart/2018/5/layout/IconCircleLabelList"/>
    <dgm:cxn modelId="{3C03AF85-50B9-A94F-9633-1190A3CF9B5A}" type="presParOf" srcId="{F085784D-7601-452C-A862-ABF3EF488F44}" destId="{575B8820-40CE-46C6-83BA-76F80AD6A1AF}" srcOrd="0" destOrd="0" presId="urn:microsoft.com/office/officeart/2018/5/layout/IconCircleLabelList"/>
    <dgm:cxn modelId="{1E50D716-7AC6-434B-9411-BDF6F4408DFA}" type="presParOf" srcId="{F085784D-7601-452C-A862-ABF3EF488F44}" destId="{ACA30EFA-B5E7-4134-B17F-92F638DE864D}" srcOrd="1" destOrd="0" presId="urn:microsoft.com/office/officeart/2018/5/layout/IconCircleLabelList"/>
    <dgm:cxn modelId="{FA7E507B-0893-D445-AF6F-60CA21FC371C}" type="presParOf" srcId="{F085784D-7601-452C-A862-ABF3EF488F44}" destId="{A64AAED5-B81E-4C0B-85CC-F0E851873206}" srcOrd="2" destOrd="0" presId="urn:microsoft.com/office/officeart/2018/5/layout/IconCircleLabelList"/>
    <dgm:cxn modelId="{9CD3D504-D7A7-6C41-80D3-70316F741C29}" type="presParOf" srcId="{F085784D-7601-452C-A862-ABF3EF488F44}" destId="{F48B347D-8E4B-4286-A607-0D70BE8B2606}" srcOrd="3" destOrd="0" presId="urn:microsoft.com/office/officeart/2018/5/layout/IconCircleLabelList"/>
    <dgm:cxn modelId="{CD3D48A9-0A14-DE4D-AE22-D7C460273190}" type="presParOf" srcId="{F280EA4E-E4E4-4579-9374-4603385B0267}" destId="{42933254-081A-4A51-AF4E-9C19238481F6}" srcOrd="3" destOrd="0" presId="urn:microsoft.com/office/officeart/2018/5/layout/IconCircleLabelList"/>
    <dgm:cxn modelId="{BFA026B8-CA42-9948-887A-EE4201FFA30F}" type="presParOf" srcId="{F280EA4E-E4E4-4579-9374-4603385B0267}" destId="{1CD99152-CD42-407B-964A-1CED7DC9E25D}" srcOrd="4" destOrd="0" presId="urn:microsoft.com/office/officeart/2018/5/layout/IconCircleLabelList"/>
    <dgm:cxn modelId="{488C61F7-7806-6B4D-A207-575AF6438CEF}" type="presParOf" srcId="{1CD99152-CD42-407B-964A-1CED7DC9E25D}" destId="{2EA053AE-A12D-4D52-973A-911A18C380E1}" srcOrd="0" destOrd="0" presId="urn:microsoft.com/office/officeart/2018/5/layout/IconCircleLabelList"/>
    <dgm:cxn modelId="{63722641-64BB-424A-BE1C-C382292CB2F3}" type="presParOf" srcId="{1CD99152-CD42-407B-964A-1CED7DC9E25D}" destId="{E331896D-53B0-4367-AFC7-1AC726EFE36E}" srcOrd="1" destOrd="0" presId="urn:microsoft.com/office/officeart/2018/5/layout/IconCircleLabelList"/>
    <dgm:cxn modelId="{FA84B3D1-D8E8-9E4D-9D47-CC8DA1ED86B6}" type="presParOf" srcId="{1CD99152-CD42-407B-964A-1CED7DC9E25D}" destId="{67F0C444-D62F-4DB0-9200-8A7B2E1FAE3B}" srcOrd="2" destOrd="0" presId="urn:microsoft.com/office/officeart/2018/5/layout/IconCircleLabelList"/>
    <dgm:cxn modelId="{D7682873-F5A5-484E-BDAB-872C1013E4B4}" type="presParOf" srcId="{1CD99152-CD42-407B-964A-1CED7DC9E25D}" destId="{ADCF58CE-8A43-4B10-BB69-B00CE0A5CDC4}" srcOrd="3" destOrd="0" presId="urn:microsoft.com/office/officeart/2018/5/layout/IconCircleLabelList"/>
    <dgm:cxn modelId="{87C238B9-0379-DC45-92A6-F84434CA984B}" type="presParOf" srcId="{F280EA4E-E4E4-4579-9374-4603385B0267}" destId="{5FFE1C33-DA52-4473-A512-8FB3A4FC0599}" srcOrd="5" destOrd="0" presId="urn:microsoft.com/office/officeart/2018/5/layout/IconCircleLabelList"/>
    <dgm:cxn modelId="{6A0BBB87-9388-F54B-9450-FCE9F8C947D5}" type="presParOf" srcId="{F280EA4E-E4E4-4579-9374-4603385B0267}" destId="{B5582058-ACCF-4E37-80A5-7AC36564B877}" srcOrd="6" destOrd="0" presId="urn:microsoft.com/office/officeart/2018/5/layout/IconCircleLabelList"/>
    <dgm:cxn modelId="{6C37D37D-8F51-3A4E-91A4-423C4F9612CD}" type="presParOf" srcId="{B5582058-ACCF-4E37-80A5-7AC36564B877}" destId="{4F907F52-3F58-4114-A3C3-1B7FBE6409A6}" srcOrd="0" destOrd="0" presId="urn:microsoft.com/office/officeart/2018/5/layout/IconCircleLabelList"/>
    <dgm:cxn modelId="{88B67D34-D27E-AB49-8D19-E19E333E7D22}" type="presParOf" srcId="{B5582058-ACCF-4E37-80A5-7AC36564B877}" destId="{656E2824-B318-4C18-8812-00DAFEEB5AB4}" srcOrd="1" destOrd="0" presId="urn:microsoft.com/office/officeart/2018/5/layout/IconCircleLabelList"/>
    <dgm:cxn modelId="{7ECC2627-93BE-BE42-A5C0-AA56667A2888}" type="presParOf" srcId="{B5582058-ACCF-4E37-80A5-7AC36564B877}" destId="{C9B97C96-F7A4-4E88-9F99-4F6BBFBE2470}" srcOrd="2" destOrd="0" presId="urn:microsoft.com/office/officeart/2018/5/layout/IconCircleLabelList"/>
    <dgm:cxn modelId="{60B6C990-A90D-9A48-BF99-23DF5DEBFC8B}" type="presParOf" srcId="{B5582058-ACCF-4E37-80A5-7AC36564B877}" destId="{3E1B4B6D-377E-49F4-BD63-A69AC9D904E5}" srcOrd="3" destOrd="0" presId="urn:microsoft.com/office/officeart/2018/5/layout/IconCircleLabelList"/>
    <dgm:cxn modelId="{226E6B0E-4D95-5344-A1D5-C50859086112}" type="presParOf" srcId="{F280EA4E-E4E4-4579-9374-4603385B0267}" destId="{B3446CAF-CD9A-4970-B952-A1881950D191}" srcOrd="7" destOrd="0" presId="urn:microsoft.com/office/officeart/2018/5/layout/IconCircleLabelList"/>
    <dgm:cxn modelId="{A1A04D6B-E00F-BE42-9B84-39DE67372F32}" type="presParOf" srcId="{F280EA4E-E4E4-4579-9374-4603385B0267}" destId="{A8128DB6-3457-424F-99A4-686607677E6C}" srcOrd="8" destOrd="0" presId="urn:microsoft.com/office/officeart/2018/5/layout/IconCircleLabelList"/>
    <dgm:cxn modelId="{31F437A6-5394-1D43-B89F-95896C2BC1A1}" type="presParOf" srcId="{A8128DB6-3457-424F-99A4-686607677E6C}" destId="{C8C3C63D-0840-46AC-A88F-E7F2CFA486C7}" srcOrd="0" destOrd="0" presId="urn:microsoft.com/office/officeart/2018/5/layout/IconCircleLabelList"/>
    <dgm:cxn modelId="{0489FABD-BF99-0F44-A0F3-5D586F49683A}" type="presParOf" srcId="{A8128DB6-3457-424F-99A4-686607677E6C}" destId="{EF85F8E6-D11D-422B-83EC-5DC085F4C734}" srcOrd="1" destOrd="0" presId="urn:microsoft.com/office/officeart/2018/5/layout/IconCircleLabelList"/>
    <dgm:cxn modelId="{D249DF38-B3F1-1D40-A7DD-9D61FA9E9BED}" type="presParOf" srcId="{A8128DB6-3457-424F-99A4-686607677E6C}" destId="{D64E286F-4CDB-46EC-88F9-593FA19DD37B}" srcOrd="2" destOrd="0" presId="urn:microsoft.com/office/officeart/2018/5/layout/IconCircleLabelList"/>
    <dgm:cxn modelId="{8A3FFFD4-A9BA-544E-8E25-1283782A367E}" type="presParOf" srcId="{A8128DB6-3457-424F-99A4-686607677E6C}" destId="{B7DE3FEE-C651-49DE-959F-DED8FF8394DA}" srcOrd="3" destOrd="0" presId="urn:microsoft.com/office/officeart/2018/5/layout/IconCircleLabelList"/>
    <dgm:cxn modelId="{6EE1D305-6C89-7845-8C96-C8AD30D5CA63}" type="presParOf" srcId="{F280EA4E-E4E4-4579-9374-4603385B0267}" destId="{30B2D29B-EB51-4CB8-A2AD-DC310282BCB3}" srcOrd="9" destOrd="0" presId="urn:microsoft.com/office/officeart/2018/5/layout/IconCircleLabelList"/>
    <dgm:cxn modelId="{B881363D-4CC8-EE4C-B48D-7DBBEFC28145}" type="presParOf" srcId="{F280EA4E-E4E4-4579-9374-4603385B0267}" destId="{4206D017-24DB-490C-AAF9-76A28DEA0282}" srcOrd="10" destOrd="0" presId="urn:microsoft.com/office/officeart/2018/5/layout/IconCircleLabelList"/>
    <dgm:cxn modelId="{C1CD91D4-4C6F-5846-B604-A51CD190FD4B}" type="presParOf" srcId="{4206D017-24DB-490C-AAF9-76A28DEA0282}" destId="{AAE349FC-F839-41D9-A5B7-DCA37F821352}" srcOrd="0" destOrd="0" presId="urn:microsoft.com/office/officeart/2018/5/layout/IconCircleLabelList"/>
    <dgm:cxn modelId="{3A5EE9FF-21FD-344C-B727-219E78E39377}" type="presParOf" srcId="{4206D017-24DB-490C-AAF9-76A28DEA0282}" destId="{96EFEB8F-81B7-48CA-B600-DAF634BFA436}" srcOrd="1" destOrd="0" presId="urn:microsoft.com/office/officeart/2018/5/layout/IconCircleLabelList"/>
    <dgm:cxn modelId="{97BA3D60-384F-2549-A86F-D2FD8AFAEAFE}" type="presParOf" srcId="{4206D017-24DB-490C-AAF9-76A28DEA0282}" destId="{D054A328-AF8B-4372-8A82-33D200EB6D79}" srcOrd="2" destOrd="0" presId="urn:microsoft.com/office/officeart/2018/5/layout/IconCircleLabelList"/>
    <dgm:cxn modelId="{C3B37BE0-A09E-5141-80CE-45E4EC3C0FC5}" type="presParOf" srcId="{4206D017-24DB-490C-AAF9-76A28DEA0282}" destId="{0CE7A0D0-63B4-4BD3-8286-986417AD3E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8F096-54AC-40A4-A484-C6D87DFEE55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71DD7-0E6A-4379-A5C7-BCE2052D905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48E3-E434-4846-BD4D-E64DCF56367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Eliminate the fear of having difficulty learning machine learning</a:t>
          </a:r>
        </a:p>
      </dsp:txBody>
      <dsp:txXfrm>
        <a:off x="1941716" y="718"/>
        <a:ext cx="4571887" cy="1681139"/>
      </dsp:txXfrm>
    </dsp:sp>
    <dsp:sp modelId="{5537FC02-184C-4B65-9D23-8AEEED18BC5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D08EB-A3A7-4A98-84F7-EE0E70A4D15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80D71-094B-4909-B5F6-9F71FE20EA0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Have a basic understanding over simple linear regression</a:t>
          </a:r>
        </a:p>
      </dsp:txBody>
      <dsp:txXfrm>
        <a:off x="1941716" y="2102143"/>
        <a:ext cx="4571887" cy="1681139"/>
      </dsp:txXfrm>
    </dsp:sp>
    <dsp:sp modelId="{332AF6D2-3852-4B0A-97E2-3E90AEC846B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89A8C-1A78-4124-8D9D-F753725DC09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9EF82-252D-4F76-B6E3-C781994E5B4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Confident to build a simple linear regression program on python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6C539-69B0-4F6A-87C7-986222FFE3E6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0EBAE-906B-4D64-9BE8-39133BCDCE79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42AA1-9495-4A8D-BECD-22E3D8A85BB0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Camera</a:t>
          </a:r>
        </a:p>
      </dsp:txBody>
      <dsp:txXfrm>
        <a:off x="241801" y="1997713"/>
        <a:ext cx="1800000" cy="720000"/>
      </dsp:txXfrm>
    </dsp:sp>
    <dsp:sp modelId="{575B8820-40CE-46C6-83BA-76F80AD6A1AF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30EFA-B5E7-4134-B17F-92F638DE864D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B347D-8E4B-4286-A607-0D70BE8B2606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Content suggestion</a:t>
          </a:r>
        </a:p>
      </dsp:txBody>
      <dsp:txXfrm>
        <a:off x="2356801" y="1997713"/>
        <a:ext cx="1800000" cy="720000"/>
      </dsp:txXfrm>
    </dsp:sp>
    <dsp:sp modelId="{2EA053AE-A12D-4D52-973A-911A18C380E1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1896D-53B0-4367-AFC7-1AC726EFE36E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F58CE-8A43-4B10-BB69-B00CE0A5CDC4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Advertising</a:t>
          </a:r>
        </a:p>
      </dsp:txBody>
      <dsp:txXfrm>
        <a:off x="4471802" y="1997713"/>
        <a:ext cx="1800000" cy="720000"/>
      </dsp:txXfrm>
    </dsp:sp>
    <dsp:sp modelId="{4F907F52-3F58-4114-A3C3-1B7FBE6409A6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E2824-B318-4C18-8812-00DAFEEB5AB4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B4B6D-377E-49F4-BD63-A69AC9D904E5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Search engine</a:t>
          </a:r>
        </a:p>
      </dsp:txBody>
      <dsp:txXfrm>
        <a:off x="241801" y="4607713"/>
        <a:ext cx="1800000" cy="720000"/>
      </dsp:txXfrm>
    </dsp:sp>
    <dsp:sp modelId="{C8C3C63D-0840-46AC-A88F-E7F2CFA486C7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5F8E6-D11D-422B-83EC-5DC085F4C734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E3FEE-C651-49DE-959F-DED8FF8394DA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Social network</a:t>
          </a:r>
        </a:p>
      </dsp:txBody>
      <dsp:txXfrm>
        <a:off x="2356801" y="4607713"/>
        <a:ext cx="1800000" cy="720000"/>
      </dsp:txXfrm>
    </dsp:sp>
    <dsp:sp modelId="{AAE349FC-F839-41D9-A5B7-DCA37F821352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FEB8F-81B7-48CA-B600-DAF634BFA436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7A0D0-63B4-4BD3-8286-986417AD3E3A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This presentation</a:t>
          </a:r>
        </a:p>
      </dsp:txBody>
      <dsp:txXfrm>
        <a:off x="4471802" y="460771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C9ED-8F43-DA47-A8F7-D749796D0BD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BABE-341D-BC41-9A2A-9DF836C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0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8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process all these data in traditional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1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never know until we touch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4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decide that a girl is hot?</a:t>
            </a:r>
          </a:p>
          <a:p>
            <a:r>
              <a:rPr lang="en-US" dirty="0"/>
              <a:t>Can’t try all possible values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y </a:t>
            </a:r>
            <a:r>
              <a:rPr lang="en-US" dirty="0" err="1"/>
              <a:t>tại</a:t>
            </a:r>
            <a:r>
              <a:rPr lang="en-US" dirty="0"/>
              <a:t> x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ta di </a:t>
            </a:r>
            <a:r>
              <a:rPr lang="en-US" dirty="0" err="1"/>
              <a:t>chuyển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w1 ...</a:t>
            </a:r>
          </a:p>
          <a:p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lăn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dốc</a:t>
            </a:r>
            <a:endParaRPr lang="en-US" dirty="0"/>
          </a:p>
          <a:p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w1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loss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5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AB54-3045-1148-95CC-7F77D3F1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5EBE9-E5FA-E842-96F2-FC88177DB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E48A-A9BD-C242-B484-15249FDA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517-A7AB-1542-A2BB-D9762BE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5A0C-CDE0-E344-AD93-02C1DA42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7135-D1DF-964C-BE33-E7146F7E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BD76F-3FD1-E94B-8A26-93B6ED57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A5BC-62E5-DF4F-8C4F-0C3F8BA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6A1E-0A57-E94B-98E0-00D38920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FEA3-6255-184F-BBBC-5AF9215B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F499B-36F8-7948-881B-B231A0A5E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F3C0-1D8B-724C-A273-C0BEC15CE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D5BF-68CC-3542-85B3-DCD1DFDB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EECF-76A8-1E45-975D-642BFAD4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551F-6273-7C4F-9CA9-4D7A362A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5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9D21-18CE-484F-B470-95171F1F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5AF3-AED3-2140-9145-710B4AB7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3C4B-D626-B348-A940-5E2C47D9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FC81-FA33-9347-A342-5D39EF53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1244-CE89-4C43-ABDF-6DB7B052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FC57-36F3-774B-8813-8883FF4F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3E78-772B-5746-8210-D34EAFE3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D7D9-854C-DB41-8849-BD1274C6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88AD-EF28-164D-86CA-964C3D7F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0EA1-A29F-394D-9D14-C1EE716F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8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A234-5DF3-604C-BA2A-0B4B94C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8062-D082-1E41-94B3-66087DA8D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D5461-4C86-C649-8272-5D0C4BEA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8578-CBD4-094D-BDCD-4D5F4906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A2EEE-5C39-4640-8266-9F5D5205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7968-8CC0-5742-8F75-413F46F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80AC-43F8-A44D-8D66-1793F3EA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DB40-37F5-2946-8437-0C8817C5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2D7A8-B94A-D348-A8A1-5A0F000FF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33670-9E76-824F-AE8A-58AC4D406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7C3C9-37A7-824C-9A4E-FDF1C0DC8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1B5BC-6A9B-9844-B87F-115C2AAD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32ED4-7FF2-1C4E-A565-E806E9B3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51255-19EB-C740-B54C-82A23381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BCA3-033F-2E4C-9F1E-B4B0314F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D7494-2F8B-284B-8AD3-72436EEE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386A5-ADCA-8547-B073-E868B26A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002B6-CBF8-4944-A640-9A372D1F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236A4-93F8-4F44-B26C-809ACFE7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B6CB1-7A15-144E-A1FD-909F7638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4EC65-EB19-0941-B9B4-D6F0EDB7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E6FA-AF53-6E47-B894-51511095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FE86-67E6-E342-94A6-FA89DA87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E5D68-6E2C-0A44-A3F4-AA3B7666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3F20-A262-8941-99C2-B9932982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2F4C-EE72-C445-88A9-38D6DA1B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C29E-8765-5E47-8D37-CEE69E57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1248-0BE3-044F-92C7-1DFDC1BD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AF3E0-2F04-F84F-B836-0AB398FBC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5A8D-FE87-9347-A31A-904695607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0AE76-CA3D-084D-93B1-CEC73FAE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05F1-4AC4-9440-8FFE-278B6F12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49C87-D257-7C4F-9E70-0FF4A0EB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7AB6D-55F8-C24A-80A2-CE247E7E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AD97-0A61-6048-A350-B9315BE7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1BC0-13F7-9247-9DF9-1E1CE7725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10A9-FFE9-D54E-BE44-479B486453D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7FDB-1455-124C-ABA0-BE65B7D6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6D6A-632D-034D-8F5D-03FCEB029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tiff"/><Relationship Id="rId5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fitter/graph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143A-CF4C-AB47-A01C-B67BC159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311" y="2572427"/>
            <a:ext cx="6645780" cy="159085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ABC: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5114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F5825C32-4942-2B40-95BB-57A42251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26" y="380085"/>
            <a:ext cx="1541460" cy="823912"/>
          </a:xfrm>
        </p:spPr>
        <p:txBody>
          <a:bodyPr/>
          <a:lstStyle/>
          <a:p>
            <a:r>
              <a:rPr lang="en-US" dirty="0"/>
              <a:t>Slope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37CD2655-2051-4F41-8206-418798A21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0776" y="4803393"/>
            <a:ext cx="1902691" cy="823912"/>
          </a:xfrm>
        </p:spPr>
        <p:txBody>
          <a:bodyPr/>
          <a:lstStyle/>
          <a:p>
            <a:r>
              <a:rPr lang="en-US" dirty="0"/>
              <a:t>Derivative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38BD73-9971-4A4F-BA00-73D2C475576A}"/>
              </a:ext>
            </a:extLst>
          </p:cNvPr>
          <p:cNvGrpSpPr/>
          <p:nvPr/>
        </p:nvGrpSpPr>
        <p:grpSpPr>
          <a:xfrm>
            <a:off x="3554609" y="637685"/>
            <a:ext cx="1855654" cy="1699168"/>
            <a:chOff x="1700097" y="2680571"/>
            <a:chExt cx="3640603" cy="3333595"/>
          </a:xfrm>
        </p:grpSpPr>
        <p:cxnSp>
          <p:nvCxnSpPr>
            <p:cNvPr id="81" name="Straight Arrow Connector 80" descr="x">
              <a:extLst>
                <a:ext uri="{FF2B5EF4-FFF2-40B4-BE49-F238E27FC236}">
                  <a16:creationId xmlns:a16="http://schemas.microsoft.com/office/drawing/2014/main" id="{B5EE900E-1575-A54C-86A1-784591653D2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1805355" y="5644834"/>
              <a:ext cx="34499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683F852-1D93-784D-A493-D4010409E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0347" y="2680571"/>
              <a:ext cx="0" cy="33335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3D891BB-8733-624F-849B-84C0BD91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0347" y="3414100"/>
              <a:ext cx="2321168" cy="16177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D2B751-F3EF-C148-A818-26DD6AE1AE1E}"/>
                </a:ext>
              </a:extLst>
            </p:cNvPr>
            <p:cNvSpPr txBox="1"/>
            <p:nvPr/>
          </p:nvSpPr>
          <p:spPr>
            <a:xfrm>
              <a:off x="5069394" y="5644834"/>
              <a:ext cx="271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1B9E76-77E2-2849-A397-2A5A69D89148}"/>
                </a:ext>
              </a:extLst>
            </p:cNvPr>
            <p:cNvSpPr txBox="1"/>
            <p:nvPr/>
          </p:nvSpPr>
          <p:spPr>
            <a:xfrm>
              <a:off x="1700097" y="2730212"/>
              <a:ext cx="27130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CBED303-4761-224C-9072-25528672D318}"/>
              </a:ext>
            </a:extLst>
          </p:cNvPr>
          <p:cNvGrpSpPr/>
          <p:nvPr/>
        </p:nvGrpSpPr>
        <p:grpSpPr>
          <a:xfrm>
            <a:off x="7154425" y="731810"/>
            <a:ext cx="1871147" cy="1699169"/>
            <a:chOff x="1669702" y="2680570"/>
            <a:chExt cx="3670998" cy="3333596"/>
          </a:xfrm>
        </p:grpSpPr>
        <p:cxnSp>
          <p:nvCxnSpPr>
            <p:cNvPr id="90" name="Straight Arrow Connector 89" descr="x">
              <a:extLst>
                <a:ext uri="{FF2B5EF4-FFF2-40B4-BE49-F238E27FC236}">
                  <a16:creationId xmlns:a16="http://schemas.microsoft.com/office/drawing/2014/main" id="{48F2326E-E6BB-8D4E-942F-B7FA67A77A3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1805355" y="5644834"/>
              <a:ext cx="34499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2EFFDF4-109F-814C-AF13-BB85B0B0D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0347" y="2680571"/>
              <a:ext cx="0" cy="33335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495D198-6E98-0B4F-BE77-D2462CF447A5}"/>
                </a:ext>
              </a:extLst>
            </p:cNvPr>
            <p:cNvCxnSpPr>
              <a:cxnSpLocks/>
            </p:cNvCxnSpPr>
            <p:nvPr/>
          </p:nvCxnSpPr>
          <p:spPr>
            <a:xfrm>
              <a:off x="2150347" y="3801522"/>
              <a:ext cx="2919046" cy="13692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0931C9F-766F-AF40-9D6B-DF314A7850B5}"/>
                </a:ext>
              </a:extLst>
            </p:cNvPr>
            <p:cNvSpPr txBox="1"/>
            <p:nvPr/>
          </p:nvSpPr>
          <p:spPr>
            <a:xfrm>
              <a:off x="5069394" y="5644834"/>
              <a:ext cx="271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F86740-9873-4D46-9FD8-07717C978273}"/>
                </a:ext>
              </a:extLst>
            </p:cNvPr>
            <p:cNvSpPr txBox="1"/>
            <p:nvPr/>
          </p:nvSpPr>
          <p:spPr>
            <a:xfrm>
              <a:off x="1669702" y="2680570"/>
              <a:ext cx="27130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27728CD-270F-C84D-A4E1-23C77563F85C}"/>
              </a:ext>
            </a:extLst>
          </p:cNvPr>
          <p:cNvGrpSpPr/>
          <p:nvPr/>
        </p:nvGrpSpPr>
        <p:grpSpPr>
          <a:xfrm>
            <a:off x="4487493" y="3590526"/>
            <a:ext cx="4073555" cy="2927060"/>
            <a:chOff x="7423336" y="4928472"/>
            <a:chExt cx="2364712" cy="169916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7A1AB7D-100F-A947-822E-B808BB982D89}"/>
                </a:ext>
              </a:extLst>
            </p:cNvPr>
            <p:cNvGrpSpPr/>
            <p:nvPr/>
          </p:nvGrpSpPr>
          <p:grpSpPr>
            <a:xfrm>
              <a:off x="7423336" y="4928472"/>
              <a:ext cx="2364712" cy="1699168"/>
              <a:chOff x="1700097" y="2680571"/>
              <a:chExt cx="4639323" cy="3333595"/>
            </a:xfrm>
          </p:grpSpPr>
          <p:cxnSp>
            <p:nvCxnSpPr>
              <p:cNvPr id="99" name="Straight Arrow Connector 98" descr="x">
                <a:extLst>
                  <a:ext uri="{FF2B5EF4-FFF2-40B4-BE49-F238E27FC236}">
                    <a16:creationId xmlns:a16="http://schemas.microsoft.com/office/drawing/2014/main" id="{90057E5E-D6AB-BF48-B67F-D4AF7515D330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5355" y="5644835"/>
                <a:ext cx="45340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D3F254C7-ECBA-9C47-8F89-94DC88AFFA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347" y="2680571"/>
                <a:ext cx="0" cy="33335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6ACD7C8-603C-9545-97A8-D5860BB9390A}"/>
                  </a:ext>
                </a:extLst>
              </p:cNvPr>
              <p:cNvSpPr txBox="1"/>
              <p:nvPr/>
            </p:nvSpPr>
            <p:spPr>
              <a:xfrm>
                <a:off x="5069394" y="5644834"/>
                <a:ext cx="271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5968FD8-72F1-9643-BD26-C563BCE21458}"/>
                  </a:ext>
                </a:extLst>
              </p:cNvPr>
              <p:cNvSpPr txBox="1"/>
              <p:nvPr/>
            </p:nvSpPr>
            <p:spPr>
              <a:xfrm>
                <a:off x="1700097" y="2730212"/>
                <a:ext cx="27130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0F3D6A6E-DE37-1A49-98BB-A8DE627D86AF}"/>
                </a:ext>
              </a:extLst>
            </p:cNvPr>
            <p:cNvSpPr/>
            <p:nvPr/>
          </p:nvSpPr>
          <p:spPr>
            <a:xfrm rot="10800000">
              <a:off x="7492479" y="5435449"/>
              <a:ext cx="1902691" cy="941277"/>
            </a:xfrm>
            <a:custGeom>
              <a:avLst/>
              <a:gdLst>
                <a:gd name="connsiteX0" fmla="*/ 0 w 1858945"/>
                <a:gd name="connsiteY0" fmla="*/ 994790 h 994790"/>
                <a:gd name="connsiteX1" fmla="*/ 361741 w 1858945"/>
                <a:gd name="connsiteY1" fmla="*/ 813919 h 994790"/>
                <a:gd name="connsiteX2" fmla="*/ 844062 w 1858945"/>
                <a:gd name="connsiteY2" fmla="*/ 3 h 994790"/>
                <a:gd name="connsiteX3" fmla="*/ 1205802 w 1858945"/>
                <a:gd name="connsiteY3" fmla="*/ 823968 h 994790"/>
                <a:gd name="connsiteX4" fmla="*/ 1858945 w 1858945"/>
                <a:gd name="connsiteY4" fmla="*/ 984741 h 994790"/>
                <a:gd name="connsiteX0" fmla="*/ 0 w 1858945"/>
                <a:gd name="connsiteY0" fmla="*/ 994800 h 994800"/>
                <a:gd name="connsiteX1" fmla="*/ 361741 w 1858945"/>
                <a:gd name="connsiteY1" fmla="*/ 813929 h 994800"/>
                <a:gd name="connsiteX2" fmla="*/ 844062 w 1858945"/>
                <a:gd name="connsiteY2" fmla="*/ 13 h 994800"/>
                <a:gd name="connsiteX3" fmla="*/ 1295932 w 1858945"/>
                <a:gd name="connsiteY3" fmla="*/ 834751 h 994800"/>
                <a:gd name="connsiteX4" fmla="*/ 1858945 w 1858945"/>
                <a:gd name="connsiteY4" fmla="*/ 984751 h 994800"/>
                <a:gd name="connsiteX0" fmla="*/ 0 w 1858945"/>
                <a:gd name="connsiteY0" fmla="*/ 962482 h 962482"/>
                <a:gd name="connsiteX1" fmla="*/ 361741 w 1858945"/>
                <a:gd name="connsiteY1" fmla="*/ 781611 h 962482"/>
                <a:gd name="connsiteX2" fmla="*/ 924178 w 1858945"/>
                <a:gd name="connsiteY2" fmla="*/ 15 h 962482"/>
                <a:gd name="connsiteX3" fmla="*/ 1295932 w 1858945"/>
                <a:gd name="connsiteY3" fmla="*/ 802433 h 962482"/>
                <a:gd name="connsiteX4" fmla="*/ 1858945 w 1858945"/>
                <a:gd name="connsiteY4" fmla="*/ 952433 h 962482"/>
                <a:gd name="connsiteX0" fmla="*/ 0 w 1858945"/>
                <a:gd name="connsiteY0" fmla="*/ 908615 h 908615"/>
                <a:gd name="connsiteX1" fmla="*/ 361741 w 1858945"/>
                <a:gd name="connsiteY1" fmla="*/ 727744 h 908615"/>
                <a:gd name="connsiteX2" fmla="*/ 884121 w 1858945"/>
                <a:gd name="connsiteY2" fmla="*/ 16 h 908615"/>
                <a:gd name="connsiteX3" fmla="*/ 1295932 w 1858945"/>
                <a:gd name="connsiteY3" fmla="*/ 748566 h 908615"/>
                <a:gd name="connsiteX4" fmla="*/ 1858945 w 1858945"/>
                <a:gd name="connsiteY4" fmla="*/ 898566 h 908615"/>
                <a:gd name="connsiteX0" fmla="*/ 0 w 1628613"/>
                <a:gd name="connsiteY0" fmla="*/ 908615 h 909481"/>
                <a:gd name="connsiteX1" fmla="*/ 361741 w 1628613"/>
                <a:gd name="connsiteY1" fmla="*/ 727744 h 909481"/>
                <a:gd name="connsiteX2" fmla="*/ 884121 w 1628613"/>
                <a:gd name="connsiteY2" fmla="*/ 16 h 909481"/>
                <a:gd name="connsiteX3" fmla="*/ 1295932 w 1628613"/>
                <a:gd name="connsiteY3" fmla="*/ 748566 h 909481"/>
                <a:gd name="connsiteX4" fmla="*/ 1628613 w 1628613"/>
                <a:gd name="connsiteY4" fmla="*/ 909340 h 909481"/>
                <a:gd name="connsiteX0" fmla="*/ 0 w 1708729"/>
                <a:gd name="connsiteY0" fmla="*/ 908615 h 909481"/>
                <a:gd name="connsiteX1" fmla="*/ 361741 w 1708729"/>
                <a:gd name="connsiteY1" fmla="*/ 727744 h 909481"/>
                <a:gd name="connsiteX2" fmla="*/ 884121 w 1708729"/>
                <a:gd name="connsiteY2" fmla="*/ 16 h 909481"/>
                <a:gd name="connsiteX3" fmla="*/ 1295932 w 1708729"/>
                <a:gd name="connsiteY3" fmla="*/ 748566 h 909481"/>
                <a:gd name="connsiteX4" fmla="*/ 1708729 w 1708729"/>
                <a:gd name="connsiteY4" fmla="*/ 909340 h 909481"/>
                <a:gd name="connsiteX0" fmla="*/ 0 w 1708729"/>
                <a:gd name="connsiteY0" fmla="*/ 908640 h 909396"/>
                <a:gd name="connsiteX1" fmla="*/ 361741 w 1708729"/>
                <a:gd name="connsiteY1" fmla="*/ 727769 h 909396"/>
                <a:gd name="connsiteX2" fmla="*/ 884121 w 1708729"/>
                <a:gd name="connsiteY2" fmla="*/ 41 h 909396"/>
                <a:gd name="connsiteX3" fmla="*/ 1315960 w 1708729"/>
                <a:gd name="connsiteY3" fmla="*/ 694724 h 909396"/>
                <a:gd name="connsiteX4" fmla="*/ 1708729 w 1708729"/>
                <a:gd name="connsiteY4" fmla="*/ 909365 h 90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8729" h="909396">
                  <a:moveTo>
                    <a:pt x="0" y="908640"/>
                  </a:moveTo>
                  <a:cubicBezTo>
                    <a:pt x="110532" y="901103"/>
                    <a:pt x="214388" y="879202"/>
                    <a:pt x="361741" y="727769"/>
                  </a:cubicBezTo>
                  <a:cubicBezTo>
                    <a:pt x="509094" y="576336"/>
                    <a:pt x="725085" y="5548"/>
                    <a:pt x="884121" y="41"/>
                  </a:cubicBezTo>
                  <a:cubicBezTo>
                    <a:pt x="1043157" y="-5466"/>
                    <a:pt x="1178525" y="543170"/>
                    <a:pt x="1315960" y="694724"/>
                  </a:cubicBezTo>
                  <a:cubicBezTo>
                    <a:pt x="1453395" y="846278"/>
                    <a:pt x="1466731" y="911040"/>
                    <a:pt x="1708729" y="90936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B62DE7B-CE19-D64B-84FC-C6DA93D216BA}"/>
              </a:ext>
            </a:extLst>
          </p:cNvPr>
          <p:cNvCxnSpPr/>
          <p:nvPr/>
        </p:nvCxnSpPr>
        <p:spPr>
          <a:xfrm>
            <a:off x="1768510" y="3305908"/>
            <a:ext cx="8621486" cy="0"/>
          </a:xfrm>
          <a:prstGeom prst="line">
            <a:avLst/>
          </a:prstGeom>
          <a:ln w="44450" cap="rnd">
            <a:solidFill>
              <a:schemeClr val="tx1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BD6EAFB-0F95-9943-8DAD-3A4667C85899}"/>
              </a:ext>
            </a:extLst>
          </p:cNvPr>
          <p:cNvCxnSpPr>
            <a:cxnSpLocks/>
          </p:cNvCxnSpPr>
          <p:nvPr/>
        </p:nvCxnSpPr>
        <p:spPr>
          <a:xfrm flipV="1">
            <a:off x="4157855" y="1299149"/>
            <a:ext cx="388745" cy="271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5068C9-01C8-CF4F-9762-97385769F2BD}"/>
              </a:ext>
            </a:extLst>
          </p:cNvPr>
          <p:cNvCxnSpPr/>
          <p:nvPr/>
        </p:nvCxnSpPr>
        <p:spPr>
          <a:xfrm>
            <a:off x="4157855" y="1574572"/>
            <a:ext cx="0" cy="5740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1CE944-D345-4F41-86E2-6EDF3819C8A7}"/>
              </a:ext>
            </a:extLst>
          </p:cNvPr>
          <p:cNvCxnSpPr>
            <a:cxnSpLocks/>
          </p:cNvCxnSpPr>
          <p:nvPr/>
        </p:nvCxnSpPr>
        <p:spPr>
          <a:xfrm>
            <a:off x="4546600" y="1303171"/>
            <a:ext cx="0" cy="8454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438B0F1-AE5D-384D-AA9C-6141FAA448E0}"/>
              </a:ext>
            </a:extLst>
          </p:cNvPr>
          <p:cNvCxnSpPr>
            <a:cxnSpLocks/>
          </p:cNvCxnSpPr>
          <p:nvPr/>
        </p:nvCxnSpPr>
        <p:spPr>
          <a:xfrm flipH="1">
            <a:off x="3784106" y="1574572"/>
            <a:ext cx="3737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C0B2D4F-3C65-8A46-8077-1BA193FE93CA}"/>
              </a:ext>
            </a:extLst>
          </p:cNvPr>
          <p:cNvCxnSpPr>
            <a:cxnSpLocks/>
          </p:cNvCxnSpPr>
          <p:nvPr/>
        </p:nvCxnSpPr>
        <p:spPr>
          <a:xfrm flipH="1">
            <a:off x="3784106" y="1303171"/>
            <a:ext cx="7624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41706A2-3DA2-FD44-BE2C-BF7CF07A36A7}"/>
              </a:ext>
            </a:extLst>
          </p:cNvPr>
          <p:cNvCxnSpPr/>
          <p:nvPr/>
        </p:nvCxnSpPr>
        <p:spPr>
          <a:xfrm>
            <a:off x="4203785" y="2242727"/>
            <a:ext cx="342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62AAFC2-6B54-3F43-A555-9FF8B3CD3B59}"/>
              </a:ext>
            </a:extLst>
          </p:cNvPr>
          <p:cNvSpPr txBox="1"/>
          <p:nvPr/>
        </p:nvSpPr>
        <p:spPr>
          <a:xfrm>
            <a:off x="4170531" y="2215109"/>
            <a:ext cx="357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Δx</a:t>
            </a:r>
            <a:endParaRPr lang="en-US" sz="13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AC65D2-47FA-1C4E-A0F7-5572A008DE99}"/>
              </a:ext>
            </a:extLst>
          </p:cNvPr>
          <p:cNvSpPr txBox="1"/>
          <p:nvPr/>
        </p:nvSpPr>
        <p:spPr>
          <a:xfrm>
            <a:off x="3274366" y="1282184"/>
            <a:ext cx="357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Δy</a:t>
            </a:r>
            <a:endParaRPr lang="en-US" sz="13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D1FCAD7-EB5A-EA43-8850-4F14E40DC6FE}"/>
              </a:ext>
            </a:extLst>
          </p:cNvPr>
          <p:cNvCxnSpPr>
            <a:cxnSpLocks/>
          </p:cNvCxnSpPr>
          <p:nvPr/>
        </p:nvCxnSpPr>
        <p:spPr>
          <a:xfrm>
            <a:off x="3692897" y="1303171"/>
            <a:ext cx="0" cy="271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061373E-FB9A-C54F-93FE-3DF059720C20}"/>
              </a:ext>
            </a:extLst>
          </p:cNvPr>
          <p:cNvSpPr txBox="1"/>
          <p:nvPr/>
        </p:nvSpPr>
        <p:spPr>
          <a:xfrm>
            <a:off x="4799562" y="325855"/>
            <a:ext cx="235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Δx</a:t>
            </a:r>
            <a:r>
              <a:rPr lang="en-US" dirty="0"/>
              <a:t> / </a:t>
            </a:r>
            <a:r>
              <a:rPr lang="en-US" dirty="0" err="1"/>
              <a:t>Δy</a:t>
            </a:r>
            <a:r>
              <a:rPr lang="en-US" dirty="0"/>
              <a:t> = const = slope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712A180-DF47-3147-8B98-ECA651D17A06}"/>
              </a:ext>
            </a:extLst>
          </p:cNvPr>
          <p:cNvSpPr txBox="1"/>
          <p:nvPr/>
        </p:nvSpPr>
        <p:spPr>
          <a:xfrm>
            <a:off x="3586360" y="2571492"/>
            <a:ext cx="16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&gt; 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6D646A9-4155-9242-AD71-3CF0F8B13336}"/>
              </a:ext>
            </a:extLst>
          </p:cNvPr>
          <p:cNvSpPr txBox="1"/>
          <p:nvPr/>
        </p:nvSpPr>
        <p:spPr>
          <a:xfrm>
            <a:off x="7405356" y="2569368"/>
            <a:ext cx="16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&lt;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2CF7892-F2C0-A840-BBF3-D941EE1576E0}"/>
                  </a:ext>
                </a:extLst>
              </p:cNvPr>
              <p:cNvSpPr txBox="1"/>
              <p:nvPr/>
            </p:nvSpPr>
            <p:spPr>
              <a:xfrm>
                <a:off x="4500266" y="1887939"/>
                <a:ext cx="190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2CF7892-F2C0-A840-BBF3-D941EE157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266" y="1887939"/>
                <a:ext cx="190494" cy="276999"/>
              </a:xfrm>
              <a:prstGeom prst="rect">
                <a:avLst/>
              </a:prstGeom>
              <a:blipFill>
                <a:blip r:embed="rId3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EC3DC7-19BC-434E-997C-EF4D7429EEC3}"/>
                  </a:ext>
                </a:extLst>
              </p:cNvPr>
              <p:cNvSpPr txBox="1"/>
              <p:nvPr/>
            </p:nvSpPr>
            <p:spPr>
              <a:xfrm>
                <a:off x="4086905" y="1887939"/>
                <a:ext cx="190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EC3DC7-19BC-434E-997C-EF4D7429E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905" y="1887939"/>
                <a:ext cx="190494" cy="276999"/>
              </a:xfrm>
              <a:prstGeom prst="rect">
                <a:avLst/>
              </a:prstGeom>
              <a:blipFill>
                <a:blip r:embed="rId4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5150B64-30F6-9F40-AA68-D8C7676D08C8}"/>
                  </a:ext>
                </a:extLst>
              </p:cNvPr>
              <p:cNvSpPr txBox="1"/>
              <p:nvPr/>
            </p:nvSpPr>
            <p:spPr>
              <a:xfrm>
                <a:off x="3710581" y="1338600"/>
                <a:ext cx="2515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vi-V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5150B64-30F6-9F40-AA68-D8C7676D0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581" y="1338600"/>
                <a:ext cx="251507" cy="276999"/>
              </a:xfrm>
              <a:prstGeom prst="rect">
                <a:avLst/>
              </a:prstGeom>
              <a:blipFill>
                <a:blip r:embed="rId5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889BCE0-A18B-024E-B37F-D38AD1902E89}"/>
                  </a:ext>
                </a:extLst>
              </p:cNvPr>
              <p:cNvSpPr txBox="1"/>
              <p:nvPr/>
            </p:nvSpPr>
            <p:spPr>
              <a:xfrm>
                <a:off x="3726065" y="1043887"/>
                <a:ext cx="2515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vi-V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889BCE0-A18B-024E-B37F-D38AD1902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065" y="1043887"/>
                <a:ext cx="251507" cy="276999"/>
              </a:xfrm>
              <a:prstGeom prst="rect">
                <a:avLst/>
              </a:prstGeom>
              <a:blipFill>
                <a:blip r:embed="rId6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B2B8679-D8A4-D346-BB40-E60BFC384846}"/>
              </a:ext>
            </a:extLst>
          </p:cNvPr>
          <p:cNvSpPr txBox="1"/>
          <p:nvPr/>
        </p:nvSpPr>
        <p:spPr>
          <a:xfrm>
            <a:off x="9831601" y="1396729"/>
            <a:ext cx="165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= 0 ?</a:t>
            </a:r>
          </a:p>
        </p:txBody>
      </p:sp>
    </p:spTree>
    <p:extLst>
      <p:ext uri="{BB962C8B-B14F-4D97-AF65-F5344CB8AC3E}">
        <p14:creationId xmlns:p14="http://schemas.microsoft.com/office/powerpoint/2010/main" val="27612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  <p:bldP spid="130" grpId="0"/>
      <p:bldP spid="131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F08C44D-E645-D442-A9CF-F6F4EAEB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Minimize loss function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BAFFBF-4B95-E740-8887-6310E73D3D29}"/>
              </a:ext>
            </a:extLst>
          </p:cNvPr>
          <p:cNvGrpSpPr/>
          <p:nvPr/>
        </p:nvGrpSpPr>
        <p:grpSpPr>
          <a:xfrm>
            <a:off x="179884" y="1478503"/>
            <a:ext cx="7259302" cy="4744067"/>
            <a:chOff x="3945971" y="2285434"/>
            <a:chExt cx="7407829" cy="55069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169B4C-07CB-495B-8921-5E2F1DEBF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1619" y="2285434"/>
              <a:ext cx="7222181" cy="55069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B24DC0-FBA7-E243-9FD0-6D973AB35207}"/>
                </a:ext>
              </a:extLst>
            </p:cNvPr>
            <p:cNvSpPr txBox="1"/>
            <p:nvPr/>
          </p:nvSpPr>
          <p:spPr>
            <a:xfrm>
              <a:off x="3945971" y="3762767"/>
              <a:ext cx="76449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rgbClr val="FF0000"/>
                  </a:solidFill>
                </a:rPr>
                <a:t>𝑙𝑜𝑠𝑠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A033AB-C651-D947-8575-52CBED4E5991}"/>
                    </a:ext>
                  </a:extLst>
                </p:cNvPr>
                <p:cNvSpPr txBox="1"/>
                <p:nvPr/>
              </p:nvSpPr>
              <p:spPr>
                <a:xfrm>
                  <a:off x="9009046" y="6858841"/>
                  <a:ext cx="821961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25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5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vi-VN" sz="25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5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A033AB-C651-D947-8575-52CBED4E5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9046" y="6858841"/>
                  <a:ext cx="821961" cy="477054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ADEC1D-DEDA-F445-9779-0B7965A32259}"/>
                </a:ext>
              </a:extLst>
            </p:cNvPr>
            <p:cNvSpPr txBox="1"/>
            <p:nvPr/>
          </p:nvSpPr>
          <p:spPr>
            <a:xfrm>
              <a:off x="5256636" y="6636772"/>
              <a:ext cx="34477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rgbClr val="00BB00"/>
                  </a:solidFill>
                </a:rPr>
                <a:t>b</a:t>
              </a:r>
            </a:p>
          </p:txBody>
        </p:sp>
      </p:grp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4045B1E0-C85A-654A-9032-6C707747E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99687" y="2008216"/>
            <a:ext cx="5218312" cy="337128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0C29DD7-37D1-1045-B80E-5DA5169323D0}"/>
              </a:ext>
            </a:extLst>
          </p:cNvPr>
          <p:cNvSpPr/>
          <p:nvPr/>
        </p:nvSpPr>
        <p:spPr>
          <a:xfrm>
            <a:off x="10952449" y="3656014"/>
            <a:ext cx="201478" cy="194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8A656-952C-4E29-8B62-2A6064681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79265-F4BC-D741-94B5-F9F6A3BB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Gradient descent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lapper board">
            <a:hlinkClick r:id="rId3"/>
            <a:extLst>
              <a:ext uri="{FF2B5EF4-FFF2-40B4-BE49-F238E27FC236}">
                <a16:creationId xmlns:a16="http://schemas.microsoft.com/office/drawing/2014/main" id="{587C2836-6F3F-7949-9B01-AC623CC44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670" y="2841263"/>
            <a:ext cx="1175474" cy="11754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17EA8DB-29E6-2541-AAF2-B675F8223578}"/>
              </a:ext>
            </a:extLst>
          </p:cNvPr>
          <p:cNvSpPr txBox="1">
            <a:spLocks/>
          </p:cNvSpPr>
          <p:nvPr/>
        </p:nvSpPr>
        <p:spPr>
          <a:xfrm>
            <a:off x="4387349" y="2269851"/>
            <a:ext cx="6897171" cy="225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FFFFFF"/>
                </a:solidFill>
              </a:rPr>
              <a:t>Let’s code</a:t>
            </a:r>
          </a:p>
        </p:txBody>
      </p:sp>
    </p:spTree>
    <p:extLst>
      <p:ext uri="{BB962C8B-B14F-4D97-AF65-F5344CB8AC3E}">
        <p14:creationId xmlns:p14="http://schemas.microsoft.com/office/powerpoint/2010/main" val="4149662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B895-8D78-9E4D-BA90-C01EC56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F392-1589-564B-B220-80801BD5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BA03F-5469-3E46-9A33-3C749801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6F0BA1-F244-436C-A179-1FDD84FBC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8721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43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98F096-54AC-40A4-A484-C6D87DFEE5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598F096-54AC-40A4-A484-C6D87DFEE5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B71DD7-0E6A-4379-A5C7-BCE2052D9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E2B71DD7-0E6A-4379-A5C7-BCE2052D90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0E48E3-E434-4846-BD4D-E64DCF563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220E48E3-E434-4846-BD4D-E64DCF563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BD08EB-A3A7-4A98-84F7-EE0E70A4D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61BD08EB-A3A7-4A98-84F7-EE0E70A4D1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37FC02-184C-4B65-9D23-8AEEED18B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5537FC02-184C-4B65-9D23-8AEEED18BC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580D71-094B-4909-B5F6-9F71FE20E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79580D71-094B-4909-B5F6-9F71FE20EA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789A8C-1A78-4124-8D9D-F753725DC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73789A8C-1A78-4124-8D9D-F753725DC0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2AF6D2-3852-4B0A-97E2-3E90AEC84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332AF6D2-3852-4B0A-97E2-3E90AEC84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79EF82-252D-4F76-B6E3-C781994E5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F279EF82-252D-4F76-B6E3-C781994E5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EED54-1516-EA41-A69C-E3856EBB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100" dirty="0"/>
              <a:t>How many data we have in our digital universe?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A1FCC-16F9-EE41-B0B5-C37EA7FC0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643342"/>
            <a:ext cx="612887" cy="8152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2.7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3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BFCF10-2D2B-9545-BD66-ADE35388A3D9}"/>
              </a:ext>
            </a:extLst>
          </p:cNvPr>
          <p:cNvSpPr txBox="1"/>
          <p:nvPr/>
        </p:nvSpPr>
        <p:spPr>
          <a:xfrm>
            <a:off x="7961258" y="5394027"/>
            <a:ext cx="325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≈ 2.7 * 10^12 Terabyte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9AFFC-8B5D-EF49-8D19-417A54247E2A}"/>
              </a:ext>
            </a:extLst>
          </p:cNvPr>
          <p:cNvSpPr txBox="1"/>
          <p:nvPr/>
        </p:nvSpPr>
        <p:spPr>
          <a:xfrm>
            <a:off x="8574145" y="4787852"/>
            <a:ext cx="202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Zetabyte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DBF41-D25D-7C4E-AFB3-C4A8D4104E4B}"/>
              </a:ext>
            </a:extLst>
          </p:cNvPr>
          <p:cNvSpPr txBox="1"/>
          <p:nvPr/>
        </p:nvSpPr>
        <p:spPr>
          <a:xfrm>
            <a:off x="7961258" y="5895180"/>
            <a:ext cx="325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≈ 2700 billion Terabyte</a:t>
            </a:r>
          </a:p>
        </p:txBody>
      </p:sp>
    </p:spTree>
    <p:extLst>
      <p:ext uri="{BB962C8B-B14F-4D97-AF65-F5344CB8AC3E}">
        <p14:creationId xmlns:p14="http://schemas.microsoft.com/office/powerpoint/2010/main" val="150049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E2505-9B1A-FB41-A0A9-5293E464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How about now and the future?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CF3A-DD80-D44C-8E74-9BA0C185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1282" cy="33995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dirty="0"/>
              <a:t>less than 0.5% of available data is actually being analyzed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Right now: 1.7 megabytes /second/ person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2025: 150 </a:t>
            </a:r>
            <a:r>
              <a:rPr lang="en-US" sz="2000" dirty="0" err="1"/>
              <a:t>Zetabyte</a:t>
            </a:r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D196C9-A579-0F4E-9820-91A875439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811319"/>
              </p:ext>
            </p:extLst>
          </p:nvPr>
        </p:nvGraphicFramePr>
        <p:xfrm>
          <a:off x="5507018" y="1632857"/>
          <a:ext cx="6424814" cy="428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116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8504C6-3A2F-574A-878C-F5421A67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learing is all around you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2E46FBD-24C2-482F-A28E-84DC2B2EF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1482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61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53DBD"/>
            </a:gs>
            <a:gs pos="56000">
              <a:srgbClr val="63308B"/>
            </a:gs>
            <a:gs pos="83000">
              <a:srgbClr val="853DBD"/>
            </a:gs>
            <a:gs pos="100000">
              <a:srgbClr val="7030A0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19A082-B77B-724C-8A09-D3C8B9C86C85}"/>
              </a:ext>
            </a:extLst>
          </p:cNvPr>
          <p:cNvSpPr/>
          <p:nvPr/>
        </p:nvSpPr>
        <p:spPr>
          <a:xfrm>
            <a:off x="-770929" y="5643301"/>
            <a:ext cx="13258744" cy="1627294"/>
          </a:xfrm>
          <a:custGeom>
            <a:avLst/>
            <a:gdLst>
              <a:gd name="connsiteX0" fmla="*/ 0 w 15734306"/>
              <a:gd name="connsiteY0" fmla="*/ 2073965 h 4147930"/>
              <a:gd name="connsiteX1" fmla="*/ 7867153 w 15734306"/>
              <a:gd name="connsiteY1" fmla="*/ 0 h 4147930"/>
              <a:gd name="connsiteX2" fmla="*/ 15734306 w 15734306"/>
              <a:gd name="connsiteY2" fmla="*/ 2073965 h 4147930"/>
              <a:gd name="connsiteX3" fmla="*/ 7867153 w 15734306"/>
              <a:gd name="connsiteY3" fmla="*/ 4147930 h 4147930"/>
              <a:gd name="connsiteX4" fmla="*/ 0 w 15734306"/>
              <a:gd name="connsiteY4" fmla="*/ 2073965 h 4147930"/>
              <a:gd name="connsiteX0" fmla="*/ 2 w 15734308"/>
              <a:gd name="connsiteY0" fmla="*/ 2073965 h 2535713"/>
              <a:gd name="connsiteX1" fmla="*/ 7867155 w 15734308"/>
              <a:gd name="connsiteY1" fmla="*/ 0 h 2535713"/>
              <a:gd name="connsiteX2" fmla="*/ 15734308 w 15734308"/>
              <a:gd name="connsiteY2" fmla="*/ 2073965 h 2535713"/>
              <a:gd name="connsiteX3" fmla="*/ 7844852 w 15734308"/>
              <a:gd name="connsiteY3" fmla="*/ 1873082 h 2535713"/>
              <a:gd name="connsiteX4" fmla="*/ 2 w 15734308"/>
              <a:gd name="connsiteY4" fmla="*/ 2073965 h 2535713"/>
              <a:gd name="connsiteX0" fmla="*/ 2 w 15734308"/>
              <a:gd name="connsiteY0" fmla="*/ 2073965 h 2174702"/>
              <a:gd name="connsiteX1" fmla="*/ 7867155 w 15734308"/>
              <a:gd name="connsiteY1" fmla="*/ 0 h 2174702"/>
              <a:gd name="connsiteX2" fmla="*/ 15734308 w 15734308"/>
              <a:gd name="connsiteY2" fmla="*/ 2073965 h 2174702"/>
              <a:gd name="connsiteX3" fmla="*/ 7844852 w 15734308"/>
              <a:gd name="connsiteY3" fmla="*/ 1873082 h 2174702"/>
              <a:gd name="connsiteX4" fmla="*/ 2 w 15734308"/>
              <a:gd name="connsiteY4" fmla="*/ 2073965 h 2174702"/>
              <a:gd name="connsiteX0" fmla="*/ 895557 w 16629863"/>
              <a:gd name="connsiteY0" fmla="*/ 2073965 h 2074661"/>
              <a:gd name="connsiteX1" fmla="*/ 8762710 w 16629863"/>
              <a:gd name="connsiteY1" fmla="*/ 0 h 2074661"/>
              <a:gd name="connsiteX2" fmla="*/ 16629863 w 16629863"/>
              <a:gd name="connsiteY2" fmla="*/ 2073965 h 2074661"/>
              <a:gd name="connsiteX3" fmla="*/ 8740407 w 16629863"/>
              <a:gd name="connsiteY3" fmla="*/ 1873082 h 2074661"/>
              <a:gd name="connsiteX4" fmla="*/ 895557 w 16629863"/>
              <a:gd name="connsiteY4" fmla="*/ 2073965 h 2074661"/>
              <a:gd name="connsiteX0" fmla="*/ 937532 w 14263175"/>
              <a:gd name="connsiteY0" fmla="*/ 1851470 h 2074494"/>
              <a:gd name="connsiteX1" fmla="*/ 6396022 w 14263175"/>
              <a:gd name="connsiteY1" fmla="*/ 529 h 2074494"/>
              <a:gd name="connsiteX2" fmla="*/ 14263175 w 14263175"/>
              <a:gd name="connsiteY2" fmla="*/ 2074494 h 2074494"/>
              <a:gd name="connsiteX3" fmla="*/ 6373719 w 14263175"/>
              <a:gd name="connsiteY3" fmla="*/ 1873611 h 2074494"/>
              <a:gd name="connsiteX4" fmla="*/ 937532 w 14263175"/>
              <a:gd name="connsiteY4" fmla="*/ 1851470 h 2074494"/>
              <a:gd name="connsiteX0" fmla="*/ 956928 w 14059546"/>
              <a:gd name="connsiteY0" fmla="*/ 1236407 h 2083899"/>
              <a:gd name="connsiteX1" fmla="*/ 6192393 w 14059546"/>
              <a:gd name="connsiteY1" fmla="*/ 9934 h 2083899"/>
              <a:gd name="connsiteX2" fmla="*/ 14059546 w 14059546"/>
              <a:gd name="connsiteY2" fmla="*/ 2083899 h 2083899"/>
              <a:gd name="connsiteX3" fmla="*/ 6170090 w 14059546"/>
              <a:gd name="connsiteY3" fmla="*/ 1883016 h 2083899"/>
              <a:gd name="connsiteX4" fmla="*/ 956928 w 14059546"/>
              <a:gd name="connsiteY4" fmla="*/ 1236407 h 2083899"/>
              <a:gd name="connsiteX0" fmla="*/ 14 w 13102632"/>
              <a:gd name="connsiteY0" fmla="*/ 1238161 h 2085653"/>
              <a:gd name="connsiteX1" fmla="*/ 5235479 w 13102632"/>
              <a:gd name="connsiteY1" fmla="*/ 11688 h 2085653"/>
              <a:gd name="connsiteX2" fmla="*/ 13102632 w 13102632"/>
              <a:gd name="connsiteY2" fmla="*/ 2085653 h 2085653"/>
              <a:gd name="connsiteX3" fmla="*/ 5280083 w 13102632"/>
              <a:gd name="connsiteY3" fmla="*/ 1126487 h 2085653"/>
              <a:gd name="connsiteX4" fmla="*/ 14 w 13102632"/>
              <a:gd name="connsiteY4" fmla="*/ 1238161 h 2085653"/>
              <a:gd name="connsiteX0" fmla="*/ 14 w 13102632"/>
              <a:gd name="connsiteY0" fmla="*/ 1238364 h 2085856"/>
              <a:gd name="connsiteX1" fmla="*/ 5235479 w 13102632"/>
              <a:gd name="connsiteY1" fmla="*/ 11891 h 2085856"/>
              <a:gd name="connsiteX2" fmla="*/ 13102632 w 13102632"/>
              <a:gd name="connsiteY2" fmla="*/ 2085856 h 2085856"/>
              <a:gd name="connsiteX3" fmla="*/ 5280083 w 13102632"/>
              <a:gd name="connsiteY3" fmla="*/ 1260504 h 2085856"/>
              <a:gd name="connsiteX4" fmla="*/ 14 w 13102632"/>
              <a:gd name="connsiteY4" fmla="*/ 1238364 h 2085856"/>
              <a:gd name="connsiteX0" fmla="*/ 13 w 11608368"/>
              <a:gd name="connsiteY0" fmla="*/ 1226951 h 1383067"/>
              <a:gd name="connsiteX1" fmla="*/ 5235478 w 11608368"/>
              <a:gd name="connsiteY1" fmla="*/ 478 h 1383067"/>
              <a:gd name="connsiteX2" fmla="*/ 11608368 w 11608368"/>
              <a:gd name="connsiteY2" fmla="*/ 1383067 h 1383067"/>
              <a:gd name="connsiteX3" fmla="*/ 5280082 w 11608368"/>
              <a:gd name="connsiteY3" fmla="*/ 1249091 h 1383067"/>
              <a:gd name="connsiteX4" fmla="*/ 13 w 11608368"/>
              <a:gd name="connsiteY4" fmla="*/ 1226951 h 1383067"/>
              <a:gd name="connsiteX0" fmla="*/ 13 w 11898299"/>
              <a:gd name="connsiteY0" fmla="*/ 1227093 h 1405511"/>
              <a:gd name="connsiteX1" fmla="*/ 5235478 w 11898299"/>
              <a:gd name="connsiteY1" fmla="*/ 620 h 1405511"/>
              <a:gd name="connsiteX2" fmla="*/ 11898299 w 11898299"/>
              <a:gd name="connsiteY2" fmla="*/ 1405511 h 1405511"/>
              <a:gd name="connsiteX3" fmla="*/ 5280082 w 11898299"/>
              <a:gd name="connsiteY3" fmla="*/ 1249233 h 1405511"/>
              <a:gd name="connsiteX4" fmla="*/ 13 w 11898299"/>
              <a:gd name="connsiteY4" fmla="*/ 1227093 h 1405511"/>
              <a:gd name="connsiteX0" fmla="*/ 9 w 13258744"/>
              <a:gd name="connsiteY0" fmla="*/ 1204968 h 1405688"/>
              <a:gd name="connsiteX1" fmla="*/ 6595923 w 13258744"/>
              <a:gd name="connsiteY1" fmla="*/ 797 h 1405688"/>
              <a:gd name="connsiteX2" fmla="*/ 13258744 w 13258744"/>
              <a:gd name="connsiteY2" fmla="*/ 1405688 h 1405688"/>
              <a:gd name="connsiteX3" fmla="*/ 6640527 w 13258744"/>
              <a:gd name="connsiteY3" fmla="*/ 1249410 h 1405688"/>
              <a:gd name="connsiteX4" fmla="*/ 9 w 13258744"/>
              <a:gd name="connsiteY4" fmla="*/ 1204968 h 140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8744" h="1405688">
                <a:moveTo>
                  <a:pt x="9" y="1204968"/>
                </a:moveTo>
                <a:cubicBezTo>
                  <a:pt x="-7425" y="996866"/>
                  <a:pt x="4386134" y="-32656"/>
                  <a:pt x="6595923" y="797"/>
                </a:cubicBezTo>
                <a:cubicBezTo>
                  <a:pt x="8805712" y="34250"/>
                  <a:pt x="13258744" y="260269"/>
                  <a:pt x="13258744" y="1405688"/>
                </a:cubicBezTo>
                <a:cubicBezTo>
                  <a:pt x="11474549" y="1324473"/>
                  <a:pt x="8850316" y="1282863"/>
                  <a:pt x="6640527" y="1249410"/>
                </a:cubicBezTo>
                <a:cubicBezTo>
                  <a:pt x="4430738" y="1215957"/>
                  <a:pt x="7443" y="1413070"/>
                  <a:pt x="9" y="120496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elescope">
            <a:extLst>
              <a:ext uri="{FF2B5EF4-FFF2-40B4-BE49-F238E27FC236}">
                <a16:creationId xmlns:a16="http://schemas.microsoft.com/office/drawing/2014/main" id="{65586E13-984A-034C-8FDE-34073FCD3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3673" y="5016974"/>
            <a:ext cx="1252654" cy="125265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6244965-703E-F940-B227-F5D614A91FA3}"/>
              </a:ext>
            </a:extLst>
          </p:cNvPr>
          <p:cNvSpPr/>
          <p:nvPr/>
        </p:nvSpPr>
        <p:spPr>
          <a:xfrm>
            <a:off x="9010184" y="356839"/>
            <a:ext cx="2542477" cy="25424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90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COMPLEX MATH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429DE1-D768-E14B-8701-29741BE5FE83}"/>
              </a:ext>
            </a:extLst>
          </p:cNvPr>
          <p:cNvSpPr/>
          <p:nvPr/>
        </p:nvSpPr>
        <p:spPr>
          <a:xfrm>
            <a:off x="7941612" y="3066754"/>
            <a:ext cx="1403110" cy="14031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666B74-E6C5-8148-BBB5-C8D579858B94}"/>
              </a:ext>
            </a:extLst>
          </p:cNvPr>
          <p:cNvSpPr/>
          <p:nvPr/>
        </p:nvSpPr>
        <p:spPr>
          <a:xfrm>
            <a:off x="7901032" y="40719"/>
            <a:ext cx="1163614" cy="1163614"/>
          </a:xfrm>
          <a:prstGeom prst="ellipse">
            <a:avLst/>
          </a:prstGeom>
          <a:solidFill>
            <a:srgbClr val="CD4F66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0A456A-3587-AC46-A7A9-450830A92693}"/>
              </a:ext>
            </a:extLst>
          </p:cNvPr>
          <p:cNvSpPr/>
          <p:nvPr/>
        </p:nvSpPr>
        <p:spPr>
          <a:xfrm>
            <a:off x="10664283" y="2914038"/>
            <a:ext cx="1211767" cy="1211767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1C8FBA-E9E7-FF4B-B35A-3DCE96ABD382}"/>
              </a:ext>
            </a:extLst>
          </p:cNvPr>
          <p:cNvSpPr/>
          <p:nvPr/>
        </p:nvSpPr>
        <p:spPr>
          <a:xfrm>
            <a:off x="6096000" y="1743304"/>
            <a:ext cx="1403110" cy="140311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D2828B-DD7F-CB48-9CFC-9A5D7E100F9F}"/>
              </a:ext>
            </a:extLst>
          </p:cNvPr>
          <p:cNvSpPr/>
          <p:nvPr/>
        </p:nvSpPr>
        <p:spPr>
          <a:xfrm>
            <a:off x="2895605" y="2065312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0B65F-16AD-B54F-9D79-BC5565A33806}"/>
              </a:ext>
            </a:extLst>
          </p:cNvPr>
          <p:cNvSpPr/>
          <p:nvPr/>
        </p:nvSpPr>
        <p:spPr>
          <a:xfrm>
            <a:off x="967351" y="1490153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E372F6-428C-1B48-815C-41035EB78AE9}"/>
              </a:ext>
            </a:extLst>
          </p:cNvPr>
          <p:cNvSpPr/>
          <p:nvPr/>
        </p:nvSpPr>
        <p:spPr>
          <a:xfrm>
            <a:off x="1964864" y="1264802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985551-8E58-0241-8BA5-3274477B5A25}"/>
              </a:ext>
            </a:extLst>
          </p:cNvPr>
          <p:cNvSpPr/>
          <p:nvPr/>
        </p:nvSpPr>
        <p:spPr>
          <a:xfrm>
            <a:off x="4046035" y="2665559"/>
            <a:ext cx="259802" cy="259802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ED9A21-B237-8346-B1B3-0292AC0C6C81}"/>
              </a:ext>
            </a:extLst>
          </p:cNvPr>
          <p:cNvSpPr/>
          <p:nvPr/>
        </p:nvSpPr>
        <p:spPr>
          <a:xfrm>
            <a:off x="1257713" y="3646310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4C9F3-0F2E-5E48-90F9-C20275165E93}"/>
              </a:ext>
            </a:extLst>
          </p:cNvPr>
          <p:cNvSpPr/>
          <p:nvPr/>
        </p:nvSpPr>
        <p:spPr>
          <a:xfrm>
            <a:off x="4629659" y="454954"/>
            <a:ext cx="522248" cy="522248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1C89FE-FAF7-8C4A-8834-90163D4C6777}"/>
              </a:ext>
            </a:extLst>
          </p:cNvPr>
          <p:cNvSpPr/>
          <p:nvPr/>
        </p:nvSpPr>
        <p:spPr>
          <a:xfrm>
            <a:off x="3048001" y="2741732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52447B-7E13-AD40-9D16-F352E2FD8661}"/>
              </a:ext>
            </a:extLst>
          </p:cNvPr>
          <p:cNvSpPr/>
          <p:nvPr/>
        </p:nvSpPr>
        <p:spPr>
          <a:xfrm>
            <a:off x="3181817" y="833748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3A41B3-6757-9247-996F-52D0394DEA1C}"/>
              </a:ext>
            </a:extLst>
          </p:cNvPr>
          <p:cNvSpPr/>
          <p:nvPr/>
        </p:nvSpPr>
        <p:spPr>
          <a:xfrm>
            <a:off x="6493727" y="640040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EAD61A-9D5C-B544-AA25-9332051008DB}"/>
              </a:ext>
            </a:extLst>
          </p:cNvPr>
          <p:cNvSpPr/>
          <p:nvPr/>
        </p:nvSpPr>
        <p:spPr>
          <a:xfrm>
            <a:off x="5151907" y="3429000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781795-E4E4-F244-8440-0CF6A9449D25}"/>
              </a:ext>
            </a:extLst>
          </p:cNvPr>
          <p:cNvSpPr/>
          <p:nvPr/>
        </p:nvSpPr>
        <p:spPr>
          <a:xfrm>
            <a:off x="5151908" y="1325524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F23B70-0F32-7449-B77D-FBCB6E6069A7}"/>
              </a:ext>
            </a:extLst>
          </p:cNvPr>
          <p:cNvSpPr/>
          <p:nvPr/>
        </p:nvSpPr>
        <p:spPr>
          <a:xfrm>
            <a:off x="10366917" y="3991844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911374-0685-CB44-9C1E-9EFC80D17243}"/>
              </a:ext>
            </a:extLst>
          </p:cNvPr>
          <p:cNvSpPr/>
          <p:nvPr/>
        </p:nvSpPr>
        <p:spPr>
          <a:xfrm>
            <a:off x="6767021" y="3389213"/>
            <a:ext cx="152396" cy="15239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F936DF-B8C9-3D46-87C1-DF5EB9608DE0}"/>
              </a:ext>
            </a:extLst>
          </p:cNvPr>
          <p:cNvSpPr/>
          <p:nvPr/>
        </p:nvSpPr>
        <p:spPr>
          <a:xfrm>
            <a:off x="10056569" y="3564808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7E2105-6E6B-B44D-80F7-553E57F5C54F}"/>
              </a:ext>
            </a:extLst>
          </p:cNvPr>
          <p:cNvSpPr/>
          <p:nvPr/>
        </p:nvSpPr>
        <p:spPr>
          <a:xfrm>
            <a:off x="1896576" y="2660779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9E9327-2C1E-C143-B51D-9974614B9E48}"/>
              </a:ext>
            </a:extLst>
          </p:cNvPr>
          <p:cNvSpPr/>
          <p:nvPr/>
        </p:nvSpPr>
        <p:spPr>
          <a:xfrm>
            <a:off x="8142131" y="2074143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EF1D66-5C3C-BE4A-9A63-DB9B9D112FA9}"/>
              </a:ext>
            </a:extLst>
          </p:cNvPr>
          <p:cNvSpPr/>
          <p:nvPr/>
        </p:nvSpPr>
        <p:spPr>
          <a:xfrm>
            <a:off x="967351" y="2608682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056B0E-3B45-424B-9237-3DF1727C9012}"/>
              </a:ext>
            </a:extLst>
          </p:cNvPr>
          <p:cNvSpPr/>
          <p:nvPr/>
        </p:nvSpPr>
        <p:spPr>
          <a:xfrm>
            <a:off x="3595846" y="3977728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299E9F-1482-9E4C-9649-06C46CF64D01}"/>
              </a:ext>
            </a:extLst>
          </p:cNvPr>
          <p:cNvSpPr/>
          <p:nvPr/>
        </p:nvSpPr>
        <p:spPr>
          <a:xfrm>
            <a:off x="5300590" y="1954576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2D495E-7100-D349-A23E-0D1091F5BA7F}"/>
              </a:ext>
            </a:extLst>
          </p:cNvPr>
          <p:cNvSpPr/>
          <p:nvPr/>
        </p:nvSpPr>
        <p:spPr>
          <a:xfrm>
            <a:off x="7328083" y="3845349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C09847-D64F-E04D-90C3-0EEBFEB6002A}"/>
              </a:ext>
            </a:extLst>
          </p:cNvPr>
          <p:cNvSpPr/>
          <p:nvPr/>
        </p:nvSpPr>
        <p:spPr>
          <a:xfrm>
            <a:off x="5824299" y="3496520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2556B0-1280-A943-A078-98192DE4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54406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It’s 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 all about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D2E24E-839C-9440-B4DD-87D2808E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" y="487681"/>
            <a:ext cx="4983480" cy="1499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go for simple linear regression</a:t>
            </a:r>
          </a:p>
        </p:txBody>
      </p: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C911A-5E1C-774E-B9D4-4894DF9CD496}"/>
              </a:ext>
            </a:extLst>
          </p:cNvPr>
          <p:cNvSpPr txBox="1"/>
          <p:nvPr/>
        </p:nvSpPr>
        <p:spPr>
          <a:xfrm>
            <a:off x="7730665" y="2316480"/>
            <a:ext cx="3487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4189631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894A2C7-B94F-5149-AEBA-A8702C71C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992434"/>
              </p:ext>
            </p:extLst>
          </p:nvPr>
        </p:nvGraphicFramePr>
        <p:xfrm>
          <a:off x="76908" y="694114"/>
          <a:ext cx="7784355" cy="449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5C6E26-75EF-CC46-9732-73130CF6343E}"/>
              </a:ext>
            </a:extLst>
          </p:cNvPr>
          <p:cNvCxnSpPr>
            <a:cxnSpLocks/>
          </p:cNvCxnSpPr>
          <p:nvPr/>
        </p:nvCxnSpPr>
        <p:spPr>
          <a:xfrm>
            <a:off x="4777415" y="2890097"/>
            <a:ext cx="0" cy="26189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90FF06-2AAE-8D42-9ED1-340BDD8A0A62}"/>
              </a:ext>
            </a:extLst>
          </p:cNvPr>
          <p:cNvCxnSpPr>
            <a:cxnSpLocks/>
          </p:cNvCxnSpPr>
          <p:nvPr/>
        </p:nvCxnSpPr>
        <p:spPr>
          <a:xfrm>
            <a:off x="5000832" y="2770685"/>
            <a:ext cx="0" cy="1012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0C38C4-D49B-0545-A1E5-8A3C66F7A4F1}"/>
              </a:ext>
            </a:extLst>
          </p:cNvPr>
          <p:cNvCxnSpPr>
            <a:cxnSpLocks/>
          </p:cNvCxnSpPr>
          <p:nvPr/>
        </p:nvCxnSpPr>
        <p:spPr>
          <a:xfrm>
            <a:off x="3918792" y="3035603"/>
            <a:ext cx="0" cy="27894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1475C9-2E2C-3643-99B5-87D4F2665608}"/>
              </a:ext>
            </a:extLst>
          </p:cNvPr>
          <p:cNvCxnSpPr>
            <a:cxnSpLocks/>
          </p:cNvCxnSpPr>
          <p:nvPr/>
        </p:nvCxnSpPr>
        <p:spPr>
          <a:xfrm>
            <a:off x="6074473" y="1585508"/>
            <a:ext cx="0" cy="64065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4111F9-276A-BF47-874A-D1DDE031DD56}"/>
              </a:ext>
            </a:extLst>
          </p:cNvPr>
          <p:cNvCxnSpPr>
            <a:cxnSpLocks/>
          </p:cNvCxnSpPr>
          <p:nvPr/>
        </p:nvCxnSpPr>
        <p:spPr>
          <a:xfrm>
            <a:off x="4565163" y="2831948"/>
            <a:ext cx="0" cy="15914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E9EE9-0161-AF4D-99DA-FB839B89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The relation of data</a:t>
            </a: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0840D-2962-0D4D-9E39-DE0B2CA2A22B}"/>
                  </a:ext>
                </a:extLst>
              </p:cNvPr>
              <p:cNvSpPr txBox="1"/>
              <p:nvPr/>
            </p:nvSpPr>
            <p:spPr>
              <a:xfrm>
                <a:off x="7757166" y="1179079"/>
                <a:ext cx="4314869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vi-V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vi-V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vi-V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0840D-2962-0D4D-9E39-DE0B2CA2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166" y="1179079"/>
                <a:ext cx="4314869" cy="553998"/>
              </a:xfrm>
              <a:prstGeom prst="rect">
                <a:avLst/>
              </a:prstGeom>
              <a:blipFill>
                <a:blip r:embed="rId4"/>
                <a:stretch>
                  <a:fillRect t="-2273" b="-2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B54484-A308-445B-9CD1-927E5E5C2F99}"/>
                  </a:ext>
                </a:extLst>
              </p:cNvPr>
              <p:cNvSpPr txBox="1"/>
              <p:nvPr/>
            </p:nvSpPr>
            <p:spPr>
              <a:xfrm>
                <a:off x="7572562" y="1969322"/>
                <a:ext cx="4598216" cy="149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pt-BR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pt-BR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B54484-A308-445B-9CD1-927E5E5C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62" y="1969322"/>
                <a:ext cx="4598216" cy="1490601"/>
              </a:xfrm>
              <a:prstGeom prst="rect">
                <a:avLst/>
              </a:prstGeom>
              <a:blipFill>
                <a:blip r:embed="rId5"/>
                <a:stretch>
                  <a:fillRect t="-92373" b="-1457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25109F-63DE-EA42-859E-1181F8FDD46B}"/>
              </a:ext>
            </a:extLst>
          </p:cNvPr>
          <p:cNvCxnSpPr>
            <a:cxnSpLocks/>
          </p:cNvCxnSpPr>
          <p:nvPr/>
        </p:nvCxnSpPr>
        <p:spPr>
          <a:xfrm>
            <a:off x="5643089" y="2463282"/>
            <a:ext cx="0" cy="12719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E54C19-57BF-594A-B650-A8985B54161E}"/>
              </a:ext>
            </a:extLst>
          </p:cNvPr>
          <p:cNvCxnSpPr>
            <a:cxnSpLocks/>
          </p:cNvCxnSpPr>
          <p:nvPr/>
        </p:nvCxnSpPr>
        <p:spPr>
          <a:xfrm>
            <a:off x="6509281" y="2006082"/>
            <a:ext cx="0" cy="42422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1E2C12-DD31-481B-BE01-10DFF1918D7D}"/>
              </a:ext>
            </a:extLst>
          </p:cNvPr>
          <p:cNvCxnSpPr>
            <a:cxnSpLocks/>
          </p:cNvCxnSpPr>
          <p:nvPr/>
        </p:nvCxnSpPr>
        <p:spPr>
          <a:xfrm>
            <a:off x="3913077" y="3334868"/>
            <a:ext cx="0" cy="5105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9E62D5-CEBC-4FC4-A265-B70536AA7362}"/>
              </a:ext>
            </a:extLst>
          </p:cNvPr>
          <p:cNvCxnSpPr>
            <a:cxnSpLocks/>
          </p:cNvCxnSpPr>
          <p:nvPr/>
        </p:nvCxnSpPr>
        <p:spPr>
          <a:xfrm>
            <a:off x="3696320" y="3433928"/>
            <a:ext cx="0" cy="1995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F8762C-5958-A54A-987A-B2D460081791}"/>
              </a:ext>
            </a:extLst>
          </p:cNvPr>
          <p:cNvCxnSpPr>
            <a:cxnSpLocks/>
          </p:cNvCxnSpPr>
          <p:nvPr/>
        </p:nvCxnSpPr>
        <p:spPr>
          <a:xfrm flipV="1">
            <a:off x="2780549" y="1829405"/>
            <a:ext cx="4069724" cy="207696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1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F50C-E3D6-CC45-975E-49E617BA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Derivative</a:t>
            </a:r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3DD20C7-4FC1-4947-BFA5-23F9B04C4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95" r="11780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4228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274</Words>
  <Application>Microsoft Macintosh PowerPoint</Application>
  <PresentationFormat>Widescreen</PresentationFormat>
  <Paragraphs>82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Machine Learning ABC: Linear Regression</vt:lpstr>
      <vt:lpstr>Objectives</vt:lpstr>
      <vt:lpstr>How many data we have in our digital universe?</vt:lpstr>
      <vt:lpstr>How about now and the future?</vt:lpstr>
      <vt:lpstr>Machine learing is all around you</vt:lpstr>
      <vt:lpstr>PowerPoint Presentation</vt:lpstr>
      <vt:lpstr>It’s is all about</vt:lpstr>
      <vt:lpstr>The relation of data</vt:lpstr>
      <vt:lpstr>Derivative</vt:lpstr>
      <vt:lpstr>PowerPoint Presentation</vt:lpstr>
      <vt:lpstr>Minimize loss function</vt:lpstr>
      <vt:lpstr>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ABC: Linear Regression</dc:title>
  <dc:creator>Sy Le Kha</dc:creator>
  <cp:lastModifiedBy>Sy Le Kha</cp:lastModifiedBy>
  <cp:revision>17</cp:revision>
  <dcterms:created xsi:type="dcterms:W3CDTF">2019-09-28T10:45:55Z</dcterms:created>
  <dcterms:modified xsi:type="dcterms:W3CDTF">2019-09-29T10:42:20Z</dcterms:modified>
</cp:coreProperties>
</file>