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1" autoAdjust="0"/>
    <p:restoredTop sz="94660"/>
  </p:normalViewPr>
  <p:slideViewPr>
    <p:cSldViewPr snapToGrid="0">
      <p:cViewPr>
        <p:scale>
          <a:sx n="60" d="100"/>
          <a:sy n="60" d="100"/>
        </p:scale>
        <p:origin x="6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1F64-2239-4611-98FE-944213D775AD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50A1-AA66-4684-B8AD-AE91AB8F01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6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61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7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32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7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73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3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38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2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50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8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094-5B08-4F19-B0B0-791FE6D14E05}" type="datetimeFigureOut">
              <a:rPr lang="vi-VN" smtClean="0"/>
              <a:t>04/08/2016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7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173" y="2680002"/>
            <a:ext cx="426175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  <a:t>RNS</a:t>
            </a:r>
            <a:b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Notification Service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338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52" y="5855657"/>
            <a:ext cx="26830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 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5" y="1681261"/>
            <a:ext cx="5143500" cy="18288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711601" y="4105131"/>
            <a:ext cx="6687816" cy="39341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2196833" y="3051604"/>
            <a:ext cx="260158" cy="361503"/>
          </a:xfrm>
          <a:custGeom>
            <a:avLst/>
            <a:gdLst>
              <a:gd name="connsiteX0" fmla="*/ 0 w 290946"/>
              <a:gd name="connsiteY0" fmla="*/ 309661 h 309661"/>
              <a:gd name="connsiteX1" fmla="*/ 0 w 290946"/>
              <a:gd name="connsiteY1" fmla="*/ 0 h 309661"/>
              <a:gd name="connsiteX2" fmla="*/ 290946 w 290946"/>
              <a:gd name="connsiteY2" fmla="*/ 309661 h 309661"/>
              <a:gd name="connsiteX3" fmla="*/ 0 w 290946"/>
              <a:gd name="connsiteY3" fmla="*/ 309661 h 309661"/>
              <a:gd name="connsiteX0" fmla="*/ 3078 w 294024"/>
              <a:gd name="connsiteY0" fmla="*/ 352764 h 352764"/>
              <a:gd name="connsiteX1" fmla="*/ 0 w 294024"/>
              <a:gd name="connsiteY1" fmla="*/ 0 h 352764"/>
              <a:gd name="connsiteX2" fmla="*/ 294024 w 294024"/>
              <a:gd name="connsiteY2" fmla="*/ 352764 h 352764"/>
              <a:gd name="connsiteX3" fmla="*/ 3078 w 294024"/>
              <a:gd name="connsiteY3" fmla="*/ 352764 h 352764"/>
              <a:gd name="connsiteX0" fmla="*/ 3078 w 260158"/>
              <a:gd name="connsiteY0" fmla="*/ 352764 h 352764"/>
              <a:gd name="connsiteX1" fmla="*/ 0 w 260158"/>
              <a:gd name="connsiteY1" fmla="*/ 0 h 352764"/>
              <a:gd name="connsiteX2" fmla="*/ 260158 w 260158"/>
              <a:gd name="connsiteY2" fmla="*/ 352764 h 352764"/>
              <a:gd name="connsiteX3" fmla="*/ 3078 w 260158"/>
              <a:gd name="connsiteY3" fmla="*/ 352764 h 3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58" h="352764">
                <a:moveTo>
                  <a:pt x="3078" y="352764"/>
                </a:moveTo>
                <a:lnTo>
                  <a:pt x="0" y="0"/>
                </a:lnTo>
                <a:lnTo>
                  <a:pt x="260158" y="352764"/>
                </a:lnTo>
                <a:lnTo>
                  <a:pt x="3078" y="35276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312" y="2548329"/>
            <a:ext cx="646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my system use RNS to send 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notifications 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my </a:t>
            </a:r>
            <a:r>
              <a:rPr lang="en-US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users?</a:t>
            </a:r>
            <a:endParaRPr lang="vi-VN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RNS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about social network?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RNS?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1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RNS is a solution which provide </a:t>
            </a:r>
            <a:r>
              <a:rPr lang="en-US" dirty="0"/>
              <a:t>an efficient</a:t>
            </a:r>
            <a:r>
              <a:rPr lang="en-US" dirty="0" smtClean="0"/>
              <a:t> way for storing and sending notifications to windows 10 devices.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25367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What is RNS?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874965"/>
            <a:ext cx="9321488" cy="52446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38" y="2106490"/>
            <a:ext cx="9321488" cy="30965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" y="1172253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ONE WINDOWS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3880" y="2580669"/>
            <a:ext cx="509729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4279" y="2469703"/>
            <a:ext cx="1468500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Desktops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5377" y="2495983"/>
            <a:ext cx="730127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Classic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Laptop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38" y="4561832"/>
            <a:ext cx="9321488" cy="64121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0"/>
                </a:schemeClr>
              </a:gs>
              <a:gs pos="100000">
                <a:schemeClr val="tx1">
                  <a:lumMod val="50000"/>
                  <a:alpha val="11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74" y="3222893"/>
            <a:ext cx="2143047" cy="15765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39" y="3975969"/>
            <a:ext cx="1208188" cy="772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2" y="4205294"/>
            <a:ext cx="455546" cy="4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2501240" y="3838419"/>
            <a:ext cx="1401431" cy="902842"/>
          </a:xfrm>
          <a:prstGeom prst="rect">
            <a:avLst/>
          </a:prstGeom>
        </p:spPr>
      </p:pic>
      <p:sp>
        <p:nvSpPr>
          <p:cNvPr id="33" name="White Frame"/>
          <p:cNvSpPr/>
          <p:nvPr/>
        </p:nvSpPr>
        <p:spPr>
          <a:xfrm>
            <a:off x="663" y="874913"/>
            <a:ext cx="9324763" cy="5245179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9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1760" y="2490038"/>
            <a:ext cx="643855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grpSp>
        <p:nvGrpSpPr>
          <p:cNvPr id="35" name="Xbox"/>
          <p:cNvGrpSpPr/>
          <p:nvPr/>
        </p:nvGrpSpPr>
        <p:grpSpPr bwMode="ltGray">
          <a:xfrm>
            <a:off x="6782577" y="3068959"/>
            <a:ext cx="2198299" cy="1581554"/>
            <a:chOff x="8610991" y="1992417"/>
            <a:chExt cx="3186889" cy="229279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0"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1461538" y="2542952"/>
            <a:ext cx="730127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203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3 -0.00045 L 1.2766E-6 -3.49069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013 -0.00045 L 1.06383E-6 -4.96142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7013 -0.00045 L 8.51064E-7 -4.65275E-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7012 -0.00045 L -4.25532E-6 8.76078E-7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287016" y="1397905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525367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smtClean="0">
                <a:solidFill>
                  <a:srgbClr val="FFFFFF"/>
                </a:solidFill>
              </a:rPr>
              <a:t>RNS is more than just a service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218" y="2441450"/>
            <a:ext cx="173032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AES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6133514" y="3060427"/>
            <a:ext cx="2250831" cy="180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Windows 10 App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218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Server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6393766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RNS Client</a:t>
            </a:r>
            <a:endParaRPr lang="vi-VN" dirty="0"/>
          </a:p>
        </p:txBody>
      </p:sp>
      <p:sp>
        <p:nvSpPr>
          <p:cNvPr id="8" name="Cloud 7"/>
          <p:cNvSpPr/>
          <p:nvPr/>
        </p:nvSpPr>
        <p:spPr>
          <a:xfrm>
            <a:off x="3108960" y="5205046"/>
            <a:ext cx="2250831" cy="1223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Micorsoft WNS</a:t>
            </a:r>
            <a:endParaRPr lang="vi-VN" dirty="0"/>
          </a:p>
        </p:txBody>
      </p:sp>
      <p:sp>
        <p:nvSpPr>
          <p:cNvPr id="12" name="Down Arrow 11"/>
          <p:cNvSpPr/>
          <p:nvPr/>
        </p:nvSpPr>
        <p:spPr>
          <a:xfrm>
            <a:off x="872197" y="3291840"/>
            <a:ext cx="246184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Down Arrow 18"/>
          <p:cNvSpPr/>
          <p:nvPr/>
        </p:nvSpPr>
        <p:spPr>
          <a:xfrm rot="14412809">
            <a:off x="5608144" y="4762832"/>
            <a:ext cx="246184" cy="7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 rot="18624693">
            <a:off x="2490913" y="4442100"/>
            <a:ext cx="246184" cy="133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Left-Right Arrow 16"/>
          <p:cNvSpPr/>
          <p:nvPr/>
        </p:nvSpPr>
        <p:spPr>
          <a:xfrm>
            <a:off x="2263140" y="4251960"/>
            <a:ext cx="370332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704109" y="1759527"/>
            <a:ext cx="5306291" cy="55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6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what about social network?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291778" y="4505311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831632" y="4589466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4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</a:t>
            </a:r>
            <a:r>
              <a:rPr kumimoji="0" lang="en-US" sz="2399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Notification Service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2637799"/>
            <a:ext cx="3162410" cy="11889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544395"/>
            <a:ext cx="3491345" cy="19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51" y="4176956"/>
            <a:ext cx="3489614" cy="1542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45279" y="2772816"/>
            <a:ext cx="1765227" cy="1169551"/>
            <a:chOff x="1920100" y="3141784"/>
            <a:chExt cx="1765227" cy="1169551"/>
          </a:xfrm>
          <a:effectLst>
            <a:outerShdw blurRad="50800" dist="6350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920100" y="3141784"/>
              <a:ext cx="1765227" cy="1169551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vi-VN" sz="7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RNS</a:t>
              </a:r>
              <a:endParaRPr lang="vi-VN" sz="7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ight Triangle 1"/>
            <p:cNvSpPr/>
            <p:nvPr/>
          </p:nvSpPr>
          <p:spPr>
            <a:xfrm>
              <a:off x="2652193" y="3601263"/>
              <a:ext cx="325024" cy="442032"/>
            </a:xfrm>
            <a:custGeom>
              <a:avLst/>
              <a:gdLst>
                <a:gd name="connsiteX0" fmla="*/ 0 w 290946"/>
                <a:gd name="connsiteY0" fmla="*/ 309661 h 309661"/>
                <a:gd name="connsiteX1" fmla="*/ 0 w 290946"/>
                <a:gd name="connsiteY1" fmla="*/ 0 h 309661"/>
                <a:gd name="connsiteX2" fmla="*/ 290946 w 290946"/>
                <a:gd name="connsiteY2" fmla="*/ 309661 h 309661"/>
                <a:gd name="connsiteX3" fmla="*/ 0 w 290946"/>
                <a:gd name="connsiteY3" fmla="*/ 309661 h 309661"/>
                <a:gd name="connsiteX0" fmla="*/ 3078 w 294024"/>
                <a:gd name="connsiteY0" fmla="*/ 352764 h 352764"/>
                <a:gd name="connsiteX1" fmla="*/ 0 w 294024"/>
                <a:gd name="connsiteY1" fmla="*/ 0 h 352764"/>
                <a:gd name="connsiteX2" fmla="*/ 294024 w 294024"/>
                <a:gd name="connsiteY2" fmla="*/ 352764 h 352764"/>
                <a:gd name="connsiteX3" fmla="*/ 3078 w 294024"/>
                <a:gd name="connsiteY3" fmla="*/ 352764 h 352764"/>
                <a:gd name="connsiteX0" fmla="*/ 3078 w 260158"/>
                <a:gd name="connsiteY0" fmla="*/ 352764 h 352764"/>
                <a:gd name="connsiteX1" fmla="*/ 0 w 260158"/>
                <a:gd name="connsiteY1" fmla="*/ 0 h 352764"/>
                <a:gd name="connsiteX2" fmla="*/ 260158 w 260158"/>
                <a:gd name="connsiteY2" fmla="*/ 352764 h 352764"/>
                <a:gd name="connsiteX3" fmla="*/ 3078 w 260158"/>
                <a:gd name="connsiteY3" fmla="*/ 352764 h 3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58" h="352764">
                  <a:moveTo>
                    <a:pt x="3078" y="352764"/>
                  </a:moveTo>
                  <a:lnTo>
                    <a:pt x="0" y="0"/>
                  </a:lnTo>
                  <a:lnTo>
                    <a:pt x="260158" y="352764"/>
                  </a:lnTo>
                  <a:lnTo>
                    <a:pt x="3078" y="352764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297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108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PowerPoint Presentation</vt:lpstr>
      <vt:lpstr>Contents</vt:lpstr>
      <vt:lpstr>What is RNS?</vt:lpstr>
      <vt:lpstr>PowerPoint Presentation</vt:lpstr>
      <vt:lpstr>PowerPoint Presentation</vt:lpstr>
      <vt:lpstr>PowerPoint Presentation</vt:lpstr>
      <vt:lpstr>Demo</vt:lpstr>
      <vt:lpstr>But, what about social network?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Le Kha</dc:creator>
  <cp:lastModifiedBy>Sy Le Kha</cp:lastModifiedBy>
  <cp:revision>62</cp:revision>
  <dcterms:created xsi:type="dcterms:W3CDTF">2016-07-30T09:16:06Z</dcterms:created>
  <dcterms:modified xsi:type="dcterms:W3CDTF">2016-08-04T10:48:33Z</dcterms:modified>
</cp:coreProperties>
</file>