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bYVgeKxOG2JQaa+l0AnHCp/Q6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9b7b1e64e4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9b7b1e64e4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1524000" y="1041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Cambri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525252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 rot="5400000">
            <a:off x="4282281" y="-894556"/>
            <a:ext cx="4351338" cy="9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 rot="5400000">
            <a:off x="2161381" y="-234156"/>
            <a:ext cx="5811838" cy="7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/>
          <p:nvPr>
            <p:ph type="title"/>
          </p:nvPr>
        </p:nvSpPr>
        <p:spPr>
          <a:xfrm>
            <a:off x="156210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mbri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86" name="Google Shape;86;p28"/>
          <p:cNvSpPr/>
          <p:nvPr>
            <p:ph idx="2" type="pic"/>
          </p:nvPr>
        </p:nvSpPr>
        <p:spPr>
          <a:xfrm>
            <a:off x="5678904" y="987425"/>
            <a:ext cx="5678424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8"/>
          <p:cNvSpPr txBox="1"/>
          <p:nvPr>
            <p:ph idx="1" type="body"/>
          </p:nvPr>
        </p:nvSpPr>
        <p:spPr>
          <a:xfrm>
            <a:off x="1562100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28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1241658" y="1709738"/>
            <a:ext cx="10105791" cy="2862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Cambri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1241658" y="4589463"/>
            <a:ext cx="1010579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1569700" y="1825625"/>
            <a:ext cx="475488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6605325" y="1825625"/>
            <a:ext cx="475488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2324100" y="274638"/>
            <a:ext cx="9023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1562100" y="1489075"/>
            <a:ext cx="475488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  <a:defRPr b="0" sz="2400">
                <a:solidFill>
                  <a:srgbClr val="52525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1562100" y="2193925"/>
            <a:ext cx="475488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6598920" y="1489075"/>
            <a:ext cx="475488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  <a:defRPr b="0" sz="2400">
                <a:solidFill>
                  <a:srgbClr val="52525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6598920" y="2193925"/>
            <a:ext cx="475488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156210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mbri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5678905" y="987425"/>
            <a:ext cx="567648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1562100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156210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mbri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67" name="Google Shape;67;p25"/>
          <p:cNvSpPr/>
          <p:nvPr>
            <p:ph idx="2" type="pic"/>
          </p:nvPr>
        </p:nvSpPr>
        <p:spPr>
          <a:xfrm>
            <a:off x="5678904" y="987425"/>
            <a:ext cx="5678424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1562100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mbria"/>
              <a:buNone/>
              <a:defRPr b="0" i="0" sz="4400" u="none" cap="none" strike="noStrike">
                <a:solidFill>
                  <a:srgbClr val="2E75B5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1464">
          <p15:clr>
            <a:srgbClr val="F26B43"/>
          </p15:clr>
        </p15:guide>
        <p15:guide id="4" pos="7152">
          <p15:clr>
            <a:srgbClr val="F26B43"/>
          </p15:clr>
        </p15:guide>
        <p15:guide id="5" pos="984">
          <p15:clr>
            <a:srgbClr val="F26B43"/>
          </p15:clr>
        </p15:guide>
        <p15:guide id="6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1524000" y="1041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mbria"/>
              <a:buNone/>
            </a:pPr>
            <a:r>
              <a:rPr b="1" lang="en-US"/>
              <a:t>Inventory Analysis Software</a:t>
            </a:r>
            <a:br>
              <a:rPr lang="en-US"/>
            </a:br>
            <a:endParaRPr/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1524000" y="3200399"/>
            <a:ext cx="9144000" cy="2751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n-US" sz="3800">
                <a:solidFill>
                  <a:schemeClr val="accent1"/>
                </a:solidFill>
              </a:rPr>
              <a:t>Presented by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/>
              <a:t> </a:t>
            </a:r>
            <a:r>
              <a:rPr lang="en-US" sz="1800"/>
              <a:t>Lekha Vibhudi</a:t>
            </a:r>
            <a:endParaRPr sz="1800"/>
          </a:p>
          <a:p>
            <a:pPr indent="0" lvl="0" marL="0" rtl="0" algn="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Shreyah Gurram</a:t>
            </a:r>
            <a:endParaRPr sz="1800"/>
          </a:p>
          <a:p>
            <a:pPr indent="0" lvl="0" marL="0" rtl="0" algn="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Abhinaya Vaitla</a:t>
            </a:r>
            <a:endParaRPr sz="1800"/>
          </a:p>
          <a:p>
            <a:pPr indent="0" lvl="0" marL="0" rtl="0" algn="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Sowmya Oleti</a:t>
            </a:r>
            <a:endParaRPr sz="1800"/>
          </a:p>
          <a:p>
            <a:pPr indent="0" lvl="0" marL="0" rtl="0" algn="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Mansi Singh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Guided by: Debashree Mishra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496" y="2887979"/>
            <a:ext cx="3505504" cy="238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b7b1e64e4_1_9"/>
          <p:cNvSpPr txBox="1"/>
          <p:nvPr>
            <p:ph type="title"/>
          </p:nvPr>
        </p:nvSpPr>
        <p:spPr>
          <a:xfrm>
            <a:off x="1562100" y="296545"/>
            <a:ext cx="9029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mbria"/>
              <a:buNone/>
            </a:pPr>
            <a:r>
              <a:rPr i="1" lang="en-US" sz="3200"/>
              <a:t>Implementation</a:t>
            </a:r>
            <a:endParaRPr i="1" sz="3200"/>
          </a:p>
        </p:txBody>
      </p:sp>
      <p:sp>
        <p:nvSpPr>
          <p:cNvPr id="153" name="Google Shape;153;g19b7b1e64e4_1_9"/>
          <p:cNvSpPr txBox="1"/>
          <p:nvPr/>
        </p:nvSpPr>
        <p:spPr>
          <a:xfrm>
            <a:off x="1999084" y="6254935"/>
            <a:ext cx="1714500" cy="36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9b7b1e64e4_1_9"/>
          <p:cNvSpPr txBox="1"/>
          <p:nvPr/>
        </p:nvSpPr>
        <p:spPr>
          <a:xfrm>
            <a:off x="5418666" y="5885603"/>
            <a:ext cx="1150500" cy="36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valid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9b7b1e64e4_1_9"/>
          <p:cNvSpPr txBox="1"/>
          <p:nvPr>
            <p:ph idx="1" type="body"/>
          </p:nvPr>
        </p:nvSpPr>
        <p:spPr>
          <a:xfrm>
            <a:off x="1562100" y="1825625"/>
            <a:ext cx="9791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image/jpeg" id="156" name="Google Shape;156;g19b7b1e64e4_1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7459" y="1425573"/>
            <a:ext cx="4572000" cy="4911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/jpeg" id="157" name="Google Shape;157;g19b7b1e64e4_1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8305" y="1425572"/>
            <a:ext cx="4552950" cy="4911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type="title"/>
          </p:nvPr>
        </p:nvSpPr>
        <p:spPr>
          <a:xfrm>
            <a:off x="406405" y="92538"/>
            <a:ext cx="9029700" cy="881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mbria"/>
              <a:buNone/>
            </a:pPr>
            <a:r>
              <a:rPr i="1" lang="en-US" sz="3200"/>
              <a:t>Implementation</a:t>
            </a:r>
            <a:endParaRPr i="1" sz="3200"/>
          </a:p>
        </p:txBody>
      </p:sp>
      <p:sp>
        <p:nvSpPr>
          <p:cNvPr id="163" name="Google Shape;163;p10"/>
          <p:cNvSpPr txBox="1"/>
          <p:nvPr>
            <p:ph idx="1" type="body"/>
          </p:nvPr>
        </p:nvSpPr>
        <p:spPr>
          <a:xfrm>
            <a:off x="1087967" y="1100667"/>
            <a:ext cx="9791700" cy="4712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After giving the input as per the requirement:</a:t>
            </a:r>
            <a:endParaRPr/>
          </a:p>
        </p:txBody>
      </p:sp>
      <p:pic>
        <p:nvPicPr>
          <p:cNvPr descr="image/jpeg" id="164" name="Google Shape;164;p10"/>
          <p:cNvPicPr preferRelativeResize="0"/>
          <p:nvPr/>
        </p:nvPicPr>
        <p:blipFill rotWithShape="1">
          <a:blip r:embed="rId3">
            <a:alphaModFix/>
          </a:blip>
          <a:srcRect b="0" l="0" r="0" t="49787"/>
          <a:stretch/>
        </p:blipFill>
        <p:spPr>
          <a:xfrm>
            <a:off x="6733134" y="2309814"/>
            <a:ext cx="4146551" cy="2238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/jpeg" id="165" name="Google Shape;16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2100" y="1870121"/>
            <a:ext cx="4353560" cy="465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1562100" y="313215"/>
            <a:ext cx="9029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mbria"/>
              <a:buNone/>
            </a:pPr>
            <a:r>
              <a:rPr i="1" lang="en-US" sz="3200"/>
              <a:t>Implementation</a:t>
            </a:r>
            <a:endParaRPr i="1" sz="3200"/>
          </a:p>
        </p:txBody>
      </p:sp>
      <p:sp>
        <p:nvSpPr>
          <p:cNvPr id="171" name="Google Shape;171;p11"/>
          <p:cNvSpPr txBox="1"/>
          <p:nvPr/>
        </p:nvSpPr>
        <p:spPr>
          <a:xfrm>
            <a:off x="1767840" y="6109017"/>
            <a:ext cx="2049780" cy="36933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6745603" y="5957072"/>
            <a:ext cx="2838451" cy="36933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1"/>
          <p:cNvSpPr txBox="1"/>
          <p:nvPr>
            <p:ph idx="1" type="body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image/jpeg" id="174" name="Google Shape;17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838" y="1566809"/>
            <a:ext cx="4622800" cy="49115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/jpeg" id="175" name="Google Shape;17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4900" y="1566809"/>
            <a:ext cx="4775200" cy="491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type="title"/>
          </p:nvPr>
        </p:nvSpPr>
        <p:spPr>
          <a:xfrm>
            <a:off x="2516554" y="365125"/>
            <a:ext cx="807524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mbria"/>
              <a:buNone/>
            </a:pPr>
            <a:r>
              <a:rPr lang="en-US" sz="3200"/>
              <a:t>Advantages:</a:t>
            </a:r>
            <a:endParaRPr/>
          </a:p>
        </p:txBody>
      </p:sp>
      <p:sp>
        <p:nvSpPr>
          <p:cNvPr id="181" name="Google Shape;181;p13"/>
          <p:cNvSpPr txBox="1"/>
          <p:nvPr>
            <p:ph idx="1" type="body"/>
          </p:nvPr>
        </p:nvSpPr>
        <p:spPr>
          <a:xfrm>
            <a:off x="2516554" y="1903779"/>
            <a:ext cx="9791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/>
              <a:t>Improved accuracy.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/>
              <a:t>Increased productivity.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/>
              <a:t>Data Security.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/>
              <a:t>No more manual work.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mbria"/>
              <a:buNone/>
            </a:pPr>
            <a:r>
              <a:rPr lang="en-US" sz="3200"/>
              <a:t>Conclusion:</a:t>
            </a:r>
            <a:endParaRPr/>
          </a:p>
        </p:txBody>
      </p:sp>
      <p:sp>
        <p:nvSpPr>
          <p:cNvPr id="187" name="Google Shape;187;p14"/>
          <p:cNvSpPr txBox="1"/>
          <p:nvPr>
            <p:ph idx="1" type="body"/>
          </p:nvPr>
        </p:nvSpPr>
        <p:spPr>
          <a:xfrm>
            <a:off x="1181100" y="1865731"/>
            <a:ext cx="104775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Managing stock is a hard job. But managing stock correctly is a considerably harder job.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When you have a stock &amp; inventory analysis software in your stockroom, there are many advantages you'll get that aren't constrained.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Simply put, an inventory analysis software that assists in controlling and balancing the flow of incoming and outgoing products.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36478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1634067" y="365125"/>
            <a:ext cx="97197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mbria"/>
              <a:buNone/>
            </a:pPr>
            <a:r>
              <a:rPr lang="en-US" sz="3200"/>
              <a:t>Index</a:t>
            </a:r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1562100" y="1473200"/>
            <a:ext cx="9791700" cy="4703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/>
              <a:t>Aim of the project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/>
              <a:t>Introduction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/>
              <a:t>Objectives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/>
              <a:t>Software Requirements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/>
              <a:t>Flowchart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/>
              <a:t>Implementation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/>
              <a:t>Advantages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/>
              <a:t>Conclusion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1562100" y="349494"/>
            <a:ext cx="9791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mbria"/>
              <a:buNone/>
            </a:pPr>
            <a:r>
              <a:rPr lang="en-US" sz="3200"/>
              <a:t>Aim of the Project</a:t>
            </a:r>
            <a:endParaRPr/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To develop an Inventory Analysis Software using c programming.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Applicable for large as well as small group of business e.g. a small-scale business entity using online platform to meet public needs.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1473200" y="342265"/>
            <a:ext cx="915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mbria"/>
              <a:buNone/>
            </a:pPr>
            <a:r>
              <a:rPr b="1" lang="en-US" sz="3200"/>
              <a:t>Introduction</a:t>
            </a:r>
            <a:endParaRPr b="1" sz="3200"/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1473200" y="1355725"/>
            <a:ext cx="9880600" cy="482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Inventory Analysis software</a:t>
            </a:r>
            <a:r>
              <a:rPr lang="en-US"/>
              <a:t> is a software system for tracking inventory levels, orders, and sales.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As businesses move away from pen and paper processes to automated solutions, visibility becomes a key factor in inventory analysis.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Companies use inventory analysis software to avoid product overstock and outages.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It is a tool for organizing inventory data that before was generally stored in hard-copy form or in spreadsheets.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It’ll show you which products were the most popular and what items didn’t sell as well as you’d hoped.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1562100" y="365125"/>
            <a:ext cx="9791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mbria"/>
              <a:buNone/>
            </a:pPr>
            <a:r>
              <a:rPr lang="en-US" sz="3200"/>
              <a:t>Objectives</a:t>
            </a:r>
            <a:endParaRPr sz="3200"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To maintain independence of operations.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To meet variation in product demand.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To allow flexibility in product scheduling.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To balance various costs of inventory.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Conduct a periodic cycle count to track stock.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1562100" y="365125"/>
            <a:ext cx="9791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mbria"/>
              <a:buNone/>
            </a:pPr>
            <a:r>
              <a:rPr lang="en-US" sz="3200"/>
              <a:t>Software Requirements</a:t>
            </a:r>
            <a:endParaRPr sz="3200"/>
          </a:p>
        </p:txBody>
      </p:sp>
      <p:sp>
        <p:nvSpPr>
          <p:cNvPr id="127" name="Google Shape;127;p6"/>
          <p:cNvSpPr txBox="1"/>
          <p:nvPr>
            <p:ph idx="1" type="body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US"/>
              <a:t>This inventory analysis is coded and made using the following: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        Operating system: </a:t>
            </a:r>
            <a:r>
              <a:rPr lang="en-US"/>
              <a:t>Linux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        Software : </a:t>
            </a:r>
            <a:r>
              <a:rPr lang="en-US"/>
              <a:t>Ubuntu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        Back-end: </a:t>
            </a:r>
            <a:r>
              <a:rPr lang="en-US"/>
              <a:t>C programming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type="title"/>
          </p:nvPr>
        </p:nvSpPr>
        <p:spPr>
          <a:xfrm>
            <a:off x="0" y="0"/>
            <a:ext cx="12204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mbria"/>
              <a:buNone/>
            </a:pPr>
            <a:r>
              <a:rPr lang="en-US" sz="3200"/>
              <a:t>Flow chart of </a:t>
            </a:r>
            <a:r>
              <a:rPr lang="en-US" sz="3200"/>
              <a:t>Inventory</a:t>
            </a:r>
            <a:r>
              <a:rPr lang="en-US" sz="3200"/>
              <a:t> Record</a:t>
            </a:r>
            <a:endParaRPr sz="3200"/>
          </a:p>
        </p:txBody>
      </p:sp>
      <p:pic>
        <p:nvPicPr>
          <p:cNvPr id="133" name="Google Shape;133;p7"/>
          <p:cNvPicPr preferRelativeResize="0"/>
          <p:nvPr/>
        </p:nvPicPr>
        <p:blipFill rotWithShape="1">
          <a:blip r:embed="rId3">
            <a:alphaModFix/>
          </a:blip>
          <a:srcRect b="10200" l="38443" r="10374" t="23256"/>
          <a:stretch/>
        </p:blipFill>
        <p:spPr>
          <a:xfrm>
            <a:off x="2731750" y="1158450"/>
            <a:ext cx="7698523" cy="554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/>
        </p:nvSpPr>
        <p:spPr>
          <a:xfrm>
            <a:off x="1587500" y="-3175"/>
            <a:ext cx="9029700" cy="1325563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2E75B5"/>
                </a:solidFill>
                <a:latin typeface="Cambria"/>
                <a:ea typeface="Cambria"/>
                <a:cs typeface="Cambria"/>
                <a:sym typeface="Cambria"/>
              </a:rPr>
              <a:t>Flow chart of Sales</a:t>
            </a:r>
            <a:r>
              <a:rPr b="0" i="0" lang="en-US" sz="4400" u="none" cap="none" strike="noStrike">
                <a:solidFill>
                  <a:srgbClr val="2E75B5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0" i="0" lang="en-US" sz="3200" u="none" cap="none" strike="noStrike">
                <a:solidFill>
                  <a:srgbClr val="2E75B5"/>
                </a:solidFill>
                <a:latin typeface="Cambria"/>
                <a:ea typeface="Cambria"/>
                <a:cs typeface="Cambria"/>
                <a:sym typeface="Cambria"/>
              </a:rPr>
              <a:t>Record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8"/>
          <p:cNvPicPr preferRelativeResize="0"/>
          <p:nvPr/>
        </p:nvPicPr>
        <p:blipFill rotWithShape="1">
          <a:blip r:embed="rId3">
            <a:alphaModFix/>
          </a:blip>
          <a:srcRect b="10204" l="38442" r="10169" t="23618"/>
          <a:stretch/>
        </p:blipFill>
        <p:spPr>
          <a:xfrm>
            <a:off x="2617125" y="1088875"/>
            <a:ext cx="7889573" cy="56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title"/>
          </p:nvPr>
        </p:nvSpPr>
        <p:spPr>
          <a:xfrm>
            <a:off x="1584960" y="319405"/>
            <a:ext cx="9029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mbria"/>
              <a:buNone/>
            </a:pPr>
            <a:r>
              <a:rPr i="1" lang="en-US" sz="3200"/>
              <a:t>Implementation</a:t>
            </a:r>
            <a:endParaRPr i="1" sz="3200"/>
          </a:p>
        </p:txBody>
      </p:sp>
      <p:sp>
        <p:nvSpPr>
          <p:cNvPr id="145" name="Google Shape;145;p9"/>
          <p:cNvSpPr txBox="1"/>
          <p:nvPr>
            <p:ph idx="1" type="body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/>
              <a:t>After Execution the screen appears like this: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image/jpeg" id="146" name="Google Shape;146;p9"/>
          <p:cNvPicPr preferRelativeResize="0"/>
          <p:nvPr/>
        </p:nvPicPr>
        <p:blipFill rotWithShape="1">
          <a:blip r:embed="rId3">
            <a:alphaModFix/>
          </a:blip>
          <a:srcRect b="0" l="0" r="22945" t="0"/>
          <a:stretch/>
        </p:blipFill>
        <p:spPr>
          <a:xfrm>
            <a:off x="6620933" y="2413484"/>
            <a:ext cx="4207933" cy="37634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/jpeg" id="147" name="Google Shape;14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8050" y="2555875"/>
            <a:ext cx="3917950" cy="30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loud skipper design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2022-10-21T16:18:44Z</dcterms:created>
  <dc:creator>Meghana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7.40629E7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