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82" r:id="rId5"/>
    <p:sldId id="283" r:id="rId6"/>
    <p:sldId id="284" r:id="rId7"/>
    <p:sldId id="322" r:id="rId8"/>
    <p:sldId id="354" r:id="rId9"/>
    <p:sldId id="355" r:id="rId10"/>
    <p:sldId id="356" r:id="rId11"/>
    <p:sldId id="342" r:id="rId12"/>
    <p:sldId id="35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1571625" y="1624330"/>
            <a:ext cx="8656955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Times New Roman" panose="02020603050405020304" charset="0"/>
                <a:cs typeface="Times New Roman" panose="02020603050405020304" charset="0"/>
              </a:rPr>
              <a:t>XÂY DỰNG CỔNG THÔNG TIN</a:t>
            </a:r>
            <a:endParaRPr 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Times New Roman" panose="02020603050405020304" charset="0"/>
                <a:cs typeface="Times New Roman" panose="02020603050405020304" charset="0"/>
              </a:rPr>
              <a:t> CÁC THÔNG TIN TẠI ĐẠI HỌC CÔNG NGHỆ (HUTECH)</a:t>
            </a:r>
            <a:endParaRPr 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1261" y="362585"/>
            <a:ext cx="687832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ĐỒ ÁN TỔNG HỢP</a:t>
            </a:r>
            <a:endParaRPr lang="en-US" altLang="zh-CN" sz="6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32835" y="4983480"/>
            <a:ext cx="49295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i="1" u="sng">
                <a:latin typeface="+mj-lt"/>
                <a:cs typeface="+mj-lt"/>
                <a:sym typeface="+mn-ea"/>
              </a:rPr>
              <a:t>Giảng Viên Hướng Dẫn</a:t>
            </a:r>
            <a:r>
              <a:rPr lang="en-US" b="1" u="sng">
                <a:latin typeface="+mj-lt"/>
                <a:cs typeface="+mj-lt"/>
                <a:sym typeface="+mn-ea"/>
              </a:rPr>
              <a:t>:</a:t>
            </a:r>
            <a:r>
              <a:rPr lang="en-US" b="1">
                <a:latin typeface="+mj-lt"/>
                <a:cs typeface="+mj-lt"/>
                <a:sym typeface="+mn-ea"/>
              </a:rPr>
              <a:t> TS. Lê Thị Ngọc Thơ</a:t>
            </a:r>
            <a:endParaRPr lang="en-US" b="1">
              <a:latin typeface="+mj-lt"/>
              <a:cs typeface="+mj-lt"/>
            </a:endParaRPr>
          </a:p>
          <a:p>
            <a:pPr algn="l"/>
            <a:r>
              <a:rPr lang="en-US" i="1" u="sng">
                <a:latin typeface="+mj-lt"/>
                <a:cs typeface="+mj-lt"/>
                <a:sym typeface="+mn-ea"/>
              </a:rPr>
              <a:t>Sinh Viên Thực Hiện:</a:t>
            </a:r>
            <a:endParaRPr lang="en-US" b="1" u="sng">
              <a:latin typeface="+mj-lt"/>
              <a:cs typeface="+mj-lt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latin typeface="+mj-lt"/>
                <a:cs typeface="+mj-lt"/>
              </a:rPr>
              <a:t>Lê Khôi Đệ</a:t>
            </a:r>
            <a:endParaRPr lang="en-US" b="1">
              <a:latin typeface="+mj-lt"/>
              <a:cs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latin typeface="+mj-lt"/>
                <a:cs typeface="+mj-lt"/>
              </a:rPr>
              <a:t>Nguyễn Bá Tâm</a:t>
            </a:r>
            <a:endParaRPr lang="en-US" b="1">
              <a:latin typeface="+mj-lt"/>
              <a:cs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298700" y="1377315"/>
            <a:ext cx="7204710" cy="444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" y="401955"/>
            <a:ext cx="3043555" cy="640080"/>
          </a:xfrm>
        </p:spPr>
        <p:txBody>
          <a:bodyPr/>
          <a:p>
            <a:r>
              <a:rPr lang="en-US" sz="4400"/>
              <a:t>4 Kết Luận</a:t>
            </a:r>
            <a:endParaRPr lang="en-US" sz="4400"/>
          </a:p>
        </p:txBody>
      </p:sp>
      <p:sp>
        <p:nvSpPr>
          <p:cNvPr id="6" name="Text Box 5"/>
          <p:cNvSpPr txBox="1"/>
          <p:nvPr/>
        </p:nvSpPr>
        <p:spPr>
          <a:xfrm>
            <a:off x="815340" y="1042035"/>
            <a:ext cx="802449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Làm được: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Áp dụng được công nghệ crawl data để cào được dữ liệu</a:t>
            </a: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Đẩy được dữ liệu đó lên hệ thống bằng SQl</a:t>
            </a:r>
            <a:endParaRPr lang="en-US" sz="2500"/>
          </a:p>
        </p:txBody>
      </p:sp>
      <p:sp>
        <p:nvSpPr>
          <p:cNvPr id="7" name="Text Box 6"/>
          <p:cNvSpPr txBox="1"/>
          <p:nvPr/>
        </p:nvSpPr>
        <p:spPr>
          <a:xfrm>
            <a:off x="815340" y="3850640"/>
            <a:ext cx="824865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Chưa làm được: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Chưa tìm hiểu được cách cào sự kiện facebook liên quan đến Hutech</a:t>
            </a: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Một số lỗi khi cào dữ liệu chưa giải quyết được</a:t>
            </a:r>
            <a:endParaRPr lang="en-US" sz="2500"/>
          </a:p>
          <a:p>
            <a:endParaRPr lang="en-US" sz="2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155" y="808990"/>
            <a:ext cx="10668000" cy="1155065"/>
          </a:xfrm>
        </p:spPr>
        <p:txBody>
          <a:bodyPr>
            <a:noAutofit/>
          </a:bodyPr>
          <a:p>
            <a:r>
              <a:rPr lang="en-US" sz="4000" b="1">
                <a:solidFill>
                  <a:srgbClr val="06214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CẢM </a:t>
            </a:r>
            <a:r>
              <a:rPr lang="vi-VN" sz="4000" b="1">
                <a:solidFill>
                  <a:srgbClr val="06214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Ơ</a:t>
            </a:r>
            <a:r>
              <a:rPr lang="en-US" sz="4000" b="1">
                <a:solidFill>
                  <a:srgbClr val="06214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 THẦY CÔ VÀ CÁC BẠN ĐÃ LẮNG NGHE!</a:t>
            </a:r>
            <a:br>
              <a:rPr lang="en-US" sz="4000" b="1">
                <a:solidFill>
                  <a:srgbClr val="062143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sz="4000" b="1">
              <a:solidFill>
                <a:srgbClr val="06214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teno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7910" y="2812415"/>
            <a:ext cx="5836285" cy="3723005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127115" y="2155190"/>
            <a:ext cx="2212340" cy="146621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Pour">
              <a:avLst/>
            </a:prstTxWarp>
          </a:bodyPr>
          <a:p>
            <a:pPr algn="ctr"/>
            <a:r>
              <a:rPr lang="en-US" sz="2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BYE BYE</a:t>
            </a:r>
            <a:endParaRPr lang="en-US" sz="2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bldLvl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5445" y="518160"/>
            <a:ext cx="88665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atin typeface="Times New Roman" panose="02020603050405020304" charset="0"/>
                <a:cs typeface="Times New Roman" panose="02020603050405020304" charset="0"/>
              </a:rPr>
              <a:t>Bố cục bài thuyết trình</a:t>
            </a:r>
            <a:endParaRPr 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5175" y="1663065"/>
            <a:ext cx="103638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2400">
                <a:latin typeface="+mj-lt"/>
                <a:cs typeface="+mj-lt"/>
                <a:sym typeface="+mn-ea"/>
              </a:rPr>
              <a:t>1. Giới thiệu về đề tài</a:t>
            </a:r>
            <a:endParaRPr lang="en-US" sz="2400">
              <a:latin typeface="+mj-lt"/>
              <a:cs typeface="+mj-lt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2400">
                <a:latin typeface="+mj-lt"/>
                <a:cs typeface="+mj-lt"/>
                <a:sym typeface="+mn-ea"/>
              </a:rPr>
              <a:t>2. Vài nét về hướng phát triển đề tài</a:t>
            </a:r>
            <a:endParaRPr lang="en-US" sz="2400">
              <a:latin typeface="+mj-lt"/>
              <a:cs typeface="+mj-lt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2400">
                <a:latin typeface="+mj-lt"/>
                <a:cs typeface="+mj-lt"/>
                <a:sym typeface="+mn-ea"/>
              </a:rPr>
              <a:t>3. Phân tích quy trình thực hiện</a:t>
            </a:r>
            <a:endParaRPr lang="en-US" sz="2400">
              <a:latin typeface="+mj-lt"/>
              <a:cs typeface="+mj-lt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2400">
                <a:latin typeface="+mj-lt"/>
                <a:cs typeface="+mj-lt"/>
              </a:rPr>
              <a:t>4. Demo đề tài</a:t>
            </a:r>
            <a:endParaRPr lang="en-US" sz="2400">
              <a:latin typeface="+mj-lt"/>
              <a:cs typeface="+mj-lt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2400">
                <a:latin typeface="+mj-lt"/>
                <a:cs typeface="+mj-lt"/>
              </a:rPr>
              <a:t>5. Kết luận</a:t>
            </a:r>
            <a:endParaRPr lang="en-US" sz="2400">
              <a:latin typeface="+mj-lt"/>
              <a:cs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15060"/>
          </a:xfrm>
        </p:spPr>
        <p:txBody>
          <a:bodyPr/>
          <a:p>
            <a:r>
              <a:rPr lang="en-US"/>
              <a:t>1. Giới thiệu đề tài</a:t>
            </a:r>
            <a:br>
              <a:rPr lang="en-US" sz="4400"/>
            </a:br>
            <a:r>
              <a:rPr lang="en-US" sz="3400"/>
              <a:t>1.1Tại sao lại lựa chọn đề tài?</a:t>
            </a:r>
            <a:endParaRPr lang="en-US" sz="3400"/>
          </a:p>
        </p:txBody>
      </p:sp>
      <p:sp>
        <p:nvSpPr>
          <p:cNvPr id="9" name="Text Box 8"/>
          <p:cNvSpPr txBox="1"/>
          <p:nvPr/>
        </p:nvSpPr>
        <p:spPr>
          <a:xfrm>
            <a:off x="609600" y="1767840"/>
            <a:ext cx="834898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o"/>
            </a:pPr>
            <a:r>
              <a:rPr lang="en-US" sz="3000"/>
              <a:t>Chỉ biết đến các thông tin hội thảo thông qua thông báo của lớp trưởng và thầy cô bộ môn.</a:t>
            </a:r>
            <a:endParaRPr lang="en-US" sz="3000"/>
          </a:p>
          <a:p>
            <a:pPr marL="457200" indent="-457200">
              <a:buFont typeface="Wingdings" panose="05000000000000000000" charset="0"/>
              <a:buChar char="o"/>
            </a:pPr>
            <a:endParaRPr lang="en-US" sz="30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3000"/>
              <a:t>Các sự kiện hội thảo nằm rải rác ở các trang Facebook, Website của 7 trung tâm,8 viện,11 phòng ban và 13 khoa nên gây khó chịu cho việc tìm kiếm.</a:t>
            </a:r>
            <a:endParaRPr 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/>
              <a:t>1.2 Các tính năng mà đề tài hỗ trợ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0145"/>
            <a:ext cx="10972800" cy="4953000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Tổng hợp lại tất cả các sự kiện hội thảo lớn nhỏ ở </a:t>
            </a:r>
            <a:r>
              <a:rPr lang="en-US" i="1">
                <a:sym typeface="+mn-ea"/>
              </a:rPr>
              <a:t>7 trung tâm, 8 viện,11 phòng ban và 13 khoa</a:t>
            </a:r>
            <a:r>
              <a:rPr lang="en-US">
                <a:sym typeface="+mn-ea"/>
              </a:rPr>
              <a:t> vào một website.</a:t>
            </a:r>
            <a:endParaRPr lang="en-US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Sinh viên có thể tìm thấy các sự kiện hội thảo ở các khoa,phòng - ban khác trong và ngoài trường mà mình quan tâm.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Vài nét về hướng phát triển đề tài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87070" y="951230"/>
            <a:ext cx="862330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en-US" sz="2500"/>
              <a:t>Giới thiệu từ đồ án cơ sở và đồ án chuyên ngành</a:t>
            </a:r>
            <a:endParaRPr lang="en-US" sz="2500"/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500"/>
              <a:t>Hướng phát triển đồ án tổng hợp</a:t>
            </a:r>
            <a:endParaRPr lang="en-US" sz="2500"/>
          </a:p>
          <a:p>
            <a:pPr marL="342900" indent="-342900">
              <a:buFont typeface="Wingdings" panose="05000000000000000000" charset="0"/>
              <a:buChar char="§"/>
            </a:pPr>
            <a:endParaRPr lang="en-US" sz="2500"/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5" name="Picture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8115" y="100965"/>
            <a:ext cx="5384800" cy="3227705"/>
          </a:xfrm>
          <a:prstGeom prst="rect">
            <a:avLst/>
          </a:prstGeom>
          <a:noFill/>
          <a:ln w="47625" cmpd="dbl">
            <a:solidFill>
              <a:schemeClr val="accent1">
                <a:shade val="50000"/>
                <a:alpha val="88000"/>
              </a:schemeClr>
            </a:solidFill>
            <a:prstDash val="solid"/>
          </a:ln>
        </p:spPr>
      </p:pic>
      <p:pic>
        <p:nvPicPr>
          <p:cNvPr id="10" name="Picture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7255" y="100965"/>
            <a:ext cx="5384800" cy="322834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36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" y="3473450"/>
            <a:ext cx="5383530" cy="308864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7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55" y="3473450"/>
            <a:ext cx="5385435" cy="308800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25" name="Picture 25" descr="ListQuanLySuKie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3050" y="274320"/>
            <a:ext cx="5384800" cy="296164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32" name="Picture 32" descr="TaoSuKie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8520" y="274320"/>
            <a:ext cx="5384800" cy="296164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 t="8019" b="2916"/>
          <a:stretch>
            <a:fillRect/>
          </a:stretch>
        </p:blipFill>
        <p:spPr>
          <a:xfrm>
            <a:off x="5908675" y="3382645"/>
            <a:ext cx="5414645" cy="301498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Picture 7" descr="ERD CaseStudio L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" y="3382645"/>
            <a:ext cx="5384800" cy="301498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Phân tích quá trình thực hiện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" y="1001395"/>
            <a:ext cx="1031113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o"/>
            </a:pPr>
            <a:r>
              <a:rPr lang="en-US" sz="3200"/>
              <a:t>Phân tích Website cần Crawl data</a:t>
            </a:r>
            <a:endParaRPr lang="en-US" sz="32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3200"/>
              <a:t>Dùng Google Chrome Developer Tools để bóc tách thông tin </a:t>
            </a:r>
            <a:endParaRPr lang="en-US" sz="32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3200"/>
              <a:t>Dùng ngôn ngữ C# để viết code trên nền console app</a:t>
            </a:r>
            <a:endParaRPr lang="en-US" sz="32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3200"/>
              <a:t>Dùng bộ thư viện Html Agility Pack để xử lý văn bản,</a:t>
            </a:r>
            <a:endParaRPr lang="en-US" sz="32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3200"/>
              <a:t>Fizzler để dùng câu lệnh đơn giản và dễ hiểu hơn</a:t>
            </a:r>
            <a:endParaRPr lang="en-US" sz="32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3200"/>
              <a:t>Newstonsoft.Json để lưu dữ liệu đã cào thành file json</a:t>
            </a:r>
            <a:endParaRPr lang="en-US" sz="32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3200"/>
              <a:t>Dùng Sql để nạp file json đẩy thông tin lên hệ thống</a:t>
            </a:r>
            <a:endParaRPr 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434975" y="126365"/>
            <a:ext cx="6604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3.Demo đề tài</a:t>
            </a:r>
            <a:endParaRPr lang="en-US" sz="44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WPS Presentation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Blue Waves</vt:lpstr>
      <vt:lpstr>PowerPoint 演示文稿</vt:lpstr>
      <vt:lpstr>PowerPoint 演示文稿</vt:lpstr>
      <vt:lpstr>1.1Tại sao lại lựa chọn đề tài?</vt:lpstr>
      <vt:lpstr>1.2 Các tính năng mà đề tài hỗ trợ</vt:lpstr>
      <vt:lpstr>2. Vài nét về hướng phát triển đề tài</vt:lpstr>
      <vt:lpstr>PowerPoint 演示文稿</vt:lpstr>
      <vt:lpstr>PowerPoint 演示文稿</vt:lpstr>
      <vt:lpstr>PowerPoint 演示文稿</vt:lpstr>
      <vt:lpstr>PowerPoint 演示文稿</vt:lpstr>
      <vt:lpstr>4 Kết Luận</vt:lpstr>
      <vt:lpstr>CẢM ƠN THẦY CÔ VÀ CÁC BẠN ĐÃ LẮNG NGHE!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google1554582186</cp:lastModifiedBy>
  <cp:revision>52</cp:revision>
  <dcterms:created xsi:type="dcterms:W3CDTF">2019-06-24T16:18:00Z</dcterms:created>
  <dcterms:modified xsi:type="dcterms:W3CDTF">2020-05-08T12:07:00Z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