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502E5-E2F5-495F-9F0C-97D113D0E995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F79DB-8217-47EC-BBE4-574E269D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3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502E5-E2F5-495F-9F0C-97D113D0E995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F79DB-8217-47EC-BBE4-574E269D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6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502E5-E2F5-495F-9F0C-97D113D0E995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F79DB-8217-47EC-BBE4-574E269D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502E5-E2F5-495F-9F0C-97D113D0E995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F79DB-8217-47EC-BBE4-574E269D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6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502E5-E2F5-495F-9F0C-97D113D0E995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F79DB-8217-47EC-BBE4-574E269D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2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502E5-E2F5-495F-9F0C-97D113D0E995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F79DB-8217-47EC-BBE4-574E269D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5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502E5-E2F5-495F-9F0C-97D113D0E995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F79DB-8217-47EC-BBE4-574E269D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2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502E5-E2F5-495F-9F0C-97D113D0E995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F79DB-8217-47EC-BBE4-574E269D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4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502E5-E2F5-495F-9F0C-97D113D0E995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F79DB-8217-47EC-BBE4-574E269D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6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502E5-E2F5-495F-9F0C-97D113D0E995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F79DB-8217-47EC-BBE4-574E269D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45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502E5-E2F5-495F-9F0C-97D113D0E995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F79DB-8217-47EC-BBE4-574E269D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0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502E5-E2F5-495F-9F0C-97D113D0E995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F79DB-8217-47EC-BBE4-574E269D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685" y="496060"/>
            <a:ext cx="7022676" cy="605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6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53046" y="412124"/>
            <a:ext cx="7215389" cy="617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53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95737" y="647700"/>
            <a:ext cx="420052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93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601532" y="540913"/>
            <a:ext cx="6741822" cy="553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02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803043" y="914400"/>
            <a:ext cx="7659978" cy="530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980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665927" y="643943"/>
            <a:ext cx="7174403" cy="553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89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253804" y="476517"/>
            <a:ext cx="7288775" cy="598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71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730321" y="412124"/>
            <a:ext cx="6385981" cy="563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02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562896" y="785611"/>
            <a:ext cx="6786786" cy="586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18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shaik shahan</dc:creator>
  <cp:lastModifiedBy>shaik shahan</cp:lastModifiedBy>
  <cp:revision>9</cp:revision>
  <dcterms:created xsi:type="dcterms:W3CDTF">2020-01-31T11:09:44Z</dcterms:created>
  <dcterms:modified xsi:type="dcterms:W3CDTF">2020-02-01T06:43:22Z</dcterms:modified>
</cp:coreProperties>
</file>