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7820-45F9-498E-9DE2-BB36962E800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E627-9D2B-42E6-9318-717C12E9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3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7820-45F9-498E-9DE2-BB36962E800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E627-9D2B-42E6-9318-717C12E9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7820-45F9-498E-9DE2-BB36962E800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E627-9D2B-42E6-9318-717C12E9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7820-45F9-498E-9DE2-BB36962E800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E627-9D2B-42E6-9318-717C12E9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7820-45F9-498E-9DE2-BB36962E800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E627-9D2B-42E6-9318-717C12E9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0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7820-45F9-498E-9DE2-BB36962E800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E627-9D2B-42E6-9318-717C12E9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7820-45F9-498E-9DE2-BB36962E800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E627-9D2B-42E6-9318-717C12E9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7820-45F9-498E-9DE2-BB36962E800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E627-9D2B-42E6-9318-717C12E9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7820-45F9-498E-9DE2-BB36962E800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E627-9D2B-42E6-9318-717C12E9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7820-45F9-498E-9DE2-BB36962E800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E627-9D2B-42E6-9318-717C12E9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7820-45F9-498E-9DE2-BB36962E800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E627-9D2B-42E6-9318-717C12E9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7820-45F9-498E-9DE2-BB36962E8005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3E627-9D2B-42E6-9318-717C12E91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98502" y="399246"/>
            <a:ext cx="7122553" cy="6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3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31831" y="515155"/>
            <a:ext cx="7444525" cy="58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2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09104" y="309093"/>
            <a:ext cx="7040853" cy="611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2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69713" y="540914"/>
            <a:ext cx="7142476" cy="5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6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489398"/>
            <a:ext cx="7374832" cy="57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5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 shahan</dc:creator>
  <cp:lastModifiedBy>shaik shahan</cp:lastModifiedBy>
  <cp:revision>4</cp:revision>
  <dcterms:created xsi:type="dcterms:W3CDTF">2020-02-01T08:37:39Z</dcterms:created>
  <dcterms:modified xsi:type="dcterms:W3CDTF">2020-02-01T18:04:40Z</dcterms:modified>
</cp:coreProperties>
</file>