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OQ1i0PDeXgS3oKN7nM2Ou9j9q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B0F0"/>
                </a:solidFill>
              </a:rPr>
              <a:t>IAM Users</a:t>
            </a:r>
            <a:endParaRPr sz="3600">
              <a:solidFill>
                <a:srgbClr val="00B0F0"/>
              </a:solidFill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2107" y="1532587"/>
            <a:ext cx="8847785" cy="4997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25" y="-148725"/>
            <a:ext cx="119771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0772" y="669702"/>
            <a:ext cx="8528269" cy="5769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710" y="695459"/>
            <a:ext cx="8980689" cy="56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B0F0"/>
                </a:solidFill>
              </a:rPr>
              <a:t>IAM Groups</a:t>
            </a:r>
            <a:endParaRPr/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3499" y="1519707"/>
            <a:ext cx="8540282" cy="4832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770" y="772733"/>
            <a:ext cx="8649670" cy="5439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B0F0"/>
                </a:solidFill>
              </a:rPr>
              <a:t>IAM Policies</a:t>
            </a:r>
            <a:endParaRPr/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1382" y="1313645"/>
            <a:ext cx="7637592" cy="523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8344" y="695459"/>
            <a:ext cx="8964827" cy="5745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648" y="409557"/>
            <a:ext cx="8512935" cy="6219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B0F0"/>
                </a:solidFill>
              </a:rPr>
              <a:t>IAM Roles</a:t>
            </a:r>
            <a:endParaRPr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1076" y="1313645"/>
            <a:ext cx="7804597" cy="5061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2020-01-08T16:47:22Z</dcterms:created>
  <dc:creator>shaik shahan</dc:creator>
</cp:coreProperties>
</file>