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8319-556F-4FFD-ACC6-40A1F2241F22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A0D1F-15BF-4306-A256-65FC75822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3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8319-556F-4FFD-ACC6-40A1F2241F22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A0D1F-15BF-4306-A256-65FC75822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5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8319-556F-4FFD-ACC6-40A1F2241F22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A0D1F-15BF-4306-A256-65FC75822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4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8319-556F-4FFD-ACC6-40A1F2241F22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A0D1F-15BF-4306-A256-65FC75822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4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8319-556F-4FFD-ACC6-40A1F2241F22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A0D1F-15BF-4306-A256-65FC75822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2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8319-556F-4FFD-ACC6-40A1F2241F22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A0D1F-15BF-4306-A256-65FC75822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3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8319-556F-4FFD-ACC6-40A1F2241F22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A0D1F-15BF-4306-A256-65FC75822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3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8319-556F-4FFD-ACC6-40A1F2241F22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A0D1F-15BF-4306-A256-65FC75822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8319-556F-4FFD-ACC6-40A1F2241F22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A0D1F-15BF-4306-A256-65FC75822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1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8319-556F-4FFD-ACC6-40A1F2241F22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A0D1F-15BF-4306-A256-65FC75822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1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8319-556F-4FFD-ACC6-40A1F2241F22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A0D1F-15BF-4306-A256-65FC75822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0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B8319-556F-4FFD-ACC6-40A1F2241F22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A0D1F-15BF-4306-A256-65FC75822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1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05318" y="425003"/>
            <a:ext cx="7869595" cy="562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5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112136" y="399245"/>
            <a:ext cx="7833307" cy="607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09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112135" y="566670"/>
            <a:ext cx="7471155" cy="572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19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481070" y="347731"/>
            <a:ext cx="8115099" cy="575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03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803042" y="669701"/>
            <a:ext cx="8604498" cy="569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50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712890" y="489397"/>
            <a:ext cx="7984029" cy="547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51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481070" y="257577"/>
            <a:ext cx="8770512" cy="625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9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751527" y="347729"/>
            <a:ext cx="8795734" cy="610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42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764405" y="553793"/>
            <a:ext cx="8249186" cy="574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81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403797" y="502276"/>
            <a:ext cx="8599734" cy="588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66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009105" y="579549"/>
            <a:ext cx="8489122" cy="555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145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725769" y="437883"/>
            <a:ext cx="8860665" cy="589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1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493950" y="437881"/>
            <a:ext cx="8523868" cy="594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18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125014" y="489397"/>
            <a:ext cx="8400379" cy="611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09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shaik shahan</dc:creator>
  <cp:lastModifiedBy>shaik shahan</cp:lastModifiedBy>
  <cp:revision>15</cp:revision>
  <dcterms:created xsi:type="dcterms:W3CDTF">2020-01-19T18:12:35Z</dcterms:created>
  <dcterms:modified xsi:type="dcterms:W3CDTF">2020-01-20T18:33:00Z</dcterms:modified>
</cp:coreProperties>
</file>