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2513-E078-487E-982D-DAF4060B542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2B1C-7698-4ABA-9148-6C60B6C69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42" y="502276"/>
            <a:ext cx="7770723" cy="58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1679" y="476518"/>
            <a:ext cx="8484226" cy="58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316" y="528034"/>
            <a:ext cx="7563252" cy="59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556" y="218941"/>
            <a:ext cx="8871130" cy="6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7741" y="296213"/>
            <a:ext cx="7648105" cy="60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5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014" y="605308"/>
            <a:ext cx="7897969" cy="53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0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166" y="515155"/>
            <a:ext cx="7441574" cy="5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2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12135" y="592429"/>
            <a:ext cx="6863567" cy="58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9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40" y="605307"/>
            <a:ext cx="6849615" cy="58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3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shahan</dc:creator>
  <cp:lastModifiedBy>shaik shahan</cp:lastModifiedBy>
  <cp:revision>7</cp:revision>
  <dcterms:created xsi:type="dcterms:W3CDTF">2020-01-21T18:43:28Z</dcterms:created>
  <dcterms:modified xsi:type="dcterms:W3CDTF">2020-01-25T19:45:15Z</dcterms:modified>
</cp:coreProperties>
</file>