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4BD4-7B15-F895-35B0-1D6F46431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B3442-173A-81A9-013B-65974F00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D541B-4936-D80E-8D7D-344B57FB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D9C-1A02-4926-B168-9D107968100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6E88-430E-49B5-C571-013147D9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BA7BB-542E-77B2-A195-DD228D60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08CD-BD50-455C-BFA0-14E6124D3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56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228C-1302-3CF6-157A-0CD8791C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0D089-24B8-DC6F-686B-A6F331941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5BEB4-5CC6-CB91-BA1F-6AF0B7F8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D9C-1A02-4926-B168-9D107968100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05CD2-7F26-5076-E4D0-A16891F3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4F18A-4B6C-EA2B-878C-05E8BD13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08CD-BD50-455C-BFA0-14E6124D3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56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E8312-8572-A75F-7FBB-5433D93AF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AE05B-E216-4861-4FAC-6D94EAE42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0724-B067-0BAF-6F82-F9843D0E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D9C-1A02-4926-B168-9D107968100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72F56-6B44-D142-A40A-79FD4C95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C15A2-2365-4E62-036B-1FC662CD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08CD-BD50-455C-BFA0-14E6124D3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7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2105-AC6E-E3F4-288B-B384528F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F4FF-C050-819F-59EC-00CB9B5F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EB9EF-CF3D-786F-8FDA-07881650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D9C-1A02-4926-B168-9D107968100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7F6E-5AB8-1C5D-E14C-BBF114C3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A17E-F6FC-B857-DCE6-F7387834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08CD-BD50-455C-BFA0-14E6124D3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2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3A53-652E-0541-DF33-3DB2FDDD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1AD62-76C9-F537-EFA1-B1519135B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04219-F1FA-AFF2-18E0-BC45D396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D9C-1A02-4926-B168-9D107968100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B9CEA-DC6B-40C6-B399-D834F262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5C7C1-2DA9-2026-1A08-91A381F8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08CD-BD50-455C-BFA0-14E6124D3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96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8E42-F237-F3F8-DAD8-C6A32033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F81B-B9C4-500B-21DB-F0DE91B1D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3813D-CB61-FE2F-7875-2AD168A2F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00FE1-7E0F-315E-ADAF-627B0FC0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D9C-1A02-4926-B168-9D107968100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E531D-C2E9-D384-B1C1-40DE0B6A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789E2-40DA-BD0A-7BF4-0E65EEC0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08CD-BD50-455C-BFA0-14E6124D3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94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B8C0-C387-D7F2-480D-ACB7BEFA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D8880-7BAF-06C9-41DE-CCCFEF183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6CAB6-BA3F-0066-3691-557DB29E0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4A262-5A5B-3521-017C-A513F59EE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538E1-E56F-E697-6208-8639713E1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797F4-31F6-BB09-E6FC-65A7A4E9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D9C-1A02-4926-B168-9D107968100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18466-B57C-65CB-D663-AA73BFC9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751DB-976D-94C4-95EE-07D58EA8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08CD-BD50-455C-BFA0-14E6124D3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0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86F5-2521-DD34-642A-993268CF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10B69-2952-4E6D-F2A5-2CABFE5A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D9C-1A02-4926-B168-9D107968100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E0DDB-2A35-A8B6-DB0A-D657EBC7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1A47E-9A0B-D5DE-669A-A2FEC4C1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08CD-BD50-455C-BFA0-14E6124D3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08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446C0-DE73-ED11-C2AF-DC91D4CB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D9C-1A02-4926-B168-9D107968100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5D394-AAF3-BB60-F8AF-DD45918C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FE01D-3CD4-0B49-CC20-F39C57A5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08CD-BD50-455C-BFA0-14E6124D3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58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7871-1E60-EDF7-DA0D-96E6238C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C0D2B-6763-8D78-E407-EC85A43F9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8A9CB-D75F-FC2B-984E-1EC2BBDDF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493E1-66E8-9C69-B716-480F18ED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D9C-1A02-4926-B168-9D107968100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3BCB6-F052-1B49-AA24-0BDDF694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F03CC-6A87-1D14-3340-91E8C0DF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08CD-BD50-455C-BFA0-14E6124D3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12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C1D2-4CA9-B7B7-BA24-82F140C9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288D6-B046-761B-B2CB-0E7F71E9C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A1B0C-A77B-CB23-B1CE-5290EDC0C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1DB6F-C0C1-B9F5-7C47-69A5DDB3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4D9C-1A02-4926-B168-9D107968100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78A5C-E7EE-D63E-AA79-1419213D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3192E-7136-BB45-047A-3A901026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08CD-BD50-455C-BFA0-14E6124D3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76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12BAD-1DD5-AB1E-F2BE-F74F2AAF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BD7DB-A80A-B4D3-A2E2-A4805157E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CF74D-8981-58BD-4AC7-90E4E24F1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44D9C-1A02-4926-B168-9D107968100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DB3F-8A91-2CE9-F877-501E03BBC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394E5-A9F3-5C2D-2EF5-D22EFC0C4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08CD-BD50-455C-BFA0-14E6124D3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74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1836-65C1-20E5-9919-6869A232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30"/>
            <a:ext cx="10515600" cy="62216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ADIDAS 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2DD7-3CB4-9791-DC6C-08DCCA7D9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120"/>
            <a:ext cx="10515600" cy="52908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KPI(KEY PERFORMANCE INDICATOR)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TOTAL SALES: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TOTAL AMOUNT OF SALES IN ENTIRE YEAR.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OPERATING PROFIT: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AMOUNT FOR THE COMPANY.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UNIT SALES: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AMOUNT ON SPECIFIC DAYS.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PRICE PER UNIT: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PRODUCT’S PRICE.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AVG. OPERATING MARGIN: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PROFITS.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ALTERNATIVE LOW TO HIGH PROFIT($60-97M) BETWEEN </a:t>
            </a: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 AND JULY.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AS PEAK SALES AND PROFIT HAS BEEN </a:t>
            </a:r>
            <a:r>
              <a:rPr lang="en-IN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OFFER AND DISCOUNT.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COUNTRIES LIKE </a:t>
            </a:r>
            <a: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AFRICA, AMERICA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LOW PROFIT DURING THE OFFERS.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WALMART($75M)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 PROFIT BY RETALIERS.</a:t>
            </a:r>
          </a:p>
        </p:txBody>
      </p:sp>
    </p:spTree>
    <p:extLst>
      <p:ext uri="{BB962C8B-B14F-4D97-AF65-F5344CB8AC3E}">
        <p14:creationId xmlns:p14="http://schemas.microsoft.com/office/powerpoint/2010/main" val="204523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3FBAB-789D-8D72-70DC-2ED7DD8E5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534C-A7B0-D6BF-D57E-1DE6AEC9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30"/>
            <a:ext cx="10515600" cy="62216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ADIDAS 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AAC40-35AA-130C-4D2E-02DB1CA7E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120"/>
            <a:ext cx="10515600" cy="5290843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   CHARTS, MAPS, GRAPHS VISUAL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LINE CHARTS: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ANALYZING EVERY MONTH IN STRUCTURED VIEW. EASY TO ANALYSIS.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MAP: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OF MAP,EASY TO IDENTIFY AREA WITH ZONE 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PIE CHART: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IN REGION AND COMPARING OTHER REGION WITH NUMBERIC VALUES.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STACKED BAR CHART: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RETALIERS AND PRODUCT,EASY TO IDENTIFY HIGHER AND LOWER SALES.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EASY TO COMPARE WITH THE OTHER CHARTS TO UNDERSTAND.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PROFIT AND INCREASES OF SALES DURING JUNE FOR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WOMEN OUTFIT($179M)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TWO COUNTRIES.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OFFERS,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EUROPE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LOW PROFIT(35%) COMPARING TO OTHERS.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SPORTS SHOE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PROFITS IN </a:t>
            </a:r>
            <a:r>
              <a:rPr lang="en-IN" sz="1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AMERICA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OF CULTURE EVENTS IN </a:t>
            </a:r>
            <a:r>
              <a:rPr lang="en-IN" sz="1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SMALL TOWN.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12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ADIDAS SALES ANALYSIS</vt:lpstr>
      <vt:lpstr>ADIDAS SALES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lekha sri</dc:creator>
  <cp:lastModifiedBy>lekha sri</cp:lastModifiedBy>
  <cp:revision>1</cp:revision>
  <dcterms:created xsi:type="dcterms:W3CDTF">2025-08-05T09:21:45Z</dcterms:created>
  <dcterms:modified xsi:type="dcterms:W3CDTF">2025-08-05T10:04:16Z</dcterms:modified>
</cp:coreProperties>
</file>