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5B4D-2593-CD3B-F25D-D1231CA96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1615816"/>
            <a:ext cx="8637073" cy="1695805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onald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A285E-3509-FAC4-2B49-B1FF5890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156" y="3657600"/>
            <a:ext cx="5794695" cy="85122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SALES ANALYSIS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0B762-6002-310B-51B7-BEDA08B9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7776"/>
            <a:ext cx="9603275" cy="7070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Profit &amp; loss(KPI)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3296-0CAF-98EF-34F2-8BE96E26C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5616"/>
            <a:ext cx="9603275" cy="342072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Total amount of revenue, sales, operation margin and market cap has analyzed through card visualization.</a:t>
            </a:r>
          </a:p>
          <a:p>
            <a:pPr marL="457200" indent="-457200">
              <a:buAutoNum type="arabicPeriod"/>
            </a:pPr>
            <a:r>
              <a:rPr lang="en-US" dirty="0"/>
              <a:t>It summarized the profit for the company and sales calculation at each year.</a:t>
            </a:r>
          </a:p>
          <a:p>
            <a:pPr marL="457200" indent="-457200">
              <a:buAutoNum type="arabicPeriod"/>
            </a:pPr>
            <a:r>
              <a:rPr lang="en-US" dirty="0"/>
              <a:t>Last 4 years, there is low profit comparing with mid of years</a:t>
            </a:r>
            <a:r>
              <a:rPr lang="en-US" dirty="0">
                <a:solidFill>
                  <a:srgbClr val="FF0000"/>
                </a:solidFill>
              </a:rPr>
              <a:t>(2013-2018)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US" dirty="0"/>
              <a:t>After providing offers, </a:t>
            </a:r>
            <a:r>
              <a:rPr lang="en-US" dirty="0">
                <a:solidFill>
                  <a:srgbClr val="FF0000"/>
                </a:solidFill>
              </a:rPr>
              <a:t>5% </a:t>
            </a:r>
            <a:r>
              <a:rPr lang="en-US" dirty="0"/>
              <a:t>of profit has increases.</a:t>
            </a:r>
          </a:p>
          <a:p>
            <a:pPr marL="457200" indent="-457200">
              <a:buAutoNum type="arabicPeriod"/>
            </a:pPr>
            <a:r>
              <a:rPr lang="en-US" dirty="0"/>
              <a:t>By including market cap, there is high profit in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weekends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weekdays(evening duration).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60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4A625-9720-72E2-D190-69DA31FED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333C-44AC-B8FC-CF2A-4995A1608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7776"/>
            <a:ext cx="9603275" cy="7070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TIMES SERIES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F7A2-5797-4FE8-B328-559EB899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5616"/>
            <a:ext cx="9603275" cy="342072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Total amount of revenue, earning, asset has analyzed through </a:t>
            </a:r>
            <a:r>
              <a:rPr lang="en-US" dirty="0">
                <a:solidFill>
                  <a:schemeClr val="accent1"/>
                </a:solidFill>
              </a:rPr>
              <a:t>line chart visualization.</a:t>
            </a:r>
          </a:p>
          <a:p>
            <a:pPr marL="457200" indent="-457200">
              <a:buAutoNum type="arabicPeriod"/>
            </a:pPr>
            <a:r>
              <a:rPr lang="en-US" dirty="0"/>
              <a:t>It is easy to summarize the product sales among others to compare the sharing, investing and others sources to maintain the company.</a:t>
            </a:r>
          </a:p>
          <a:p>
            <a:pPr marL="457200" indent="-457200">
              <a:buAutoNum type="arabicPeriod"/>
            </a:pPr>
            <a:r>
              <a:rPr lang="en-US" dirty="0"/>
              <a:t>Earning has least because, for </a:t>
            </a:r>
            <a:r>
              <a:rPr lang="en-US" dirty="0">
                <a:solidFill>
                  <a:srgbClr val="0000CC"/>
                </a:solidFill>
              </a:rPr>
              <a:t>high revenue(70%) </a:t>
            </a:r>
            <a:r>
              <a:rPr lang="en-US" dirty="0"/>
              <a:t>it spends lot and revenue for the company is increased.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Asset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improves high related to revenue with difference </a:t>
            </a:r>
            <a:r>
              <a:rPr lang="en-IN" dirty="0">
                <a:solidFill>
                  <a:srgbClr val="7030A0"/>
                </a:solidFill>
              </a:rPr>
              <a:t>45%.</a:t>
            </a:r>
          </a:p>
        </p:txBody>
      </p:sp>
    </p:spTree>
    <p:extLst>
      <p:ext uri="{BB962C8B-B14F-4D97-AF65-F5344CB8AC3E}">
        <p14:creationId xmlns:p14="http://schemas.microsoft.com/office/powerpoint/2010/main" val="277997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6EBDA-F406-2B68-AE81-937DA346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F408-C8D1-A278-093F-015EAA68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7776"/>
            <a:ext cx="9603275" cy="7070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Sliders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B3B68-3A18-3F33-6180-EC1CA6778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5616"/>
            <a:ext cx="9603275" cy="342072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Selecting year for their convince </a:t>
            </a:r>
            <a:r>
              <a:rPr lang="en-US" dirty="0">
                <a:solidFill>
                  <a:schemeClr val="accent1"/>
                </a:solidFill>
              </a:rPr>
              <a:t>Slider visualization is required.</a:t>
            </a:r>
          </a:p>
          <a:p>
            <a:pPr marL="457200" indent="-457200">
              <a:buAutoNum type="arabicPeriod"/>
            </a:pPr>
            <a:r>
              <a:rPr lang="en-US" dirty="0"/>
              <a:t>It has multiple selection for comparing each other. </a:t>
            </a:r>
          </a:p>
          <a:p>
            <a:pPr marL="457200" indent="-457200">
              <a:buAutoNum type="arabicPeriod"/>
            </a:pPr>
            <a:r>
              <a:rPr lang="en-US" dirty="0"/>
              <a:t>By involving this, there will interactive reports in KPI, time series and easy to understand the business insights.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5F9BE-54A9-76C1-1EA0-D0708E9C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73AA-3116-1DAA-9135-82A35C9A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7776"/>
            <a:ext cx="9603275" cy="7070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NAVIGATION MENU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02F0-8231-0FE8-076A-8581D4E4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5616"/>
            <a:ext cx="9603275" cy="3420729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This menu is used for changing the report page- </a:t>
            </a:r>
            <a:r>
              <a:rPr lang="en-US" dirty="0">
                <a:solidFill>
                  <a:srgbClr val="00B0F0"/>
                </a:solidFill>
              </a:rPr>
              <a:t>Navigation menu.</a:t>
            </a:r>
          </a:p>
          <a:p>
            <a:pPr marL="457200" indent="-457200">
              <a:buAutoNum type="arabicPeriod"/>
            </a:pPr>
            <a:r>
              <a:rPr lang="en-US" dirty="0"/>
              <a:t>It can be easy for other users or Client to navigate page in the report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(left-bottom).</a:t>
            </a:r>
          </a:p>
          <a:p>
            <a:pPr marL="457200" indent="-457200">
              <a:buAutoNum type="arabicPeriod"/>
            </a:pPr>
            <a:r>
              <a:rPr lang="en-US" dirty="0"/>
              <a:t>It makes more interactive by clicking the menu instead of clicking page 2.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973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254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Times New Roman</vt:lpstr>
      <vt:lpstr>Gallery</vt:lpstr>
      <vt:lpstr>McDonald’s</vt:lpstr>
      <vt:lpstr>1. Profit &amp; loss(KPI)</vt:lpstr>
      <vt:lpstr>2. TIMES SERIES</vt:lpstr>
      <vt:lpstr>3. Sliders</vt:lpstr>
      <vt:lpstr>3. NAVIGATION MENU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lekha sri</dc:creator>
  <cp:lastModifiedBy>lekha sri</cp:lastModifiedBy>
  <cp:revision>1</cp:revision>
  <dcterms:created xsi:type="dcterms:W3CDTF">2025-08-07T13:14:23Z</dcterms:created>
  <dcterms:modified xsi:type="dcterms:W3CDTF">2025-08-07T13:56:21Z</dcterms:modified>
</cp:coreProperties>
</file>