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72303-4C98-4116-8683-19B30CD096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8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362EC67B-14A3-4AF3-9394-282C1D49A69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E49BD-5D05-41A7-BBE5-50C8364CB690}" type="datetimeFigureOut">
              <a:rPr lang="sr-Latn-RS" smtClean="0"/>
              <a:t>6.2.2018.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15631-4526-42D3-99A6-E71EF84DBA3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73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5631-4526-42D3-99A6-E71EF84DBA37}" type="slidenum">
              <a:rPr lang="sr-Latn-RS" smtClean="0"/>
              <a:t>19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6802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demiretf@gmail.com" TargetMode="External"/><Relationship Id="rId2" Type="http://schemas.openxmlformats.org/officeDocument/2006/relationships/hyperlink" Target="mailto:sulejman.karisi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0600"/>
            <a:ext cx="3633218" cy="4876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0209" y="1447800"/>
            <a:ext cx="7772400" cy="416329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+mj-lt"/>
              </a:rPr>
              <a:t>Parking </a:t>
            </a:r>
            <a:r>
              <a:rPr lang="en-US" dirty="0" err="1" smtClean="0">
                <a:latin typeface="+mj-lt"/>
              </a:rPr>
              <a:t>Softver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DS-Tim</a:t>
            </a:r>
            <a:r>
              <a:rPr lang="sr-Latn-RS" sz="4800" dirty="0" smtClean="0">
                <a:latin typeface="+mj-lt"/>
              </a:rPr>
              <a:t/>
            </a:r>
            <a:br>
              <a:rPr lang="sr-Latn-RS" sz="4800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>Državni Univerzitet u Novom Pazaru</a:t>
            </a:r>
            <a:br>
              <a:rPr lang="sr-Latn-RS" sz="1800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>Softversko inžinjerstvo</a:t>
            </a:r>
            <a:br>
              <a:rPr lang="sr-Latn-RS" sz="1800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/>
            </a:r>
            <a:br>
              <a:rPr lang="sr-Latn-RS" sz="1800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/>
            </a:r>
            <a:br>
              <a:rPr lang="sr-Latn-RS" sz="1800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>Mentori:                                                    Studenti:</a:t>
            </a:r>
            <a:br>
              <a:rPr lang="sr-Latn-RS" sz="1800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>Doc. Dr Edin Dolićanin                            Sulejman Karišik</a:t>
            </a:r>
            <a:br>
              <a:rPr lang="sr-Latn-RS" sz="1800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>Doc. Dr Edis Mekić                                   Demir Agović</a:t>
            </a:r>
            <a:br>
              <a:rPr lang="sr-Latn-RS" sz="1800" dirty="0" smtClean="0">
                <a:latin typeface="+mj-lt"/>
              </a:rPr>
            </a:br>
            <a:r>
              <a:rPr lang="sr-Latn-RS" sz="1800" dirty="0" smtClean="0">
                <a:latin typeface="+mj-lt"/>
              </a:rPr>
              <a:t>Dipl.inž. Aldina Avdić</a:t>
            </a:r>
            <a:endParaRPr lang="sr-Latn-R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8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600" dirty="0" smtClean="0"/>
          </a:p>
          <a:p>
            <a:r>
              <a:rPr lang="en-US" sz="3600" dirty="0" err="1" smtClean="0"/>
              <a:t>Kompletan</a:t>
            </a:r>
            <a:r>
              <a:rPr lang="en-US" sz="3600" dirty="0" smtClean="0"/>
              <a:t> </a:t>
            </a:r>
            <a:r>
              <a:rPr lang="en-US" sz="3600" dirty="0" err="1" smtClean="0"/>
              <a:t>kod</a:t>
            </a:r>
            <a:r>
              <a:rPr lang="en-US" sz="3600" dirty="0" smtClean="0"/>
              <a:t> </a:t>
            </a:r>
            <a:r>
              <a:rPr lang="en-US" sz="3600" dirty="0" err="1" smtClean="0"/>
              <a:t>objektno</a:t>
            </a:r>
            <a:r>
              <a:rPr lang="en-US" sz="3600" dirty="0" smtClean="0"/>
              <a:t> </a:t>
            </a:r>
            <a:r>
              <a:rPr lang="en-US" sz="3600" dirty="0" err="1" smtClean="0"/>
              <a:t>orijentisan</a:t>
            </a:r>
            <a:endParaRPr lang="en-US" sz="3600" dirty="0"/>
          </a:p>
          <a:p>
            <a:r>
              <a:rPr lang="sr-Latn-RS" sz="3600" dirty="0" smtClean="0"/>
              <a:t>Čist kod uz apstrakcije</a:t>
            </a:r>
          </a:p>
          <a:p>
            <a:r>
              <a:rPr lang="sr-Latn-RS" sz="3600" dirty="0" smtClean="0"/>
              <a:t>Korišćenje niti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600" dirty="0" smtClean="0"/>
          </a:p>
          <a:p>
            <a:pPr marL="0" indent="0">
              <a:buNone/>
            </a:pPr>
            <a:endParaRPr lang="sr-Latn-RS" sz="3600" dirty="0" smtClean="0"/>
          </a:p>
          <a:p>
            <a:r>
              <a:rPr lang="sr-Latn-RS" sz="3600" dirty="0" smtClean="0"/>
              <a:t>SQL inekcije</a:t>
            </a:r>
          </a:p>
          <a:p>
            <a:r>
              <a:rPr lang="sr-Latn-RS" sz="3600" dirty="0" smtClean="0"/>
              <a:t>Kritična ulazna polja </a:t>
            </a:r>
          </a:p>
          <a:p>
            <a:r>
              <a:rPr lang="sr-Latn-RS" sz="3600" dirty="0" smtClean="0"/>
              <a:t>Način zaštite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Diagram slučajeva korišćenja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359204" cy="41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Diagram slučaja izdavanja parkinga i naplate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133600"/>
            <a:ext cx="8534400" cy="43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Diagram slučaja rada sa nalozima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2085109"/>
            <a:ext cx="8534400" cy="41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Diagram sekvence za unos radnika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46512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Šema baze podataka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620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800" dirty="0" smtClean="0"/>
              <a:t>Softver</a:t>
            </a:r>
            <a:endParaRPr lang="sr-Latn-R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Parking Softver se veoma lako </a:t>
            </a:r>
          </a:p>
          <a:p>
            <a:pPr marL="0" indent="0">
              <a:buNone/>
            </a:pPr>
            <a:r>
              <a:rPr lang="sr-Latn-RS" sz="3200" dirty="0"/>
              <a:t>i</a:t>
            </a:r>
            <a:r>
              <a:rPr lang="sr-Latn-RS" sz="3200" dirty="0" smtClean="0"/>
              <a:t>nstalira i pokreće uz pomoć</a:t>
            </a:r>
          </a:p>
          <a:p>
            <a:pPr marL="0" indent="0">
              <a:buNone/>
            </a:pPr>
            <a:r>
              <a:rPr lang="sr-Latn-RS" sz="3200" dirty="0" smtClean="0"/>
              <a:t>Windows Installer –a</a:t>
            </a:r>
          </a:p>
          <a:p>
            <a:r>
              <a:rPr lang="sr-Latn-RS" sz="3200" dirty="0" smtClean="0"/>
              <a:t>Mora biti instaliran uz </a:t>
            </a:r>
          </a:p>
          <a:p>
            <a:pPr marL="0" indent="0">
              <a:buNone/>
            </a:pPr>
            <a:r>
              <a:rPr lang="sr-Latn-RS" sz="3200" dirty="0" smtClean="0"/>
              <a:t>Administratorske privilegije </a:t>
            </a:r>
          </a:p>
          <a:p>
            <a:r>
              <a:rPr lang="sr-Latn-RS" sz="3200" dirty="0" smtClean="0"/>
              <a:t>Preporučuje se Windows OS 10 </a:t>
            </a:r>
          </a:p>
          <a:p>
            <a:pPr marL="0" indent="0">
              <a:buNone/>
            </a:pPr>
            <a:r>
              <a:rPr lang="sr-Latn-RS" sz="3200" dirty="0"/>
              <a:t>z</a:t>
            </a:r>
            <a:r>
              <a:rPr lang="sr-Latn-RS" sz="3200" dirty="0" smtClean="0"/>
              <a:t>bog preformansi i UI-a</a:t>
            </a:r>
            <a:endParaRPr lang="sr-Latn-R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8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800" dirty="0" smtClean="0"/>
              <a:t>Softver</a:t>
            </a:r>
            <a:endParaRPr lang="sr-Latn-R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Parking Softver se veoma lako </a:t>
            </a:r>
          </a:p>
          <a:p>
            <a:pPr marL="0" indent="0">
              <a:buNone/>
            </a:pPr>
            <a:r>
              <a:rPr lang="sr-Latn-RS" sz="3200" dirty="0"/>
              <a:t>i</a:t>
            </a:r>
            <a:r>
              <a:rPr lang="sr-Latn-RS" sz="3200" dirty="0" smtClean="0"/>
              <a:t>nstalira i pokreće uz pomoć</a:t>
            </a:r>
          </a:p>
          <a:p>
            <a:pPr marL="0" indent="0">
              <a:buNone/>
            </a:pPr>
            <a:r>
              <a:rPr lang="sr-Latn-RS" sz="3200" dirty="0" smtClean="0"/>
              <a:t>Windows Installer –a</a:t>
            </a:r>
          </a:p>
          <a:p>
            <a:r>
              <a:rPr lang="sr-Latn-RS" sz="3200" dirty="0" smtClean="0"/>
              <a:t>Mora biti instaliran uz </a:t>
            </a:r>
          </a:p>
          <a:p>
            <a:pPr marL="0" indent="0">
              <a:buNone/>
            </a:pPr>
            <a:r>
              <a:rPr lang="sr-Latn-RS" sz="3200" dirty="0" smtClean="0"/>
              <a:t>Administratorske privilegije </a:t>
            </a:r>
          </a:p>
          <a:p>
            <a:r>
              <a:rPr lang="sr-Latn-RS" sz="3200" dirty="0" smtClean="0"/>
              <a:t>Preporučuje se Windows OS 10 </a:t>
            </a:r>
          </a:p>
          <a:p>
            <a:pPr marL="0" indent="0">
              <a:buNone/>
            </a:pPr>
            <a:r>
              <a:rPr lang="sr-Latn-RS" sz="3200" dirty="0"/>
              <a:t>z</a:t>
            </a:r>
            <a:r>
              <a:rPr lang="sr-Latn-RS" sz="3200" dirty="0" smtClean="0"/>
              <a:t>bog preformansi i UI-a</a:t>
            </a:r>
            <a:endParaRPr lang="sr-Latn-R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800" dirty="0" smtClean="0"/>
              <a:t>Softver</a:t>
            </a:r>
            <a:endParaRPr lang="sr-Latn-R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447800"/>
            <a:ext cx="8321151" cy="4876800"/>
          </a:xfrm>
        </p:spPr>
      </p:pic>
    </p:spTree>
    <p:extLst>
      <p:ext uri="{BB962C8B-B14F-4D97-AF65-F5344CB8AC3E}">
        <p14:creationId xmlns:p14="http://schemas.microsoft.com/office/powerpoint/2010/main" val="36197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Opis projekta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2800" dirty="0" smtClean="0"/>
              <a:t>Parking Softver je kompletno</a:t>
            </a:r>
          </a:p>
          <a:p>
            <a:pPr marL="0" indent="0">
              <a:buNone/>
            </a:pPr>
            <a:r>
              <a:rPr lang="sr-Latn-RS" sz="2800" dirty="0" smtClean="0"/>
              <a:t>softversko rešenje za poslovanje jednog        parking  servisa</a:t>
            </a:r>
          </a:p>
          <a:p>
            <a:pPr marL="0" indent="0">
              <a:buNone/>
            </a:pPr>
            <a:endParaRPr lang="sr-Latn-RS" sz="2800" dirty="0" smtClean="0"/>
          </a:p>
          <a:p>
            <a:r>
              <a:rPr lang="sr-Latn-RS" sz="2800" dirty="0" smtClean="0"/>
              <a:t>Rešava probleme</a:t>
            </a:r>
          </a:p>
          <a:p>
            <a:pPr lvl="1"/>
            <a:r>
              <a:rPr lang="sr-Latn-RS" sz="2000" dirty="0" smtClean="0"/>
              <a:t>Naplate</a:t>
            </a:r>
          </a:p>
          <a:p>
            <a:pPr lvl="1"/>
            <a:r>
              <a:rPr lang="sr-Latn-RS" sz="2000" dirty="0" smtClean="0"/>
              <a:t>Dodavanja vozila </a:t>
            </a:r>
          </a:p>
          <a:p>
            <a:pPr lvl="1"/>
            <a:r>
              <a:rPr lang="sr-Latn-RS" sz="2000" dirty="0" smtClean="0"/>
              <a:t>Trenutnog stanja na parkingu</a:t>
            </a:r>
          </a:p>
          <a:p>
            <a:pPr lvl="1"/>
            <a:r>
              <a:rPr lang="sr-Latn-RS" sz="2000" dirty="0" smtClean="0"/>
              <a:t>Uvid u poslovanje na mesecnom, dnevnom i godišnjem nivou</a:t>
            </a:r>
          </a:p>
          <a:p>
            <a:pPr lvl="1"/>
            <a:r>
              <a:rPr lang="sr-Latn-RS" sz="2000" dirty="0" smtClean="0"/>
              <a:t>Uvid u aktivnosti radnika</a:t>
            </a:r>
          </a:p>
          <a:p>
            <a:pPr lvl="1"/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0598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000" dirty="0" smtClean="0"/>
              <a:t>Softver</a:t>
            </a:r>
            <a:endParaRPr lang="sr-Latn-R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49224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000" dirty="0" smtClean="0"/>
              <a:t>Softver</a:t>
            </a:r>
            <a:endParaRPr lang="sr-Latn-R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321151" cy="4678363"/>
          </a:xfrm>
        </p:spPr>
      </p:pic>
    </p:spTree>
    <p:extLst>
      <p:ext uri="{BB962C8B-B14F-4D97-AF65-F5344CB8AC3E}">
        <p14:creationId xmlns:p14="http://schemas.microsoft.com/office/powerpoint/2010/main" val="191633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000" dirty="0" smtClean="0"/>
              <a:t>Softver</a:t>
            </a:r>
            <a:endParaRPr lang="sr-Latn-R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92478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000" dirty="0" smtClean="0"/>
              <a:t>Testiranje</a:t>
            </a:r>
            <a:endParaRPr lang="sr-Latn-R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359543"/>
              </p:ext>
            </p:extLst>
          </p:nvPr>
        </p:nvGraphicFramePr>
        <p:xfrm>
          <a:off x="762000" y="1597001"/>
          <a:ext cx="7772398" cy="449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4849"/>
                <a:gridCol w="168345"/>
                <a:gridCol w="168345"/>
                <a:gridCol w="1689158"/>
                <a:gridCol w="168345"/>
                <a:gridCol w="1103356"/>
              </a:tblGrid>
              <a:tr h="1852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Projekat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Parking Software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133094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Tip testa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Tester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Datum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</a:tr>
              <a:tr h="133094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</a:tr>
              <a:tr h="133094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</a:tr>
              <a:tr h="133094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</a:tr>
              <a:tr h="51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TestCase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Pro</a:t>
                      </a:r>
                      <a:r>
                        <a:rPr lang="sr-Latn-CS" sz="700">
                          <a:effectLst/>
                        </a:rPr>
                        <a:t>šao</a:t>
                      </a:r>
                      <a:br>
                        <a:rPr lang="sr-Latn-CS" sz="700">
                          <a:effectLst/>
                        </a:rPr>
                      </a:br>
                      <a:r>
                        <a:rPr lang="sr-Latn-CS" sz="700">
                          <a:effectLst/>
                        </a:rPr>
                        <a:t>(DA/NE)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Težina greške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Komentar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3346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Izbor jezika 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Nema izbora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Pregled osnovnih podataka o Parking servisu 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 dirty="0">
                          <a:effectLst/>
                        </a:rPr>
                        <a:t>Pregled spiska zaposlenih </a:t>
                      </a:r>
                      <a:endParaRPr lang="sr-Latn-RS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Pregled podataka o određenom zaposlenom 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Prijavljivanje 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Ažuriranje podataka zaposlenog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Dodavanje novog zaposlenog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Brisanje postojeceg zaposlenog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Izmena cene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Izmena broja parking mesta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Testiranje instalacije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2661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700">
                          <a:effectLst/>
                        </a:rPr>
                        <a:t>Stabilnost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sr-Latn-RS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062" marR="41062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5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000" dirty="0" smtClean="0"/>
              <a:t>Testiranje</a:t>
            </a:r>
            <a:endParaRPr lang="sr-Latn-R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600" dirty="0" smtClean="0"/>
          </a:p>
          <a:p>
            <a:pPr marL="0" indent="0">
              <a:buNone/>
            </a:pPr>
            <a:endParaRPr lang="sr-Latn-RS" sz="3600" dirty="0"/>
          </a:p>
          <a:p>
            <a:r>
              <a:rPr lang="sr-Latn-RS" sz="3600" dirty="0" smtClean="0"/>
              <a:t>Parking Softver je testiran</a:t>
            </a:r>
          </a:p>
          <a:p>
            <a:pPr lvl="1"/>
            <a:r>
              <a:rPr lang="sr-Latn-RS" sz="2800" dirty="0" smtClean="0"/>
              <a:t>BlackBox metodom</a:t>
            </a:r>
          </a:p>
          <a:p>
            <a:pPr lvl="1"/>
            <a:r>
              <a:rPr lang="sr-Latn-RS" sz="2800" dirty="0" smtClean="0"/>
              <a:t>WhiteBox metodom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30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4000" dirty="0" smtClean="0"/>
              <a:t>Zaključak</a:t>
            </a:r>
            <a:endParaRPr lang="sr-Latn-R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Razvijanje ovog sistema bilo </a:t>
            </a:r>
          </a:p>
          <a:p>
            <a:pPr marL="0" indent="0">
              <a:buNone/>
            </a:pPr>
            <a:r>
              <a:rPr lang="sr-Latn-RS" sz="3600" dirty="0" smtClean="0"/>
              <a:t>je još jedno iskustvo za DS-Tim</a:t>
            </a:r>
          </a:p>
          <a:p>
            <a:pPr marL="0" indent="0">
              <a:buNone/>
            </a:pPr>
            <a:r>
              <a:rPr lang="sr-Latn-RS" sz="3600" dirty="0" smtClean="0"/>
              <a:t>Ukoliko imate pitanja:</a:t>
            </a:r>
          </a:p>
          <a:p>
            <a:r>
              <a:rPr lang="sr-Latn-RS" sz="3600" dirty="0" smtClean="0">
                <a:hlinkClick r:id="rId2"/>
              </a:rPr>
              <a:t>sulejman.karisik</a:t>
            </a:r>
            <a:r>
              <a:rPr lang="en-US" sz="3600" dirty="0" smtClean="0">
                <a:hlinkClick r:id="rId2"/>
              </a:rPr>
              <a:t>@gmail.com</a:t>
            </a:r>
            <a:endParaRPr lang="en-US" sz="3600" dirty="0" smtClean="0"/>
          </a:p>
          <a:p>
            <a:r>
              <a:rPr lang="en-US" sz="3600" dirty="0" smtClean="0">
                <a:hlinkClick r:id="rId3"/>
              </a:rPr>
              <a:t>demiretf@gmail.com</a:t>
            </a:r>
            <a:endParaRPr lang="en-US" sz="3600" dirty="0" smtClean="0"/>
          </a:p>
          <a:p>
            <a:pPr marL="0" indent="0">
              <a:buNone/>
            </a:pPr>
            <a:r>
              <a:rPr lang="en-US" sz="5400" dirty="0" smtClean="0"/>
              <a:t>HVALA NA PA</a:t>
            </a:r>
            <a:r>
              <a:rPr lang="sr-Latn-RS" sz="5400" dirty="0" smtClean="0"/>
              <a:t>ŽNJI!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Motivacija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800" dirty="0" smtClean="0"/>
          </a:p>
          <a:p>
            <a:r>
              <a:rPr lang="sr-Latn-RS" sz="2800" dirty="0" smtClean="0"/>
              <a:t>Olakšati rad zapošljenima</a:t>
            </a:r>
          </a:p>
          <a:p>
            <a:r>
              <a:rPr lang="sr-Latn-RS" sz="2800" dirty="0" smtClean="0"/>
              <a:t>Olakšati vodjenje posla</a:t>
            </a:r>
          </a:p>
          <a:p>
            <a:pPr marL="0" indent="0">
              <a:buNone/>
            </a:pPr>
            <a:endParaRPr lang="sr-Latn-RS" sz="2800" dirty="0" smtClean="0"/>
          </a:p>
          <a:p>
            <a:r>
              <a:rPr lang="sr-Latn-RS" sz="2800" dirty="0" smtClean="0"/>
              <a:t>Steći odredjena iskustva o radu</a:t>
            </a:r>
          </a:p>
          <a:p>
            <a:pPr marL="0" indent="0">
              <a:buNone/>
            </a:pPr>
            <a:r>
              <a:rPr lang="sr-Latn-RS" sz="2800" dirty="0"/>
              <a:t> </a:t>
            </a:r>
            <a:r>
              <a:rPr lang="sr-Latn-RS" sz="2800" dirty="0" smtClean="0"/>
              <a:t>   parking servisa</a:t>
            </a:r>
          </a:p>
          <a:p>
            <a:r>
              <a:rPr lang="sr-Latn-RS" sz="2800" dirty="0" smtClean="0"/>
              <a:t>Usavršiti veštine izrade desktop aplikacija</a:t>
            </a:r>
          </a:p>
          <a:p>
            <a:r>
              <a:rPr lang="sr-Latn-RS" sz="2800" dirty="0" smtClean="0"/>
              <a:t>Položiti ispit!!</a:t>
            </a:r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8386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DS-Team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800" dirty="0" smtClean="0"/>
          </a:p>
          <a:p>
            <a:pPr marL="0" indent="0">
              <a:buNone/>
            </a:pPr>
            <a:r>
              <a:rPr lang="sr-Latn-RS" sz="2800" dirty="0" smtClean="0"/>
              <a:t>Članovi tima:</a:t>
            </a:r>
          </a:p>
          <a:p>
            <a:r>
              <a:rPr lang="sr-Latn-RS" sz="2800" dirty="0" smtClean="0"/>
              <a:t> Sulejman Karišik(vodja tima)	</a:t>
            </a:r>
          </a:p>
          <a:p>
            <a:pPr lvl="1"/>
            <a:r>
              <a:rPr lang="sr-Latn-RS" sz="2000" dirty="0" smtClean="0"/>
              <a:t>Arihtektura sistema</a:t>
            </a:r>
          </a:p>
          <a:p>
            <a:pPr lvl="1"/>
            <a:r>
              <a:rPr lang="sr-Latn-RS" sz="2000" dirty="0" smtClean="0"/>
              <a:t>Sigurnost sistema</a:t>
            </a:r>
          </a:p>
          <a:p>
            <a:pPr lvl="1"/>
            <a:r>
              <a:rPr lang="sr-Latn-RS" sz="2000" dirty="0" smtClean="0"/>
              <a:t>Preformanse sistema</a:t>
            </a:r>
          </a:p>
          <a:p>
            <a:r>
              <a:rPr lang="sr-Latn-RS" sz="2800" dirty="0" smtClean="0"/>
              <a:t>Demir Agović	</a:t>
            </a:r>
            <a:endParaRPr lang="sr-Latn-RS" sz="2800" dirty="0"/>
          </a:p>
          <a:p>
            <a:pPr lvl="1"/>
            <a:r>
              <a:rPr lang="sr-Latn-RS" sz="2000" dirty="0" smtClean="0"/>
              <a:t>Baza podataka</a:t>
            </a:r>
          </a:p>
          <a:p>
            <a:pPr lvl="1"/>
            <a:r>
              <a:rPr lang="sr-Latn-RS" sz="2000" dirty="0" smtClean="0"/>
              <a:t>Implementacija i preformanse upita</a:t>
            </a:r>
          </a:p>
          <a:p>
            <a:pPr lvl="1"/>
            <a:r>
              <a:rPr lang="sr-Latn-RS" sz="2000" dirty="0" smtClean="0"/>
              <a:t>Testiranje</a:t>
            </a:r>
          </a:p>
        </p:txBody>
      </p:sp>
    </p:spTree>
    <p:extLst>
      <p:ext uri="{BB962C8B-B14F-4D97-AF65-F5344CB8AC3E}">
        <p14:creationId xmlns:p14="http://schemas.microsoft.com/office/powerpoint/2010/main" val="400451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Tehnologije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Za izradu projekta korišćen je C#</a:t>
            </a:r>
          </a:p>
          <a:p>
            <a:pPr marL="0" indent="0">
              <a:buNone/>
            </a:pPr>
            <a:r>
              <a:rPr lang="sr-Latn-RS" sz="2800" dirty="0" smtClean="0"/>
              <a:t>    programski jezik</a:t>
            </a:r>
          </a:p>
          <a:p>
            <a:pPr marL="0" indent="0">
              <a:buNone/>
            </a:pPr>
            <a:endParaRPr lang="sr-Latn-RS" sz="2800" dirty="0" smtClean="0"/>
          </a:p>
          <a:p>
            <a:r>
              <a:rPr lang="sr-Latn-RS" sz="2800" dirty="0" smtClean="0"/>
              <a:t>.NET Framework</a:t>
            </a:r>
          </a:p>
          <a:p>
            <a:endParaRPr lang="sr-Latn-RS" sz="2800" dirty="0" smtClean="0"/>
          </a:p>
          <a:p>
            <a:r>
              <a:rPr lang="sr-Latn-RS" sz="2800" dirty="0" smtClean="0"/>
              <a:t>Baza podataka - MS Access</a:t>
            </a:r>
          </a:p>
          <a:p>
            <a:endParaRPr lang="sr-Latn-RS" sz="2800" dirty="0" smtClean="0"/>
          </a:p>
          <a:p>
            <a:r>
              <a:rPr lang="sr-Latn-RS" sz="2800" dirty="0" smtClean="0"/>
              <a:t>Visual Studio 2017 Enterprise okruženje</a:t>
            </a:r>
          </a:p>
        </p:txBody>
      </p:sp>
    </p:spTree>
    <p:extLst>
      <p:ext uri="{BB962C8B-B14F-4D97-AF65-F5344CB8AC3E}">
        <p14:creationId xmlns:p14="http://schemas.microsoft.com/office/powerpoint/2010/main" val="19771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Korisnici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Radnik </a:t>
            </a:r>
          </a:p>
          <a:p>
            <a:pPr lvl="1"/>
            <a:r>
              <a:rPr lang="sr-Latn-RS" sz="2000" dirty="0" smtClean="0"/>
              <a:t>Korisnik koji ima najmanji pristup sistemu</a:t>
            </a:r>
          </a:p>
          <a:p>
            <a:pPr lvl="1"/>
            <a:r>
              <a:rPr lang="sr-Latn-RS" sz="2000" dirty="0" smtClean="0"/>
              <a:t>Samo neophodnim funkcijama za obavljanje posla</a:t>
            </a:r>
          </a:p>
          <a:p>
            <a:r>
              <a:rPr lang="sr-Latn-RS" sz="2800" dirty="0" smtClean="0"/>
              <a:t>Šef </a:t>
            </a:r>
          </a:p>
          <a:p>
            <a:pPr lvl="1"/>
            <a:r>
              <a:rPr lang="sr-Latn-RS" sz="2000" dirty="0" smtClean="0"/>
              <a:t>Ima pristup svim funkcijama sistema</a:t>
            </a:r>
          </a:p>
          <a:p>
            <a:pPr lvl="1"/>
            <a:r>
              <a:rPr lang="sr-Latn-RS" sz="2000" dirty="0" smtClean="0"/>
              <a:t>Može da upravlja nalozima ostalih korisnika</a:t>
            </a:r>
          </a:p>
          <a:p>
            <a:pPr lvl="1"/>
            <a:r>
              <a:rPr lang="sr-Latn-RS" sz="2000" dirty="0" smtClean="0"/>
              <a:t>Može da menja detalje bitne za poslovanje parkinga</a:t>
            </a:r>
            <a:endParaRPr lang="sr-Latn-RS" sz="2800" dirty="0" smtClean="0"/>
          </a:p>
          <a:p>
            <a:r>
              <a:rPr lang="sr-Latn-RS" sz="2800" dirty="0" smtClean="0"/>
              <a:t>Administrator(Admin)</a:t>
            </a:r>
          </a:p>
          <a:p>
            <a:pPr lvl="1"/>
            <a:r>
              <a:rPr lang="sr-Latn-RS" sz="2000" dirty="0" smtClean="0"/>
              <a:t>Ima identična prava pristupa kao i šef</a:t>
            </a:r>
          </a:p>
        </p:txBody>
      </p:sp>
    </p:spTree>
    <p:extLst>
      <p:ext uri="{BB962C8B-B14F-4D97-AF65-F5344CB8AC3E}">
        <p14:creationId xmlns:p14="http://schemas.microsoft.com/office/powerpoint/2010/main" val="2825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Funkcionalni zahtevi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000" dirty="0"/>
          </a:p>
          <a:p>
            <a:r>
              <a:rPr lang="sr-Latn-RS" sz="2800" dirty="0" smtClean="0"/>
              <a:t>Prijavljivanje na sistem</a:t>
            </a:r>
          </a:p>
          <a:p>
            <a:r>
              <a:rPr lang="sr-Latn-RS" sz="2800" dirty="0" smtClean="0"/>
              <a:t>Unos,prikaz i ažuriranje podataka o</a:t>
            </a:r>
            <a:endParaRPr lang="sr-Latn-RS" sz="2800" dirty="0"/>
          </a:p>
          <a:p>
            <a:pPr marL="0" indent="0">
              <a:buNone/>
            </a:pPr>
            <a:r>
              <a:rPr lang="sr-Latn-RS" sz="2800" dirty="0" smtClean="0"/>
              <a:t>    zaposlenima</a:t>
            </a:r>
            <a:endParaRPr lang="sr-Latn-RS" sz="2000" dirty="0" smtClean="0"/>
          </a:p>
          <a:p>
            <a:r>
              <a:rPr lang="sr-Latn-RS" sz="2800" dirty="0" smtClean="0"/>
              <a:t>Unos,prikaz i ažuriranje podataka o samom parkingu</a:t>
            </a:r>
          </a:p>
          <a:p>
            <a:r>
              <a:rPr lang="sr-Latn-RS" sz="2800" dirty="0" smtClean="0"/>
              <a:t>Prikaz dnevnih i mesečnih izveštaja i njihovo štampanje po potrebi</a:t>
            </a:r>
          </a:p>
          <a:p>
            <a:r>
              <a:rPr lang="sr-Latn-RS" sz="2800" dirty="0" smtClean="0"/>
              <a:t>Vizuelni prikaz poslovanja</a:t>
            </a:r>
          </a:p>
        </p:txBody>
      </p:sp>
    </p:spTree>
    <p:extLst>
      <p:ext uri="{BB962C8B-B14F-4D97-AF65-F5344CB8AC3E}">
        <p14:creationId xmlns:p14="http://schemas.microsoft.com/office/powerpoint/2010/main" val="17833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7" y="997525"/>
            <a:ext cx="3633218" cy="48767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Nefunkcionalni zahtevi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Sistemski zahtevi:</a:t>
            </a:r>
          </a:p>
          <a:p>
            <a:pPr marL="0" indent="0">
              <a:buNone/>
            </a:pPr>
            <a:endParaRPr lang="sr-Latn-RS" sz="2000" dirty="0" smtClean="0"/>
          </a:p>
          <a:p>
            <a:pPr marL="0" indent="0">
              <a:buNone/>
            </a:pPr>
            <a:r>
              <a:rPr lang="sr-Latn-RS" dirty="0" smtClean="0"/>
              <a:t>Windows OS – 7, 8, 8.1, 10</a:t>
            </a:r>
          </a:p>
          <a:p>
            <a:pPr marL="0" indent="0">
              <a:buNone/>
            </a:pPr>
            <a:r>
              <a:rPr lang="sr-Latn-RS" dirty="0" smtClean="0"/>
              <a:t>CPU dual core sa integrisanom grafikom</a:t>
            </a:r>
          </a:p>
          <a:p>
            <a:pPr marL="0" indent="0">
              <a:buNone/>
            </a:pPr>
            <a:r>
              <a:rPr lang="sr-Latn-RS" dirty="0" smtClean="0"/>
              <a:t>2GB RAM  memorije</a:t>
            </a:r>
          </a:p>
          <a:p>
            <a:pPr marL="0" indent="0">
              <a:buNone/>
            </a:pPr>
            <a:r>
              <a:rPr lang="sr-Latn-RS" dirty="0" smtClean="0"/>
              <a:t>HDD 250 GB</a:t>
            </a:r>
          </a:p>
          <a:p>
            <a:r>
              <a:rPr lang="sr-Latn-RS" dirty="0" smtClean="0"/>
              <a:t>Zahtevi u vidu preformansi</a:t>
            </a:r>
          </a:p>
          <a:p>
            <a:r>
              <a:rPr lang="sr-Latn-RS" dirty="0" smtClean="0"/>
              <a:t>Zahtevi u vidu okruženja</a:t>
            </a:r>
          </a:p>
        </p:txBody>
      </p:sp>
    </p:spTree>
    <p:extLst>
      <p:ext uri="{BB962C8B-B14F-4D97-AF65-F5344CB8AC3E}">
        <p14:creationId xmlns:p14="http://schemas.microsoft.com/office/powerpoint/2010/main" val="26114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z="3600" dirty="0" smtClean="0"/>
              <a:t>Projektovanje sistema</a:t>
            </a:r>
            <a:endParaRPr lang="sr-Latn-R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Klasni</a:t>
            </a:r>
            <a:r>
              <a:rPr lang="en-US" sz="2800" dirty="0" smtClean="0"/>
              <a:t> diagram:</a:t>
            </a:r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2057400"/>
            <a:ext cx="7543800" cy="44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</TotalTime>
  <Words>422</Words>
  <Application>Microsoft Office PowerPoint</Application>
  <PresentationFormat>On-screen Show (4:3)</PresentationFormat>
  <Paragraphs>191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Parking Softver DS-Tim  Državni Univerzitet u Novom Pazaru Softversko inžinjerstvo   Mentori:                                                    Studenti: Doc. Dr Edin Dolićanin                            Sulejman Karišik Doc. Dr Edis Mekić                                   Demir Agović Dipl.inž. Aldina Avdić</vt:lpstr>
      <vt:lpstr>Opis projekta</vt:lpstr>
      <vt:lpstr>Motivacija</vt:lpstr>
      <vt:lpstr>DS-Team</vt:lpstr>
      <vt:lpstr>Tehnologije</vt:lpstr>
      <vt:lpstr>Korisnici sistema</vt:lpstr>
      <vt:lpstr>Funkcionalni zahtevi</vt:lpstr>
      <vt:lpstr>Nefunkcionalni zahtevi</vt:lpstr>
      <vt:lpstr>Projektovanje sistema</vt:lpstr>
      <vt:lpstr>Projektovanje sistema</vt:lpstr>
      <vt:lpstr>Projektovanje sistema</vt:lpstr>
      <vt:lpstr>Projektovanje sistema</vt:lpstr>
      <vt:lpstr>Projektovanje sistema</vt:lpstr>
      <vt:lpstr>Projektovanje sistema</vt:lpstr>
      <vt:lpstr>Projektovanje sistema</vt:lpstr>
      <vt:lpstr>Projektovanje sistema</vt:lpstr>
      <vt:lpstr>Softver</vt:lpstr>
      <vt:lpstr>Softver</vt:lpstr>
      <vt:lpstr>Softver</vt:lpstr>
      <vt:lpstr>Softver</vt:lpstr>
      <vt:lpstr>Softver</vt:lpstr>
      <vt:lpstr>Softver</vt:lpstr>
      <vt:lpstr>Testiranje</vt:lpstr>
      <vt:lpstr>Testiranje</vt:lpstr>
      <vt:lpstr>Zaključak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Softver DS-Tim Državni Univerzitet u Novom Pazaru Softversko inžinjerstvo  Mentori:                                                    Studenti: Doc. Dr Edin Dolićanin                            Sulej Doc. Dr Edis Mekić Dipl.inž. Aldina Avdic</dc:title>
  <dc:creator>Sulejman</dc:creator>
  <cp:lastModifiedBy>Imana</cp:lastModifiedBy>
  <cp:revision>19</cp:revision>
  <dcterms:created xsi:type="dcterms:W3CDTF">2006-08-16T00:00:00Z</dcterms:created>
  <dcterms:modified xsi:type="dcterms:W3CDTF">2018-02-06T13:25:21Z</dcterms:modified>
</cp:coreProperties>
</file>