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Zen Dots"/>
      <p:regular r:id="rId14"/>
    </p:embeddedFont>
    <p:embeddedFont>
      <p:font typeface="Anaheim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aheim-regular.fntdata"/><Relationship Id="rId14" Type="http://schemas.openxmlformats.org/officeDocument/2006/relationships/font" Target="fonts/ZenDot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129d2a63f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129d2a63f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e129d2a63f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e129d2a63f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e129d2a63f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e129d2a63f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f531fe2f69_3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f531fe2f69_3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f531fe2f69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f531fe2f69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type="ctrTitle"/>
          </p:nvPr>
        </p:nvSpPr>
        <p:spPr>
          <a:xfrm>
            <a:off x="1319250" y="6087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Breakout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LeKjObBzSaPat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1"/>
          <p:cNvSpPr/>
          <p:nvPr/>
        </p:nvSpPr>
        <p:spPr>
          <a:xfrm>
            <a:off x="3179663" y="230515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31"/>
          <p:cNvGrpSpPr/>
          <p:nvPr/>
        </p:nvGrpSpPr>
        <p:grpSpPr>
          <a:xfrm>
            <a:off x="6539056" y="1847797"/>
            <a:ext cx="1554404" cy="2338522"/>
            <a:chOff x="5072850" y="1998050"/>
            <a:chExt cx="2813400" cy="2227800"/>
          </a:xfrm>
        </p:grpSpPr>
        <p:sp>
          <p:nvSpPr>
            <p:cNvPr id="1264" name="Google Shape;1264;p31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Atari Inc. Breakout</a:t>
            </a:r>
            <a:endParaRPr/>
          </a:p>
        </p:txBody>
      </p:sp>
      <p:sp>
        <p:nvSpPr>
          <p:cNvPr id="1267" name="Google Shape;1267;p31"/>
          <p:cNvSpPr txBox="1"/>
          <p:nvPr>
            <p:ph idx="1" type="subTitle"/>
          </p:nvPr>
        </p:nvSpPr>
        <p:spPr>
          <a:xfrm>
            <a:off x="3191925" y="2305156"/>
            <a:ext cx="2907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</a:t>
            </a:r>
            <a:r>
              <a:rPr lang="en"/>
              <a:t>1976-ban az </a:t>
            </a:r>
            <a:r>
              <a:rPr lang="en"/>
              <a:t>Atari Inc. által készített ikonikus Breakout játékot szeretné kivitelezni Java alkalmazás formájába</a:t>
            </a:r>
            <a:endParaRPr/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6742516" y="1731142"/>
            <a:ext cx="1554404" cy="148003"/>
            <a:chOff x="1290775" y="1427525"/>
            <a:chExt cx="2813400" cy="218100"/>
          </a:xfrm>
        </p:grpSpPr>
        <p:sp>
          <p:nvSpPr>
            <p:cNvPr id="1269" name="Google Shape;1269;p31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31"/>
          <p:cNvSpPr/>
          <p:nvPr/>
        </p:nvSpPr>
        <p:spPr>
          <a:xfrm>
            <a:off x="3191925" y="2087050"/>
            <a:ext cx="29076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4" name="Google Shape;1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641" y="1879104"/>
            <a:ext cx="1554480" cy="2194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31"/>
          <p:cNvGrpSpPr/>
          <p:nvPr/>
        </p:nvGrpSpPr>
        <p:grpSpPr>
          <a:xfrm>
            <a:off x="915223" y="1854947"/>
            <a:ext cx="1812674" cy="2338522"/>
            <a:chOff x="5710868" y="1998050"/>
            <a:chExt cx="2813400" cy="2227800"/>
          </a:xfrm>
        </p:grpSpPr>
        <p:sp>
          <p:nvSpPr>
            <p:cNvPr id="1276" name="Google Shape;1276;p31"/>
            <p:cNvSpPr/>
            <p:nvPr/>
          </p:nvSpPr>
          <p:spPr>
            <a:xfrm>
              <a:off x="5710868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710868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1"/>
          <p:cNvGrpSpPr/>
          <p:nvPr/>
        </p:nvGrpSpPr>
        <p:grpSpPr>
          <a:xfrm>
            <a:off x="719999" y="1731150"/>
            <a:ext cx="1812674" cy="156901"/>
            <a:chOff x="1290775" y="1427525"/>
            <a:chExt cx="2813400" cy="218100"/>
          </a:xfrm>
        </p:grpSpPr>
        <p:sp>
          <p:nvSpPr>
            <p:cNvPr id="1279" name="Google Shape;1279;p31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3" name="Google Shape;1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21" y="1888104"/>
            <a:ext cx="1828801" cy="2194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4" name="Google Shape;1284;p31"/>
          <p:cNvCxnSpPr>
            <a:stCxn id="1276" idx="3"/>
            <a:endCxn id="1267" idx="1"/>
          </p:cNvCxnSpPr>
          <p:nvPr/>
        </p:nvCxnSpPr>
        <p:spPr>
          <a:xfrm flipH="1" rot="10800000">
            <a:off x="2727896" y="2831178"/>
            <a:ext cx="464100" cy="307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ECE5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1"/>
          <p:cNvCxnSpPr/>
          <p:nvPr/>
        </p:nvCxnSpPr>
        <p:spPr>
          <a:xfrm flipH="1" rot="10800000">
            <a:off x="6087256" y="2487427"/>
            <a:ext cx="468300" cy="34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CE5B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Összefoglalás</a:t>
            </a:r>
            <a:endParaRPr/>
          </a:p>
        </p:txBody>
      </p:sp>
      <p:sp>
        <p:nvSpPr>
          <p:cNvPr id="1291" name="Google Shape;1291;p3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</a:rPr>
              <a:t>Genre:</a:t>
            </a:r>
            <a:r>
              <a:rPr lang="en" sz="2450"/>
              <a:t> akciójáték</a:t>
            </a:r>
            <a:endParaRPr sz="2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</a:rPr>
              <a:t>Játékérték:</a:t>
            </a:r>
            <a:r>
              <a:rPr lang="en" sz="2450"/>
              <a:t> könnyű kezelés, jutalmazó játékmenet</a:t>
            </a:r>
            <a:endParaRPr sz="2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</a:rPr>
              <a:t>Versenytárs:</a:t>
            </a:r>
            <a:r>
              <a:rPr lang="en" sz="2450"/>
              <a:t> Breakout clones</a:t>
            </a:r>
            <a:endParaRPr sz="2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</a:rPr>
              <a:t>Egyéniség:</a:t>
            </a:r>
            <a:r>
              <a:rPr lang="en" sz="2450"/>
              <a:t> állítható nehézségi szint, felvehető erősítők</a:t>
            </a:r>
            <a:endParaRPr sz="2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Játékmenet</a:t>
            </a:r>
            <a:endParaRPr/>
          </a:p>
        </p:txBody>
      </p:sp>
      <p:sp>
        <p:nvSpPr>
          <p:cNvPr id="1297" name="Google Shape;1297;p3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highlight>
                  <a:schemeClr val="accent3"/>
                </a:highlight>
              </a:rPr>
              <a:t>Alap mechanika:</a:t>
            </a:r>
            <a:endParaRPr b="1" sz="1200">
              <a:solidFill>
                <a:schemeClr val="accent6"/>
              </a:solidFill>
              <a:highlight>
                <a:schemeClr val="accent3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Vertikális képernyő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Általunk vízszintesen irányított platform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Labda pattan pálya oldalfaláról, tetejéről, platformról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Labda levegőbe tartása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6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highlight>
                  <a:schemeClr val="accent3"/>
                </a:highlight>
              </a:rPr>
              <a:t>Cél:</a:t>
            </a:r>
            <a:endParaRPr b="1" sz="1200">
              <a:solidFill>
                <a:schemeClr val="accent6"/>
              </a:solidFill>
              <a:highlight>
                <a:schemeClr val="accent3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Életünk elvesztése előtt minél több pont szerzése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highlight>
                  <a:schemeClr val="accent3"/>
                </a:highlight>
              </a:rPr>
              <a:t>Pontszerzés:</a:t>
            </a:r>
            <a:endParaRPr b="1" sz="1200">
              <a:solidFill>
                <a:schemeClr val="accent6"/>
              </a:solidFill>
              <a:highlight>
                <a:schemeClr val="accent3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Pattogó labdával színes téglalapok elpusztításával szerzünk pontokat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b="1" lang="en" sz="1200"/>
              <a:t>Progresszív: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felfelé haladva téglalapok nehezebben elpusztíthatók, több pontot érnek (színkódolás)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játékidő múlásával</a:t>
            </a:r>
            <a:r>
              <a:rPr lang="en" sz="1200"/>
              <a:t> szakaszosan </a:t>
            </a:r>
            <a:r>
              <a:rPr lang="en" sz="1200"/>
              <a:t>nehezedik (labdánk gyorsul, platformunk mérete csökken)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4"/>
          <p:cNvSpPr/>
          <p:nvPr/>
        </p:nvSpPr>
        <p:spPr>
          <a:xfrm>
            <a:off x="1272075" y="2229878"/>
            <a:ext cx="3201000" cy="1717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4"/>
          <p:cNvSpPr/>
          <p:nvPr/>
        </p:nvSpPr>
        <p:spPr>
          <a:xfrm>
            <a:off x="4964325" y="2654614"/>
            <a:ext cx="2907600" cy="8637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4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41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 GUI-t </a:t>
            </a:r>
            <a:endParaRPr/>
          </a:p>
          <a:p>
            <a:pPr indent="0" lvl="0" marL="241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(Graphical User Interface)</a:t>
            </a:r>
            <a:endParaRPr/>
          </a:p>
          <a:p>
            <a:pPr indent="0" lvl="0" marL="241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vagyis grafikus felhasználói felületet használ.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GUI a felhasználóval grafikus elemeken át tart kapcsolatot </a:t>
            </a:r>
            <a:br>
              <a:rPr lang="en"/>
            </a:br>
            <a:r>
              <a:rPr lang="en"/>
              <a:t>pl.: ablak, az ikon, az egérkurzor stb</a:t>
            </a:r>
            <a:endParaRPr/>
          </a:p>
        </p:txBody>
      </p:sp>
      <p:sp>
        <p:nvSpPr>
          <p:cNvPr id="1305" name="Google Shape;1305;p34"/>
          <p:cNvSpPr txBox="1"/>
          <p:nvPr>
            <p:ph idx="2" type="subTitle"/>
          </p:nvPr>
        </p:nvSpPr>
        <p:spPr>
          <a:xfrm>
            <a:off x="4964325" y="2654625"/>
            <a:ext cx="2907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Kezelése még a kezdő számítógép felhasználók számára se okoz bonyodalmat, könnyű beletanulni</a:t>
            </a:r>
            <a:endParaRPr/>
          </a:p>
        </p:txBody>
      </p:sp>
      <p:sp>
        <p:nvSpPr>
          <p:cNvPr id="1306" name="Google Shape;1306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Felhasználói interfész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07" name="Google Shape;1307;p34"/>
          <p:cNvSpPr/>
          <p:nvPr/>
        </p:nvSpPr>
        <p:spPr>
          <a:xfrm>
            <a:off x="1272075" y="2011775"/>
            <a:ext cx="32010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4"/>
          <p:cNvSpPr/>
          <p:nvPr/>
        </p:nvSpPr>
        <p:spPr>
          <a:xfrm>
            <a:off x="4964325" y="2436513"/>
            <a:ext cx="29076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34"/>
          <p:cNvGrpSpPr/>
          <p:nvPr/>
        </p:nvGrpSpPr>
        <p:grpSpPr>
          <a:xfrm>
            <a:off x="6060004" y="1390564"/>
            <a:ext cx="650997" cy="759684"/>
            <a:chOff x="4876875" y="1427500"/>
            <a:chExt cx="1130400" cy="1319125"/>
          </a:xfrm>
        </p:grpSpPr>
        <p:sp>
          <p:nvSpPr>
            <p:cNvPr id="1310" name="Google Shape;1310;p34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2" name="Google Shape;1312;p34"/>
          <p:cNvCxnSpPr>
            <a:stCxn id="1304" idx="3"/>
            <a:endCxn id="1310" idx="1"/>
          </p:cNvCxnSpPr>
          <p:nvPr/>
        </p:nvCxnSpPr>
        <p:spPr>
          <a:xfrm flipH="1" rot="10800000">
            <a:off x="4473075" y="1833275"/>
            <a:ext cx="1587000" cy="1255200"/>
          </a:xfrm>
          <a:prstGeom prst="bentConnector3">
            <a:avLst>
              <a:gd fmla="val 154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3" name="Google Shape;1313;p34"/>
          <p:cNvGrpSpPr/>
          <p:nvPr/>
        </p:nvGrpSpPr>
        <p:grpSpPr>
          <a:xfrm>
            <a:off x="6060004" y="3817439"/>
            <a:ext cx="650997" cy="759684"/>
            <a:chOff x="4876875" y="1427500"/>
            <a:chExt cx="1130400" cy="1319125"/>
          </a:xfrm>
        </p:grpSpPr>
        <p:sp>
          <p:nvSpPr>
            <p:cNvPr id="1314" name="Google Shape;1314;p34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6" name="Google Shape;1316;p34"/>
          <p:cNvCxnSpPr>
            <a:stCxn id="1314" idx="1"/>
            <a:endCxn id="1304" idx="3"/>
          </p:cNvCxnSpPr>
          <p:nvPr/>
        </p:nvCxnSpPr>
        <p:spPr>
          <a:xfrm rot="10800000">
            <a:off x="4473004" y="3088590"/>
            <a:ext cx="1587000" cy="1171500"/>
          </a:xfrm>
          <a:prstGeom prst="bentConnector3">
            <a:avLst>
              <a:gd fmla="val 845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4"/>
          <p:cNvCxnSpPr>
            <a:stCxn id="1304" idx="3"/>
            <a:endCxn id="1305" idx="1"/>
          </p:cNvCxnSpPr>
          <p:nvPr/>
        </p:nvCxnSpPr>
        <p:spPr>
          <a:xfrm flipH="1" rot="10800000">
            <a:off x="4473075" y="3086375"/>
            <a:ext cx="491400" cy="21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8" name="Google Shape;1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00" y="3947063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350" y="1541184"/>
            <a:ext cx="564300" cy="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35"/>
          <p:cNvGrpSpPr/>
          <p:nvPr/>
        </p:nvGrpSpPr>
        <p:grpSpPr>
          <a:xfrm>
            <a:off x="745826" y="2339959"/>
            <a:ext cx="1262374" cy="1217082"/>
            <a:chOff x="5072850" y="1998050"/>
            <a:chExt cx="2813403" cy="1594500"/>
          </a:xfrm>
        </p:grpSpPr>
        <p:sp>
          <p:nvSpPr>
            <p:cNvPr id="1325" name="Google Shape;1325;p3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35"/>
          <p:cNvSpPr/>
          <p:nvPr/>
        </p:nvSpPr>
        <p:spPr>
          <a:xfrm>
            <a:off x="830064" y="3672950"/>
            <a:ext cx="1412100" cy="822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5"/>
          <p:cNvSpPr txBox="1"/>
          <p:nvPr>
            <p:ph type="title"/>
          </p:nvPr>
        </p:nvSpPr>
        <p:spPr>
          <a:xfrm>
            <a:off x="669625" y="549300"/>
            <a:ext cx="7704000" cy="5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Csapatunk</a:t>
            </a:r>
            <a:endParaRPr/>
          </a:p>
        </p:txBody>
      </p:sp>
      <p:sp>
        <p:nvSpPr>
          <p:cNvPr id="1329" name="Google Shape;1329;p35"/>
          <p:cNvSpPr/>
          <p:nvPr/>
        </p:nvSpPr>
        <p:spPr>
          <a:xfrm>
            <a:off x="830043" y="1513174"/>
            <a:ext cx="1412100" cy="5439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5"/>
          <p:cNvSpPr txBox="1"/>
          <p:nvPr/>
        </p:nvSpPr>
        <p:spPr>
          <a:xfrm>
            <a:off x="830043" y="1457897"/>
            <a:ext cx="1412100" cy="651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Simon Martin</a:t>
            </a:r>
            <a:endParaRPr sz="15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31" name="Google Shape;1331;p35"/>
          <p:cNvSpPr txBox="1"/>
          <p:nvPr/>
        </p:nvSpPr>
        <p:spPr>
          <a:xfrm>
            <a:off x="830064" y="3706500"/>
            <a:ext cx="1412100" cy="822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projektmenedzser</a:t>
            </a:r>
            <a:b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fejlesztés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32" name="Google Shape;1332;p35"/>
          <p:cNvGrpSpPr/>
          <p:nvPr/>
        </p:nvGrpSpPr>
        <p:grpSpPr>
          <a:xfrm>
            <a:off x="830077" y="1306750"/>
            <a:ext cx="1412343" cy="166476"/>
            <a:chOff x="1290775" y="1427525"/>
            <a:chExt cx="2295000" cy="218100"/>
          </a:xfrm>
        </p:grpSpPr>
        <p:sp>
          <p:nvSpPr>
            <p:cNvPr id="1333" name="Google Shape;1333;p3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35"/>
          <p:cNvSpPr/>
          <p:nvPr/>
        </p:nvSpPr>
        <p:spPr>
          <a:xfrm>
            <a:off x="907175" y="2299825"/>
            <a:ext cx="12840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8" name="Google Shape;1338;p35"/>
          <p:cNvGrpSpPr/>
          <p:nvPr/>
        </p:nvGrpSpPr>
        <p:grpSpPr>
          <a:xfrm>
            <a:off x="2263623" y="2339959"/>
            <a:ext cx="1262374" cy="1217082"/>
            <a:chOff x="5072850" y="1998050"/>
            <a:chExt cx="2813403" cy="1594500"/>
          </a:xfrm>
        </p:grpSpPr>
        <p:sp>
          <p:nvSpPr>
            <p:cNvPr id="1339" name="Google Shape;1339;p3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35"/>
          <p:cNvSpPr/>
          <p:nvPr/>
        </p:nvSpPr>
        <p:spPr>
          <a:xfrm>
            <a:off x="2348139" y="3672950"/>
            <a:ext cx="1412100" cy="822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5"/>
          <p:cNvSpPr/>
          <p:nvPr/>
        </p:nvSpPr>
        <p:spPr>
          <a:xfrm>
            <a:off x="2348118" y="1513174"/>
            <a:ext cx="1412100" cy="5439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5"/>
          <p:cNvSpPr txBox="1"/>
          <p:nvPr/>
        </p:nvSpPr>
        <p:spPr>
          <a:xfrm>
            <a:off x="2348118" y="1457897"/>
            <a:ext cx="1412100" cy="651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Nagy Sándor</a:t>
            </a:r>
            <a:endParaRPr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44" name="Google Shape;1344;p35"/>
          <p:cNvSpPr txBox="1"/>
          <p:nvPr/>
        </p:nvSpPr>
        <p:spPr>
          <a:xfrm>
            <a:off x="2348139" y="3706500"/>
            <a:ext cx="1412100" cy="822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tervezés</a:t>
            </a:r>
            <a:b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fejlesztés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45" name="Google Shape;1345;p35"/>
          <p:cNvGrpSpPr/>
          <p:nvPr/>
        </p:nvGrpSpPr>
        <p:grpSpPr>
          <a:xfrm>
            <a:off x="2348152" y="1306750"/>
            <a:ext cx="1412343" cy="166476"/>
            <a:chOff x="1290775" y="1427525"/>
            <a:chExt cx="2295000" cy="218100"/>
          </a:xfrm>
        </p:grpSpPr>
        <p:sp>
          <p:nvSpPr>
            <p:cNvPr id="1346" name="Google Shape;1346;p3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0" name="Google Shape;1350;p35"/>
          <p:cNvSpPr/>
          <p:nvPr/>
        </p:nvSpPr>
        <p:spPr>
          <a:xfrm>
            <a:off x="2390825" y="2299825"/>
            <a:ext cx="12840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1" name="Google Shape;1351;p35"/>
          <p:cNvGrpSpPr/>
          <p:nvPr/>
        </p:nvGrpSpPr>
        <p:grpSpPr>
          <a:xfrm>
            <a:off x="3887363" y="2339959"/>
            <a:ext cx="1262374" cy="1217082"/>
            <a:chOff x="5072850" y="1998050"/>
            <a:chExt cx="2813403" cy="1594500"/>
          </a:xfrm>
        </p:grpSpPr>
        <p:sp>
          <p:nvSpPr>
            <p:cNvPr id="1352" name="Google Shape;1352;p3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35"/>
          <p:cNvSpPr/>
          <p:nvPr/>
        </p:nvSpPr>
        <p:spPr>
          <a:xfrm>
            <a:off x="3865939" y="3672950"/>
            <a:ext cx="1412100" cy="822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5"/>
          <p:cNvSpPr/>
          <p:nvPr/>
        </p:nvSpPr>
        <p:spPr>
          <a:xfrm>
            <a:off x="3865918" y="1513174"/>
            <a:ext cx="1412100" cy="5439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5"/>
          <p:cNvSpPr txBox="1"/>
          <p:nvPr/>
        </p:nvSpPr>
        <p:spPr>
          <a:xfrm>
            <a:off x="3865918" y="1457897"/>
            <a:ext cx="1412100" cy="651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Győrffy Milán</a:t>
            </a:r>
            <a:endParaRPr sz="15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57" name="Google Shape;1357;p35"/>
          <p:cNvSpPr txBox="1"/>
          <p:nvPr/>
        </p:nvSpPr>
        <p:spPr>
          <a:xfrm>
            <a:off x="3865939" y="3706500"/>
            <a:ext cx="1412100" cy="822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fejlesztés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58" name="Google Shape;1358;p35"/>
          <p:cNvGrpSpPr/>
          <p:nvPr/>
        </p:nvGrpSpPr>
        <p:grpSpPr>
          <a:xfrm>
            <a:off x="3865952" y="1306750"/>
            <a:ext cx="1412343" cy="166476"/>
            <a:chOff x="1290775" y="1427525"/>
            <a:chExt cx="2295000" cy="218100"/>
          </a:xfrm>
        </p:grpSpPr>
        <p:sp>
          <p:nvSpPr>
            <p:cNvPr id="1359" name="Google Shape;1359;p3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35"/>
          <p:cNvSpPr/>
          <p:nvPr/>
        </p:nvSpPr>
        <p:spPr>
          <a:xfrm>
            <a:off x="4015700" y="2299825"/>
            <a:ext cx="12840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35"/>
          <p:cNvGrpSpPr/>
          <p:nvPr/>
        </p:nvGrpSpPr>
        <p:grpSpPr>
          <a:xfrm>
            <a:off x="5352563" y="2339959"/>
            <a:ext cx="1262374" cy="1217082"/>
            <a:chOff x="5072850" y="1998050"/>
            <a:chExt cx="2813403" cy="1594500"/>
          </a:xfrm>
        </p:grpSpPr>
        <p:sp>
          <p:nvSpPr>
            <p:cNvPr id="1365" name="Google Shape;1365;p3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35"/>
          <p:cNvSpPr/>
          <p:nvPr/>
        </p:nvSpPr>
        <p:spPr>
          <a:xfrm>
            <a:off x="5383764" y="3672950"/>
            <a:ext cx="1412100" cy="822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5"/>
          <p:cNvSpPr/>
          <p:nvPr/>
        </p:nvSpPr>
        <p:spPr>
          <a:xfrm>
            <a:off x="5383743" y="1513174"/>
            <a:ext cx="1412100" cy="5439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5"/>
          <p:cNvSpPr txBox="1"/>
          <p:nvPr/>
        </p:nvSpPr>
        <p:spPr>
          <a:xfrm>
            <a:off x="5383800" y="1457900"/>
            <a:ext cx="1412400" cy="651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Mészáros Lili</a:t>
            </a:r>
            <a:endParaRPr sz="15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70" name="Google Shape;1370;p35"/>
          <p:cNvSpPr txBox="1"/>
          <p:nvPr/>
        </p:nvSpPr>
        <p:spPr>
          <a:xfrm>
            <a:off x="5383764" y="3706500"/>
            <a:ext cx="1412100" cy="822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fejlesztés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71" name="Google Shape;1371;p35"/>
          <p:cNvGrpSpPr/>
          <p:nvPr/>
        </p:nvGrpSpPr>
        <p:grpSpPr>
          <a:xfrm>
            <a:off x="5383777" y="1306750"/>
            <a:ext cx="1412343" cy="166476"/>
            <a:chOff x="1290775" y="1427525"/>
            <a:chExt cx="2295000" cy="218100"/>
          </a:xfrm>
        </p:grpSpPr>
        <p:sp>
          <p:nvSpPr>
            <p:cNvPr id="1372" name="Google Shape;1372;p3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35"/>
          <p:cNvSpPr/>
          <p:nvPr/>
        </p:nvSpPr>
        <p:spPr>
          <a:xfrm>
            <a:off x="5448200" y="2299825"/>
            <a:ext cx="12624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7" name="Google Shape;1377;p35"/>
          <p:cNvGrpSpPr/>
          <p:nvPr/>
        </p:nvGrpSpPr>
        <p:grpSpPr>
          <a:xfrm>
            <a:off x="6905154" y="2339959"/>
            <a:ext cx="1284037" cy="1217082"/>
            <a:chOff x="5072850" y="1998050"/>
            <a:chExt cx="2813403" cy="1594500"/>
          </a:xfrm>
        </p:grpSpPr>
        <p:sp>
          <p:nvSpPr>
            <p:cNvPr id="1378" name="Google Shape;1378;p3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0" name="Google Shape;1380;p35"/>
          <p:cNvSpPr/>
          <p:nvPr/>
        </p:nvSpPr>
        <p:spPr>
          <a:xfrm>
            <a:off x="6901614" y="3672950"/>
            <a:ext cx="1412100" cy="822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5"/>
          <p:cNvSpPr/>
          <p:nvPr/>
        </p:nvSpPr>
        <p:spPr>
          <a:xfrm>
            <a:off x="6901593" y="1513174"/>
            <a:ext cx="1412100" cy="5439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5"/>
          <p:cNvSpPr txBox="1"/>
          <p:nvPr/>
        </p:nvSpPr>
        <p:spPr>
          <a:xfrm>
            <a:off x="6901593" y="1457897"/>
            <a:ext cx="1412100" cy="651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Riba </a:t>
            </a:r>
            <a:b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150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Ádám</a:t>
            </a:r>
            <a:endParaRPr sz="15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83" name="Google Shape;1383;p35"/>
          <p:cNvSpPr txBox="1"/>
          <p:nvPr/>
        </p:nvSpPr>
        <p:spPr>
          <a:xfrm>
            <a:off x="6901614" y="3706500"/>
            <a:ext cx="1412100" cy="822300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fejlesztés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84" name="Google Shape;1384;p35"/>
          <p:cNvGrpSpPr/>
          <p:nvPr/>
        </p:nvGrpSpPr>
        <p:grpSpPr>
          <a:xfrm>
            <a:off x="6901627" y="1306750"/>
            <a:ext cx="1412343" cy="166476"/>
            <a:chOff x="1290775" y="1427525"/>
            <a:chExt cx="2295000" cy="218100"/>
          </a:xfrm>
        </p:grpSpPr>
        <p:sp>
          <p:nvSpPr>
            <p:cNvPr id="1385" name="Google Shape;1385;p3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35"/>
          <p:cNvSpPr/>
          <p:nvPr/>
        </p:nvSpPr>
        <p:spPr>
          <a:xfrm>
            <a:off x="7009525" y="2299825"/>
            <a:ext cx="12840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0" name="Google Shape;13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14" y="2423188"/>
            <a:ext cx="1284071" cy="10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44" y="2413988"/>
            <a:ext cx="1280159" cy="104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700" y="2409757"/>
            <a:ext cx="1280159" cy="104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352" y="2384147"/>
            <a:ext cx="1280159" cy="104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8125" y="2384138"/>
            <a:ext cx="1280159" cy="104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6"/>
          <p:cNvSpPr/>
          <p:nvPr/>
        </p:nvSpPr>
        <p:spPr>
          <a:xfrm>
            <a:off x="1028700" y="2142981"/>
            <a:ext cx="3298800" cy="1772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0" name="Google Shape;1400;p36"/>
          <p:cNvGrpSpPr/>
          <p:nvPr/>
        </p:nvGrpSpPr>
        <p:grpSpPr>
          <a:xfrm>
            <a:off x="5426238" y="2321171"/>
            <a:ext cx="2586921" cy="1958905"/>
            <a:chOff x="5072850" y="1998050"/>
            <a:chExt cx="2813400" cy="2227800"/>
          </a:xfrm>
        </p:grpSpPr>
        <p:sp>
          <p:nvSpPr>
            <p:cNvPr id="1401" name="Google Shape;1401;p36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Tervezési korlátozások</a:t>
            </a:r>
            <a:endParaRPr/>
          </a:p>
        </p:txBody>
      </p:sp>
      <p:sp>
        <p:nvSpPr>
          <p:cNvPr id="1404" name="Google Shape;1404;p36"/>
          <p:cNvSpPr txBox="1"/>
          <p:nvPr>
            <p:ph idx="1" type="subTitle"/>
          </p:nvPr>
        </p:nvSpPr>
        <p:spPr>
          <a:xfrm>
            <a:off x="1042612" y="2142991"/>
            <a:ext cx="3298800" cy="17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játék Java 16 verziója alatt készült, ezért régebbi Java-val nem ajánlott játszani, mivel jelentősen rosszabbodhat a felhasználó játékélménye kompatibilitásból adódó hibák miatt.</a:t>
            </a:r>
            <a:endParaRPr/>
          </a:p>
        </p:txBody>
      </p:sp>
      <p:grpSp>
        <p:nvGrpSpPr>
          <p:cNvPr id="1405" name="Google Shape;1405;p36"/>
          <p:cNvGrpSpPr/>
          <p:nvPr/>
        </p:nvGrpSpPr>
        <p:grpSpPr>
          <a:xfrm>
            <a:off x="5607079" y="1964942"/>
            <a:ext cx="2586921" cy="148003"/>
            <a:chOff x="1290775" y="1427525"/>
            <a:chExt cx="2813400" cy="218100"/>
          </a:xfrm>
        </p:grpSpPr>
        <p:sp>
          <p:nvSpPr>
            <p:cNvPr id="1406" name="Google Shape;1406;p36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0" name="Google Shape;1410;p36"/>
          <p:cNvSpPr/>
          <p:nvPr/>
        </p:nvSpPr>
        <p:spPr>
          <a:xfrm>
            <a:off x="1042612" y="1775538"/>
            <a:ext cx="3298800" cy="36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1" name="Google Shape;1411;p36"/>
          <p:cNvCxnSpPr>
            <a:endCxn id="1401" idx="1"/>
          </p:cNvCxnSpPr>
          <p:nvPr/>
        </p:nvCxnSpPr>
        <p:spPr>
          <a:xfrm>
            <a:off x="4341438" y="2932711"/>
            <a:ext cx="1084800" cy="46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CE5B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2" name="Google Shape;14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50" y="2100724"/>
            <a:ext cx="2586975" cy="1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7"/>
          <p:cNvSpPr txBox="1"/>
          <p:nvPr>
            <p:ph type="ctrTitle"/>
          </p:nvPr>
        </p:nvSpPr>
        <p:spPr>
          <a:xfrm>
            <a:off x="364725" y="1957625"/>
            <a:ext cx="8416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KÖSZÖNJÜK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